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0192C6-57B2-49B6-A247-C70792FE4D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0DC0DF-6214-4CAA-8C8E-547B690E53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F984B3-D8F8-4F38-8FAD-F9A8CBFFC30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E32D25-718B-4A60-B791-E7A627AFC53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2969BB-089D-492E-B3A8-2EE394CDBB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8CC0F7-BFEC-4676-87B6-C89151760C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23DC01-812B-4185-838F-4E855C25C5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6C3DE0-5F15-46F0-8AF4-0315653F14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E162F9-EC7B-4AE7-82D6-723A586BDC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DB38AB-CDB7-4528-B6B1-FB7BE40984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A7F4D4-03CD-40B6-88D6-06877E68B8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DEC060-C9D8-4B54-A824-5133C9A815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8920" cy="5668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78920" cy="377892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8920" cy="268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8920" cy="538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872D9A3F-6B35-4640-B552-1B9CE7E80159}" type="slidenum"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8920" cy="268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8920" cy="268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10078920" cy="121392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>
            <a:off x="9315000" y="5175000"/>
            <a:ext cx="448920" cy="44892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9180000" y="5130000"/>
            <a:ext cx="718920" cy="538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94F93165-EAAA-4D38-A48F-F50B7AAD9792}" type="slidenum">
              <a:rPr b="1" lang="en-GB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8920" cy="268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GB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8920" cy="2689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288000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NeuroRecovery App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8920" cy="14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200" spc="-1" strike="noStrike">
                <a:solidFill>
                  <a:srgbClr val="ffffff"/>
                </a:solidFill>
                <a:latin typeface="Source Sans Pro"/>
              </a:rPr>
              <a:t>The NeuroRecovery App assists post-stroke patients with their recovery through a web application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458440" y="118080"/>
            <a:ext cx="5280480" cy="29408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MatLab Psychtoolbox Simulation Integration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579280" cy="193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Aim is to integrate the NeuroRecovery app with a MatLab Psychtoolbox Simulation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Local Python server on client triggers RDP or Local Matlab program for Psychtoolbox Simulation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13480" y="3391560"/>
            <a:ext cx="5365800" cy="1647720"/>
          </a:xfrm>
          <a:prstGeom prst="rect">
            <a:avLst/>
          </a:prstGeom>
          <a:ln w="10800"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5724720" y="3420000"/>
            <a:ext cx="3814560" cy="195120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6889680" y="1260000"/>
            <a:ext cx="2649600" cy="213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Technical Implementation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92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TypeScript Angular SPA Frontend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Rust Axum Backend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MongoDB NoSQL database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Hosted in a Kubernetes Cluster(K3s) </a:t>
            </a: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running in an Azure RHEL Virtual </a:t>
            </a: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Machine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Tilt CI/CD is ran in the VM to provision </a:t>
            </a: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the full app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TypeScript Angular SPA Frontend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220000" cy="373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Single Page Application(SPA) returns a HTML, CSS and JavaScript bundle to user’s browser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Instantaneous page switches when no backend interaction is required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Backend interaction requires requests to be made from the user’s browser using the JavaScript fetch API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Component-based frontend development, each page in the app is a separate component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120000" y="217080"/>
            <a:ext cx="1800000" cy="284292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5682240" y="3157560"/>
            <a:ext cx="3467880" cy="242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Rust Axum Backend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860000" cy="373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Rust HTTP API developed with Axum framework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Structs dictate request and response data, which </a:t>
            </a: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is serialised and deserialised as JSON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Uses mongodb Rust crate for database </a:t>
            </a: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interaction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Frontend sends requests to the backend defined </a:t>
            </a: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HTTP endpoints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5580000" y="720000"/>
            <a:ext cx="3426120" cy="426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MongoDB NoSQL Database 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860000" cy="373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No explicit database schema is required as </a:t>
            </a: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MongoDB is a NoSQL database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Rust structs define the data structures that </a:t>
            </a: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are stored in the database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Only the backend server interacts with the </a:t>
            </a: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MongoDB database. It is not exposed to the </a:t>
            </a: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internet and is only accessible from within the </a:t>
            </a: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Kubernetes cluster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5400000" y="360000"/>
            <a:ext cx="4495680" cy="317196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5445360" y="3600000"/>
            <a:ext cx="2294640" cy="192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Kubernetes Cluster in Azure VM 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860000" cy="373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Runs in K3s, a lightweight Kubernetes cluster distribution. Hosted in an Azure RHEL VM.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Angular Frontend, Axum Backend, MongoDB all run in separate Docker containers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Docker containers allow for consistent and reproducible deployments of software that won’t be affected by changes on the host machine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Kubernetes is a Container Orchestrator, which provides solutions such as automatic container restarts on failure to create resilient deployments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5580000" y="943560"/>
            <a:ext cx="4319280" cy="145404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5220000" y="2700000"/>
            <a:ext cx="4811040" cy="23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Tilt CI/CD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860000" cy="373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While Kubernetes and containers provide a solution for running a resilient app deployment, </a:t>
            </a: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they do not provide a way to boot all of it up automatically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14720" indent="-311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Tilt CI/CD can deploy the entire NeuroRecovery webapp with a single command: “tilt up”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14720" indent="-311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Once running, an admin accessing the Tilt CI/CD dashboard can rebuild each microservice </a:t>
            </a: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with a click. This allows for fast developer feedback after making code changes.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414720" indent="-311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1600" spc="-1" strike="noStrike">
                <a:solidFill>
                  <a:srgbClr val="2c3e50"/>
                </a:solidFill>
                <a:latin typeface="Source Sans Pro Semibold"/>
              </a:rPr>
              <a:t>Automatically runs the Rust Axum backend tests, providing confidence that the code works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5760000" y="704880"/>
            <a:ext cx="3939480" cy="433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Core Features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892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Login/Register system with </a:t>
            </a: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password hashing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Instant exercise sessions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Scheduled exercise sessions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Patient and therapist user </a:t>
            </a: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data forms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User exercise statistics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Exercise recommendations </a:t>
            </a: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based on user data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Therapist-Patient link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19040" indent="-3142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Matlab Psychtoolbox </a:t>
            </a: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simulation connection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Login/Register System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80000" y="1485000"/>
            <a:ext cx="6479280" cy="13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380160" indent="-2851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Email/Password based authentication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80160" indent="-2851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Passwords are stored as Argon2id hashes for security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80160" indent="-2851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Secure Session ID is stored in browsers localStorage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43600" y="2700000"/>
            <a:ext cx="5395320" cy="2519280"/>
          </a:xfrm>
          <a:prstGeom prst="rect">
            <a:avLst/>
          </a:prstGeom>
          <a:ln w="1080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6480000" y="900000"/>
            <a:ext cx="3419280" cy="422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Instant Exercise Sessions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939280" cy="121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306720" indent="-230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Looped video clips of the exercise </a:t>
            </a: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being demonstrated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06720" indent="-230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Countdown timer on each exercise </a:t>
            </a: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before “Next Exercise” can be </a:t>
            </a: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clicked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06720" indent="-2300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Easy to add new videos with an </a:t>
            </a: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mp4 file and an array of TimeSets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720360" y="2734920"/>
            <a:ext cx="3958920" cy="2484360"/>
          </a:xfrm>
          <a:prstGeom prst="rect">
            <a:avLst/>
          </a:prstGeom>
          <a:ln w="1080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6480000" y="943920"/>
            <a:ext cx="3253320" cy="154512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5940000" y="2700000"/>
            <a:ext cx="4091400" cy="244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Scheduled Exercise Sessions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5039280" cy="13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375840" indent="-2818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Form to enter email of meeting attendee and datetime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375840" indent="-28188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Generates ICS calendar file and emails it to both parties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720360" y="3190320"/>
            <a:ext cx="4678920" cy="1848960"/>
          </a:xfrm>
          <a:prstGeom prst="rect">
            <a:avLst/>
          </a:prstGeom>
          <a:ln w="1080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5760000" y="540000"/>
            <a:ext cx="3959280" cy="181548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5803200" y="2700000"/>
            <a:ext cx="3736440" cy="241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Patient and Therapist User Data Form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860000" cy="103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2c3e50"/>
                </a:solidFill>
                <a:latin typeface="Source Sans Pro Semibold"/>
              </a:rPr>
              <a:t>Form to submit data on Patient/Therapist information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400000" y="1620000"/>
            <a:ext cx="4499280" cy="324864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987840" y="2340000"/>
            <a:ext cx="3512160" cy="28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User Statistics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679280" cy="121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336960" indent="-2527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Submitted form information is </a:t>
            </a: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displayed on user stats page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36960" indent="-25272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Exercise session statistics, including </a:t>
            </a: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total time spent exercising and </a:t>
            </a: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sessions completed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5220000" y="828720"/>
            <a:ext cx="4679640" cy="187092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5220000" y="2864160"/>
            <a:ext cx="3678480" cy="235512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720000" y="2699280"/>
            <a:ext cx="3685680" cy="259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Exercise Recommendations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01680" y="3013560"/>
            <a:ext cx="5457960" cy="2026080"/>
          </a:xfrm>
          <a:prstGeom prst="rect">
            <a:avLst/>
          </a:prstGeom>
          <a:ln w="0">
            <a:noFill/>
          </a:ln>
        </p:spPr>
      </p:pic>
      <p:sp>
        <p:nvSpPr>
          <p:cNvPr id="117" name="PlaceHolder 6"/>
          <p:cNvSpPr/>
          <p:nvPr/>
        </p:nvSpPr>
        <p:spPr>
          <a:xfrm>
            <a:off x="360360" y="1485000"/>
            <a:ext cx="539928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Patient’s form information is used to provide exercise recommendations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5402160" y="1260000"/>
            <a:ext cx="4497480" cy="125964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5985000" y="2880000"/>
            <a:ext cx="3757680" cy="200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892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rgbClr val="ffffff"/>
                </a:solidFill>
                <a:latin typeface="Source Sans Pro Black"/>
              </a:rPr>
              <a:t>Therapist-Patient Link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8"/>
          <p:cNvSpPr/>
          <p:nvPr/>
        </p:nvSpPr>
        <p:spPr>
          <a:xfrm>
            <a:off x="360360" y="1485000"/>
            <a:ext cx="539928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1000"/>
          </a:bodyPr>
          <a:p>
            <a:pPr marL="349920" indent="-2624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Therapist can search patients by email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349920" indent="-2624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GB" sz="2000" spc="-1" strike="noStrike">
                <a:solidFill>
                  <a:srgbClr val="2c3e50"/>
                </a:solidFill>
                <a:latin typeface="Source Sans Pro Semibold"/>
              </a:rPr>
              <a:t>Therapist can add patients and view their statistics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540000" y="2520000"/>
            <a:ext cx="4793040" cy="269964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6300000" y="360000"/>
            <a:ext cx="3059640" cy="305280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6300000" y="3600000"/>
            <a:ext cx="2808720" cy="189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Application>LibreOffice/7.4.5.1$Linux_X86_64 LibreOffice_project/40$Build-1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2023-03-09T10:12:56Z</dcterms:created>
  <dc:creator/>
  <dc:description/>
  <dc:language>en-GB</dc:language>
  <cp:lastModifiedBy/>
  <dcterms:modified xsi:type="dcterms:W3CDTF">2023-04-24T18:12:08Z</dcterms:modified>
  <cp:revision>91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