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AF07A-A783-4A0A-A4F9-7CA26557EE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4D1B9-C712-4099-A0B0-1804DB741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D5503-B784-401C-B127-E05A0CC18B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D22F2-C42D-4D97-BB8C-8D5CF4C3B1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988FC8-0F1A-4C8B-97A7-3519FBF1C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4765D3-C107-4563-B4B8-70202430F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ED3B8-CDC0-4541-A3C5-C36A5BDF48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F2ED4C-D94E-471C-A846-A891F76500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B77569-B36D-4E92-A1AA-6EDE4B23C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86E1B3-0277-466A-8EDB-D955D36EC7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04155-ECA1-4AF9-BE70-E75AADA4B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1FDB0-F33A-4A98-AD2D-BB8EEA0676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9048FE7-970C-4FC8-9A8E-1AD0B1307CF7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7053A92-39DA-48BD-8EDA-59E31FB1B798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1200" cy="2941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80000" cy="13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6040" cy="2520000"/>
          </a:xfrm>
          <a:prstGeom prst="rect">
            <a:avLst/>
          </a:prstGeom>
          <a:ln w="1080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657840" y="1440000"/>
            <a:ext cx="306216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40000" cy="12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“Next Exercise” can be 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9640" cy="2485080"/>
          </a:xfrm>
          <a:prstGeom prst="rect">
            <a:avLst/>
          </a:prstGeom>
          <a:ln w="1080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65960" y="1260000"/>
            <a:ext cx="3254040" cy="15458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940000" y="2880000"/>
            <a:ext cx="3790800" cy="22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40000" cy="13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9640" cy="1849680"/>
          </a:xfrm>
          <a:prstGeom prst="rect">
            <a:avLst/>
          </a:prstGeom>
          <a:ln w="108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760000" y="1243800"/>
            <a:ext cx="3960000" cy="18162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6300000" y="3237840"/>
            <a:ext cx="3030480" cy="198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200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65360" y="2340000"/>
            <a:ext cx="4274640" cy="2974680"/>
          </a:xfrm>
          <a:prstGeom prst="rect">
            <a:avLst/>
          </a:prstGeom>
          <a:ln w="1080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400000" y="1620000"/>
            <a:ext cx="4500000" cy="32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80000" cy="12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total time spent exercising and 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2819880"/>
            <a:ext cx="3690360" cy="2455560"/>
          </a:xfrm>
          <a:prstGeom prst="rect">
            <a:avLst/>
          </a:prstGeom>
          <a:ln w="1080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129280" y="1404000"/>
            <a:ext cx="4590720" cy="1836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5141160" y="3325320"/>
            <a:ext cx="2958840" cy="18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80000" cy="19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Aim is to integrate the NeuroRecovery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app with a MatLab Psychtoolbox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RDP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or Local Matlab program for Psychtoolbox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3480" y="3391560"/>
            <a:ext cx="5366520" cy="1648440"/>
          </a:xfrm>
          <a:prstGeom prst="rect">
            <a:avLst/>
          </a:prstGeom>
          <a:ln w="1080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724720" y="3420000"/>
            <a:ext cx="3815280" cy="195192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6889680" y="1260000"/>
            <a:ext cx="2650320" cy="213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App is entirely ran in Kubernetes. Currently investigating most cost effective cloud provider to host Kubernetes application 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2023-04-23T21:42:05Z</dcterms:modified>
  <cp:revision>49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