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094E3F-FEE8-460B-B1C5-6E2D0C093E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A5DF96-F88E-45E0-B72B-AFBDEE928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FF0C1-32DC-41FC-8790-AE27DBBD2B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9A0563-7360-4899-8FB8-B98E9F9E62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F10C8-1D0D-4A60-BD00-65E3AB7E2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F5CEC0-C48C-443D-8F94-1E26E2A025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0AE4B6-BC3E-49B9-B678-A038C3E2FB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A02BB8-7659-40A8-93EB-9E3F2E3A93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12073-92FE-4EC6-8E5F-2063507C55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040A76-E226-4A49-A916-6C58F19A7D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7B6721-C729-41C3-99AF-1A8EEF70C3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6D243D-EAE5-47F9-9AEE-4670B53FFA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019BED-1F39-4C4F-A7EF-DD1F9CA010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CC0ACA-02A0-48DF-942F-EB16AEA066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374729-A2DF-47C2-ACC9-3B65F96957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E94DB3-C7F2-4827-ABD1-2690F6CFBA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099304-FC2D-4A03-AF9C-EFA56F8ACD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94DBA8-6FF1-4C45-A027-A66EDC02BD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F3CF29-451E-40B1-8D50-D44B2EDD23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A7B716-27F9-4DA3-9FFA-62FEDE476A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60D420-611F-4104-A2BD-BBF00A3C8B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8BD4FC-C53D-4EBB-AA9D-B84AF97528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045C1C-D4B0-401B-9E17-A33E3E9DF6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CD9062-89C7-4338-894B-4EADEA1CE4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GB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3933A11E-0A9B-4263-8E37-36381B5C49DA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0">
              <a:spcAft>
                <a:spcPts val="65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578880" indent="0">
              <a:spcAft>
                <a:spcPts val="850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868320" indent="0">
              <a:spcAft>
                <a:spcPts val="63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157760" indent="0">
              <a:spcAft>
                <a:spcPts val="42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447200" indent="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1736640" indent="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026080" indent="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9C3F360A-69F6-467F-B3BA-D6B862DDA322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GB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319680" indent="0">
              <a:spcAft>
                <a:spcPts val="65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639360" indent="0">
              <a:spcAft>
                <a:spcPts val="850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959040" indent="0">
              <a:spcAft>
                <a:spcPts val="63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278720" indent="0">
              <a:spcAft>
                <a:spcPts val="42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598400" indent="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1918080" indent="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237760" indent="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74F25A65-91B8-4290-B463-24FD46E6B659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1560" cy="2941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45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 based authentication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Argon2id hashes for security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User log in state is stored in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browsers localStorage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220000" y="1608120"/>
            <a:ext cx="4650480" cy="2171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Instant Exercise Sessions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being demonstrated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before “Next Exercise” can be clicked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mp4 file and an array of TimeSets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038920" y="1620000"/>
            <a:ext cx="4681080" cy="2937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attendee and time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NIY: Backend code uses MailGun API to send email to registered user and the entered form email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220000" y="1929960"/>
            <a:ext cx="4680000" cy="1850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Patient/Therapist information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NIY: Information can be sent to patient’s contact by email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220000" y="1440000"/>
            <a:ext cx="4655520" cy="324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User Stats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displayed on user stats page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14720" indent="-31104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total time spent exercising and sessions completed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14720" indent="-31104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Each exercise session is logged here with the date and time it was completed, how long it took, and number of exercises completed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220000" y="1566000"/>
            <a:ext cx="4680000" cy="3114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MatLab Psychtoolbox Simulation Integration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Aim is to integrate the NeuroRecovery app with a MatLab Psychtoolbox Simulation</a:t>
            </a:r>
            <a:endParaRPr b="1" lang="en-GB" sz="16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Current proof of concept involves a local Python server running on the computer that has the MatLab simulation installed. This server is then called by the “Launch Matlab” button in the NeuroRecovery App</a:t>
            </a:r>
            <a:endParaRPr b="1" lang="en-GB" sz="16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NIY: Better user experience of jumping straight to simulation. Integration with Matlab drive to make solution portable</a:t>
            </a:r>
            <a:endParaRPr b="1" lang="en-GB" sz="16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220000" y="1620000"/>
            <a:ext cx="4500000" cy="1382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Frontend is a Typescript Angular SPA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Backend is a Rust Axum server 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App is entirely ran in Kubernetes. Currently investigating most cost effective cloud provider to host Kubernetes application on.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Next Features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Matlab integration with a good user experience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Fully supported scheduled exercise sessions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 with greater granularity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Tailoring of application behaviour to users submitted data, such as recommending different exercise sessions based on injury side for a patient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2023-03-09T12:58:03Z</dcterms:modified>
  <cp:revision>31</cp:revision>
  <dc:subject/>
  <dc:title>Midnightblue</dc:title>
</cp:coreProperties>
</file>