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F51AB0-B9C2-43C0-902D-E66943CD2C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D24B1-216B-4381-8A14-7D581EC81E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572A8B-D132-41DC-8A6F-F7080CBC71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0C01C1-3C4C-4274-8C94-CA5C841C59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329BD9-3A02-4F3E-A426-4BE44A4254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BC9CE0-D02D-443D-9201-7B84F8BB84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AB2536-1559-4EE1-BA63-D2661DE9A1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7140E7-BFF8-4012-97FD-0779483C16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F55BB0-94A6-462C-8304-52FA087026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84280A-3E26-49F9-A861-F9C04E89E1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F85D53-8D5E-4409-A48B-B7726DF800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6FE73F-E486-46A2-B23C-AE042734A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120" cy="5667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7120" cy="37771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3EFB90D-54A4-488C-B53D-C2D2C6DB5065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7120" cy="267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7120" cy="1212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7120" cy="4471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1860AA0-3781-4349-BF2E-3823F2589C04}" type="slidenum">
              <a:rPr b="1" lang="en-GB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8000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NeuroRecovery App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7120" cy="14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The NeuroRecovery App assists post-stroke patients with their recovery through a web application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58440" y="118080"/>
            <a:ext cx="5278680" cy="2939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MatLab Psychtoolbox Simulation Integration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6479280" cy="103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NeuroRecovery app provides a frontend button to reach MatLab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Local Python server on client triggers QuickAssist, RDP or Local Matlab program for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560000" y="890640"/>
            <a:ext cx="2467800" cy="198792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720000" y="2933640"/>
            <a:ext cx="3598560" cy="264492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5400000" y="2962440"/>
            <a:ext cx="4498560" cy="243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Technical Implementation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8998920" cy="283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TypeScript Angular SPA Frontend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Rust Axum Backend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Hosted in a Kubernetes Cluster(K3s) running in an Azure RHEL Virtual Machine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Tilt CI/CD is ran in the VM to provision the full app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TypeScript Angular SPA Frontend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218200" cy="373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Single Page Application(SPA) returns a HTML, CSS and JavaScript bundle to user’s browser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Instantaneous page switches when no backend interaction is required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Backend interaction requires requests to be made from the user’s browser using the JavaScript fetch API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Component-based frontend development, each page in the app is a separate component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380720" y="217080"/>
            <a:ext cx="1798200" cy="284112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682240" y="3157560"/>
            <a:ext cx="3466080" cy="242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Rust Axum Backend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8200" cy="373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Rust HTTP API developed with Axum framework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Structs dictate request and response data, which is serialised and deserialised as JSON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Uses mongodb Rust crate for database interaction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Frontend sends requests to the backend defined HTTP endpoints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580000" y="720000"/>
            <a:ext cx="3424320" cy="425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MongoDB NoSQL Database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8200" cy="373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No explicit database schema is required as MongoDB is a NoSQL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Rust structs define the data structures that are stored in the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Only the backend server interacts with the MongoDB database. It is not exposed to the internet and is only accessible from within the Kubernetes cluster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910120" y="428760"/>
            <a:ext cx="3983760" cy="281016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940000" y="3420000"/>
            <a:ext cx="2292840" cy="192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Kubernetes Cluster in Azure VM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8200" cy="373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Runs in K3s, a lightweight Kubernetes cluster distribution. Hosted in an Azure RHEL VM.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Angular Frontend, Axum Backend, MongoDB all run in separate Docker containers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Docker containers allow for consistent and reproducible deployments of software that won’t be affected by changes on the host machine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Kubernetes is a Container Orchestrator, which provides solutions such as automatic container restarts on failure to create resilient deployments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580000" y="943560"/>
            <a:ext cx="4317480" cy="145224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220000" y="2700000"/>
            <a:ext cx="4809240" cy="23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Tilt CI/CD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8200" cy="373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While Kubernetes and containers provide a solution for running a resilient app deployment, they do not provide a way to boot all of it up automatically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Tilt CI/CD can deploy the entire NeuroRecovery webapp with a single command: “tilt up”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Once running, an admin accessing the Tilt CI/CD dashboard can rebuild each microservice with a click. This allows for fast developer feedback after making code changes.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Automatically runs the Rust Axum backend tests, providing confidence that the code works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760000" y="704880"/>
            <a:ext cx="3937680" cy="43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Core Features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8819640" cy="28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Login/Register system with password hashing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Instant exercise sessions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Scheduled exercise sessions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Patient and therapist user data forms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User exercise statistics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Exercise recommendations based on user 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Therapist-Patient 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Matlab Psychtoolbox simulation connection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Login/Register System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80000" y="1485000"/>
            <a:ext cx="5939280" cy="8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Email/Password based authentication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Passwords are stored as Argon2id hashes for security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Secure Session ID is stored in browsers localStorage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3600" y="2700000"/>
            <a:ext cx="5393520" cy="2517480"/>
          </a:xfrm>
          <a:prstGeom prst="rect">
            <a:avLst/>
          </a:prstGeom>
          <a:ln w="1080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480000" y="900000"/>
            <a:ext cx="3417480" cy="421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Instant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580000" cy="85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Looped video clips of the exercise being demonstrated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Easy to add new videos with an mp4 file and an array of TimeSets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20360" y="2734920"/>
            <a:ext cx="3957120" cy="2482560"/>
          </a:xfrm>
          <a:prstGeom prst="rect">
            <a:avLst/>
          </a:prstGeom>
          <a:ln w="1080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6480000" y="943920"/>
            <a:ext cx="3251520" cy="15433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940000" y="2700000"/>
            <a:ext cx="4089600" cy="24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Scheduled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218920" cy="103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276480" indent="-2073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Form to enter email of meeting attendee and datetime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Generates ICS calendar file and emails it to both parties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20360" y="3190320"/>
            <a:ext cx="4677120" cy="1847160"/>
          </a:xfrm>
          <a:prstGeom prst="rect">
            <a:avLst/>
          </a:prstGeom>
          <a:ln w="1080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6120000" y="704880"/>
            <a:ext cx="3597480" cy="16488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803200" y="2700000"/>
            <a:ext cx="3734640" cy="241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Patient and Therapist User Data Form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720" y="1485000"/>
            <a:ext cx="485820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-217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Form to submit data on Patient/Therapist information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00000" y="1620000"/>
            <a:ext cx="4497480" cy="32468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987840" y="2340000"/>
            <a:ext cx="3510360" cy="28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User Statistics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79640" cy="10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324000" indent="-243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Submitted form information is displayed on user stats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24000" indent="-243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Exercise session statistics, including total time spent exercising and sessions completed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221080" y="829800"/>
            <a:ext cx="4677840" cy="18691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220000" y="2864160"/>
            <a:ext cx="3676680" cy="23533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720000" y="2699280"/>
            <a:ext cx="3683880" cy="259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Exercise Recommendations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01680" y="3013560"/>
            <a:ext cx="5456160" cy="202428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6"/>
          <p:cNvSpPr/>
          <p:nvPr/>
        </p:nvSpPr>
        <p:spPr>
          <a:xfrm>
            <a:off x="360360" y="1485000"/>
            <a:ext cx="467892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345600" indent="-259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Patient’s form information is used to provide exercise recommendations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402160" y="1260000"/>
            <a:ext cx="4495680" cy="12578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5985000" y="2880000"/>
            <a:ext cx="3755880" cy="200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Therapist-Patient Link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8"/>
          <p:cNvSpPr/>
          <p:nvPr/>
        </p:nvSpPr>
        <p:spPr>
          <a:xfrm>
            <a:off x="360000" y="1485000"/>
            <a:ext cx="539748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Therapist can search patients by email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Therapist can add patients and view their statistics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40000" y="2520000"/>
            <a:ext cx="4791240" cy="269784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300000" y="360000"/>
            <a:ext cx="3057840" cy="305100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6300000" y="3600000"/>
            <a:ext cx="2806920" cy="18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2023-03-09T10:12:56Z</dcterms:created>
  <dc:creator/>
  <dc:description/>
  <dc:language>en-GB</dc:language>
  <cp:lastModifiedBy/>
  <dcterms:modified xsi:type="dcterms:W3CDTF">2023-04-26T17:31:44Z</dcterms:modified>
  <cp:revision>110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