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E8B087-4AAC-402D-8DC8-AE81094010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E0EB2-9221-4553-96D9-844992779E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05430-DAE6-4CF5-BC88-2DC11F23A8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58C4C-2DAF-4CD5-8E58-886A20CD3E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EB1B93-9676-4DE3-A746-031351A16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B0833-B7D4-48A3-9C29-7DAE82513D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FBD82-EA87-48FE-8C55-0F40737509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9F88C-D8EB-49D6-8A68-7B4192A90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E0AF3-9250-419A-AE77-6BA6EA5A1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77A3B5-99A6-4D4C-8BFC-533C7A283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A383A-12FD-46BC-8266-3FFA005B7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34B7D-0E94-4A0C-B493-34790C4F6A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560" cy="37785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53B76FA-4814-4EB6-8F37-1F940B8EAF61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560" cy="268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560" cy="12135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560" cy="4485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290640D-3AD4-4466-98CA-FB74FAB23BFF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560" cy="2685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560" cy="14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</a:t>
            </a: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0120" cy="29404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8920" cy="19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NeuroRecovery app provides a frontend button to reach MatLab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QuickAssist, RDP or Local 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380000" y="745560"/>
            <a:ext cx="2649240" cy="21344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20000" y="2933640"/>
            <a:ext cx="3600000" cy="26463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120000" y="2894400"/>
            <a:ext cx="3785040" cy="23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TypeScript Angular SPA Frontend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Rust Axum Backend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Tilt CI/CD is ran in the VM to provision the full app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TypeScript Angular SPA Frontend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Single Page Application(SPA) returns a HTML, CSS and JavaScript bundle to user’s browser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Instantaneous page switches when no backend interaction is required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Backend interaction requires requests to be made from the user’s browser using the JavaScript fetch API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Component-based frontend development, each page in the app is a separate component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120000" y="217080"/>
            <a:ext cx="1799640" cy="28425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682240" y="3157560"/>
            <a:ext cx="3467520" cy="242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Rust Axum Backend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HTTP API developed with Axum framework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Structs dictate request and response data, which is serialised and deserialised as JSON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Uses mongodb Rust crate for database interaction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Frontend sends requests to the backend defined HTTP endpoints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3425760" cy="42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MongoDB NoSQL Database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No explicit database schema is required as MongoDB is a NoSQL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structs define the data structures that are stored in the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Only the backend server interacts with the MongoDB database. It is not exposed to the internet and is only accessible from within the Kubernetes cluster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400000" y="360000"/>
            <a:ext cx="4495320" cy="31716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445360" y="3600000"/>
            <a:ext cx="2294280" cy="19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Kubernetes Cluster in Azure VM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Runs in K3s, a lightweight Kubernetes cluster distribution. Hosted in an Azure RHEL VM.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Angular Frontend, Axum Backend, MongoDB all run in separate Docker containers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Docker containers allow for consistent and reproducible deployments of software that won’t be affected by changes on the host machine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Kubernetes is a Container Orchestrator, which provides solutions such as automatic container restarts on failure to create resilient deployments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580000" y="943560"/>
            <a:ext cx="4318920" cy="14536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481068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Tilt CI/CD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37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While Kubernetes and containers provide a solution for running a resilient app deployment, they do not provide a way to boot all of it up automatically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Tilt CI/CD can deploy the entire NeuroRecovery webapp with a single command: “tilt up”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Once running, an admin accessing the Tilt CI/CD dashboard can rebuild each microservice with a click. This allows for fast developer feedback after making code changes.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Automatically runs the Rust Axum backend tests, providing confidence that the code works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704880"/>
            <a:ext cx="3939120" cy="43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Core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560" cy="37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Login/Register system with password hashing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Instant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Scheduled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 and therapist user data forms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User exercise statistics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Exercise recommendations based on user data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Therapist-Patient link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Matlab Psychtoolbox simulation connection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78920" cy="13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4960" cy="2518920"/>
          </a:xfrm>
          <a:prstGeom prst="rect">
            <a:avLst/>
          </a:prstGeom>
          <a:ln w="108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8920" cy="42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389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“Next Exercise” can be 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8560" cy="2484000"/>
          </a:xfrm>
          <a:prstGeom prst="rect">
            <a:avLst/>
          </a:prstGeom>
          <a:ln w="108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2960" cy="15447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91040" cy="24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38920" cy="13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emails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8560" cy="1848600"/>
          </a:xfrm>
          <a:prstGeom prst="rect">
            <a:avLst/>
          </a:prstGeom>
          <a:ln w="108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760000" y="540000"/>
            <a:ext cx="3958920" cy="18151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6080" cy="24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9640" cy="10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8920" cy="32482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180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892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total time spent exercising and 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220000" y="828720"/>
            <a:ext cx="4679280" cy="18705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2864160"/>
            <a:ext cx="3678120" cy="23547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20000" y="2699280"/>
            <a:ext cx="3685320" cy="25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Exercise 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7600" cy="20257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6"/>
          <p:cNvSpPr/>
          <p:nvPr/>
        </p:nvSpPr>
        <p:spPr>
          <a:xfrm>
            <a:off x="360360" y="1485000"/>
            <a:ext cx="485964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7120" cy="12592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7320" cy="20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56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8"/>
          <p:cNvSpPr/>
          <p:nvPr/>
        </p:nvSpPr>
        <p:spPr>
          <a:xfrm>
            <a:off x="360360" y="1485000"/>
            <a:ext cx="539892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2680" cy="26992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59280" cy="30524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8360" cy="18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2023-04-25T16:43:14Z</dcterms:modified>
  <cp:revision>93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