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985D1-29ED-45AB-9839-64D27015A2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96121-8050-4729-B164-51A62B1385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FDA65-3540-4C0B-B708-215D30F634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511A6-05D2-4D8A-BB91-D36E856D04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D92008-6769-4086-8060-4A828AAB7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0D0DA-5C59-4322-AD1D-F2BD3B028A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525AB-3315-42F7-BDDE-EDDE1F9F3B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26F9E4-6309-48C6-A1D7-06FB2C2FF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37332A-7630-4926-8C2F-3FFE23E9E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B2B27-E636-41C1-A45B-C1583BD47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2259B-8E41-4191-BB9A-87AC0E587F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1BB793-5B9A-43B5-99DF-A502989EA0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6760" cy="56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6760" cy="37767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6760" cy="53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0A2AD0F-B336-409D-A8F0-A919F00B9CE3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6760" cy="2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6760" cy="1211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6760" cy="4467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FBB2266-B8C9-4E79-B72F-09DA6B00462F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6760" cy="266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67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78320" cy="2938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478920" cy="103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NeuroRecovery app provides a frontend button to reach MatLab </a:t>
            </a: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Local Python server on client triggers QuickAssist, RDP or Local </a:t>
            </a: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560000" y="890640"/>
            <a:ext cx="2467440" cy="198756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720000" y="2933640"/>
            <a:ext cx="3598200" cy="26445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400000" y="2962440"/>
            <a:ext cx="4498200" cy="243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8998560" cy="283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TypeScript Angular SPA Frontend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Rust Axum Backend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Hosted in a Kubernetes Cluster(K3s) running in an Azure RHEL </a:t>
            </a: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Tilt CI/CD is ran in the VM to provision the full app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TypeScript Angular SPA Frontend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7840" cy="37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Single Page Application(SPA) returns a HTML, CSS and JavaScript </a:t>
            </a: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bundle to user’s browser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Instantaneous page switches when no backend interaction is required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Backend interaction requires requests to be made from the user’s </a:t>
            </a: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browser using the JavaScript fetch API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Component-based frontend development, each page in the app is a </a:t>
            </a: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separate component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380720" y="217080"/>
            <a:ext cx="1797840" cy="28407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682240" y="3157560"/>
            <a:ext cx="3465720" cy="24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Rust Axum Backend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7840" cy="37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Rust HTTP API developed with Axum framework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Structs dictate request and response data, which is serialised and deserialised as JSON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Uses mongodb Rust crate for database interaction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Frontend sends requests to the backend defined HTTP endpoints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342396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MongoDB NoSQL Database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7840" cy="37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No explicit database schema is required as MongoDB is a NoSQL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Rust structs define the data structures that are stored in the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Only the backend server interacts with the MongoDB database. It is not exposed to the internet and is only accessible from within the Kubernetes cluster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910120" y="428760"/>
            <a:ext cx="3983400" cy="28098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940000" y="3420000"/>
            <a:ext cx="229248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Kubernetes Cluster in Azure VM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7840" cy="37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Runs in K3s, a lightweight Kubernetes cluster distribution. Hosted in an Azure RHEL VM.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Angular Frontend, Axum Backend, MongoDB all run in separate Docker containers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Docker containers allow for consistent and reproducible deployments of software that won’t be affected by changes on the host machine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Kubernetes is a Container Orchestrator, which provides solutions such as automatic container restarts on failure to create resilient deployments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580000" y="943560"/>
            <a:ext cx="4317120" cy="14518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4808880" cy="23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Tilt CI/CD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57840" cy="37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While Kubernetes and containers provide a solution for running a resilient app deployment, they do not provide a way to boot all of it up automatically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Tilt CI/CD can deploy the entire NeuroRecovery webapp with a single command: “tilt up”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Once running, an admin accessing the Tilt CI/CD dashboard can rebuild each microservice with a click. This allows for fast developer feedback after making code changes.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Arial"/>
              </a:rPr>
              <a:t>Automatically runs the Rust Axum backend tests, providing confidence that the code works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704880"/>
            <a:ext cx="3937320" cy="43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Core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8819280" cy="28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Login/Register system with password hashing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Instant exercise sessions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Scheduled exercise sessions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Patient and therapist user data forms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User exercise statistics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Exercise recommendations based on user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Therapist-Patient 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-2916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2c3e50"/>
                </a:solidFill>
                <a:latin typeface="Arial"/>
              </a:rPr>
              <a:t>Matlab Psychtoolbox simulation connection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5938920" cy="8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3160" cy="2517120"/>
          </a:xfrm>
          <a:prstGeom prst="rect">
            <a:avLst/>
          </a:prstGeom>
          <a:ln w="108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7120" cy="42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9640" cy="8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Looped video clips of the exercise 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Easy to add new videos with an 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480000" y="943920"/>
            <a:ext cx="3251160" cy="15429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940000" y="2700000"/>
            <a:ext cx="4089240" cy="244188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720000" y="2700000"/>
            <a:ext cx="425124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8560" cy="103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276480" indent="-2073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Form to enter email of meeting 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Generates ICS calendar file and 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120000" y="704880"/>
            <a:ext cx="3597120" cy="16484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803200" y="2700000"/>
            <a:ext cx="3734280" cy="24174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40000" y="2968560"/>
            <a:ext cx="4680000" cy="221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720" y="1485000"/>
            <a:ext cx="485784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-217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Arial"/>
              </a:rPr>
              <a:t>Form to submit data on 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7120" cy="32464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0000" cy="28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9280" cy="10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-243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Submitted form information is 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24000" indent="-243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Arial"/>
              </a:rPr>
              <a:t>Exercise session statistics, including total time spent exercising and 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221080" y="829800"/>
            <a:ext cx="4677480" cy="18687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2864160"/>
            <a:ext cx="3676320" cy="23529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20000" y="2874240"/>
            <a:ext cx="3060000" cy="270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Exercise 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/>
          <p:nvPr/>
        </p:nvSpPr>
        <p:spPr>
          <a:xfrm>
            <a:off x="360360" y="1485000"/>
            <a:ext cx="467856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345600" indent="-259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402160" y="1260000"/>
            <a:ext cx="4495320" cy="12574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985000" y="2880000"/>
            <a:ext cx="3755520" cy="20052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000" y="3029400"/>
            <a:ext cx="5221440" cy="20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Arial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8"/>
          <p:cNvSpPr/>
          <p:nvPr/>
        </p:nvSpPr>
        <p:spPr>
          <a:xfrm>
            <a:off x="360000" y="1485000"/>
            <a:ext cx="539712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300000" y="360000"/>
            <a:ext cx="3057480" cy="30506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300000" y="3600000"/>
            <a:ext cx="2806560" cy="18914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720000" y="2717280"/>
            <a:ext cx="3922560" cy="268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2023-05-03T19:58:22Z</dcterms:modified>
  <cp:revision>114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