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FC7E-4696-44CD-BC4D-D309EB0F1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BIBLIO CURIOUS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2A2C-86DF-4691-88ED-5E07606CC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 terminal app of interminable duration</a:t>
            </a:r>
          </a:p>
        </p:txBody>
      </p:sp>
    </p:spTree>
    <p:extLst>
      <p:ext uri="{BB962C8B-B14F-4D97-AF65-F5344CB8AC3E}">
        <p14:creationId xmlns:p14="http://schemas.microsoft.com/office/powerpoint/2010/main" val="179734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EC49E0-1D40-4F6C-BEB1-73716289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8" y="767257"/>
            <a:ext cx="9751254" cy="5488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A9501-9876-4170-B83D-89BF03C5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73" y="2655176"/>
            <a:ext cx="1982515" cy="13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26C1C-59F2-814E-B1D9-6BE457AE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03" y="405662"/>
            <a:ext cx="7847192" cy="4665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B311A-60C3-B04A-A314-D1325E60FE6E}"/>
              </a:ext>
            </a:extLst>
          </p:cNvPr>
          <p:cNvSpPr txBox="1"/>
          <p:nvPr/>
        </p:nvSpPr>
        <p:spPr>
          <a:xfrm>
            <a:off x="2463079" y="5314671"/>
            <a:ext cx="816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THIS IS AN IMAGE REPRESENTING A PARADOX</a:t>
            </a:r>
          </a:p>
        </p:txBody>
      </p:sp>
    </p:spTree>
    <p:extLst>
      <p:ext uri="{BB962C8B-B14F-4D97-AF65-F5344CB8AC3E}">
        <p14:creationId xmlns:p14="http://schemas.microsoft.com/office/powerpoint/2010/main" val="354976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608B-5C5C-6443-B085-999FC78D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5067301"/>
            <a:ext cx="7680959" cy="14859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DO YOU DISLIKE IMAGES LIKE THIS AS MUCH AS ME?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0DEDB5-41F6-EC44-BDB3-DC726D0AB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631" y="304799"/>
            <a:ext cx="7142738" cy="4451637"/>
          </a:xfrm>
        </p:spPr>
      </p:pic>
    </p:spTree>
    <p:extLst>
      <p:ext uri="{BB962C8B-B14F-4D97-AF65-F5344CB8AC3E}">
        <p14:creationId xmlns:p14="http://schemas.microsoft.com/office/powerpoint/2010/main" val="35466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F1CA-312B-A345-A9AF-040DDCB7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60248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Oh god please work!!!!1</a:t>
            </a:r>
            <a:br>
              <a:rPr lang="en-US" dirty="0"/>
            </a:br>
            <a:br>
              <a:rPr lang="en-US" dirty="0"/>
            </a:br>
            <a:r>
              <a:rPr lang="en-US" sz="6000" dirty="0"/>
              <a:t>🙏  🙏  🙏</a:t>
            </a:r>
          </a:p>
        </p:txBody>
      </p:sp>
    </p:spTree>
    <p:extLst>
      <p:ext uri="{BB962C8B-B14F-4D97-AF65-F5344CB8AC3E}">
        <p14:creationId xmlns:p14="http://schemas.microsoft.com/office/powerpoint/2010/main" val="32658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CEAFDFD7-1BB9-42B0-8EFA-F0C2F40F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0" y="430924"/>
            <a:ext cx="9683653" cy="60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5ABD27-AF39-4144-9BCD-4C24302387E6}"/>
              </a:ext>
            </a:extLst>
          </p:cNvPr>
          <p:cNvSpPr/>
          <p:nvPr/>
        </p:nvSpPr>
        <p:spPr>
          <a:xfrm>
            <a:off x="3624146" y="2821259"/>
            <a:ext cx="3088888" cy="607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91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220</TotalTime>
  <Words>32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BIBLIO CURIOUS</vt:lpstr>
      <vt:lpstr>PowerPoint Presentation</vt:lpstr>
      <vt:lpstr>PowerPoint Presentation</vt:lpstr>
      <vt:lpstr>DO YOU DISLIKE IMAGES LIKE THIS AS MUCH AS ME? </vt:lpstr>
      <vt:lpstr>Oh god please work!!!!1  🙏  🙏  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 CURIOUS</dc:title>
  <dc:creator>Pei Yi Wang</dc:creator>
  <cp:lastModifiedBy>Mark Tomlinson</cp:lastModifiedBy>
  <cp:revision>12</cp:revision>
  <dcterms:created xsi:type="dcterms:W3CDTF">2019-09-05T07:52:27Z</dcterms:created>
  <dcterms:modified xsi:type="dcterms:W3CDTF">2019-09-06T04:20:00Z</dcterms:modified>
</cp:coreProperties>
</file>