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Scripture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generate slides with Bible verses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