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61" r:id="rId7"/>
    <p:sldId id="263" r:id="rId8"/>
    <p:sldId id="262" r:id="rId9"/>
    <p:sldId id="264" r:id="rId10"/>
    <p:sldId id="267" r:id="rId11"/>
    <p:sldId id="266" r:id="rId12"/>
    <p:sldId id="268" r:id="rId13"/>
    <p:sldId id="271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zegorz Krukowski" initials="GK" lastIdx="1" clrIdx="0">
    <p:extLst>
      <p:ext uri="{19B8F6BF-5375-455C-9EA6-DF929625EA0E}">
        <p15:presenceInfo xmlns:p15="http://schemas.microsoft.com/office/powerpoint/2012/main" userId="86ada7fa624360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A5315F-BFF4-4515-86EE-FE41D0F63E30}" v="52" dt="2020-06-09T14:07:05.6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zegorz Krukowski" userId="8889365c-97a0-4723-8c83-4a1379cbded8" providerId="ADAL" clId="{C6A5315F-BFF4-4515-86EE-FE41D0F63E30}"/>
    <pc:docChg chg="undo custSel addSld delSld modSld">
      <pc:chgData name="Grzegorz Krukowski" userId="8889365c-97a0-4723-8c83-4a1379cbded8" providerId="ADAL" clId="{C6A5315F-BFF4-4515-86EE-FE41D0F63E30}" dt="2020-06-09T19:46:56.411" v="940" actId="20577"/>
      <pc:docMkLst>
        <pc:docMk/>
      </pc:docMkLst>
      <pc:sldChg chg="modSp">
        <pc:chgData name="Grzegorz Krukowski" userId="8889365c-97a0-4723-8c83-4a1379cbded8" providerId="ADAL" clId="{C6A5315F-BFF4-4515-86EE-FE41D0F63E30}" dt="2020-06-09T12:43:03.172" v="6" actId="20577"/>
        <pc:sldMkLst>
          <pc:docMk/>
          <pc:sldMk cId="3149963705" sldId="259"/>
        </pc:sldMkLst>
        <pc:spChg chg="mod">
          <ac:chgData name="Grzegorz Krukowski" userId="8889365c-97a0-4723-8c83-4a1379cbded8" providerId="ADAL" clId="{C6A5315F-BFF4-4515-86EE-FE41D0F63E30}" dt="2020-06-09T12:43:03.172" v="6" actId="20577"/>
          <ac:spMkLst>
            <pc:docMk/>
            <pc:sldMk cId="3149963705" sldId="259"/>
            <ac:spMk id="2" creationId="{42A42B74-01D2-4FB1-B52B-1607C80B5A60}"/>
          </ac:spMkLst>
        </pc:spChg>
      </pc:sldChg>
      <pc:sldChg chg="modSp">
        <pc:chgData name="Grzegorz Krukowski" userId="8889365c-97a0-4723-8c83-4a1379cbded8" providerId="ADAL" clId="{C6A5315F-BFF4-4515-86EE-FE41D0F63E30}" dt="2020-06-09T12:43:08.262" v="11" actId="20577"/>
        <pc:sldMkLst>
          <pc:docMk/>
          <pc:sldMk cId="2409501025" sldId="260"/>
        </pc:sldMkLst>
        <pc:spChg chg="mod">
          <ac:chgData name="Grzegorz Krukowski" userId="8889365c-97a0-4723-8c83-4a1379cbded8" providerId="ADAL" clId="{C6A5315F-BFF4-4515-86EE-FE41D0F63E30}" dt="2020-06-09T12:43:08.262" v="11" actId="20577"/>
          <ac:spMkLst>
            <pc:docMk/>
            <pc:sldMk cId="2409501025" sldId="260"/>
            <ac:spMk id="2" creationId="{42A42B74-01D2-4FB1-B52B-1607C80B5A60}"/>
          </ac:spMkLst>
        </pc:spChg>
      </pc:sldChg>
      <pc:sldChg chg="modSp">
        <pc:chgData name="Grzegorz Krukowski" userId="8889365c-97a0-4723-8c83-4a1379cbded8" providerId="ADAL" clId="{C6A5315F-BFF4-4515-86EE-FE41D0F63E30}" dt="2020-06-09T17:23:19.791" v="919" actId="20577"/>
        <pc:sldMkLst>
          <pc:docMk/>
          <pc:sldMk cId="2046635162" sldId="261"/>
        </pc:sldMkLst>
        <pc:spChg chg="mod">
          <ac:chgData name="Grzegorz Krukowski" userId="8889365c-97a0-4723-8c83-4a1379cbded8" providerId="ADAL" clId="{C6A5315F-BFF4-4515-86EE-FE41D0F63E30}" dt="2020-06-09T12:43:38.156" v="30" actId="20577"/>
          <ac:spMkLst>
            <pc:docMk/>
            <pc:sldMk cId="2046635162" sldId="261"/>
            <ac:spMk id="2" creationId="{42A42B74-01D2-4FB1-B52B-1607C80B5A60}"/>
          </ac:spMkLst>
        </pc:spChg>
        <pc:spChg chg="mod">
          <ac:chgData name="Grzegorz Krukowski" userId="8889365c-97a0-4723-8c83-4a1379cbded8" providerId="ADAL" clId="{C6A5315F-BFF4-4515-86EE-FE41D0F63E30}" dt="2020-06-09T17:23:19.791" v="919" actId="20577"/>
          <ac:spMkLst>
            <pc:docMk/>
            <pc:sldMk cId="2046635162" sldId="261"/>
            <ac:spMk id="3" creationId="{FF36DE00-3B69-4F84-8DF2-D4FEF5F216DF}"/>
          </ac:spMkLst>
        </pc:spChg>
      </pc:sldChg>
      <pc:sldChg chg="addSp delSp modSp modAnim">
        <pc:chgData name="Grzegorz Krukowski" userId="8889365c-97a0-4723-8c83-4a1379cbded8" providerId="ADAL" clId="{C6A5315F-BFF4-4515-86EE-FE41D0F63E30}" dt="2020-06-09T13:19:50.710" v="379"/>
        <pc:sldMkLst>
          <pc:docMk/>
          <pc:sldMk cId="3912961158" sldId="262"/>
        </pc:sldMkLst>
        <pc:spChg chg="mod">
          <ac:chgData name="Grzegorz Krukowski" userId="8889365c-97a0-4723-8c83-4a1379cbded8" providerId="ADAL" clId="{C6A5315F-BFF4-4515-86EE-FE41D0F63E30}" dt="2020-06-09T12:54:48.566" v="305" actId="20577"/>
          <ac:spMkLst>
            <pc:docMk/>
            <pc:sldMk cId="3912961158" sldId="262"/>
            <ac:spMk id="2" creationId="{42A42B74-01D2-4FB1-B52B-1607C80B5A60}"/>
          </ac:spMkLst>
        </pc:spChg>
        <pc:spChg chg="add del">
          <ac:chgData name="Grzegorz Krukowski" userId="8889365c-97a0-4723-8c83-4a1379cbded8" providerId="ADAL" clId="{C6A5315F-BFF4-4515-86EE-FE41D0F63E30}" dt="2020-06-09T13:00:16.002" v="315"/>
          <ac:spMkLst>
            <pc:docMk/>
            <pc:sldMk cId="3912961158" sldId="262"/>
            <ac:spMk id="3" creationId="{FF36DE00-3B69-4F84-8DF2-D4FEF5F216DF}"/>
          </ac:spMkLst>
        </pc:spChg>
        <pc:spChg chg="add mod">
          <ac:chgData name="Grzegorz Krukowski" userId="8889365c-97a0-4723-8c83-4a1379cbded8" providerId="ADAL" clId="{C6A5315F-BFF4-4515-86EE-FE41D0F63E30}" dt="2020-06-09T13:02:09.744" v="331" actId="1076"/>
          <ac:spMkLst>
            <pc:docMk/>
            <pc:sldMk cId="3912961158" sldId="262"/>
            <ac:spMk id="10" creationId="{4948DF36-5B7A-46FD-BA9B-17058B032E95}"/>
          </ac:spMkLst>
        </pc:spChg>
        <pc:picChg chg="add del mod">
          <ac:chgData name="Grzegorz Krukowski" userId="8889365c-97a0-4723-8c83-4a1379cbded8" providerId="ADAL" clId="{C6A5315F-BFF4-4515-86EE-FE41D0F63E30}" dt="2020-06-09T12:58:33.651" v="314"/>
          <ac:picMkLst>
            <pc:docMk/>
            <pc:sldMk cId="3912961158" sldId="262"/>
            <ac:picMk id="7" creationId="{C9E0A030-8D14-4390-B60B-9307A4AF38D7}"/>
          </ac:picMkLst>
        </pc:picChg>
        <pc:picChg chg="add mod">
          <ac:chgData name="Grzegorz Krukowski" userId="8889365c-97a0-4723-8c83-4a1379cbded8" providerId="ADAL" clId="{C6A5315F-BFF4-4515-86EE-FE41D0F63E30}" dt="2020-06-09T13:17:58.739" v="361" actId="1076"/>
          <ac:picMkLst>
            <pc:docMk/>
            <pc:sldMk cId="3912961158" sldId="262"/>
            <ac:picMk id="9" creationId="{58E054F0-88BD-411A-8095-EBE29B891430}"/>
          </ac:picMkLst>
        </pc:picChg>
        <pc:picChg chg="add mod">
          <ac:chgData name="Grzegorz Krukowski" userId="8889365c-97a0-4723-8c83-4a1379cbded8" providerId="ADAL" clId="{C6A5315F-BFF4-4515-86EE-FE41D0F63E30}" dt="2020-06-09T13:18:11.206" v="362" actId="1076"/>
          <ac:picMkLst>
            <pc:docMk/>
            <pc:sldMk cId="3912961158" sldId="262"/>
            <ac:picMk id="11" creationId="{59B5E782-7C4E-4C34-BF92-33DB0D24C2EF}"/>
          </ac:picMkLst>
        </pc:picChg>
        <pc:picChg chg="add del">
          <ac:chgData name="Grzegorz Krukowski" userId="8889365c-97a0-4723-8c83-4a1379cbded8" providerId="ADAL" clId="{C6A5315F-BFF4-4515-86EE-FE41D0F63E30}" dt="2020-06-09T13:15:24.148" v="345"/>
          <ac:picMkLst>
            <pc:docMk/>
            <pc:sldMk cId="3912961158" sldId="262"/>
            <ac:picMk id="13" creationId="{73B7BAD5-7ECF-4C25-AE95-5058F0EACFC8}"/>
          </ac:picMkLst>
        </pc:picChg>
        <pc:picChg chg="add mod">
          <ac:chgData name="Grzegorz Krukowski" userId="8889365c-97a0-4723-8c83-4a1379cbded8" providerId="ADAL" clId="{C6A5315F-BFF4-4515-86EE-FE41D0F63E30}" dt="2020-06-09T13:18:49.856" v="377" actId="166"/>
          <ac:picMkLst>
            <pc:docMk/>
            <pc:sldMk cId="3912961158" sldId="262"/>
            <ac:picMk id="2050" creationId="{9B5B4271-E678-4DF1-A764-E4B4C935B0F7}"/>
          </ac:picMkLst>
        </pc:picChg>
      </pc:sldChg>
      <pc:sldChg chg="addSp delSp modSp delAnim modAnim">
        <pc:chgData name="Grzegorz Krukowski" userId="8889365c-97a0-4723-8c83-4a1379cbded8" providerId="ADAL" clId="{C6A5315F-BFF4-4515-86EE-FE41D0F63E30}" dt="2020-06-09T14:04:26.022" v="439" actId="20577"/>
        <pc:sldMkLst>
          <pc:docMk/>
          <pc:sldMk cId="672317531" sldId="263"/>
        </pc:sldMkLst>
        <pc:spChg chg="mod">
          <ac:chgData name="Grzegorz Krukowski" userId="8889365c-97a0-4723-8c83-4a1379cbded8" providerId="ADAL" clId="{C6A5315F-BFF4-4515-86EE-FE41D0F63E30}" dt="2020-06-09T14:04:26.022" v="439" actId="20577"/>
          <ac:spMkLst>
            <pc:docMk/>
            <pc:sldMk cId="672317531" sldId="263"/>
            <ac:spMk id="2" creationId="{42A42B74-01D2-4FB1-B52B-1607C80B5A60}"/>
          </ac:spMkLst>
        </pc:spChg>
        <pc:spChg chg="del">
          <ac:chgData name="Grzegorz Krukowski" userId="8889365c-97a0-4723-8c83-4a1379cbded8" providerId="ADAL" clId="{C6A5315F-BFF4-4515-86EE-FE41D0F63E30}" dt="2020-06-09T13:36:53.722" v="398"/>
          <ac:spMkLst>
            <pc:docMk/>
            <pc:sldMk cId="672317531" sldId="263"/>
            <ac:spMk id="3" creationId="{FF36DE00-3B69-4F84-8DF2-D4FEF5F216DF}"/>
          </ac:spMkLst>
        </pc:spChg>
        <pc:spChg chg="add mod">
          <ac:chgData name="Grzegorz Krukowski" userId="8889365c-97a0-4723-8c83-4a1379cbded8" providerId="ADAL" clId="{C6A5315F-BFF4-4515-86EE-FE41D0F63E30}" dt="2020-06-09T13:54:45.239" v="405" actId="478"/>
          <ac:spMkLst>
            <pc:docMk/>
            <pc:sldMk cId="672317531" sldId="263"/>
            <ac:spMk id="9" creationId="{60E3F66B-1304-4694-A9E0-630C3A7E70CE}"/>
          </ac:spMkLst>
        </pc:spChg>
        <pc:picChg chg="add del mod">
          <ac:chgData name="Grzegorz Krukowski" userId="8889365c-97a0-4723-8c83-4a1379cbded8" providerId="ADAL" clId="{C6A5315F-BFF4-4515-86EE-FE41D0F63E30}" dt="2020-06-09T13:54:45.239" v="405" actId="478"/>
          <ac:picMkLst>
            <pc:docMk/>
            <pc:sldMk cId="672317531" sldId="263"/>
            <ac:picMk id="6" creationId="{172AAE2B-5E45-4A11-8A7A-54CF71C7D22D}"/>
          </ac:picMkLst>
        </pc:picChg>
        <pc:picChg chg="add mod">
          <ac:chgData name="Grzegorz Krukowski" userId="8889365c-97a0-4723-8c83-4a1379cbded8" providerId="ADAL" clId="{C6A5315F-BFF4-4515-86EE-FE41D0F63E30}" dt="2020-06-09T13:55:24.389" v="408" actId="1076"/>
          <ac:picMkLst>
            <pc:docMk/>
            <pc:sldMk cId="672317531" sldId="263"/>
            <ac:picMk id="7" creationId="{8EAC7A01-7C4F-4CB4-92FD-0DB89583FA33}"/>
          </ac:picMkLst>
        </pc:picChg>
      </pc:sldChg>
      <pc:sldChg chg="addSp modSp">
        <pc:chgData name="Grzegorz Krukowski" userId="8889365c-97a0-4723-8c83-4a1379cbded8" providerId="ADAL" clId="{C6A5315F-BFF4-4515-86EE-FE41D0F63E30}" dt="2020-06-09T19:46:56.411" v="940" actId="20577"/>
        <pc:sldMkLst>
          <pc:docMk/>
          <pc:sldMk cId="3511015960" sldId="264"/>
        </pc:sldMkLst>
        <pc:spChg chg="mod">
          <ac:chgData name="Grzegorz Krukowski" userId="8889365c-97a0-4723-8c83-4a1379cbded8" providerId="ADAL" clId="{C6A5315F-BFF4-4515-86EE-FE41D0F63E30}" dt="2020-06-09T19:46:56.411" v="940" actId="20577"/>
          <ac:spMkLst>
            <pc:docMk/>
            <pc:sldMk cId="3511015960" sldId="264"/>
            <ac:spMk id="2" creationId="{42A42B74-01D2-4FB1-B52B-1607C80B5A60}"/>
          </ac:spMkLst>
        </pc:spChg>
        <pc:picChg chg="add mod">
          <ac:chgData name="Grzegorz Krukowski" userId="8889365c-97a0-4723-8c83-4a1379cbded8" providerId="ADAL" clId="{C6A5315F-BFF4-4515-86EE-FE41D0F63E30}" dt="2020-06-09T14:07:28.208" v="505" actId="14100"/>
          <ac:picMkLst>
            <pc:docMk/>
            <pc:sldMk cId="3511015960" sldId="264"/>
            <ac:picMk id="6" creationId="{DC56EDF6-DB70-43E0-B0D1-80203C91A889}"/>
          </ac:picMkLst>
        </pc:picChg>
        <pc:picChg chg="add mod">
          <ac:chgData name="Grzegorz Krukowski" userId="8889365c-97a0-4723-8c83-4a1379cbded8" providerId="ADAL" clId="{C6A5315F-BFF4-4515-86EE-FE41D0F63E30}" dt="2020-06-09T14:07:19.525" v="504" actId="14100"/>
          <ac:picMkLst>
            <pc:docMk/>
            <pc:sldMk cId="3511015960" sldId="264"/>
            <ac:picMk id="7" creationId="{D2345BA4-3EA2-415C-A1C2-29463549B622}"/>
          </ac:picMkLst>
        </pc:picChg>
      </pc:sldChg>
      <pc:sldChg chg="modSp">
        <pc:chgData name="Grzegorz Krukowski" userId="8889365c-97a0-4723-8c83-4a1379cbded8" providerId="ADAL" clId="{C6A5315F-BFF4-4515-86EE-FE41D0F63E30}" dt="2020-06-09T14:13:38.756" v="897" actId="20577"/>
        <pc:sldMkLst>
          <pc:docMk/>
          <pc:sldMk cId="2050892077" sldId="265"/>
        </pc:sldMkLst>
        <pc:spChg chg="mod">
          <ac:chgData name="Grzegorz Krukowski" userId="8889365c-97a0-4723-8c83-4a1379cbded8" providerId="ADAL" clId="{C6A5315F-BFF4-4515-86EE-FE41D0F63E30}" dt="2020-06-09T14:13:38.756" v="897" actId="20577"/>
          <ac:spMkLst>
            <pc:docMk/>
            <pc:sldMk cId="2050892077" sldId="265"/>
            <ac:spMk id="3" creationId="{FF36DE00-3B69-4F84-8DF2-D4FEF5F216DF}"/>
          </ac:spMkLst>
        </pc:spChg>
      </pc:sldChg>
      <pc:sldChg chg="add del">
        <pc:chgData name="Grzegorz Krukowski" userId="8889365c-97a0-4723-8c83-4a1379cbded8" providerId="ADAL" clId="{C6A5315F-BFF4-4515-86EE-FE41D0F63E30}" dt="2020-06-09T13:16:07.733" v="349" actId="2696"/>
        <pc:sldMkLst>
          <pc:docMk/>
          <pc:sldMk cId="443435300" sldId="266"/>
        </pc:sldMkLst>
      </pc:sldChg>
      <pc:sldChg chg="add del">
        <pc:chgData name="Grzegorz Krukowski" userId="8889365c-97a0-4723-8c83-4a1379cbded8" providerId="ADAL" clId="{C6A5315F-BFF4-4515-86EE-FE41D0F63E30}" dt="2020-06-09T13:13:38.023" v="333"/>
        <pc:sldMkLst>
          <pc:docMk/>
          <pc:sldMk cId="903315770" sldId="266"/>
        </pc:sldMkLst>
      </pc:sldChg>
      <pc:sldChg chg="add del">
        <pc:chgData name="Grzegorz Krukowski" userId="8889365c-97a0-4723-8c83-4a1379cbded8" providerId="ADAL" clId="{C6A5315F-BFF4-4515-86EE-FE41D0F63E30}" dt="2020-06-09T13:16:07.747" v="350" actId="2696"/>
        <pc:sldMkLst>
          <pc:docMk/>
          <pc:sldMk cId="2965680868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E22D2-5299-4ACC-8486-A4C8B948E136}" type="datetimeFigureOut">
              <a:rPr lang="pl-PL" smtClean="0"/>
              <a:t>07.07.2021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A89BE-5029-40BE-B687-9F667606EC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100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A89BE-5029-40BE-B687-9F667606ECE0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5724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Powinno być „</a:t>
            </a:r>
            <a:r>
              <a:rPr lang="pl-PL" dirty="0" err="1" smtClean="0"/>
              <a:t>Undesignated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distress</a:t>
            </a:r>
            <a:r>
              <a:rPr lang="pl-PL" baseline="0" dirty="0" smtClean="0"/>
              <a:t>”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A89BE-5029-40BE-B687-9F667606ECE0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571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DD70B6-9E8E-453E-89CD-83178FA6C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5836E5-A6D2-4494-B41B-FE8F014A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A3647AD-B842-4C5F-BAF9-E4260A6B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518E-6BB4-4EB1-B741-810FF2B05D31}" type="datetime1">
              <a:rPr lang="pl-PL" smtClean="0"/>
              <a:t>07.07.2021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17A177A-C9DE-4343-9933-3105EB51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Marek Jakóbiak, "Opracowanie aplikacji do obioru informacji z radiostacji MF/HF" 08.07.2021</a:t>
            </a: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FF94C52-0F97-4FA4-ADD5-63DE6FC4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1A95-F82D-4AA8-BC6A-3AE0F21BD2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733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6B3713-D6DF-4829-9E88-6B31691E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305199F-C064-4D74-B0E2-7C34FAD9B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4EE782E-B95C-469A-BC45-76065E5F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9BC9-D865-47D6-92DF-537FBC2D4407}" type="datetime1">
              <a:rPr lang="pl-PL" smtClean="0"/>
              <a:t>07.07.2021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EB794FD-951F-44EA-87A8-98E83387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Marek Jakóbiak, "Opracowanie aplikacji do obioru informacji z radiostacji MF/HF" 08.07.2021</a:t>
            </a: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A801874-600F-4FB4-B1EB-CBD861E0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1A95-F82D-4AA8-BC6A-3AE0F21BD2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030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B808AC2-DDD9-4954-ADC7-6AF275FCF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89A9B27-5C6D-4A2A-8E08-22C8A2C86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3DA2FFB-6583-4CCE-B9AD-0592FF6C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22CC-5594-4857-9C6C-34AC75D8EC95}" type="datetime1">
              <a:rPr lang="pl-PL" smtClean="0"/>
              <a:t>07.07.2021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74EE56B-7ABA-4415-BBA8-393EAAA7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Marek Jakóbiak, "Opracowanie aplikacji do obioru informacji z radiostacji MF/HF" 08.07.2021</a:t>
            </a: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E1360C4-70FD-413E-A15D-3690C1DC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1A95-F82D-4AA8-BC6A-3AE0F21BD2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199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D14299-0BA6-435C-BEBE-4E8E0DF88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36091D-A0B3-4A40-9BD7-14B7312B0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B38041C-07A2-40C2-9037-79ECA7B0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830BA-37E8-4F63-ADA1-CC257615567D}" type="datetime1">
              <a:rPr lang="pl-PL" smtClean="0"/>
              <a:t>07.07.2021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5F9D324-7E1D-43D4-BD23-2608CACB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Marek Jakóbiak, "Opracowanie aplikacji do obioru informacji z radiostacji MF/HF" 08.07.2021</a:t>
            </a: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C9F8918-C289-4670-B842-9660DE27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1A95-F82D-4AA8-BC6A-3AE0F21BD2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161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637518-94E7-49F4-BEC0-2D0D62F8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27335D-03E1-4EA7-8826-4AEF8A051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F2D1D37-990A-4DB5-B188-A6A1F3E0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C035-29A4-4589-9135-070D7B400AD1}" type="datetime1">
              <a:rPr lang="pl-PL" smtClean="0"/>
              <a:t>07.07.2021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CDC87F2-0FDC-473A-AC24-D1F9DAE0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Marek Jakóbiak, "Opracowanie aplikacji do obioru informacji z radiostacji MF/HF" 08.07.2021</a:t>
            </a: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FB0D1CE-D92E-4F28-8555-28A79576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1A95-F82D-4AA8-BC6A-3AE0F21BD2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099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B10C69-D8E9-4B0A-AA18-13C3EADC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FFF62D6-F262-406D-A88C-F527A44AE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B31B9DA-313F-439F-A78E-50ED2A358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55E8F10-C455-463A-9067-31BD1725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957A-B048-425F-ACFD-D184C989D3E7}" type="datetime1">
              <a:rPr lang="pl-PL" smtClean="0"/>
              <a:t>07.07.2021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DF0F9FB-BE35-4E4B-879A-24A700B3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Marek Jakóbiak, "Opracowanie aplikacji do obioru informacji z radiostacji MF/HF" 08.07.2021</a:t>
            </a: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1A57586-1BAB-4291-817A-AD1398CB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1A95-F82D-4AA8-BC6A-3AE0F21BD2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675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F5157D-CDBC-4FBE-943E-CD5CB0A4E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90BE61B-91EC-43DC-B5CB-6BB2AE69A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37532C6-E7F4-4F44-8FAE-176CDC79F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F8A3F7E-0222-49DC-BB57-EF891597C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B0D1704-A930-40C1-9477-C67C0D6EA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20B5873-925C-4FE1-9261-EC47916C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A138-971B-4784-AEA2-5EB098D70656}" type="datetime1">
              <a:rPr lang="pl-PL" smtClean="0"/>
              <a:t>07.07.2021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F42E4810-9CAF-48CB-947F-D0FFD33B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Marek Jakóbiak, "Opracowanie aplikacji do obioru informacji z radiostacji MF/HF" 08.07.2021</a:t>
            </a:r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880672E-AB84-4BE7-8796-2A41796E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1A95-F82D-4AA8-BC6A-3AE0F21BD2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130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52423C-78FA-41A1-BA2C-DE564B50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425769F-091A-43E4-9758-A5335B68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6430-5A7F-4D7B-89BF-8DCC143B1BE7}" type="datetime1">
              <a:rPr lang="pl-PL" smtClean="0"/>
              <a:t>07.07.2021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9B6DD30-7186-4C65-873A-B5E4DE56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Marek Jakóbiak, "Opracowanie aplikacji do obioru informacji z radiostacji MF/HF" 08.07.2021</a:t>
            </a: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8E3BE8D-F41B-4F13-A6D8-2675F1BD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1A95-F82D-4AA8-BC6A-3AE0F21BD2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235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F561F80-25EC-4F35-A4E3-A4739322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EE5-30D9-4208-9DA8-C239ECC0819F}" type="datetime1">
              <a:rPr lang="pl-PL" smtClean="0"/>
              <a:t>07.07.2021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84A0DE1-D399-4990-8F91-D6834F2D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Marek Jakóbiak, "Opracowanie aplikacji do obioru informacji z radiostacji MF/HF" 08.07.2021</a:t>
            </a:r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E895529-9033-4836-BF14-44B8C5CC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1A95-F82D-4AA8-BC6A-3AE0F21BD2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699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309E47-73C9-444F-B9BC-6D7697AE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BB745B-5FB8-4F6E-B3E9-EE0485ABF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EF8C41A-C24B-48E2-8E44-67766480E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CEFC12B-16D0-47B7-A071-53AD8E1CC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4EB7-CA29-40D3-AF5B-34160F471D33}" type="datetime1">
              <a:rPr lang="pl-PL" smtClean="0"/>
              <a:t>07.07.2021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B68AA0F-A1F8-4F99-9350-D4765F3F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Marek Jakóbiak, "Opracowanie aplikacji do obioru informacji z radiostacji MF/HF" 08.07.2021</a:t>
            </a: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D260C63-7F57-4184-9449-F60981566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1A95-F82D-4AA8-BC6A-3AE0F21BD2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957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DA4E81-B8CF-4311-B211-9EFD604A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B6559E0-E1AB-4478-AFB1-AB02FF7C6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F264986-CF44-4202-9F95-97AAD1A15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57839EC-4B2C-4B61-B843-667EDE5C1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9318-856D-47E7-865F-50404B1B3F8B}" type="datetime1">
              <a:rPr lang="pl-PL" smtClean="0"/>
              <a:t>07.07.2021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E7008ED-B083-4ADA-B26A-4D98D95A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Marek Jakóbiak, "Opracowanie aplikacji do obioru informacji z radiostacji MF/HF" 08.07.2021</a:t>
            </a: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C4F5BF2-EAE8-43F2-9068-A737A149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1A95-F82D-4AA8-BC6A-3AE0F21BD2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605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EE35693-7FD9-4825-84A2-C70A7961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5C04C19-FF90-4172-9D5D-F58C3BB28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80F458F-F3C8-400F-A24F-23B416BD0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971B5-55A3-4C5F-B983-081FE7B6600D}" type="datetime1">
              <a:rPr lang="pl-PL" smtClean="0"/>
              <a:t>07.07.2021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CDCEE1D-450B-4C1A-AE6B-779CF65BE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/>
              <a:t>Marek Jakóbiak, "Opracowanie aplikacji do obioru informacji z radiostacji MF/HF" 08.07.2021</a:t>
            </a: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8994E54-C645-4CCA-A53B-98A05A47B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1A95-F82D-4AA8-BC6A-3AE0F21BD2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884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17F0F9-7C4E-4427-B3EA-13F3B1319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331" y="235944"/>
            <a:ext cx="1306276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43EB011F-636E-4254-9BF2-D42D97A932F5}"/>
              </a:ext>
            </a:extLst>
          </p:cNvPr>
          <p:cNvSpPr txBox="1"/>
          <p:nvPr/>
        </p:nvSpPr>
        <p:spPr>
          <a:xfrm>
            <a:off x="3047825" y="349970"/>
            <a:ext cx="6096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Akademia Morska w Szczecinie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AD17804-7FD6-45CC-97C3-AB9E00DABC4A}"/>
              </a:ext>
            </a:extLst>
          </p:cNvPr>
          <p:cNvSpPr txBox="1"/>
          <p:nvPr/>
        </p:nvSpPr>
        <p:spPr>
          <a:xfrm>
            <a:off x="3662480" y="996301"/>
            <a:ext cx="4867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Wydział Informatyki i Telekomunikacji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50378C1-4E9B-4967-BB42-0D00873A2D6E}"/>
              </a:ext>
            </a:extLst>
          </p:cNvPr>
          <p:cNvSpPr txBox="1"/>
          <p:nvPr/>
        </p:nvSpPr>
        <p:spPr>
          <a:xfrm>
            <a:off x="4619665" y="1753160"/>
            <a:ext cx="295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Kierunek: Informatyka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4B499CB-8AD2-4CF2-9325-D7D77D576466}"/>
              </a:ext>
            </a:extLst>
          </p:cNvPr>
          <p:cNvSpPr txBox="1"/>
          <p:nvPr/>
        </p:nvSpPr>
        <p:spPr>
          <a:xfrm>
            <a:off x="4118438" y="2510019"/>
            <a:ext cx="3955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Praca dyplomowa inżynierska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72DED47-A881-436F-B54D-D077F79F5E03}"/>
              </a:ext>
            </a:extLst>
          </p:cNvPr>
          <p:cNvSpPr txBox="1"/>
          <p:nvPr/>
        </p:nvSpPr>
        <p:spPr>
          <a:xfrm>
            <a:off x="666033" y="3429000"/>
            <a:ext cx="10859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200" b="1" dirty="0" smtClean="0"/>
              <a:t>Opracowanie aplikacji do obioru informacji z radiostacji MF/HF</a:t>
            </a:r>
            <a:endParaRPr lang="pl-PL" sz="3200" b="1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073F7A4A-DB92-4A72-AE62-98BBBA4B53AE}"/>
              </a:ext>
            </a:extLst>
          </p:cNvPr>
          <p:cNvSpPr txBox="1"/>
          <p:nvPr/>
        </p:nvSpPr>
        <p:spPr>
          <a:xfrm>
            <a:off x="325733" y="5310910"/>
            <a:ext cx="2722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Promotor:</a:t>
            </a:r>
          </a:p>
          <a:p>
            <a:r>
              <a:rPr lang="pl-PL" sz="2400" b="1" dirty="0"/>
              <a:t>dr inż. Marcin Mąka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4E980447-D373-470C-A108-35C19A8D3DB9}"/>
              </a:ext>
            </a:extLst>
          </p:cNvPr>
          <p:cNvSpPr txBox="1"/>
          <p:nvPr/>
        </p:nvSpPr>
        <p:spPr>
          <a:xfrm>
            <a:off x="9144174" y="5310910"/>
            <a:ext cx="2436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Wykonał:</a:t>
            </a:r>
          </a:p>
          <a:p>
            <a:r>
              <a:rPr lang="pl-PL" sz="2400" b="1" dirty="0" smtClean="0"/>
              <a:t>Marek Jakóbiak</a:t>
            </a:r>
            <a:endParaRPr lang="pl-PL" sz="2400" b="1" dirty="0"/>
          </a:p>
          <a:p>
            <a:r>
              <a:rPr lang="pl-PL" sz="2400" dirty="0"/>
              <a:t>Nr albumu: </a:t>
            </a:r>
            <a:r>
              <a:rPr lang="pl-PL" sz="2400" dirty="0" smtClean="0"/>
              <a:t>24135</a:t>
            </a:r>
            <a:endParaRPr lang="pl-PL" sz="2400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878EC711-8436-4BF6-98E9-D1EE28485080}"/>
              </a:ext>
            </a:extLst>
          </p:cNvPr>
          <p:cNvSpPr txBox="1"/>
          <p:nvPr/>
        </p:nvSpPr>
        <p:spPr>
          <a:xfrm>
            <a:off x="5361181" y="6477252"/>
            <a:ext cx="1469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Szczecin </a:t>
            </a:r>
            <a:r>
              <a:rPr lang="pl-PL" dirty="0" smtClean="0"/>
              <a:t>2021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4463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17F0F9-7C4E-4427-B3EA-13F3B1319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331" y="235944"/>
            <a:ext cx="1306276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43EB011F-636E-4254-9BF2-D42D97A932F5}"/>
              </a:ext>
            </a:extLst>
          </p:cNvPr>
          <p:cNvSpPr txBox="1"/>
          <p:nvPr/>
        </p:nvSpPr>
        <p:spPr>
          <a:xfrm>
            <a:off x="3047825" y="349970"/>
            <a:ext cx="6096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Akademia Morska w Szczecinie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AD17804-7FD6-45CC-97C3-AB9E00DABC4A}"/>
              </a:ext>
            </a:extLst>
          </p:cNvPr>
          <p:cNvSpPr txBox="1"/>
          <p:nvPr/>
        </p:nvSpPr>
        <p:spPr>
          <a:xfrm>
            <a:off x="3662480" y="996301"/>
            <a:ext cx="4867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Wydział Informatyki i Telekomunikacji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50378C1-4E9B-4967-BB42-0D00873A2D6E}"/>
              </a:ext>
            </a:extLst>
          </p:cNvPr>
          <p:cNvSpPr txBox="1"/>
          <p:nvPr/>
        </p:nvSpPr>
        <p:spPr>
          <a:xfrm>
            <a:off x="4619665" y="1753160"/>
            <a:ext cx="295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Kierunek: Informatyka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4B499CB-8AD2-4CF2-9325-D7D77D576466}"/>
              </a:ext>
            </a:extLst>
          </p:cNvPr>
          <p:cNvSpPr txBox="1"/>
          <p:nvPr/>
        </p:nvSpPr>
        <p:spPr>
          <a:xfrm>
            <a:off x="4118438" y="2510019"/>
            <a:ext cx="3955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Praca dyplomowa inżynierska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72DED47-A881-436F-B54D-D077F79F5E03}"/>
              </a:ext>
            </a:extLst>
          </p:cNvPr>
          <p:cNvSpPr txBox="1"/>
          <p:nvPr/>
        </p:nvSpPr>
        <p:spPr>
          <a:xfrm>
            <a:off x="666033" y="3429000"/>
            <a:ext cx="10859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200" b="1" dirty="0" smtClean="0"/>
              <a:t>Opracowanie aplikacji do obioru informacji z radiostacji MF/HF</a:t>
            </a:r>
            <a:endParaRPr lang="pl-PL" sz="3200" b="1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073F7A4A-DB92-4A72-AE62-98BBBA4B53AE}"/>
              </a:ext>
            </a:extLst>
          </p:cNvPr>
          <p:cNvSpPr txBox="1"/>
          <p:nvPr/>
        </p:nvSpPr>
        <p:spPr>
          <a:xfrm>
            <a:off x="325733" y="5310910"/>
            <a:ext cx="2722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Promotor:</a:t>
            </a:r>
          </a:p>
          <a:p>
            <a:r>
              <a:rPr lang="pl-PL" sz="2400" b="1" dirty="0"/>
              <a:t>dr inż. Marcin Mąka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4E980447-D373-470C-A108-35C19A8D3DB9}"/>
              </a:ext>
            </a:extLst>
          </p:cNvPr>
          <p:cNvSpPr txBox="1"/>
          <p:nvPr/>
        </p:nvSpPr>
        <p:spPr>
          <a:xfrm>
            <a:off x="9144174" y="5310910"/>
            <a:ext cx="2436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Wykonał:</a:t>
            </a:r>
          </a:p>
          <a:p>
            <a:r>
              <a:rPr lang="pl-PL" sz="2400" b="1" dirty="0" smtClean="0"/>
              <a:t>Marek Jakóbiak</a:t>
            </a:r>
            <a:endParaRPr lang="pl-PL" sz="2400" b="1" dirty="0"/>
          </a:p>
          <a:p>
            <a:r>
              <a:rPr lang="pl-PL" sz="2400" dirty="0"/>
              <a:t>Nr albumu: </a:t>
            </a:r>
            <a:r>
              <a:rPr lang="pl-PL" sz="2400" dirty="0" smtClean="0"/>
              <a:t>24135</a:t>
            </a:r>
            <a:endParaRPr lang="pl-PL" sz="2400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878EC711-8436-4BF6-98E9-D1EE28485080}"/>
              </a:ext>
            </a:extLst>
          </p:cNvPr>
          <p:cNvSpPr txBox="1"/>
          <p:nvPr/>
        </p:nvSpPr>
        <p:spPr>
          <a:xfrm>
            <a:off x="5361181" y="6477252"/>
            <a:ext cx="1469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Szczecin </a:t>
            </a:r>
            <a:r>
              <a:rPr lang="pl-PL" dirty="0" smtClean="0"/>
              <a:t>2021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5920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A42B74-01D2-4FB1-B52B-1607C80B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330"/>
          </a:xfrm>
        </p:spPr>
        <p:txBody>
          <a:bodyPr>
            <a:normAutofit/>
          </a:bodyPr>
          <a:lstStyle/>
          <a:p>
            <a:pPr algn="ctr"/>
            <a:r>
              <a:rPr lang="pl-PL" sz="2800" dirty="0"/>
              <a:t>Cel i zakres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36DE00-3B69-4F84-8DF2-D4FEF5F21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564"/>
            <a:ext cx="10515600" cy="5107709"/>
          </a:xfrm>
        </p:spPr>
        <p:txBody>
          <a:bodyPr>
            <a:normAutofit/>
          </a:bodyPr>
          <a:lstStyle/>
          <a:p>
            <a:r>
              <a:rPr lang="pl-PL" sz="2400" b="1" dirty="0"/>
              <a:t>Cel pracy:</a:t>
            </a:r>
          </a:p>
          <a:p>
            <a:pPr marL="0" indent="0">
              <a:buNone/>
            </a:pPr>
            <a:r>
              <a:rPr lang="pl-PL" sz="2400" dirty="0"/>
              <a:t>	Celem pracy było </a:t>
            </a:r>
            <a:r>
              <a:rPr lang="pl-PL" sz="2400" dirty="0" smtClean="0"/>
              <a:t>opracowanie oraz wykonanie aplikacji umożliwiającej odbiór i archiwizację informacji otrzymywanych z radiostacji MF/HF z przystawką DSC wykorzystując do tego komputer osobisty oraz radiostację </a:t>
            </a:r>
            <a:r>
              <a:rPr lang="pl-PL" sz="2400" dirty="0" err="1" smtClean="0"/>
              <a:t>Sailor</a:t>
            </a:r>
            <a:r>
              <a:rPr lang="pl-PL" sz="2400" dirty="0" smtClean="0"/>
              <a:t> RE 2100.</a:t>
            </a:r>
            <a:endParaRPr lang="pl-PL" sz="2400" dirty="0"/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endParaRPr lang="pl-PL" sz="2400" dirty="0"/>
          </a:p>
          <a:p>
            <a:r>
              <a:rPr lang="pl-PL" sz="2400" b="1" dirty="0" smtClean="0"/>
              <a:t>Zakres </a:t>
            </a:r>
            <a:r>
              <a:rPr lang="pl-PL" sz="2400" b="1" dirty="0"/>
              <a:t>pracy obejmował:</a:t>
            </a:r>
          </a:p>
          <a:p>
            <a:pPr>
              <a:buFontTx/>
              <a:buChar char="-"/>
            </a:pPr>
            <a:r>
              <a:rPr lang="pl-PL" sz="2400" dirty="0"/>
              <a:t>a</a:t>
            </a:r>
            <a:r>
              <a:rPr lang="pl-PL" sz="2400" dirty="0" smtClean="0"/>
              <a:t>nalizę technologii wykorzystywanych do tworzenia aplikacji desktopowych,</a:t>
            </a:r>
            <a:endParaRPr lang="pl-PL" sz="2400" dirty="0"/>
          </a:p>
          <a:p>
            <a:pPr>
              <a:buFontTx/>
              <a:buChar char="-"/>
            </a:pPr>
            <a:r>
              <a:rPr lang="pl-PL" sz="2400" dirty="0"/>
              <a:t>o</a:t>
            </a:r>
            <a:r>
              <a:rPr lang="pl-PL" sz="2400" dirty="0" smtClean="0"/>
              <a:t>pracowanie aplikacji do odbioru informacji z radiostacji MF/HF,</a:t>
            </a:r>
            <a:endParaRPr lang="pl-PL" sz="2400" dirty="0"/>
          </a:p>
          <a:p>
            <a:pPr>
              <a:buFontTx/>
              <a:buChar char="-"/>
            </a:pPr>
            <a:r>
              <a:rPr lang="pl-PL" sz="2400" dirty="0" smtClean="0"/>
              <a:t>testy </a:t>
            </a:r>
            <a:r>
              <a:rPr lang="pl-PL" sz="2400" dirty="0"/>
              <a:t>praktyczne. 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8FA7DDD-72FC-4086-A401-9EBBE151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1A95-F82D-4AA8-BC6A-3AE0F21BD294}" type="slidenum">
              <a:rPr lang="pl-PL" smtClean="0"/>
              <a:t>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C3C13C1-2A29-4810-84EC-5146EF63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419273"/>
            <a:ext cx="10184475" cy="365125"/>
          </a:xfrm>
        </p:spPr>
        <p:txBody>
          <a:bodyPr/>
          <a:lstStyle/>
          <a:p>
            <a:r>
              <a:rPr lang="pl-PL" dirty="0" smtClean="0"/>
              <a:t>Marek Jakóbiak</a:t>
            </a:r>
            <a:r>
              <a:rPr lang="pl-PL" dirty="0"/>
              <a:t>, "Opracowanie aplikacji do obioru informacji z radiostacji </a:t>
            </a:r>
            <a:r>
              <a:rPr lang="pl-PL" dirty="0" smtClean="0"/>
              <a:t>MF/HF" 08.07.2021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991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A42B74-01D2-4FB1-B52B-1607C80B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330"/>
          </a:xfrm>
        </p:spPr>
        <p:txBody>
          <a:bodyPr>
            <a:normAutofit/>
          </a:bodyPr>
          <a:lstStyle/>
          <a:p>
            <a:pPr algn="ctr"/>
            <a:r>
              <a:rPr lang="pl-PL" sz="2800" dirty="0"/>
              <a:t>Wybrana technologia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36DE00-3B69-4F84-8DF2-D4FEF5F21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564"/>
            <a:ext cx="10515600" cy="5107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 smtClean="0"/>
              <a:t>C# 7.0 i WPF </a:t>
            </a:r>
            <a:endParaRPr lang="pl-PL" dirty="0" smtClean="0"/>
          </a:p>
          <a:p>
            <a:pPr marL="0" indent="0">
              <a:buNone/>
            </a:pPr>
            <a:endParaRPr lang="pl-PL" sz="2400" b="1" dirty="0"/>
          </a:p>
          <a:p>
            <a:pPr marL="0" indent="0">
              <a:buNone/>
            </a:pPr>
            <a:r>
              <a:rPr lang="pl-PL" sz="2000" b="1" dirty="0"/>
              <a:t>+ </a:t>
            </a:r>
            <a:r>
              <a:rPr lang="pl-PL" sz="2000" b="1" dirty="0" smtClean="0"/>
              <a:t>Technologia wykorzystywana w cyklu kształcenia Akademii Morskiej w Szczecinie</a:t>
            </a:r>
          </a:p>
          <a:p>
            <a:pPr marL="0" indent="0">
              <a:buNone/>
            </a:pPr>
            <a:r>
              <a:rPr lang="pl-PL" sz="2000" b="1" dirty="0" smtClean="0"/>
              <a:t>+ Natywne wsparcie dla systemu Windows, który działa 87.56%* wszystkich PC,</a:t>
            </a:r>
          </a:p>
          <a:p>
            <a:pPr marL="0" indent="0">
              <a:buNone/>
            </a:pPr>
            <a:r>
              <a:rPr lang="pl-PL" sz="2000" b="1" dirty="0" smtClean="0"/>
              <a:t>+ Możliwość kompilacji do linuksowej </a:t>
            </a:r>
            <a:r>
              <a:rPr lang="pl-PL" sz="2000" b="1" dirty="0" err="1" smtClean="0"/>
              <a:t>binarki</a:t>
            </a:r>
            <a:r>
              <a:rPr lang="pl-PL" sz="2000" b="1" dirty="0" smtClean="0"/>
              <a:t>, po drobnym dostosowaniu kodu pod .NET </a:t>
            </a:r>
            <a:r>
              <a:rPr lang="pl-PL" sz="2000" b="1" dirty="0" err="1" smtClean="0"/>
              <a:t>Core</a:t>
            </a:r>
            <a:r>
              <a:rPr lang="pl-PL" sz="2000" b="1" dirty="0" smtClean="0"/>
              <a:t>,</a:t>
            </a:r>
            <a:endParaRPr lang="pl-PL" sz="2000" b="1" dirty="0"/>
          </a:p>
          <a:p>
            <a:pPr marL="0" indent="0">
              <a:buNone/>
            </a:pPr>
            <a:r>
              <a:rPr lang="pl-PL" sz="2000" b="1" dirty="0"/>
              <a:t>+ </a:t>
            </a:r>
            <a:r>
              <a:rPr lang="pl-PL" sz="2000" b="1" dirty="0" smtClean="0"/>
              <a:t>Nowoczesny interfejs użytkownika dostosowujący się do używanego systemu operacyjnego,</a:t>
            </a:r>
          </a:p>
          <a:p>
            <a:pPr marL="0" indent="0">
              <a:buNone/>
            </a:pPr>
            <a:r>
              <a:rPr lang="pl-PL" sz="2000" b="1" dirty="0" smtClean="0"/>
              <a:t>+ Dostęp do bibliotek systemowych Microsoft</a:t>
            </a:r>
          </a:p>
          <a:p>
            <a:pPr marL="0" indent="0">
              <a:buNone/>
            </a:pPr>
            <a:endParaRPr lang="pl-PL" sz="2000" b="1" dirty="0"/>
          </a:p>
          <a:p>
            <a:pPr>
              <a:buFontTx/>
              <a:buChar char="-"/>
            </a:pPr>
            <a:r>
              <a:rPr lang="pl-PL" sz="2000" b="1" dirty="0" smtClean="0"/>
              <a:t>Problematyczne przesyłanie informacji wewnątrz aplikacji</a:t>
            </a:r>
          </a:p>
          <a:p>
            <a:pPr>
              <a:buFontTx/>
              <a:buChar char="-"/>
            </a:pPr>
            <a:r>
              <a:rPr lang="pl-PL" sz="2000" b="1" dirty="0" smtClean="0"/>
              <a:t>Wyższe wykorzystanie zasobów, niż w przypadku wykorzystania technologii niskopoziomowych</a:t>
            </a:r>
          </a:p>
          <a:p>
            <a:pPr>
              <a:buFontTx/>
              <a:buChar char="-"/>
            </a:pPr>
            <a:r>
              <a:rPr lang="pl-PL" sz="2000" b="1" dirty="0" smtClean="0"/>
              <a:t>Możliwe problemy z kompatybilnością w przypadku starszych systemów operacyjnych (Win 95)</a:t>
            </a:r>
            <a:endParaRPr lang="pl-PL" sz="2000" b="1" dirty="0"/>
          </a:p>
          <a:p>
            <a:pPr marL="0" indent="0">
              <a:buNone/>
            </a:pPr>
            <a:endParaRPr lang="pl-PL" sz="2400" b="1" dirty="0"/>
          </a:p>
          <a:p>
            <a:pPr>
              <a:buFontTx/>
              <a:buChar char="-"/>
            </a:pPr>
            <a:endParaRPr lang="pl-PL" sz="2400" b="1" dirty="0"/>
          </a:p>
          <a:p>
            <a:pPr>
              <a:buFontTx/>
              <a:buChar char="-"/>
            </a:pPr>
            <a:endParaRPr lang="pl-PL" sz="24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8FA7DDD-72FC-4086-A401-9EBBE151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1A95-F82D-4AA8-BC6A-3AE0F21BD294}" type="slidenum">
              <a:rPr lang="pl-PL" smtClean="0"/>
              <a:t>3</a:t>
            </a:fld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8C3C13C1-2A29-4810-84EC-5146EF635044}"/>
              </a:ext>
            </a:extLst>
          </p:cNvPr>
          <p:cNvSpPr txBox="1">
            <a:spLocks/>
          </p:cNvSpPr>
          <p:nvPr/>
        </p:nvSpPr>
        <p:spPr>
          <a:xfrm>
            <a:off x="838200" y="6419273"/>
            <a:ext cx="10184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Marek Jakóbiak, "Opracowanie aplikacji do obioru informacji z radiostacji MF/HF" 08.07.2021</a:t>
            </a:r>
            <a:endParaRPr lang="pl-PL" dirty="0"/>
          </a:p>
        </p:txBody>
      </p:sp>
      <p:sp>
        <p:nvSpPr>
          <p:cNvPr id="7" name="Symbol zastępczy stopki 4">
            <a:extLst>
              <a:ext uri="{FF2B5EF4-FFF2-40B4-BE49-F238E27FC236}">
                <a16:creationId xmlns:a16="http://schemas.microsoft.com/office/drawing/2014/main" id="{8C3C13C1-2A29-4810-84EC-5146EF63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110864"/>
            <a:ext cx="10184475" cy="365125"/>
          </a:xfrm>
        </p:spPr>
        <p:txBody>
          <a:bodyPr/>
          <a:lstStyle/>
          <a:p>
            <a:pPr algn="l"/>
            <a:r>
              <a:rPr lang="pl-PL" b="1" dirty="0">
                <a:solidFill>
                  <a:schemeClr val="tx1"/>
                </a:solidFill>
              </a:rPr>
              <a:t>*wg. netmarketshare.com, dostęp dn. 06.07.2021r.</a:t>
            </a:r>
            <a:endParaRPr lang="pl-PL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63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A42B74-01D2-4FB1-B52B-1607C80B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330"/>
          </a:xfrm>
        </p:spPr>
        <p:txBody>
          <a:bodyPr>
            <a:normAutofit/>
          </a:bodyPr>
          <a:lstStyle/>
          <a:p>
            <a:pPr algn="ctr"/>
            <a:r>
              <a:rPr lang="pl-PL" sz="2800" dirty="0" smtClean="0"/>
              <a:t>Interfejs aplikacji</a:t>
            </a:r>
            <a:endParaRPr lang="pl-PL" sz="28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8FA7DDD-72FC-4086-A401-9EBBE151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1A95-F82D-4AA8-BC6A-3AE0F21BD294}" type="slidenum">
              <a:rPr lang="pl-PL" smtClean="0"/>
              <a:t>4</a:t>
            </a:fld>
            <a:endParaRPr lang="pl-PL"/>
          </a:p>
        </p:txBody>
      </p:sp>
      <p:pic>
        <p:nvPicPr>
          <p:cNvPr id="8" name="Obraz 7"/>
          <p:cNvPicPr/>
          <p:nvPr/>
        </p:nvPicPr>
        <p:blipFill rotWithShape="1">
          <a:blip r:embed="rId3"/>
          <a:srcRect r="369"/>
          <a:stretch/>
        </p:blipFill>
        <p:spPr bwMode="auto">
          <a:xfrm>
            <a:off x="270681" y="1119158"/>
            <a:ext cx="11537309" cy="45085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Symbol zastępczy stopki 4">
            <a:extLst>
              <a:ext uri="{FF2B5EF4-FFF2-40B4-BE49-F238E27FC236}">
                <a16:creationId xmlns:a16="http://schemas.microsoft.com/office/drawing/2014/main" id="{8C3C13C1-2A29-4810-84EC-5146EF635044}"/>
              </a:ext>
            </a:extLst>
          </p:cNvPr>
          <p:cNvSpPr txBox="1">
            <a:spLocks/>
          </p:cNvSpPr>
          <p:nvPr/>
        </p:nvSpPr>
        <p:spPr>
          <a:xfrm>
            <a:off x="838200" y="6419273"/>
            <a:ext cx="10184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Marek Jakóbiak, "Opracowanie aplikacji do obioru informacji z radiostacji MF/HF" 08.07.2021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7231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A42B74-01D2-4FB1-B52B-1607C80B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330"/>
          </a:xfrm>
        </p:spPr>
        <p:txBody>
          <a:bodyPr>
            <a:normAutofit/>
          </a:bodyPr>
          <a:lstStyle/>
          <a:p>
            <a:pPr algn="ctr"/>
            <a:r>
              <a:rPr lang="pl-PL" sz="2800" dirty="0" smtClean="0"/>
              <a:t>Diagram Klas </a:t>
            </a:r>
            <a:r>
              <a:rPr lang="pl-PL" sz="2800" dirty="0" err="1" smtClean="0"/>
              <a:t>ViewModeli</a:t>
            </a:r>
            <a:endParaRPr lang="pl-PL" sz="28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8FA7DDD-72FC-4086-A401-9EBBE151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1A95-F82D-4AA8-BC6A-3AE0F21BD294}" type="slidenum">
              <a:rPr lang="pl-PL" smtClean="0"/>
              <a:t>5</a:t>
            </a:fld>
            <a:endParaRPr lang="pl-PL"/>
          </a:p>
        </p:txBody>
      </p:sp>
      <p:pic>
        <p:nvPicPr>
          <p:cNvPr id="1026" name="Picture 2" descr="MainClas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281" y="877456"/>
            <a:ext cx="7137437" cy="5547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ymbol zastępczy stopki 4">
            <a:extLst>
              <a:ext uri="{FF2B5EF4-FFF2-40B4-BE49-F238E27FC236}">
                <a16:creationId xmlns:a16="http://schemas.microsoft.com/office/drawing/2014/main" id="{8C3C13C1-2A29-4810-84EC-5146EF635044}"/>
              </a:ext>
            </a:extLst>
          </p:cNvPr>
          <p:cNvSpPr txBox="1">
            <a:spLocks/>
          </p:cNvSpPr>
          <p:nvPr/>
        </p:nvSpPr>
        <p:spPr>
          <a:xfrm>
            <a:off x="838200" y="6419273"/>
            <a:ext cx="10184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Marek Jakóbiak, "Opracowanie aplikacji do obioru informacji z radiostacji MF/HF" 08.07.2021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296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A42B74-01D2-4FB1-B52B-1607C80B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330"/>
          </a:xfrm>
        </p:spPr>
        <p:txBody>
          <a:bodyPr>
            <a:normAutofit/>
          </a:bodyPr>
          <a:lstStyle/>
          <a:p>
            <a:pPr algn="ctr"/>
            <a:r>
              <a:rPr lang="pl-PL" sz="2800" dirty="0" smtClean="0"/>
              <a:t>Diagram Klas c.d.</a:t>
            </a:r>
            <a:endParaRPr lang="pl-PL" sz="28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8FA7DDD-72FC-4086-A401-9EBBE151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1A95-F82D-4AA8-BC6A-3AE0F21BD294}" type="slidenum">
              <a:rPr lang="pl-PL" smtClean="0"/>
              <a:t>6</a:t>
            </a:fld>
            <a:endParaRPr lang="pl-PL" dirty="0"/>
          </a:p>
        </p:txBody>
      </p:sp>
      <p:pic>
        <p:nvPicPr>
          <p:cNvPr id="8" name="Obraz 7" descr="HelpingClasse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819" y="929322"/>
            <a:ext cx="7703388" cy="527197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ymbol zastępczy stopki 4">
            <a:extLst>
              <a:ext uri="{FF2B5EF4-FFF2-40B4-BE49-F238E27FC236}">
                <a16:creationId xmlns:a16="http://schemas.microsoft.com/office/drawing/2014/main" id="{8C3C13C1-2A29-4810-84EC-5146EF635044}"/>
              </a:ext>
            </a:extLst>
          </p:cNvPr>
          <p:cNvSpPr txBox="1">
            <a:spLocks/>
          </p:cNvSpPr>
          <p:nvPr/>
        </p:nvSpPr>
        <p:spPr>
          <a:xfrm>
            <a:off x="838200" y="6419273"/>
            <a:ext cx="10184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Marek Jakóbiak, "Opracowanie aplikacji do obioru informacji z radiostacji MF/HF" 08.07.2021</a:t>
            </a:r>
            <a:endParaRPr lang="pl-PL" dirty="0"/>
          </a:p>
        </p:txBody>
      </p:sp>
      <p:sp>
        <p:nvSpPr>
          <p:cNvPr id="11" name="Prostokąt 10"/>
          <p:cNvSpPr/>
          <p:nvPr/>
        </p:nvSpPr>
        <p:spPr>
          <a:xfrm>
            <a:off x="2242819" y="573963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1200" b="1" dirty="0" smtClean="0">
                <a:latin typeface="+mj-lt"/>
                <a:ea typeface="Calibri" panose="020F0502020204030204" pitchFamily="34" charset="0"/>
              </a:rPr>
              <a:t>Legenda:</a:t>
            </a:r>
          </a:p>
          <a:p>
            <a:r>
              <a:rPr lang="pl-PL" sz="1200" b="1" dirty="0" smtClean="0">
                <a:solidFill>
                  <a:srgbClr val="FF0000"/>
                </a:solidFill>
                <a:latin typeface="+mj-lt"/>
                <a:ea typeface="Calibri" panose="020F0502020204030204" pitchFamily="34" charset="0"/>
              </a:rPr>
              <a:t>MODELE	</a:t>
            </a:r>
            <a:r>
              <a:rPr lang="pl-PL" sz="1200" b="1" dirty="0" smtClean="0">
                <a:solidFill>
                  <a:schemeClr val="accent5">
                    <a:lumMod val="50000"/>
                  </a:schemeClr>
                </a:solidFill>
              </a:rPr>
              <a:t>WIDOKI	</a:t>
            </a:r>
            <a:r>
              <a:rPr lang="pl-PL" sz="1200" b="1" dirty="0" smtClean="0">
                <a:solidFill>
                  <a:srgbClr val="00B050"/>
                </a:solidFill>
                <a:latin typeface="+mj-lt"/>
                <a:ea typeface="Calibri" panose="020F0502020204030204" pitchFamily="34" charset="0"/>
              </a:rPr>
              <a:t>INTERFEJS</a:t>
            </a:r>
            <a:endParaRPr lang="pl-PL" sz="1200" b="1" dirty="0">
              <a:solidFill>
                <a:srgbClr val="00B050"/>
              </a:solidFill>
              <a:latin typeface="+mj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01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A42B74-01D2-4FB1-B52B-1607C80B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330"/>
          </a:xfrm>
        </p:spPr>
        <p:txBody>
          <a:bodyPr>
            <a:normAutofit/>
          </a:bodyPr>
          <a:lstStyle/>
          <a:p>
            <a:pPr algn="ctr"/>
            <a:r>
              <a:rPr lang="pl-PL" sz="2800" dirty="0" smtClean="0"/>
              <a:t>Odbiór i prasowanie komunikatów DSC</a:t>
            </a:r>
            <a:endParaRPr lang="pl-PL" sz="28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36DE00-3B69-4F84-8DF2-D4FEF5F21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9859" y="1152467"/>
            <a:ext cx="2977342" cy="29908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K?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Incoming Distress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ID = 261431000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Nature = 107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Pos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53N25,014E33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Time =  9:42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Sub = 109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Eos = 127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Time 22:01.09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8FA7DDD-72FC-4086-A401-9EBBE151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1A95-F82D-4AA8-BC6A-3AE0F21BD294}" type="slidenum">
              <a:rPr lang="pl-PL" smtClean="0"/>
              <a:t>7</a:t>
            </a:fld>
            <a:endParaRPr lang="pl-PL"/>
          </a:p>
        </p:txBody>
      </p:sp>
      <p:sp>
        <p:nvSpPr>
          <p:cNvPr id="13" name="Symbol zastępczy zawartości 2">
            <a:extLst>
              <a:ext uri="{FF2B5EF4-FFF2-40B4-BE49-F238E27FC236}">
                <a16:creationId xmlns:a16="http://schemas.microsoft.com/office/drawing/2014/main" id="{FF36DE00-3B69-4F84-8DF2-D4FEF5F216DF}"/>
              </a:ext>
            </a:extLst>
          </p:cNvPr>
          <p:cNvSpPr txBox="1">
            <a:spLocks/>
          </p:cNvSpPr>
          <p:nvPr/>
        </p:nvSpPr>
        <p:spPr>
          <a:xfrm>
            <a:off x="8337201" y="2128580"/>
            <a:ext cx="2977342" cy="1456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Type: Distress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ID: 261431000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Nature: </a:t>
            </a:r>
            <a:r>
              <a:rPr lang="en-US" sz="1200" dirty="0" err="1" smtClean="0">
                <a:latin typeface="Consolas" panose="020B0609020204030204" pitchFamily="49" charset="0"/>
              </a:rPr>
              <a:t>Undesi</a:t>
            </a:r>
            <a:r>
              <a:rPr lang="pl-PL" sz="1200" dirty="0" smtClean="0">
                <a:latin typeface="Consolas" panose="020B0609020204030204" pitchFamily="49" charset="0"/>
              </a:rPr>
              <a:t>g</a:t>
            </a:r>
            <a:r>
              <a:rPr lang="en-US" sz="1200" dirty="0" err="1" smtClean="0">
                <a:latin typeface="Consolas" panose="020B0609020204030204" pitchFamily="49" charset="0"/>
              </a:rPr>
              <a:t>ned</a:t>
            </a:r>
            <a:r>
              <a:rPr lang="en-US" sz="1200" dirty="0" smtClean="0">
                <a:latin typeface="Consolas" panose="020B0609020204030204" pitchFamily="49" charset="0"/>
              </a:rPr>
              <a:t> distress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 err="1" smtClean="0">
                <a:latin typeface="Consolas" panose="020B0609020204030204" pitchFamily="49" charset="0"/>
              </a:rPr>
              <a:t>Pos</a:t>
            </a:r>
            <a:r>
              <a:rPr lang="en-US" sz="1200" dirty="0" smtClean="0">
                <a:latin typeface="Consolas" panose="020B0609020204030204" pitchFamily="49" charset="0"/>
              </a:rPr>
              <a:t>: 53N25,014E33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Time: 9:42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Sub: 109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Eos: Other calls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Time: 22:01.09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l-PL" sz="2400" b="1" dirty="0"/>
          </a:p>
        </p:txBody>
      </p:sp>
      <p:pic>
        <p:nvPicPr>
          <p:cNvPr id="14" name="Obraz 13" descr="C:\Users\mark0\Downloads\Screenshot_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791" r="1467" b="1183"/>
          <a:stretch/>
        </p:blipFill>
        <p:spPr bwMode="auto">
          <a:xfrm>
            <a:off x="1021080" y="1165514"/>
            <a:ext cx="4053704" cy="452581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Strzałka w prawo 16"/>
          <p:cNvSpPr/>
          <p:nvPr/>
        </p:nvSpPr>
        <p:spPr>
          <a:xfrm>
            <a:off x="7257011" y="2655527"/>
            <a:ext cx="1005840" cy="402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Symbol zastępczy stopki 4">
            <a:extLst>
              <a:ext uri="{FF2B5EF4-FFF2-40B4-BE49-F238E27FC236}">
                <a16:creationId xmlns:a16="http://schemas.microsoft.com/office/drawing/2014/main" id="{8C3C13C1-2A29-4810-84EC-5146EF635044}"/>
              </a:ext>
            </a:extLst>
          </p:cNvPr>
          <p:cNvSpPr txBox="1">
            <a:spLocks/>
          </p:cNvSpPr>
          <p:nvPr/>
        </p:nvSpPr>
        <p:spPr>
          <a:xfrm>
            <a:off x="838200" y="6419273"/>
            <a:ext cx="10184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Marek Jakóbiak, "Opracowanie aplikacji do obioru informacji z radiostacji MF/HF" 08.07.2021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4768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A42B74-01D2-4FB1-B52B-1607C80B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330"/>
          </a:xfrm>
        </p:spPr>
        <p:txBody>
          <a:bodyPr>
            <a:normAutofit/>
          </a:bodyPr>
          <a:lstStyle/>
          <a:p>
            <a:pPr algn="ctr"/>
            <a:r>
              <a:rPr lang="pl-PL" sz="2800" dirty="0" smtClean="0"/>
              <a:t>Odbiór dźwięku z radiostacji</a:t>
            </a:r>
            <a:endParaRPr lang="pl-PL" sz="28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8FA7DDD-72FC-4086-A401-9EBBE151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1A95-F82D-4AA8-BC6A-3AE0F21BD294}" type="slidenum">
              <a:rPr lang="pl-PL" smtClean="0"/>
              <a:t>8</a:t>
            </a:fld>
            <a:endParaRPr lang="pl-PL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8C3C13C1-2A29-4810-84EC-5146EF635044}"/>
              </a:ext>
            </a:extLst>
          </p:cNvPr>
          <p:cNvSpPr txBox="1">
            <a:spLocks/>
          </p:cNvSpPr>
          <p:nvPr/>
        </p:nvSpPr>
        <p:spPr>
          <a:xfrm>
            <a:off x="838201" y="5991225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>
                <a:solidFill>
                  <a:schemeClr val="tx1"/>
                </a:solidFill>
              </a:rPr>
              <a:t>W TRAKCIE NAGRYWANIA</a:t>
            </a:r>
            <a:endParaRPr lang="pl-PL" dirty="0">
              <a:solidFill>
                <a:schemeClr val="tx1"/>
              </a:solidFill>
            </a:endParaRPr>
          </a:p>
        </p:txBody>
      </p:sp>
      <p:pic>
        <p:nvPicPr>
          <p:cNvPr id="9" name="Obraz 8"/>
          <p:cNvPicPr/>
          <p:nvPr/>
        </p:nvPicPr>
        <p:blipFill rotWithShape="1">
          <a:blip r:embed="rId2"/>
          <a:srcRect l="1062"/>
          <a:stretch/>
        </p:blipFill>
        <p:spPr bwMode="auto">
          <a:xfrm>
            <a:off x="838200" y="1324264"/>
            <a:ext cx="3703320" cy="4648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Obraz 9"/>
          <p:cNvPicPr/>
          <p:nvPr/>
        </p:nvPicPr>
        <p:blipFill>
          <a:blip r:embed="rId3"/>
          <a:stretch>
            <a:fillRect/>
          </a:stretch>
        </p:blipFill>
        <p:spPr>
          <a:xfrm>
            <a:off x="4945034" y="1324264"/>
            <a:ext cx="6727408" cy="4648200"/>
          </a:xfrm>
          <a:prstGeom prst="rect">
            <a:avLst/>
          </a:prstGeom>
        </p:spPr>
      </p:pic>
      <p:sp>
        <p:nvSpPr>
          <p:cNvPr id="13" name="Symbol zastępczy stopki 4">
            <a:extLst>
              <a:ext uri="{FF2B5EF4-FFF2-40B4-BE49-F238E27FC236}">
                <a16:creationId xmlns:a16="http://schemas.microsoft.com/office/drawing/2014/main" id="{8C3C13C1-2A29-4810-84EC-5146EF635044}"/>
              </a:ext>
            </a:extLst>
          </p:cNvPr>
          <p:cNvSpPr txBox="1">
            <a:spLocks/>
          </p:cNvSpPr>
          <p:nvPr/>
        </p:nvSpPr>
        <p:spPr>
          <a:xfrm>
            <a:off x="4945033" y="5984961"/>
            <a:ext cx="36655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>
                <a:solidFill>
                  <a:schemeClr val="tx1"/>
                </a:solidFill>
              </a:rPr>
              <a:t>PO NAGRANIU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4" name="Symbol zastępczy stopki 4">
            <a:extLst>
              <a:ext uri="{FF2B5EF4-FFF2-40B4-BE49-F238E27FC236}">
                <a16:creationId xmlns:a16="http://schemas.microsoft.com/office/drawing/2014/main" id="{8C3C13C1-2A29-4810-84EC-5146EF635044}"/>
              </a:ext>
            </a:extLst>
          </p:cNvPr>
          <p:cNvSpPr txBox="1">
            <a:spLocks/>
          </p:cNvSpPr>
          <p:nvPr/>
        </p:nvSpPr>
        <p:spPr>
          <a:xfrm>
            <a:off x="8610600" y="5981844"/>
            <a:ext cx="3061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>
                <a:solidFill>
                  <a:schemeClr val="tx1"/>
                </a:solidFill>
              </a:rPr>
              <a:t>WYBÓR FOLDERU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6" name="Symbol zastępczy stopki 4">
            <a:extLst>
              <a:ext uri="{FF2B5EF4-FFF2-40B4-BE49-F238E27FC236}">
                <a16:creationId xmlns:a16="http://schemas.microsoft.com/office/drawing/2014/main" id="{8C3C13C1-2A29-4810-84EC-5146EF635044}"/>
              </a:ext>
            </a:extLst>
          </p:cNvPr>
          <p:cNvSpPr txBox="1">
            <a:spLocks/>
          </p:cNvSpPr>
          <p:nvPr/>
        </p:nvSpPr>
        <p:spPr>
          <a:xfrm>
            <a:off x="838200" y="6419273"/>
            <a:ext cx="10184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Marek Jakóbiak, "Opracowanie aplikacji do obioru informacji z radiostacji MF/HF" 08.07.2021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918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A42B74-01D2-4FB1-B52B-1607C80B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330"/>
          </a:xfrm>
        </p:spPr>
        <p:txBody>
          <a:bodyPr>
            <a:normAutofit/>
          </a:bodyPr>
          <a:lstStyle/>
          <a:p>
            <a:pPr algn="ctr"/>
            <a:r>
              <a:rPr lang="pl-PL" sz="2800" dirty="0" smtClean="0"/>
              <a:t>Wyświetlanie pozycji nadawcy na mapie</a:t>
            </a:r>
            <a:endParaRPr lang="pl-PL" sz="28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8FA7DDD-72FC-4086-A401-9EBBE151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1A95-F82D-4AA8-BC6A-3AE0F21BD294}" type="slidenum">
              <a:rPr lang="pl-PL" smtClean="0"/>
              <a:t>9</a:t>
            </a:fld>
            <a:endParaRPr lang="pl-PL"/>
          </a:p>
        </p:txBody>
      </p:sp>
      <p:pic>
        <p:nvPicPr>
          <p:cNvPr id="8" name="Obraz 7"/>
          <p:cNvPicPr/>
          <p:nvPr/>
        </p:nvPicPr>
        <p:blipFill>
          <a:blip r:embed="rId2"/>
          <a:stretch>
            <a:fillRect/>
          </a:stretch>
        </p:blipFill>
        <p:spPr>
          <a:xfrm>
            <a:off x="3854640" y="1247775"/>
            <a:ext cx="4433149" cy="5114313"/>
          </a:xfrm>
          <a:prstGeom prst="rect">
            <a:avLst/>
          </a:prstGeom>
        </p:spPr>
      </p:pic>
      <p:sp>
        <p:nvSpPr>
          <p:cNvPr id="11" name="Symbol zastępczy stopki 4">
            <a:extLst>
              <a:ext uri="{FF2B5EF4-FFF2-40B4-BE49-F238E27FC236}">
                <a16:creationId xmlns:a16="http://schemas.microsoft.com/office/drawing/2014/main" id="{8C3C13C1-2A29-4810-84EC-5146EF635044}"/>
              </a:ext>
            </a:extLst>
          </p:cNvPr>
          <p:cNvSpPr txBox="1">
            <a:spLocks/>
          </p:cNvSpPr>
          <p:nvPr/>
        </p:nvSpPr>
        <p:spPr>
          <a:xfrm>
            <a:off x="838200" y="6419273"/>
            <a:ext cx="10184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Marek Jakóbiak, "Opracowanie aplikacji do obioru informacji z radiostacji MF/HF" 08.07.2021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056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A6B17F6FA3794DB0DD7BAEB726B4E8" ma:contentTypeVersion="2" ma:contentTypeDescription="Create a new document." ma:contentTypeScope="" ma:versionID="05ab0bd3fa13a7c65bb4d6fb56bea770">
  <xsd:schema xmlns:xsd="http://www.w3.org/2001/XMLSchema" xmlns:xs="http://www.w3.org/2001/XMLSchema" xmlns:p="http://schemas.microsoft.com/office/2006/metadata/properties" xmlns:ns3="4768176b-29b1-4e7f-b1b4-212889d0e728" targetNamespace="http://schemas.microsoft.com/office/2006/metadata/properties" ma:root="true" ma:fieldsID="ae5c221ffbd2d07ae729ef52afea0154" ns3:_="">
    <xsd:import namespace="4768176b-29b1-4e7f-b1b4-212889d0e7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68176b-29b1-4e7f-b1b4-212889d0e7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9625E4-03CE-4980-BB13-EFCAB6D06C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68176b-29b1-4e7f-b1b4-212889d0e7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BB1C34-2981-4D42-A922-8B7EA58724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33CD39-0E4C-47D1-ABC8-CF5155E5A97C}">
  <ds:schemaRefs>
    <ds:schemaRef ds:uri="http://purl.org/dc/elements/1.1/"/>
    <ds:schemaRef ds:uri="http://schemas.openxmlformats.org/package/2006/metadata/core-properties"/>
    <ds:schemaRef ds:uri="http://purl.org/dc/dcmitype/"/>
    <ds:schemaRef ds:uri="http://www.w3.org/XML/1998/namespace"/>
    <ds:schemaRef ds:uri="4768176b-29b1-4e7f-b1b4-212889d0e728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462</Words>
  <Application>Microsoft Office PowerPoint</Application>
  <PresentationFormat>Panoramiczny</PresentationFormat>
  <Paragraphs>99</Paragraphs>
  <Slides>10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Courier New</vt:lpstr>
      <vt:lpstr>Motyw pakietu Office</vt:lpstr>
      <vt:lpstr>Prezentacja programu PowerPoint</vt:lpstr>
      <vt:lpstr>Cel i zakres pracy</vt:lpstr>
      <vt:lpstr>Wybrana technologia</vt:lpstr>
      <vt:lpstr>Interfejs aplikacji</vt:lpstr>
      <vt:lpstr>Diagram Klas ViewModeli</vt:lpstr>
      <vt:lpstr>Diagram Klas c.d.</vt:lpstr>
      <vt:lpstr>Odbiór i prasowanie komunikatów DSC</vt:lpstr>
      <vt:lpstr>Odbiór dźwięku z radiostacji</vt:lpstr>
      <vt:lpstr>Wyświetlanie pozycji nadawcy na mapie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Grzegorz Krukowski</dc:creator>
  <cp:lastModifiedBy>Marek Jakóbiak</cp:lastModifiedBy>
  <cp:revision>42</cp:revision>
  <dcterms:created xsi:type="dcterms:W3CDTF">2020-06-09T08:29:22Z</dcterms:created>
  <dcterms:modified xsi:type="dcterms:W3CDTF">2021-07-07T21:18:20Z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0x010100FEA6B17F6FA3794DB0DD7BAEB726B4E8</vt:lpwstr>
  </property>
</Properties>
</file>