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BAA-7E0A-4636-9A42-4FFF1F6FC67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C909-FF03-45E6-B1AD-392627B9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BAA-7E0A-4636-9A42-4FFF1F6FC67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C909-FF03-45E6-B1AD-392627B9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12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BAA-7E0A-4636-9A42-4FFF1F6FC67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C909-FF03-45E6-B1AD-392627B9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12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BAA-7E0A-4636-9A42-4FFF1F6FC67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C909-FF03-45E6-B1AD-392627B9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BAA-7E0A-4636-9A42-4FFF1F6FC67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C909-FF03-45E6-B1AD-392627B9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8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BAA-7E0A-4636-9A42-4FFF1F6FC67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C909-FF03-45E6-B1AD-392627B9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84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BAA-7E0A-4636-9A42-4FFF1F6FC67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C909-FF03-45E6-B1AD-392627B9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27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BAA-7E0A-4636-9A42-4FFF1F6FC67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C909-FF03-45E6-B1AD-392627B9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6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BAA-7E0A-4636-9A42-4FFF1F6FC67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C909-FF03-45E6-B1AD-392627B9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92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BAA-7E0A-4636-9A42-4FFF1F6FC67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C909-FF03-45E6-B1AD-392627B9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97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BAA-7E0A-4636-9A42-4FFF1F6FC67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C909-FF03-45E6-B1AD-392627B9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2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7BAA-7E0A-4636-9A42-4FFF1F6FC67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C909-FF03-45E6-B1AD-392627B9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5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6672"/>
            <a:ext cx="601722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01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476375"/>
            <a:ext cx="47053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471613"/>
            <a:ext cx="46958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000125"/>
            <a:ext cx="55816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009650"/>
            <a:ext cx="56578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995363"/>
            <a:ext cx="55435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366838"/>
            <a:ext cx="50577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05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如螢幕大小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2018-03-28T08:41:46Z</dcterms:created>
  <dcterms:modified xsi:type="dcterms:W3CDTF">2018-03-28T09:00:34Z</dcterms:modified>
</cp:coreProperties>
</file>