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C# Interview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Top Questions for C# Developer Interviews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9. Explain the concept of LINQ in C#.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10. What is boxing and unboxing in C#?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11. What are access modifiers in C#?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12. How do you implement dependency injection in C#?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13. What are extension methods in C#?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14. What is the difference between abstract class and interface?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15. What are generics in C# and why are they useful?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is the difference between value types and reference types in C#?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2. What is the purpose of the 'using' statement in C#?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Explain the concept of garbage collection in .NET.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4. What are delegates and events in C#?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5. What is the difference between 'override' and 'new' keywords?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6. How does exception handling work in C#?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7. What are async and await in C#?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8. What is the difference between 'const', 'readonly', and 'static'?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