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63" d="100"/>
          <a:sy n="63" d="100"/>
        </p:scale>
        <p:origin x="804" y="4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https://www.youtube.com/watch?v=R5UFQK0cMSs</a:t>
            </a:r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Basic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818870"/>
              </p:ext>
            </p:extLst>
          </p:nvPr>
        </p:nvGraphicFramePr>
        <p:xfrm>
          <a:off x="5087938" y="2332038"/>
          <a:ext cx="6345236" cy="3879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503228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  <p:pic>
        <p:nvPicPr>
          <p:cNvPr id="4" name="videoplayback">
            <a:hlinkClick r:id="" action="ppaction://media"/>
            <a:extLst>
              <a:ext uri="{FF2B5EF4-FFF2-40B4-BE49-F238E27FC236}">
                <a16:creationId xmlns:a16="http://schemas.microsoft.com/office/drawing/2014/main" id="{40BAC14D-54DA-BE59-020F-1D25689FF4E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692400" y="1168400"/>
            <a:ext cx="714248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11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https://www.youtube.com/watch?v=8a8wjKKZhSI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Navigating Q&amp;A </a:t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endParaRPr lang="en-US" dirty="0"/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{D8BB19A9-F9A2-449C-93CF-1960DE937433}tf78438558_win32</Template>
  <TotalTime>29</TotalTime>
  <Words>448</Words>
  <Application>Microsoft Office PowerPoint</Application>
  <PresentationFormat>Widescreen</PresentationFormat>
  <Paragraphs>124</Paragraphs>
  <Slides>13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Custom</vt:lpstr>
      <vt:lpstr>Basic  presentation</vt:lpstr>
      <vt:lpstr>agenda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 sessions</vt:lpstr>
      <vt:lpstr>Speaking impact</vt:lpstr>
      <vt:lpstr>Dynamic delivery</vt:lpstr>
      <vt:lpstr>Final tips &amp; takeaways</vt:lpstr>
      <vt:lpstr>Speaking engagement metrics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Aqsa amani</dc:creator>
  <cp:lastModifiedBy>Aqsa amani</cp:lastModifiedBy>
  <cp:revision>4</cp:revision>
  <dcterms:created xsi:type="dcterms:W3CDTF">2025-07-29T12:04:25Z</dcterms:created>
  <dcterms:modified xsi:type="dcterms:W3CDTF">2025-07-29T12:34:22Z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