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slideMasters/slideMaster1.xml" Id="rId1" /><Relationship Type="http://schemas.openxmlformats.org/officeDocument/2006/relationships/printerSettings" Target="printerSettings/printerSettings1.bin" Id="rId2" /><Relationship Type="http://schemas.openxmlformats.org/officeDocument/2006/relationships/presProps" Target="presProps.xml" Id="rId3" /><Relationship Type="http://schemas.openxmlformats.org/officeDocument/2006/relationships/viewProps" Target="viewProps.xml" Id="rId4" /><Relationship Type="http://schemas.openxmlformats.org/officeDocument/2006/relationships/theme" Target="theme/theme1.xml" Id="rId5" /><Relationship Type="http://schemas.openxmlformats.org/officeDocument/2006/relationships/tableStyles" Target="tableStyles.xml" Id="rId6" /><Relationship Type="http://schemas.openxmlformats.org/officeDocument/2006/relationships/slide" Target="slides/slide1.xml" Id="rId7" 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C# Interview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Top Questions for C# Developer Interviews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