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10.xml" Id="rId16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Explain the concept of LINQ in C#.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