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12.xml" Id="rId18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11. What are access modifiers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