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13.xml" Id="rId19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12. How do you implement dependency injection in C#?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