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printerSettings" Target="printerSettings/printerSettings1.bin" Id="rId2" /><Relationship Type="http://schemas.openxmlformats.org/officeDocument/2006/relationships/slide" Target="slides/slide16.xml" Id="rId2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15. What are generics in C# and why are they useful?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