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printerSettings" Target="printerSettings/printerSettings1.bin" Id="rId2" /><Relationship Type="http://schemas.openxmlformats.org/officeDocument/2006/relationships/presProps" Target="presProps.xml" Id="rId3" /><Relationship Type="http://schemas.openxmlformats.org/officeDocument/2006/relationships/viewProps" Target="viewProps.xml" Id="rId4" /><Relationship Type="http://schemas.openxmlformats.org/officeDocument/2006/relationships/theme" Target="theme/theme1.xml" Id="rId5" /><Relationship Type="http://schemas.openxmlformats.org/officeDocument/2006/relationships/tableStyles" Target="tableStyles.xml" Id="rId6" /><Relationship Type="http://schemas.openxmlformats.org/officeDocument/2006/relationships/slide" Target="slides/slide2.xml" Id="rId8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the difference between value types and reference types in C#?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