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Relationship Type="http://schemas.openxmlformats.org/officeDocument/2006/relationships/slide" Target="slides/slide3.xml" Id="rId9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is the purpose of the 'using' statement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