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7.xml" Id="rId13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 How does exception handling work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