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8.xml" Id="rId14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 What are async and await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