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5.7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7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  <p:extLs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  <p:guideLst>
        <p:guide orient="horz" pos="2160"/>
        <p:guide pos="2880"/>
      </p:guideLst>
    </p:cSldViewPr>
  </p:slideViewPr>
  <p:notesViewPr>
    <p:cSldViewPr>
      <p:cViewPr>
        <p:scale>
          <a:sx n="1" d="100"/>
          <a:sy n="1" d="100"/>
        </p:scale>
        <p:origin x="0" y="0"/>
      </p:cViewPr>
      <p:guideLst/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2A39D1B-D2B7-4846-A5BA-BFD786BE6A8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1868FBD-BC4C-4236-8D6B-A993826A54D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A17697-AC57-48D4-B90C-2F6BD9DF11C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16807558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614314258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960648375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782244947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990158736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727027711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121299981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1840726560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AEF346-6A4E-4201-A0C3-BB159DB715A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889236939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91092796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61222379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E93C70F-B4AF-46F8-94F0-F9E9C19B8DD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33E2667-DA68-432B-B453-C4CAADF8CEC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084D45F3-6C2E-4DE8-B92C-8063DFF6764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0E213C1D-0C0A-4603-BFE4-69C22671DE3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B539B01D-269B-4B0D-B680-E1021406E40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D4B344A-DA4F-4D3B-98A7-5A2D2AAAC98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6B74FFC-8974-4CCB-BF8B-CB68F0DA414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C# Interview Questions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Top Questions for C# Developer Interviews</a:t>
            </a:r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kern="1200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.NET6 25.7.</a:t>
            </a:r>
          </a:p>
          <a:p>
            <a:pPr algn="ctr"/>
            <a:r>
              <a:t>Copyright 2004-2025Aspose Pty Ltd.</a:t>
            </a:r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.NET6 25.7.</a:t>
            </a:r>
          </a:p>
          <a:p>
            <a:pPr algn="ctr"/>
            <a:r>
              <a:t>Copyright 2004-2025Aspose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6.0.36"/>
  <p:tag name="AS_OS" val="Microsoft Windows NT 10.0.19045.0"/>
  <p:tag name="AS_RELEASE_DATE" val="2025.07.14"/>
  <p:tag name="AS_TITLE" val="Aspose.Slides for .NET6"/>
  <p:tag name="AS_VERSION" val="25.7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5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C# Interview Questions</vt:lpstr>
    </vt:vector>
  </TitlesOfParts>
  <LinksUpToDate>0</LinksUpToDate>
  <SharedDoc>0</SharedDoc>
  <HyperlinksChanged>0</HyperlinksChanged>
  <Application>Aspose.Slides for .NET</Application>
  <AppVersion>25.0700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2025-07-28T13:20:23.512</cp:lastPrinted>
  <dcterms:created xsi:type="dcterms:W3CDTF">2025-07-28T08:20:23Z</dcterms:created>
  <dcterms:modified xsi:type="dcterms:W3CDTF">2025-07-28T08:20:45Z</dcterms:modified>
</cp:coreProperties>
</file>