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5.7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>
        <p:guide orient="horz" pos="2160"/>
        <p:guide pos="2880"/>
      </p:guideLst>
    </p:cSldViewPr>
  </p:slide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24237F-A258-4688-9AC1-013B50342F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F458AD-1914-44C3-80B5-7565C7F8F6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654E59-9CA4-4B2B-9053-40AA78A840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6807558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614314258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6064837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8224494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9015873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27027711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21299981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4072656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1C42E2-CDAF-4DC6-B005-FB2B386DF2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8923693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91092796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6122237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E3499D-4206-4F83-805F-0117979F44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3F447E8-5A5B-477D-BF96-EB25C9828C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A085ED7-55E8-410E-B11B-54951EB866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596155D-DE91-4ECD-9452-9AC7A13BF8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6E6AFAC-1BF9-4104-BFD0-8FA46CDB74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190202C-56E1-4228-8CA0-C1B0FE8924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9EDE0B6-6CF2-40BA-8D14-F7231CEB30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9. Explain the concept of LINQ in C#.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.NET6 25.7.</a:t>
            </a:r>
          </a:p>
          <a:p>
            <a:pPr algn="ctr"/>
            <a:r>
              <a:t>Copyright 2004-2025Aspose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.NET6 25.7.</a:t>
            </a:r>
          </a:p>
          <a:p>
            <a:pPr algn="ctr"/>
            <a:r>
              <a:t>Copyright 2004-2025Aspose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36"/>
  <p:tag name="AS_OS" val="Microsoft Windows NT 10.0.19045.0"/>
  <p:tag name="AS_RELEASE_DATE" val="2025.07.14"/>
  <p:tag name="AS_TITLE" val="Aspose.Slides for .NET6"/>
  <p:tag name="AS_VERSION" val="25.7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5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C# Interview Question</vt:lpstr>
    </vt:vector>
  </TitlesOfParts>
  <LinksUpToDate>0</LinksUpToDate>
  <SharedDoc>0</SharedDoc>
  <HyperlinksChanged>0</HyperlinksChanged>
  <Application>Aspose.Slides for .NET</Application>
  <AppVersion>25.0700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2025-07-28T13:21:39.828</cp:lastPrinted>
  <dcterms:created xsi:type="dcterms:W3CDTF">2025-07-28T08:21:39Z</dcterms:created>
  <dcterms:modified xsi:type="dcterms:W3CDTF">2025-07-28T08:21:39Z</dcterms:modified>
</cp:coreProperties>
</file>