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8B54DB1-CD45-40AA-AFE1-DAB611D0785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EDAE568-81C5-4A4F-B369-67ADA2AC64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DBCC2AF-35C2-4786-94E1-1684E484249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66BD63-1DAF-43BB-A65A-DA5C90532A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62D1BC-4DB7-4FCF-B8D6-E5C9CE07AF6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F1B9AF96-9902-4D6A-8AC2-565EAF8C789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93038A4A-D089-403C-B6DC-65A2FF9B757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B193BAA9-84C3-4EFE-9E83-71A79CADC12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87E93DDB-41CF-4487-B4B2-EEDC3780B1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02429C3F-AD9C-420A-B54B-B73B399FFB0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E4C755A-66D5-4513-A894-1EBE2FCDB79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11. What are access modifiers in C#?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2025-07-28T13:21:40.120</cp:lastPrinted>
  <dcterms:created xsi:type="dcterms:W3CDTF">2025-07-28T08:21:40Z</dcterms:created>
  <dcterms:modified xsi:type="dcterms:W3CDTF">2025-07-28T08:21:40Z</dcterms:modified>
</cp:coreProperties>
</file>