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BCED12-E105-41B6-863D-7413E7B235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2A3D0-85C2-4658-9238-086FF9923F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9BA15F-2A30-4373-BF82-0E85F35113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749467-F44E-427A-AE2B-A4A4EE7DAD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FAEEA8-D29E-42FD-AA32-FA1239FBA3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9442DCE-40C9-4BFC-948F-F1BD0CC8C2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B9CFEA-1BEC-418B-BF7D-14AB88FC9D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57BE613-1448-4409-81E9-CF661D5691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257187E-45C5-4E41-95E6-F8BC0D9831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782F51A-D00A-4383-A668-3EF2BA6AF6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F520582-6166-44EE-8BF2-8EC25EEB4F4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12. How do you implement dependency injection in C#?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2025-07-28T13:21:40.225</cp:lastPrinted>
  <dcterms:created xsi:type="dcterms:W3CDTF">2025-07-28T08:21:40Z</dcterms:created>
  <dcterms:modified xsi:type="dcterms:W3CDTF">2025-07-28T08:21:40Z</dcterms:modified>
</cp:coreProperties>
</file>