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B2CACB-2B53-4968-A595-18344910034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A92C596-DE39-4ED2-943B-9F5DBA7F7A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53437F6-34CC-494D-8E4E-675F32062BC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D53FF01-AA94-4EFB-A48C-AA2A35EFEF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6EA282-BAEC-4F9A-A1FC-76AF61491A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854F8F-1716-41AC-ACD6-148A3C17FB6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9E41787-8750-43B9-8605-50F50923DE7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D242D30-E6AD-426B-805C-844F3AFB45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2DDA8E7D-C82F-4730-A39B-E9DE2AFCACC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D63556F-EFAE-4563-8E23-FB05D3AB8DC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95447E2-56C0-49AC-B0B4-69E44D2386C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13. What are extension methods in C#?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2025-07-28T13:21:40.341</cp:lastPrinted>
  <dcterms:created xsi:type="dcterms:W3CDTF">2025-07-28T08:21:40Z</dcterms:created>
  <dcterms:modified xsi:type="dcterms:W3CDTF">2025-07-28T08:21:40Z</dcterms:modified>
</cp:coreProperties>
</file>