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81055C-B196-4C5C-8DD1-96AB974173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D88CF-B5BC-4E74-BFEA-29CD8ACA4E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07243F-884E-44E6-91F6-8F47B63F7C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031EE0-2603-4B67-9078-82C8A75969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D2403D-23C8-43C4-9560-92C4DEC518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51155C-C783-4D5C-8212-F7D6C312EE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F4828E-FAC2-4130-A9C0-4FC4D183BD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F743D5-39F3-4A71-9774-C3E11AF62E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7485D7-1AF9-466E-91F3-D9F6387A74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7DCCFF-8BD7-4B99-AFF7-58305F9DDE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447163-4188-4756-9866-6203CCF556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15. What are generics in C# and why are they useful?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2025-07-28T13:21:40.611</cp:lastPrinted>
  <dcterms:created xsi:type="dcterms:W3CDTF">2025-07-28T08:21:40Z</dcterms:created>
  <dcterms:modified xsi:type="dcterms:W3CDTF">2025-07-28T08:21:40Z</dcterms:modified>
</cp:coreProperties>
</file>