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A5B0074-04AF-45FB-9AEA-FCE58A8F478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D3FCC30-7C1F-4F0A-952A-5C62FA5287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51C39E-19FC-4060-9106-091C21C5BB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49EA1D-11D8-4FDA-8B65-6816396BF0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95D83AA-2AEC-4FB0-880C-A0C9A03AB31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74ED1617-43D8-4827-9491-B8F9483CAB0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6E9BFCB-15E6-4D94-9897-D8E0A6147D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66F2C2EA-0E0C-4329-9E42-0A070D8D7DD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0E8D7B09-F7E4-428A-AEA5-FB182C56686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CD78746-A57B-48FF-AABF-5D09A180A51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150D3E0-2503-48CB-9939-4FB938F4C9F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What is the purpose of the 'using' statement in C#?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2025-07-28T13:21:38.759</cp:lastPrinted>
  <dcterms:created xsi:type="dcterms:W3CDTF">2025-07-28T08:21:38Z</dcterms:created>
  <dcterms:modified xsi:type="dcterms:W3CDTF">2025-07-28T08:21:38Z</dcterms:modified>
</cp:coreProperties>
</file>