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5.7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  <p:sldMasterId id="2147483671" r:id="rId2"/>
  </p:sldMasterIdLst>
  <p:sldIdLst>
    <p:sldId id="257" r:id="rId3"/>
  </p:sldIdLst>
  <p:sldSz cx="9144000" cy="6858000" type="screen4x3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  <p:guideLst>
        <p:guide orient="horz" pos="2160"/>
        <p:guide pos="2880"/>
      </p:guideLst>
    </p:cSldViewPr>
  </p:slideViewPr>
  <p:notesViewPr>
    <p:cSldViewPr>
      <p:cViewPr>
        <p:scale>
          <a:sx n="1" d="100"/>
          <a:sy n="1" d="100"/>
        </p:scale>
        <p:origin x="0" y="0"/>
      </p:cViewPr>
      <p:guideLst/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Master" Target="slideMasters/slideMaster2.xml" /><Relationship Id="rId3" Type="http://schemas.openxmlformats.org/officeDocument/2006/relationships/slide" Target="slides/slide1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48D88C5-8E7B-4489-97E0-BC3BB4F2C8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2BAE405-D2F3-41EC-9AB0-EB8242FDF6E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79C90C-1F49-45CB-AAD7-8AE662721A2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168075583"/>
      </p:ext>
    </p:extLst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614314258"/>
      </p:ext>
    </p:extLst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60648375"/>
      </p:ext>
    </p:extLst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82244947"/>
      </p:ext>
    </p:extLst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0158736"/>
      </p:ext>
    </p:extLst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727027711"/>
      </p:ext>
    </p:extLst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212999818"/>
      </p:ext>
    </p:extLst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840726560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2387A8E-11AC-4E99-833D-65978283CAB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89236939"/>
      </p:ext>
    </p:extLst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910927964"/>
      </p:ext>
    </p:extLst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12223792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B10BD3A-8E1E-4C30-8960-ED453C9372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0DDF971-3068-48B2-930F-F9E79C53E91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DF764CFC-9898-4083-86E6-251B4C9A415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24876694-901C-4435-A2B9-A981D583761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40BCEAE-16C4-424D-AF14-8B786DC86BD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AA02783-4958-4C1F-BC25-796FF55FFAB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E24D20C5-C953-4A75-AD3B-2A84B088865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_rels/slideMaster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10" Type="http://schemas.openxmlformats.org/officeDocument/2006/relationships/slideLayout" Target="../slideLayouts/slideLayout21.xml" /><Relationship Id="rId11" Type="http://schemas.openxmlformats.org/officeDocument/2006/relationships/slideLayout" Target="../slideLayouts/slideLayout22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14.xml" /><Relationship Id="rId4" Type="http://schemas.openxmlformats.org/officeDocument/2006/relationships/slideLayout" Target="../slideLayouts/slideLayout15.xml" /><Relationship Id="rId5" Type="http://schemas.openxmlformats.org/officeDocument/2006/relationships/slideLayout" Target="../slideLayouts/slideLayout16.xml" /><Relationship Id="rId6" Type="http://schemas.openxmlformats.org/officeDocument/2006/relationships/slideLayout" Target="../slideLayouts/slideLayout17.xml" /><Relationship Id="rId7" Type="http://schemas.openxmlformats.org/officeDocument/2006/relationships/slideLayout" Target="../slideLayouts/slideLayout18.xml" /><Relationship Id="rId8" Type="http://schemas.openxmlformats.org/officeDocument/2006/relationships/slideLayout" Target="../slideLayouts/slideLayout19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/>
  <p:timing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Explain the concept of garbage collection in .NET.</a:t>
            </a:r>
          </a:p>
        </p:txBody>
      </p:sp>
      <p:sp>
        <p:nvSpPr>
          <p:cNvPr id="4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kern="1200" noProof="1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  <p:sp>
        <p:nvSpPr>
          <p:cNvPr id="5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.NET6 25.7.</a:t>
            </a:r>
          </a:p>
          <a:p>
            <a:pPr algn="ctr"/>
            <a:r>
              <a:t>Copyright 2004-2025Aspose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6.0.36"/>
  <p:tag name="AS_OS" val="Microsoft Windows NT 10.0.19045.0"/>
  <p:tag name="AS_RELEASE_DATE" val="2025.07.14"/>
  <p:tag name="AS_TITLE" val="Aspose.Slides for .NET6"/>
  <p:tag name="AS_VERSION" val="25.7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5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C# Interview Question</vt:lpstr>
    </vt:vector>
  </TitlesOfParts>
  <LinksUpToDate>0</LinksUpToDate>
  <SharedDoc>0</SharedDoc>
  <HyperlinksChanged>0</HyperlinksChanged>
  <Application>Aspose.Slides for .NET</Application>
  <AppVersion>25.0700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2025-07-28T13:21:38.987</cp:lastPrinted>
  <dcterms:created xsi:type="dcterms:W3CDTF">2025-07-28T08:21:38Z</dcterms:created>
  <dcterms:modified xsi:type="dcterms:W3CDTF">2025-07-28T08:21:39Z</dcterms:modified>
</cp:coreProperties>
</file>