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5.7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7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showPr showNarration="1">
    <p:present/>
    <p:extLs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  <p:guideLst>
        <p:guide orient="horz" pos="2160"/>
        <p:guide pos="2880"/>
      </p:guideLst>
    </p:cSldViewPr>
  </p:slideViewPr>
  <p:notesViewPr>
    <p:cSldViewPr>
      <p:cViewPr>
        <p:scale>
          <a:sx n="1" d="100"/>
          <a:sy n="1" d="100"/>
        </p:scale>
        <p:origin x="0" y="0"/>
      </p:cViewPr>
      <p:guideLst/>
    </p:cSldViewPr>
  </p:notesViewPr>
  <p:gridSpacing cx="76200" cy="76200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 title="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2F07A5E-D723-4399-8F80-06782DBF4F0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 title="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E27B787-6A4F-40CD-90FA-2A6FB4E7221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 title="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 title="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4053D9E-4C61-4267-BF5B-7030DF13F2B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val="3168075583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val="2614314258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val="960648375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val="2782244947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val="990158736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val="727027711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val="1212999818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val="1840726560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1EC7DD4-90D2-4745-BDC5-2861C126CFD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val="3889236939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val="2910927964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val="3612223792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 title="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32FD705-1EAC-44D3-8C54-F83F9414ACF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 title="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 title="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D71E3A1A-FCDE-43D4-86AE-75CEBF1EDC6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 title="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 title="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 title="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 title="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 title="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 title="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 title="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5CDA7E54-18D8-46F6-98E1-F970DD410B5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 title="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 title="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 title="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04E18A92-2365-40CA-8983-56AB6CFC5A2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 title="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 title="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 title="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ACB3AC98-F074-4DEE-A2B1-C783E9D271D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 title="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 title="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 title="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 title="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6E998259-F358-48A0-840B-7C7FD18E074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 title="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 title="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 title="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 title="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 title="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34DB507C-7006-424F-8105-1D94FD70BBF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 title="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 title="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 title="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 title="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C# Interview 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4. What are delegates and events in C#?</a:t>
            </a:r>
          </a:p>
        </p:txBody>
      </p:sp>
      <p:sp>
        <p:nvSpPr>
          <p:cNvPr id="4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kern="1200" noProof="1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.NET6 25.7.</a:t>
            </a:r>
          </a:p>
          <a:p>
            <a:pPr algn="ctr"/>
            <a:r>
              <a:t>Copyright 2004-2025Aspose Pty Ltd.</a:t>
            </a:r>
          </a:p>
        </p:txBody>
      </p:sp>
      <p:sp>
        <p:nvSpPr>
          <p:cNvPr id="5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.NET6 25.7.</a:t>
            </a:r>
          </a:p>
          <a:p>
            <a:pPr algn="ctr"/>
            <a:r>
              <a:t>Copyright 2004-2025Aspose Pty Ltd.</a:t>
            </a:r>
          </a:p>
        </p:txBody>
      </p:sp>
    </p:spTree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6.0.36"/>
  <p:tag name="AS_OS" val="Microsoft Windows NT 10.0.19045.0"/>
  <p:tag name="AS_RELEASE_DATE" val="2025.07.14"/>
  <p:tag name="AS_TITLE" val="Aspose.Slides for .NET6"/>
  <p:tag name="AS_VERSION" val="25.7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Calibri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Calibri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5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C# Interview Question</vt:lpstr>
    </vt:vector>
  </TitlesOfParts>
  <LinksUpToDate>0</LinksUpToDate>
  <SharedDoc>0</SharedDoc>
  <HyperlinksChanged>0</HyperlinksChanged>
  <Application>Aspose.Slides for .NET</Application>
  <AppVersion>25.0700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2025-07-28T13:21:39.102</cp:lastPrinted>
  <dcterms:created xsi:type="dcterms:W3CDTF">2025-07-28T08:21:39Z</dcterms:created>
  <dcterms:modified xsi:type="dcterms:W3CDTF">2025-07-28T08:21:39Z</dcterms:modified>
</cp:coreProperties>
</file>