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33E516-C087-494C-9D5B-E1BC721ABB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17CF40-3EEB-416D-A2FA-8563E88BCF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10EEE2-18AD-40AB-9DEF-2B8908FF31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D731E-2765-4560-B277-D8A73F815C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FCEE32-3168-4DAE-8CB9-45777D2156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037A507-C105-4DB6-9AC1-1C910E326C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CDB6734-52A9-4130-BAF1-37C75FC47B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53C1F35-56CD-43FB-B3DD-B619B362D8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617CF78-81D4-4FFC-AC10-61E36FDE26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D31902-6DA3-49C7-BC45-8E2EF1B159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B3E22F7-817D-45CF-AB18-2D3AACBA71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8. What is the difference between 'const', 'readonly', and 'static'?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2025-07-28T13:21:39.672</cp:lastPrinted>
  <dcterms:created xsi:type="dcterms:W3CDTF">2025-07-28T08:21:39Z</dcterms:created>
  <dcterms:modified xsi:type="dcterms:W3CDTF">2025-07-28T08:21:39Z</dcterms:modified>
</cp:coreProperties>
</file>