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79D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2AF34-A7D9-4237-8CAD-965BEE73096F}" v="202" dt="2024-02-23T23:27:10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tudent  C00257481) Mark Doyle" userId="b167b0d7-f355-4e74-9af7-a09cecef755b" providerId="ADAL" clId="{9522AF34-A7D9-4237-8CAD-965BEE73096F}"/>
    <pc:docChg chg="undo custSel modSld">
      <pc:chgData name="(Student  C00257481) Mark Doyle" userId="b167b0d7-f355-4e74-9af7-a09cecef755b" providerId="ADAL" clId="{9522AF34-A7D9-4237-8CAD-965BEE73096F}" dt="2024-02-23T23:46:26.184" v="924" actId="20577"/>
      <pc:docMkLst>
        <pc:docMk/>
      </pc:docMkLst>
      <pc:sldChg chg="addSp delSp modSp mod setBg">
        <pc:chgData name="(Student  C00257481) Mark Doyle" userId="b167b0d7-f355-4e74-9af7-a09cecef755b" providerId="ADAL" clId="{9522AF34-A7D9-4237-8CAD-965BEE73096F}" dt="2024-02-23T23:46:26.184" v="924" actId="20577"/>
        <pc:sldMkLst>
          <pc:docMk/>
          <pc:sldMk cId="1281407621" sldId="257"/>
        </pc:sldMkLst>
        <pc:spChg chg="mod">
          <ac:chgData name="(Student  C00257481) Mark Doyle" userId="b167b0d7-f355-4e74-9af7-a09cecef755b" providerId="ADAL" clId="{9522AF34-A7D9-4237-8CAD-965BEE73096F}" dt="2024-02-23T22:05:26.930" v="718" actId="14861"/>
          <ac:spMkLst>
            <pc:docMk/>
            <pc:sldMk cId="1281407621" sldId="257"/>
            <ac:spMk id="9" creationId="{4E6E9298-DEFB-DA35-F1A8-60F2D21AF83B}"/>
          </ac:spMkLst>
        </pc:spChg>
        <pc:spChg chg="del mod">
          <ac:chgData name="(Student  C00257481) Mark Doyle" userId="b167b0d7-f355-4e74-9af7-a09cecef755b" providerId="ADAL" clId="{9522AF34-A7D9-4237-8CAD-965BEE73096F}" dt="2024-02-23T16:44:51.561" v="150" actId="21"/>
          <ac:spMkLst>
            <pc:docMk/>
            <pc:sldMk cId="1281407621" sldId="257"/>
            <ac:spMk id="10" creationId="{FE9DB4D0-3638-9D16-F3EC-CEEAA6B84DA4}"/>
          </ac:spMkLst>
        </pc:spChg>
        <pc:spChg chg="mod">
          <ac:chgData name="(Student  C00257481) Mark Doyle" userId="b167b0d7-f355-4e74-9af7-a09cecef755b" providerId="ADAL" clId="{9522AF34-A7D9-4237-8CAD-965BEE73096F}" dt="2024-02-23T19:22:28.379" v="546" actId="20577"/>
          <ac:spMkLst>
            <pc:docMk/>
            <pc:sldMk cId="1281407621" sldId="257"/>
            <ac:spMk id="11" creationId="{ADCC2818-5672-3202-8DF7-E0D143FB49A2}"/>
          </ac:spMkLst>
        </pc:spChg>
        <pc:spChg chg="add del mod">
          <ac:chgData name="(Student  C00257481) Mark Doyle" userId="b167b0d7-f355-4e74-9af7-a09cecef755b" providerId="ADAL" clId="{9522AF34-A7D9-4237-8CAD-965BEE73096F}" dt="2024-02-23T16:46:52.654" v="154" actId="21"/>
          <ac:spMkLst>
            <pc:docMk/>
            <pc:sldMk cId="1281407621" sldId="257"/>
            <ac:spMk id="12" creationId="{2201330D-BB78-8B2A-455B-A77C50F9E9D4}"/>
          </ac:spMkLst>
        </pc:spChg>
        <pc:spChg chg="add mod">
          <ac:chgData name="(Student  C00257481) Mark Doyle" userId="b167b0d7-f355-4e74-9af7-a09cecef755b" providerId="ADAL" clId="{9522AF34-A7D9-4237-8CAD-965BEE73096F}" dt="2024-02-23T21:38:37.542" v="608" actId="14100"/>
          <ac:spMkLst>
            <pc:docMk/>
            <pc:sldMk cId="1281407621" sldId="257"/>
            <ac:spMk id="13" creationId="{AD5232CC-8C75-8505-A465-D8DEB76F54D3}"/>
          </ac:spMkLst>
        </pc:spChg>
        <pc:spChg chg="add del">
          <ac:chgData name="(Student  C00257481) Mark Doyle" userId="b167b0d7-f355-4e74-9af7-a09cecef755b" providerId="ADAL" clId="{9522AF34-A7D9-4237-8CAD-965BEE73096F}" dt="2024-02-23T16:38:26.433" v="129" actId="26606"/>
          <ac:spMkLst>
            <pc:docMk/>
            <pc:sldMk cId="1281407621" sldId="257"/>
            <ac:spMk id="14" creationId="{D9A7F3BF-8763-4074-AD77-92790AF314D1}"/>
          </ac:spMkLst>
        </pc:spChg>
        <pc:spChg chg="add del">
          <ac:chgData name="(Student  C00257481) Mark Doyle" userId="b167b0d7-f355-4e74-9af7-a09cecef755b" providerId="ADAL" clId="{9522AF34-A7D9-4237-8CAD-965BEE73096F}" dt="2024-02-23T16:38:22.546" v="127" actId="26606"/>
          <ac:spMkLst>
            <pc:docMk/>
            <pc:sldMk cId="1281407621" sldId="257"/>
            <ac:spMk id="17" creationId="{BACC6370-2D7E-4714-9D71-7542949D7D5D}"/>
          </ac:spMkLst>
        </pc:spChg>
        <pc:spChg chg="add del">
          <ac:chgData name="(Student  C00257481) Mark Doyle" userId="b167b0d7-f355-4e74-9af7-a09cecef755b" providerId="ADAL" clId="{9522AF34-A7D9-4237-8CAD-965BEE73096F}" dt="2024-02-23T16:38:31.626" v="131" actId="26606"/>
          <ac:spMkLst>
            <pc:docMk/>
            <pc:sldMk cId="1281407621" sldId="257"/>
            <ac:spMk id="18" creationId="{738F59A4-4431-460D-8E49-6E65C189A566}"/>
          </ac:spMkLst>
        </pc:spChg>
        <pc:spChg chg="add del">
          <ac:chgData name="(Student  C00257481) Mark Doyle" userId="b167b0d7-f355-4e74-9af7-a09cecef755b" providerId="ADAL" clId="{9522AF34-A7D9-4237-8CAD-965BEE73096F}" dt="2024-02-23T16:38:22.546" v="127" actId="26606"/>
          <ac:spMkLst>
            <pc:docMk/>
            <pc:sldMk cId="1281407621" sldId="257"/>
            <ac:spMk id="19" creationId="{F68B3F68-107C-434F-AA38-110D5EA91B85}"/>
          </ac:spMkLst>
        </pc:spChg>
        <pc:spChg chg="add del">
          <ac:chgData name="(Student  C00257481) Mark Doyle" userId="b167b0d7-f355-4e74-9af7-a09cecef755b" providerId="ADAL" clId="{9522AF34-A7D9-4237-8CAD-965BEE73096F}" dt="2024-02-23T16:38:22.546" v="127" actId="26606"/>
          <ac:spMkLst>
            <pc:docMk/>
            <pc:sldMk cId="1281407621" sldId="257"/>
            <ac:spMk id="21" creationId="{AAD0DBB9-1A4B-4391-81D4-CB19F9AB918A}"/>
          </ac:spMkLst>
        </pc:spChg>
        <pc:spChg chg="add del">
          <ac:chgData name="(Student  C00257481) Mark Doyle" userId="b167b0d7-f355-4e74-9af7-a09cecef755b" providerId="ADAL" clId="{9522AF34-A7D9-4237-8CAD-965BEE73096F}" dt="2024-02-23T16:38:22.546" v="127" actId="26606"/>
          <ac:spMkLst>
            <pc:docMk/>
            <pc:sldMk cId="1281407621" sldId="257"/>
            <ac:spMk id="23" creationId="{063BBA22-50EA-4C4D-BE05-F1CE4E63AA56}"/>
          </ac:spMkLst>
        </pc:spChg>
        <pc:spChg chg="add del mod">
          <ac:chgData name="(Student  C00257481) Mark Doyle" userId="b167b0d7-f355-4e74-9af7-a09cecef755b" providerId="ADAL" clId="{9522AF34-A7D9-4237-8CAD-965BEE73096F}" dt="2024-02-23T21:59:39.273" v="644" actId="478"/>
          <ac:spMkLst>
            <pc:docMk/>
            <pc:sldMk cId="1281407621" sldId="257"/>
            <ac:spMk id="28" creationId="{118EBB66-5BBF-A169-4EBE-4F388DBAD589}"/>
          </ac:spMkLst>
        </pc:spChg>
        <pc:spChg chg="add mod">
          <ac:chgData name="(Student  C00257481) Mark Doyle" userId="b167b0d7-f355-4e74-9af7-a09cecef755b" providerId="ADAL" clId="{9522AF34-A7D9-4237-8CAD-965BEE73096F}" dt="2024-02-23T23:46:26.184" v="924" actId="20577"/>
          <ac:spMkLst>
            <pc:docMk/>
            <pc:sldMk cId="1281407621" sldId="257"/>
            <ac:spMk id="32" creationId="{0147E8AD-5159-E9E4-CEE4-9BE7A7AC315C}"/>
          </ac:spMkLst>
        </pc:spChg>
        <pc:spChg chg="add mod">
          <ac:chgData name="(Student  C00257481) Mark Doyle" userId="b167b0d7-f355-4e74-9af7-a09cecef755b" providerId="ADAL" clId="{9522AF34-A7D9-4237-8CAD-965BEE73096F}" dt="2024-02-23T23:01:46.120" v="886" actId="20577"/>
          <ac:spMkLst>
            <pc:docMk/>
            <pc:sldMk cId="1281407621" sldId="257"/>
            <ac:spMk id="34" creationId="{1C5AD9B5-C043-0EE9-6A8E-A3C845150C1B}"/>
          </ac:spMkLst>
        </pc:spChg>
        <pc:spChg chg="add mod">
          <ac:chgData name="(Student  C00257481) Mark Doyle" userId="b167b0d7-f355-4e74-9af7-a09cecef755b" providerId="ADAL" clId="{9522AF34-A7D9-4237-8CAD-965BEE73096F}" dt="2024-02-23T22:00:26.659" v="647"/>
          <ac:spMkLst>
            <pc:docMk/>
            <pc:sldMk cId="1281407621" sldId="257"/>
            <ac:spMk id="35" creationId="{EC2AD5C0-BB9D-1326-1254-BD8714F2145B}"/>
          </ac:spMkLst>
        </pc:spChg>
        <pc:spChg chg="add mod">
          <ac:chgData name="(Student  C00257481) Mark Doyle" userId="b167b0d7-f355-4e74-9af7-a09cecef755b" providerId="ADAL" clId="{9522AF34-A7D9-4237-8CAD-965BEE73096F}" dt="2024-02-23T22:03:23.548" v="706" actId="1076"/>
          <ac:spMkLst>
            <pc:docMk/>
            <pc:sldMk cId="1281407621" sldId="257"/>
            <ac:spMk id="36" creationId="{7F78DDA3-158B-809D-2FFB-8E20C3A35F97}"/>
          </ac:spMkLst>
        </pc:spChg>
        <pc:spChg chg="add mod">
          <ac:chgData name="(Student  C00257481) Mark Doyle" userId="b167b0d7-f355-4e74-9af7-a09cecef755b" providerId="ADAL" clId="{9522AF34-A7D9-4237-8CAD-965BEE73096F}" dt="2024-02-23T22:03:39.819" v="708"/>
          <ac:spMkLst>
            <pc:docMk/>
            <pc:sldMk cId="1281407621" sldId="257"/>
            <ac:spMk id="37" creationId="{AADB837C-9CF4-0868-AF24-65453E1CE6E5}"/>
          </ac:spMkLst>
        </pc:spChg>
        <pc:spChg chg="add del mod">
          <ac:chgData name="(Student  C00257481) Mark Doyle" userId="b167b0d7-f355-4e74-9af7-a09cecef755b" providerId="ADAL" clId="{9522AF34-A7D9-4237-8CAD-965BEE73096F}" dt="2024-02-23T22:58:38.541" v="858" actId="1076"/>
          <ac:spMkLst>
            <pc:docMk/>
            <pc:sldMk cId="1281407621" sldId="257"/>
            <ac:spMk id="39" creationId="{F0B038BB-C08B-6F38-0708-82BA4D0A93EF}"/>
          </ac:spMkLst>
        </pc:spChg>
        <pc:spChg chg="add mod">
          <ac:chgData name="(Student  C00257481) Mark Doyle" userId="b167b0d7-f355-4e74-9af7-a09cecef755b" providerId="ADAL" clId="{9522AF34-A7D9-4237-8CAD-965BEE73096F}" dt="2024-02-23T22:58:18.755" v="854" actId="20577"/>
          <ac:spMkLst>
            <pc:docMk/>
            <pc:sldMk cId="1281407621" sldId="257"/>
            <ac:spMk id="40" creationId="{2C1B35E7-D8BF-3F2C-5444-A512FCBA4D1D}"/>
          </ac:spMkLst>
        </pc:spChg>
        <pc:spChg chg="add mod">
          <ac:chgData name="(Student  C00257481) Mark Doyle" userId="b167b0d7-f355-4e74-9af7-a09cecef755b" providerId="ADAL" clId="{9522AF34-A7D9-4237-8CAD-965BEE73096F}" dt="2024-02-23T23:26:57.243" v="898" actId="207"/>
          <ac:spMkLst>
            <pc:docMk/>
            <pc:sldMk cId="1281407621" sldId="257"/>
            <ac:spMk id="41" creationId="{FE1C3CAC-A50B-AD20-3246-D56735667E1B}"/>
          </ac:spMkLst>
        </pc:spChg>
        <pc:spChg chg="add mod">
          <ac:chgData name="(Student  C00257481) Mark Doyle" userId="b167b0d7-f355-4e74-9af7-a09cecef755b" providerId="ADAL" clId="{9522AF34-A7D9-4237-8CAD-965BEE73096F}" dt="2024-02-23T23:28:09.472" v="911" actId="207"/>
          <ac:spMkLst>
            <pc:docMk/>
            <pc:sldMk cId="1281407621" sldId="257"/>
            <ac:spMk id="42" creationId="{63362F4B-1F6E-EF78-6706-8ECA7B2A2A83}"/>
          </ac:spMkLst>
        </pc:spChg>
        <pc:grpChg chg="add del">
          <ac:chgData name="(Student  C00257481) Mark Doyle" userId="b167b0d7-f355-4e74-9af7-a09cecef755b" providerId="ADAL" clId="{9522AF34-A7D9-4237-8CAD-965BEE73096F}" dt="2024-02-23T16:38:26.433" v="129" actId="26606"/>
          <ac:grpSpMkLst>
            <pc:docMk/>
            <pc:sldMk cId="1281407621" sldId="257"/>
            <ac:grpSpMk id="15" creationId="{7A9648D6-B41B-42D0-A817-AE2607B0B5B8}"/>
          </ac:grpSpMkLst>
        </pc:grpChg>
        <pc:grpChg chg="add del">
          <ac:chgData name="(Student  C00257481) Mark Doyle" userId="b167b0d7-f355-4e74-9af7-a09cecef755b" providerId="ADAL" clId="{9522AF34-A7D9-4237-8CAD-965BEE73096F}" dt="2024-02-23T16:38:31.626" v="131" actId="26606"/>
          <ac:grpSpMkLst>
            <pc:docMk/>
            <pc:sldMk cId="1281407621" sldId="257"/>
            <ac:grpSpMk id="25" creationId="{8A919B9C-5C01-47E4-B2F2-45F589208ABF}"/>
          </ac:grpSpMkLst>
        </pc:grpChg>
        <pc:graphicFrameChg chg="mod ord">
          <ac:chgData name="(Student  C00257481) Mark Doyle" userId="b167b0d7-f355-4e74-9af7-a09cecef755b" providerId="ADAL" clId="{9522AF34-A7D9-4237-8CAD-965BEE73096F}" dt="2024-02-23T22:22:30.951" v="816" actId="1076"/>
          <ac:graphicFrameMkLst>
            <pc:docMk/>
            <pc:sldMk cId="1281407621" sldId="257"/>
            <ac:graphicFrameMk id="8" creationId="{16142F87-EC32-7E18-8E9D-A7FF7B1E8B1E}"/>
          </ac:graphicFrameMkLst>
        </pc:graphicFrameChg>
        <pc:picChg chg="add del mod">
          <ac:chgData name="(Student  C00257481) Mark Doyle" userId="b167b0d7-f355-4e74-9af7-a09cecef755b" providerId="ADAL" clId="{9522AF34-A7D9-4237-8CAD-965BEE73096F}" dt="2024-02-23T17:31:57.306" v="359" actId="21"/>
          <ac:picMkLst>
            <pc:docMk/>
            <pc:sldMk cId="1281407621" sldId="257"/>
            <ac:picMk id="29" creationId="{E382AE5D-7FB9-FE68-8E5D-A8C1704DB3B5}"/>
          </ac:picMkLst>
        </pc:picChg>
        <pc:picChg chg="add del">
          <ac:chgData name="(Student  C00257481) Mark Doyle" userId="b167b0d7-f355-4e74-9af7-a09cecef755b" providerId="ADAL" clId="{9522AF34-A7D9-4237-8CAD-965BEE73096F}" dt="2024-02-23T17:30:44.581" v="306" actId="22"/>
          <ac:picMkLst>
            <pc:docMk/>
            <pc:sldMk cId="1281407621" sldId="257"/>
            <ac:picMk id="31" creationId="{440AE63C-1845-5875-DD56-DFC2C6168C3D}"/>
          </ac:picMkLst>
        </pc:picChg>
        <pc:picChg chg="add del mod">
          <ac:chgData name="(Student  C00257481) Mark Doyle" userId="b167b0d7-f355-4e74-9af7-a09cecef755b" providerId="ADAL" clId="{9522AF34-A7D9-4237-8CAD-965BEE73096F}" dt="2024-02-23T21:59:07.725" v="639" actId="21"/>
          <ac:picMkLst>
            <pc:docMk/>
            <pc:sldMk cId="1281407621" sldId="257"/>
            <ac:picMk id="33" creationId="{7A8F5B21-63DE-3CCD-6222-33E4ACDA5D4F}"/>
          </ac:picMkLst>
        </pc:picChg>
        <pc:picChg chg="add mod">
          <ac:chgData name="(Student  C00257481) Mark Doyle" userId="b167b0d7-f355-4e74-9af7-a09cecef755b" providerId="ADAL" clId="{9522AF34-A7D9-4237-8CAD-965BEE73096F}" dt="2024-02-23T22:04:08.355" v="713" actId="1076"/>
          <ac:picMkLst>
            <pc:docMk/>
            <pc:sldMk cId="1281407621" sldId="257"/>
            <ac:picMk id="38" creationId="{41104D54-087A-EA8F-59FF-ACF12BBB319C}"/>
          </ac:picMkLst>
        </pc:picChg>
        <pc:cxnChg chg="add del">
          <ac:chgData name="(Student  C00257481) Mark Doyle" userId="b167b0d7-f355-4e74-9af7-a09cecef755b" providerId="ADAL" clId="{9522AF34-A7D9-4237-8CAD-965BEE73096F}" dt="2024-02-23T16:38:26.433" v="129" actId="26606"/>
          <ac:cxnSpMkLst>
            <pc:docMk/>
            <pc:sldMk cId="1281407621" sldId="257"/>
            <ac:cxnSpMk id="24" creationId="{C49DA8F6-BCC1-4447-B54C-57856834B94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8F252-0343-4C7F-9F3B-A4E610FDE9EA}" type="doc">
      <dgm:prSet loTypeId="urn:microsoft.com/office/officeart/2011/layout/HexagonRadial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96D91F53-C04A-4422-97E7-FC2ACF15B615}">
      <dgm:prSet phldrT="[Text]"/>
      <dgm:spPr/>
      <dgm:t>
        <a:bodyPr/>
        <a:lstStyle/>
        <a:p>
          <a:r>
            <a:rPr lang="en-IE" dirty="0"/>
            <a:t>Incident Monitoring Tool</a:t>
          </a:r>
        </a:p>
      </dgm:t>
    </dgm:pt>
    <dgm:pt modelId="{9AC8E7A7-9A01-4CB0-A547-AFF55DC1C4FB}" type="parTrans" cxnId="{AA0CFDE4-8407-4525-AC36-747CB1A74D1C}">
      <dgm:prSet/>
      <dgm:spPr/>
      <dgm:t>
        <a:bodyPr/>
        <a:lstStyle/>
        <a:p>
          <a:endParaRPr lang="en-IE"/>
        </a:p>
      </dgm:t>
    </dgm:pt>
    <dgm:pt modelId="{BBB41575-CDB2-4D0D-A34F-390D457A146E}" type="sibTrans" cxnId="{AA0CFDE4-8407-4525-AC36-747CB1A74D1C}">
      <dgm:prSet/>
      <dgm:spPr/>
      <dgm:t>
        <a:bodyPr/>
        <a:lstStyle/>
        <a:p>
          <a:endParaRPr lang="en-IE"/>
        </a:p>
      </dgm:t>
    </dgm:pt>
    <dgm:pt modelId="{E751E9EE-D073-4055-A1A5-011FB9BA97D0}">
      <dgm:prSet phldrT="[Text]"/>
      <dgm:spPr/>
      <dgm:t>
        <a:bodyPr/>
        <a:lstStyle/>
        <a:p>
          <a:r>
            <a:rPr lang="en-IE" dirty="0"/>
            <a:t>RSS Feed</a:t>
          </a:r>
        </a:p>
      </dgm:t>
    </dgm:pt>
    <dgm:pt modelId="{600C0D81-D680-4098-8C3F-9D69228D8B32}" type="parTrans" cxnId="{2A445C2B-ACBC-44A2-A84D-A5A18E0921F1}">
      <dgm:prSet/>
      <dgm:spPr/>
      <dgm:t>
        <a:bodyPr/>
        <a:lstStyle/>
        <a:p>
          <a:endParaRPr lang="en-IE"/>
        </a:p>
      </dgm:t>
    </dgm:pt>
    <dgm:pt modelId="{653F7F7E-37CC-442C-A079-A2D5C84FCD8F}" type="sibTrans" cxnId="{2A445C2B-ACBC-44A2-A84D-A5A18E0921F1}">
      <dgm:prSet/>
      <dgm:spPr/>
      <dgm:t>
        <a:bodyPr/>
        <a:lstStyle/>
        <a:p>
          <a:endParaRPr lang="en-IE"/>
        </a:p>
      </dgm:t>
    </dgm:pt>
    <dgm:pt modelId="{764CCAD3-099E-45BE-B140-930148A35576}">
      <dgm:prSet phldrT="[Text]"/>
      <dgm:spPr/>
      <dgm:t>
        <a:bodyPr/>
        <a:lstStyle/>
        <a:p>
          <a:r>
            <a:rPr lang="en-IE" dirty="0"/>
            <a:t>MITRE’s API</a:t>
          </a:r>
        </a:p>
      </dgm:t>
    </dgm:pt>
    <dgm:pt modelId="{A9943D8A-2E86-45F1-94AF-7341EA6A79A5}" type="parTrans" cxnId="{1C89661D-7491-41C8-9695-ADEC543EA48E}">
      <dgm:prSet/>
      <dgm:spPr/>
      <dgm:t>
        <a:bodyPr/>
        <a:lstStyle/>
        <a:p>
          <a:endParaRPr lang="en-IE"/>
        </a:p>
      </dgm:t>
    </dgm:pt>
    <dgm:pt modelId="{A12F2340-D2D8-4E0D-A60D-8E158624185A}" type="sibTrans" cxnId="{1C89661D-7491-41C8-9695-ADEC543EA48E}">
      <dgm:prSet/>
      <dgm:spPr/>
      <dgm:t>
        <a:bodyPr/>
        <a:lstStyle/>
        <a:p>
          <a:endParaRPr lang="en-IE"/>
        </a:p>
      </dgm:t>
    </dgm:pt>
    <dgm:pt modelId="{B8683F30-9C84-4EC3-8FC3-225579166367}">
      <dgm:prSet phldrT="[Text]"/>
      <dgm:spPr/>
      <dgm:t>
        <a:bodyPr/>
        <a:lstStyle/>
        <a:p>
          <a:r>
            <a:rPr lang="en-IE" dirty="0"/>
            <a:t>Sub-Technique Criteria</a:t>
          </a:r>
        </a:p>
      </dgm:t>
    </dgm:pt>
    <dgm:pt modelId="{690BC4D9-B8FC-4756-A500-817D4BE4524C}" type="parTrans" cxnId="{FEEC2B5B-9176-4E48-855B-FC16DF3E8A54}">
      <dgm:prSet/>
      <dgm:spPr/>
      <dgm:t>
        <a:bodyPr/>
        <a:lstStyle/>
        <a:p>
          <a:endParaRPr lang="en-IE"/>
        </a:p>
      </dgm:t>
    </dgm:pt>
    <dgm:pt modelId="{FF8C2E61-59F7-461D-B277-3A2CD02DF0C1}" type="sibTrans" cxnId="{FEEC2B5B-9176-4E48-855B-FC16DF3E8A54}">
      <dgm:prSet/>
      <dgm:spPr/>
      <dgm:t>
        <a:bodyPr/>
        <a:lstStyle/>
        <a:p>
          <a:endParaRPr lang="en-IE"/>
        </a:p>
      </dgm:t>
    </dgm:pt>
    <dgm:pt modelId="{0C927011-A12B-4FFC-BCA1-B3D77D9ED721}">
      <dgm:prSet phldrT="[Text]"/>
      <dgm:spPr/>
      <dgm:t>
        <a:bodyPr/>
        <a:lstStyle/>
        <a:p>
          <a:r>
            <a:rPr lang="en-IE" dirty="0"/>
            <a:t>MITRE’s</a:t>
          </a:r>
        </a:p>
        <a:p>
          <a:r>
            <a:rPr lang="en-IE" dirty="0"/>
            <a:t>Navigation Layer</a:t>
          </a:r>
        </a:p>
      </dgm:t>
    </dgm:pt>
    <dgm:pt modelId="{E3C81B03-DC8F-4704-80F0-B0FA65688565}" type="parTrans" cxnId="{8EE12B19-4F33-40B7-BC9B-2F33EB3E5F93}">
      <dgm:prSet/>
      <dgm:spPr/>
      <dgm:t>
        <a:bodyPr/>
        <a:lstStyle/>
        <a:p>
          <a:endParaRPr lang="en-IE"/>
        </a:p>
      </dgm:t>
    </dgm:pt>
    <dgm:pt modelId="{CCEE9432-3F62-48A5-ACBC-6C39FFC30E57}" type="sibTrans" cxnId="{8EE12B19-4F33-40B7-BC9B-2F33EB3E5F93}">
      <dgm:prSet/>
      <dgm:spPr/>
      <dgm:t>
        <a:bodyPr/>
        <a:lstStyle/>
        <a:p>
          <a:endParaRPr lang="en-IE"/>
        </a:p>
      </dgm:t>
    </dgm:pt>
    <dgm:pt modelId="{54FDA3FC-8C36-438B-91A5-CE540049DF62}">
      <dgm:prSet phldrT="[Text]"/>
      <dgm:spPr/>
      <dgm:t>
        <a:bodyPr/>
        <a:lstStyle/>
        <a:p>
          <a:r>
            <a:rPr lang="en-IE" dirty="0"/>
            <a:t>MITRE’s T&amp;T’s</a:t>
          </a:r>
        </a:p>
      </dgm:t>
    </dgm:pt>
    <dgm:pt modelId="{334BD161-F15B-4BA5-A010-30D6D97BB15D}" type="parTrans" cxnId="{E28528FA-77BD-4E9F-BE91-B0C54BEC61DA}">
      <dgm:prSet/>
      <dgm:spPr/>
      <dgm:t>
        <a:bodyPr/>
        <a:lstStyle/>
        <a:p>
          <a:endParaRPr lang="en-IE"/>
        </a:p>
      </dgm:t>
    </dgm:pt>
    <dgm:pt modelId="{78C3302D-CD09-45AA-83BE-DCB594FECA57}" type="sibTrans" cxnId="{E28528FA-77BD-4E9F-BE91-B0C54BEC61DA}">
      <dgm:prSet/>
      <dgm:spPr/>
      <dgm:t>
        <a:bodyPr/>
        <a:lstStyle/>
        <a:p>
          <a:endParaRPr lang="en-IE"/>
        </a:p>
      </dgm:t>
    </dgm:pt>
    <dgm:pt modelId="{34821B6E-17EC-4745-B58C-BB8158D07853}">
      <dgm:prSet phldrT="[Text]"/>
      <dgm:spPr/>
      <dgm:t>
        <a:bodyPr/>
        <a:lstStyle/>
        <a:p>
          <a:r>
            <a:rPr lang="en-IE" dirty="0"/>
            <a:t>IMT REPORT</a:t>
          </a:r>
        </a:p>
      </dgm:t>
    </dgm:pt>
    <dgm:pt modelId="{D50C2733-70D5-4574-9235-096DA0291EF3}" type="parTrans" cxnId="{9AFAC6D8-5F46-4D5B-BAAE-0F731F1264DE}">
      <dgm:prSet/>
      <dgm:spPr/>
      <dgm:t>
        <a:bodyPr/>
        <a:lstStyle/>
        <a:p>
          <a:endParaRPr lang="en-IE"/>
        </a:p>
      </dgm:t>
    </dgm:pt>
    <dgm:pt modelId="{FE772432-5D70-4477-8831-038DDCC180A5}" type="sibTrans" cxnId="{9AFAC6D8-5F46-4D5B-BAAE-0F731F1264DE}">
      <dgm:prSet/>
      <dgm:spPr/>
      <dgm:t>
        <a:bodyPr/>
        <a:lstStyle/>
        <a:p>
          <a:endParaRPr lang="en-IE"/>
        </a:p>
      </dgm:t>
    </dgm:pt>
    <dgm:pt modelId="{049356CC-5D01-4D83-80C5-1BFBE6D67206}" type="pres">
      <dgm:prSet presAssocID="{CF38F252-0343-4C7F-9F3B-A4E610FDE9E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5AB2B3F-41FC-4C1C-B718-437EAC8C5E3D}" type="pres">
      <dgm:prSet presAssocID="{96D91F53-C04A-4422-97E7-FC2ACF15B615}" presName="Parent" presStyleLbl="node0" presStyleIdx="0" presStyleCnt="1">
        <dgm:presLayoutVars>
          <dgm:chMax val="6"/>
          <dgm:chPref val="6"/>
        </dgm:presLayoutVars>
      </dgm:prSet>
      <dgm:spPr/>
    </dgm:pt>
    <dgm:pt modelId="{E106169A-C946-470B-9A66-799A880C7CF6}" type="pres">
      <dgm:prSet presAssocID="{E751E9EE-D073-4055-A1A5-011FB9BA97D0}" presName="Accent1" presStyleCnt="0"/>
      <dgm:spPr/>
    </dgm:pt>
    <dgm:pt modelId="{C50119F3-A130-4E4B-8F4D-32D8474F1996}" type="pres">
      <dgm:prSet presAssocID="{E751E9EE-D073-4055-A1A5-011FB9BA97D0}" presName="Accent" presStyleLbl="bgShp" presStyleIdx="0" presStyleCnt="6"/>
      <dgm:spPr/>
    </dgm:pt>
    <dgm:pt modelId="{EB5FD7E1-D30C-47E8-9539-D6EDF7F9B91B}" type="pres">
      <dgm:prSet presAssocID="{E751E9EE-D073-4055-A1A5-011FB9BA97D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165BF18-89D9-40FD-880E-DAC9C298995E}" type="pres">
      <dgm:prSet presAssocID="{764CCAD3-099E-45BE-B140-930148A35576}" presName="Accent2" presStyleCnt="0"/>
      <dgm:spPr/>
    </dgm:pt>
    <dgm:pt modelId="{C370813F-137C-4B19-8BB2-4316593E048E}" type="pres">
      <dgm:prSet presAssocID="{764CCAD3-099E-45BE-B140-930148A35576}" presName="Accent" presStyleLbl="bgShp" presStyleIdx="1" presStyleCnt="6"/>
      <dgm:spPr/>
    </dgm:pt>
    <dgm:pt modelId="{A3DD8190-7C5B-4944-ADB6-A1F7C3C955AC}" type="pres">
      <dgm:prSet presAssocID="{764CCAD3-099E-45BE-B140-930148A3557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5D4FA92-90A9-4972-A438-17E81AB14DA7}" type="pres">
      <dgm:prSet presAssocID="{B8683F30-9C84-4EC3-8FC3-225579166367}" presName="Accent3" presStyleCnt="0"/>
      <dgm:spPr/>
    </dgm:pt>
    <dgm:pt modelId="{FC8D1C9B-9AA7-46AE-A25A-9503E6A9F31C}" type="pres">
      <dgm:prSet presAssocID="{B8683F30-9C84-4EC3-8FC3-225579166367}" presName="Accent" presStyleLbl="bgShp" presStyleIdx="2" presStyleCnt="6"/>
      <dgm:spPr/>
    </dgm:pt>
    <dgm:pt modelId="{100EA9E2-7986-4D8B-AD65-D2355D10CA1E}" type="pres">
      <dgm:prSet presAssocID="{B8683F30-9C84-4EC3-8FC3-22557916636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366A262-3919-4D73-A9D8-802B257D170E}" type="pres">
      <dgm:prSet presAssocID="{0C927011-A12B-4FFC-BCA1-B3D77D9ED721}" presName="Accent4" presStyleCnt="0"/>
      <dgm:spPr/>
    </dgm:pt>
    <dgm:pt modelId="{4EA545BB-8165-42A7-A045-43E7196EC1C7}" type="pres">
      <dgm:prSet presAssocID="{0C927011-A12B-4FFC-BCA1-B3D77D9ED721}" presName="Accent" presStyleLbl="bgShp" presStyleIdx="3" presStyleCnt="6"/>
      <dgm:spPr/>
    </dgm:pt>
    <dgm:pt modelId="{ADBE89DD-6719-48C9-A510-4FCC22531B73}" type="pres">
      <dgm:prSet presAssocID="{0C927011-A12B-4FFC-BCA1-B3D77D9ED72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2FFD271-3BFC-4EEF-B5D5-1520089DC1DA}" type="pres">
      <dgm:prSet presAssocID="{54FDA3FC-8C36-438B-91A5-CE540049DF62}" presName="Accent5" presStyleCnt="0"/>
      <dgm:spPr/>
    </dgm:pt>
    <dgm:pt modelId="{6FB1CB6A-B873-4E3E-B5E6-EE80DEA3C978}" type="pres">
      <dgm:prSet presAssocID="{54FDA3FC-8C36-438B-91A5-CE540049DF62}" presName="Accent" presStyleLbl="bgShp" presStyleIdx="4" presStyleCnt="6"/>
      <dgm:spPr/>
    </dgm:pt>
    <dgm:pt modelId="{64F5499F-F8E8-4F24-AE7B-C10C2E7B8702}" type="pres">
      <dgm:prSet presAssocID="{54FDA3FC-8C36-438B-91A5-CE540049DF6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9E16856-9D57-4ACC-88E4-D7355AFE82A7}" type="pres">
      <dgm:prSet presAssocID="{34821B6E-17EC-4745-B58C-BB8158D07853}" presName="Accent6" presStyleCnt="0"/>
      <dgm:spPr/>
    </dgm:pt>
    <dgm:pt modelId="{19A7DBD9-81F5-4FE9-8968-8584CE0F133A}" type="pres">
      <dgm:prSet presAssocID="{34821B6E-17EC-4745-B58C-BB8158D07853}" presName="Accent" presStyleLbl="bgShp" presStyleIdx="5" presStyleCnt="6"/>
      <dgm:spPr/>
    </dgm:pt>
    <dgm:pt modelId="{B9B01BC1-EBCD-4119-8B5A-76186D914E78}" type="pres">
      <dgm:prSet presAssocID="{34821B6E-17EC-4745-B58C-BB8158D0785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EE12B19-4F33-40B7-BC9B-2F33EB3E5F93}" srcId="{96D91F53-C04A-4422-97E7-FC2ACF15B615}" destId="{0C927011-A12B-4FFC-BCA1-B3D77D9ED721}" srcOrd="3" destOrd="0" parTransId="{E3C81B03-DC8F-4704-80F0-B0FA65688565}" sibTransId="{CCEE9432-3F62-48A5-ACBC-6C39FFC30E57}"/>
    <dgm:cxn modelId="{1C89661D-7491-41C8-9695-ADEC543EA48E}" srcId="{96D91F53-C04A-4422-97E7-FC2ACF15B615}" destId="{764CCAD3-099E-45BE-B140-930148A35576}" srcOrd="1" destOrd="0" parTransId="{A9943D8A-2E86-45F1-94AF-7341EA6A79A5}" sibTransId="{A12F2340-D2D8-4E0D-A60D-8E158624185A}"/>
    <dgm:cxn modelId="{1C9ADE22-6F4B-4185-A59D-2C48AD66B0E0}" type="presOf" srcId="{B8683F30-9C84-4EC3-8FC3-225579166367}" destId="{100EA9E2-7986-4D8B-AD65-D2355D10CA1E}" srcOrd="0" destOrd="0" presId="urn:microsoft.com/office/officeart/2011/layout/HexagonRadial"/>
    <dgm:cxn modelId="{2A445C2B-ACBC-44A2-A84D-A5A18E0921F1}" srcId="{96D91F53-C04A-4422-97E7-FC2ACF15B615}" destId="{E751E9EE-D073-4055-A1A5-011FB9BA97D0}" srcOrd="0" destOrd="0" parTransId="{600C0D81-D680-4098-8C3F-9D69228D8B32}" sibTransId="{653F7F7E-37CC-442C-A079-A2D5C84FCD8F}"/>
    <dgm:cxn modelId="{FEEC2B5B-9176-4E48-855B-FC16DF3E8A54}" srcId="{96D91F53-C04A-4422-97E7-FC2ACF15B615}" destId="{B8683F30-9C84-4EC3-8FC3-225579166367}" srcOrd="2" destOrd="0" parTransId="{690BC4D9-B8FC-4756-A500-817D4BE4524C}" sibTransId="{FF8C2E61-59F7-461D-B277-3A2CD02DF0C1}"/>
    <dgm:cxn modelId="{A3325058-B449-4319-B8D3-1E66C401A98E}" type="presOf" srcId="{764CCAD3-099E-45BE-B140-930148A35576}" destId="{A3DD8190-7C5B-4944-ADB6-A1F7C3C955AC}" srcOrd="0" destOrd="0" presId="urn:microsoft.com/office/officeart/2011/layout/HexagonRadial"/>
    <dgm:cxn modelId="{4963387D-9F73-40F4-82C5-47FED9CFC444}" type="presOf" srcId="{0C927011-A12B-4FFC-BCA1-B3D77D9ED721}" destId="{ADBE89DD-6719-48C9-A510-4FCC22531B73}" srcOrd="0" destOrd="0" presId="urn:microsoft.com/office/officeart/2011/layout/HexagonRadial"/>
    <dgm:cxn modelId="{84930FC4-8594-40FD-ABBC-E55983044EE6}" type="presOf" srcId="{E751E9EE-D073-4055-A1A5-011FB9BA97D0}" destId="{EB5FD7E1-D30C-47E8-9539-D6EDF7F9B91B}" srcOrd="0" destOrd="0" presId="urn:microsoft.com/office/officeart/2011/layout/HexagonRadial"/>
    <dgm:cxn modelId="{5A5050D7-40B5-436C-A76C-F39EB5A0CDDE}" type="presOf" srcId="{54FDA3FC-8C36-438B-91A5-CE540049DF62}" destId="{64F5499F-F8E8-4F24-AE7B-C10C2E7B8702}" srcOrd="0" destOrd="0" presId="urn:microsoft.com/office/officeart/2011/layout/HexagonRadial"/>
    <dgm:cxn modelId="{9AFAC6D8-5F46-4D5B-BAAE-0F731F1264DE}" srcId="{96D91F53-C04A-4422-97E7-FC2ACF15B615}" destId="{34821B6E-17EC-4745-B58C-BB8158D07853}" srcOrd="5" destOrd="0" parTransId="{D50C2733-70D5-4574-9235-096DA0291EF3}" sibTransId="{FE772432-5D70-4477-8831-038DDCC180A5}"/>
    <dgm:cxn modelId="{AA0CFDE4-8407-4525-AC36-747CB1A74D1C}" srcId="{CF38F252-0343-4C7F-9F3B-A4E610FDE9EA}" destId="{96D91F53-C04A-4422-97E7-FC2ACF15B615}" srcOrd="0" destOrd="0" parTransId="{9AC8E7A7-9A01-4CB0-A547-AFF55DC1C4FB}" sibTransId="{BBB41575-CDB2-4D0D-A34F-390D457A146E}"/>
    <dgm:cxn modelId="{9CDE24EA-04AF-44F5-8709-CD67BA1AE4F1}" type="presOf" srcId="{CF38F252-0343-4C7F-9F3B-A4E610FDE9EA}" destId="{049356CC-5D01-4D83-80C5-1BFBE6D67206}" srcOrd="0" destOrd="0" presId="urn:microsoft.com/office/officeart/2011/layout/HexagonRadial"/>
    <dgm:cxn modelId="{84C6C2EA-D517-4CA4-A93D-2CBBB4258C25}" type="presOf" srcId="{96D91F53-C04A-4422-97E7-FC2ACF15B615}" destId="{25AB2B3F-41FC-4C1C-B718-437EAC8C5E3D}" srcOrd="0" destOrd="0" presId="urn:microsoft.com/office/officeart/2011/layout/HexagonRadial"/>
    <dgm:cxn modelId="{B9194EEF-8C52-442D-8DF3-7AC14BB236C5}" type="presOf" srcId="{34821B6E-17EC-4745-B58C-BB8158D07853}" destId="{B9B01BC1-EBCD-4119-8B5A-76186D914E78}" srcOrd="0" destOrd="0" presId="urn:microsoft.com/office/officeart/2011/layout/HexagonRadial"/>
    <dgm:cxn modelId="{E28528FA-77BD-4E9F-BE91-B0C54BEC61DA}" srcId="{96D91F53-C04A-4422-97E7-FC2ACF15B615}" destId="{54FDA3FC-8C36-438B-91A5-CE540049DF62}" srcOrd="4" destOrd="0" parTransId="{334BD161-F15B-4BA5-A010-30D6D97BB15D}" sibTransId="{78C3302D-CD09-45AA-83BE-DCB594FECA57}"/>
    <dgm:cxn modelId="{EAF53EDB-3207-4792-A6D4-11B7EA07CC32}" type="presParOf" srcId="{049356CC-5D01-4D83-80C5-1BFBE6D67206}" destId="{25AB2B3F-41FC-4C1C-B718-437EAC8C5E3D}" srcOrd="0" destOrd="0" presId="urn:microsoft.com/office/officeart/2011/layout/HexagonRadial"/>
    <dgm:cxn modelId="{1D14FC19-0D4B-4CAC-BCF0-053FFE797A49}" type="presParOf" srcId="{049356CC-5D01-4D83-80C5-1BFBE6D67206}" destId="{E106169A-C946-470B-9A66-799A880C7CF6}" srcOrd="1" destOrd="0" presId="urn:microsoft.com/office/officeart/2011/layout/HexagonRadial"/>
    <dgm:cxn modelId="{426A9BCD-9760-448E-88DD-2BA7C0A0514F}" type="presParOf" srcId="{E106169A-C946-470B-9A66-799A880C7CF6}" destId="{C50119F3-A130-4E4B-8F4D-32D8474F1996}" srcOrd="0" destOrd="0" presId="urn:microsoft.com/office/officeart/2011/layout/HexagonRadial"/>
    <dgm:cxn modelId="{3FACD6DB-C0AE-4984-89F6-79FF163755EF}" type="presParOf" srcId="{049356CC-5D01-4D83-80C5-1BFBE6D67206}" destId="{EB5FD7E1-D30C-47E8-9539-D6EDF7F9B91B}" srcOrd="2" destOrd="0" presId="urn:microsoft.com/office/officeart/2011/layout/HexagonRadial"/>
    <dgm:cxn modelId="{6D94D8EC-A14D-43DE-83DE-C2422132697E}" type="presParOf" srcId="{049356CC-5D01-4D83-80C5-1BFBE6D67206}" destId="{B165BF18-89D9-40FD-880E-DAC9C298995E}" srcOrd="3" destOrd="0" presId="urn:microsoft.com/office/officeart/2011/layout/HexagonRadial"/>
    <dgm:cxn modelId="{29D39179-A6E1-4485-B792-2FCAFBBF7FBA}" type="presParOf" srcId="{B165BF18-89D9-40FD-880E-DAC9C298995E}" destId="{C370813F-137C-4B19-8BB2-4316593E048E}" srcOrd="0" destOrd="0" presId="urn:microsoft.com/office/officeart/2011/layout/HexagonRadial"/>
    <dgm:cxn modelId="{97193C20-2336-404D-9390-9FFA311704D3}" type="presParOf" srcId="{049356CC-5D01-4D83-80C5-1BFBE6D67206}" destId="{A3DD8190-7C5B-4944-ADB6-A1F7C3C955AC}" srcOrd="4" destOrd="0" presId="urn:microsoft.com/office/officeart/2011/layout/HexagonRadial"/>
    <dgm:cxn modelId="{3E6D343B-AB67-4C8D-A8FF-5053A62A0403}" type="presParOf" srcId="{049356CC-5D01-4D83-80C5-1BFBE6D67206}" destId="{A5D4FA92-90A9-4972-A438-17E81AB14DA7}" srcOrd="5" destOrd="0" presId="urn:microsoft.com/office/officeart/2011/layout/HexagonRadial"/>
    <dgm:cxn modelId="{E6987BA2-EB89-48BA-B940-0EFBB90FBF7B}" type="presParOf" srcId="{A5D4FA92-90A9-4972-A438-17E81AB14DA7}" destId="{FC8D1C9B-9AA7-46AE-A25A-9503E6A9F31C}" srcOrd="0" destOrd="0" presId="urn:microsoft.com/office/officeart/2011/layout/HexagonRadial"/>
    <dgm:cxn modelId="{ED147EA7-6307-432A-867B-ACD08FBE29A5}" type="presParOf" srcId="{049356CC-5D01-4D83-80C5-1BFBE6D67206}" destId="{100EA9E2-7986-4D8B-AD65-D2355D10CA1E}" srcOrd="6" destOrd="0" presId="urn:microsoft.com/office/officeart/2011/layout/HexagonRadial"/>
    <dgm:cxn modelId="{04B655FE-05CB-4457-954D-3349B50FCC77}" type="presParOf" srcId="{049356CC-5D01-4D83-80C5-1BFBE6D67206}" destId="{3366A262-3919-4D73-A9D8-802B257D170E}" srcOrd="7" destOrd="0" presId="urn:microsoft.com/office/officeart/2011/layout/HexagonRadial"/>
    <dgm:cxn modelId="{D42B3308-D48B-448C-8939-5DD654AF85B5}" type="presParOf" srcId="{3366A262-3919-4D73-A9D8-802B257D170E}" destId="{4EA545BB-8165-42A7-A045-43E7196EC1C7}" srcOrd="0" destOrd="0" presId="urn:microsoft.com/office/officeart/2011/layout/HexagonRadial"/>
    <dgm:cxn modelId="{A3F6C20E-57EB-4A39-B42E-24FE26DB9EDC}" type="presParOf" srcId="{049356CC-5D01-4D83-80C5-1BFBE6D67206}" destId="{ADBE89DD-6719-48C9-A510-4FCC22531B73}" srcOrd="8" destOrd="0" presId="urn:microsoft.com/office/officeart/2011/layout/HexagonRadial"/>
    <dgm:cxn modelId="{179F7E1C-5069-4BD7-836A-CB19EB538DC9}" type="presParOf" srcId="{049356CC-5D01-4D83-80C5-1BFBE6D67206}" destId="{F2FFD271-3BFC-4EEF-B5D5-1520089DC1DA}" srcOrd="9" destOrd="0" presId="urn:microsoft.com/office/officeart/2011/layout/HexagonRadial"/>
    <dgm:cxn modelId="{6BE61F24-952D-4BDA-B24E-3A8B69B9F1C0}" type="presParOf" srcId="{F2FFD271-3BFC-4EEF-B5D5-1520089DC1DA}" destId="{6FB1CB6A-B873-4E3E-B5E6-EE80DEA3C978}" srcOrd="0" destOrd="0" presId="urn:microsoft.com/office/officeart/2011/layout/HexagonRadial"/>
    <dgm:cxn modelId="{F2F2EFB2-8629-4306-801E-FFB4017A8947}" type="presParOf" srcId="{049356CC-5D01-4D83-80C5-1BFBE6D67206}" destId="{64F5499F-F8E8-4F24-AE7B-C10C2E7B8702}" srcOrd="10" destOrd="0" presId="urn:microsoft.com/office/officeart/2011/layout/HexagonRadial"/>
    <dgm:cxn modelId="{0B889419-28FF-4C6D-BE7A-012B1455C243}" type="presParOf" srcId="{049356CC-5D01-4D83-80C5-1BFBE6D67206}" destId="{E9E16856-9D57-4ACC-88E4-D7355AFE82A7}" srcOrd="11" destOrd="0" presId="urn:microsoft.com/office/officeart/2011/layout/HexagonRadial"/>
    <dgm:cxn modelId="{25EC62F9-A1C7-4174-B680-A4F8E7F0186C}" type="presParOf" srcId="{E9E16856-9D57-4ACC-88E4-D7355AFE82A7}" destId="{19A7DBD9-81F5-4FE9-8968-8584CE0F133A}" srcOrd="0" destOrd="0" presId="urn:microsoft.com/office/officeart/2011/layout/HexagonRadial"/>
    <dgm:cxn modelId="{3B781377-7398-4780-BDAB-0BD7DCC99FE6}" type="presParOf" srcId="{049356CC-5D01-4D83-80C5-1BFBE6D67206}" destId="{B9B01BC1-EBCD-4119-8B5A-76186D914E7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B2B3F-41FC-4C1C-B718-437EAC8C5E3D}">
      <dsp:nvSpPr>
        <dsp:cNvPr id="0" name=""/>
        <dsp:cNvSpPr/>
      </dsp:nvSpPr>
      <dsp:spPr>
        <a:xfrm>
          <a:off x="2798377" y="1633488"/>
          <a:ext cx="2076235" cy="179602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Incident Monitoring Tool</a:t>
          </a:r>
        </a:p>
      </dsp:txBody>
      <dsp:txXfrm>
        <a:off x="3142438" y="1931115"/>
        <a:ext cx="1388113" cy="1200773"/>
      </dsp:txXfrm>
    </dsp:sp>
    <dsp:sp modelId="{C370813F-137C-4B19-8BB2-4316593E048E}">
      <dsp:nvSpPr>
        <dsp:cNvPr id="0" name=""/>
        <dsp:cNvSpPr/>
      </dsp:nvSpPr>
      <dsp:spPr>
        <a:xfrm>
          <a:off x="4098500" y="774210"/>
          <a:ext cx="783357" cy="67496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B5FD7E1-D30C-47E8-9539-D6EDF7F9B91B}">
      <dsp:nvSpPr>
        <dsp:cNvPr id="0" name=""/>
        <dsp:cNvSpPr/>
      </dsp:nvSpPr>
      <dsp:spPr>
        <a:xfrm>
          <a:off x="2989629" y="0"/>
          <a:ext cx="1701460" cy="147196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RSS Feed</a:t>
          </a:r>
        </a:p>
      </dsp:txBody>
      <dsp:txXfrm>
        <a:off x="3271597" y="243935"/>
        <a:ext cx="1137524" cy="984092"/>
      </dsp:txXfrm>
    </dsp:sp>
    <dsp:sp modelId="{FC8D1C9B-9AA7-46AE-A25A-9503E6A9F31C}">
      <dsp:nvSpPr>
        <dsp:cNvPr id="0" name=""/>
        <dsp:cNvSpPr/>
      </dsp:nvSpPr>
      <dsp:spPr>
        <a:xfrm>
          <a:off x="5012739" y="2036038"/>
          <a:ext cx="783357" cy="67496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3DD8190-7C5B-4944-ADB6-A1F7C3C955AC}">
      <dsp:nvSpPr>
        <dsp:cNvPr id="0" name=""/>
        <dsp:cNvSpPr/>
      </dsp:nvSpPr>
      <dsp:spPr>
        <a:xfrm>
          <a:off x="4550065" y="905355"/>
          <a:ext cx="1701460" cy="147196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MITRE’s API</a:t>
          </a:r>
        </a:p>
      </dsp:txBody>
      <dsp:txXfrm>
        <a:off x="4832033" y="1149290"/>
        <a:ext cx="1137524" cy="984092"/>
      </dsp:txXfrm>
    </dsp:sp>
    <dsp:sp modelId="{4EA545BB-8165-42A7-A045-43E7196EC1C7}">
      <dsp:nvSpPr>
        <dsp:cNvPr id="0" name=""/>
        <dsp:cNvSpPr/>
      </dsp:nvSpPr>
      <dsp:spPr>
        <a:xfrm>
          <a:off x="4377649" y="3460404"/>
          <a:ext cx="783357" cy="67496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00EA9E2-7986-4D8B-AD65-D2355D10CA1E}">
      <dsp:nvSpPr>
        <dsp:cNvPr id="0" name=""/>
        <dsp:cNvSpPr/>
      </dsp:nvSpPr>
      <dsp:spPr>
        <a:xfrm>
          <a:off x="4550065" y="2685180"/>
          <a:ext cx="1701460" cy="147196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Sub-Technique Criteria</a:t>
          </a:r>
        </a:p>
      </dsp:txBody>
      <dsp:txXfrm>
        <a:off x="4832033" y="2929115"/>
        <a:ext cx="1137524" cy="984092"/>
      </dsp:txXfrm>
    </dsp:sp>
    <dsp:sp modelId="{6FB1CB6A-B873-4E3E-B5E6-EE80DEA3C978}">
      <dsp:nvSpPr>
        <dsp:cNvPr id="0" name=""/>
        <dsp:cNvSpPr/>
      </dsp:nvSpPr>
      <dsp:spPr>
        <a:xfrm>
          <a:off x="2802241" y="3608258"/>
          <a:ext cx="783357" cy="67496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DBE89DD-6719-48C9-A510-4FCC22531B73}">
      <dsp:nvSpPr>
        <dsp:cNvPr id="0" name=""/>
        <dsp:cNvSpPr/>
      </dsp:nvSpPr>
      <dsp:spPr>
        <a:xfrm>
          <a:off x="2989629" y="3591549"/>
          <a:ext cx="1701460" cy="147196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MITRE’s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Navigation Layer</a:t>
          </a:r>
        </a:p>
      </dsp:txBody>
      <dsp:txXfrm>
        <a:off x="3271597" y="3835484"/>
        <a:ext cx="1137524" cy="984092"/>
      </dsp:txXfrm>
    </dsp:sp>
    <dsp:sp modelId="{19A7DBD9-81F5-4FE9-8968-8584CE0F133A}">
      <dsp:nvSpPr>
        <dsp:cNvPr id="0" name=""/>
        <dsp:cNvSpPr/>
      </dsp:nvSpPr>
      <dsp:spPr>
        <a:xfrm>
          <a:off x="1873030" y="2346937"/>
          <a:ext cx="783357" cy="67496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4F5499F-F8E8-4F24-AE7B-C10C2E7B8702}">
      <dsp:nvSpPr>
        <dsp:cNvPr id="0" name=""/>
        <dsp:cNvSpPr/>
      </dsp:nvSpPr>
      <dsp:spPr>
        <a:xfrm>
          <a:off x="1421948" y="2686193"/>
          <a:ext cx="1701460" cy="147196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MITRE’s T&amp;T’s</a:t>
          </a:r>
        </a:p>
      </dsp:txBody>
      <dsp:txXfrm>
        <a:off x="1703916" y="2930128"/>
        <a:ext cx="1137524" cy="984092"/>
      </dsp:txXfrm>
    </dsp:sp>
    <dsp:sp modelId="{B9B01BC1-EBCD-4119-8B5A-76186D914E78}">
      <dsp:nvSpPr>
        <dsp:cNvPr id="0" name=""/>
        <dsp:cNvSpPr/>
      </dsp:nvSpPr>
      <dsp:spPr>
        <a:xfrm>
          <a:off x="1421948" y="903330"/>
          <a:ext cx="1701460" cy="147196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IMT REPORT</a:t>
          </a:r>
        </a:p>
      </dsp:txBody>
      <dsp:txXfrm>
        <a:off x="1703916" y="1147265"/>
        <a:ext cx="1137524" cy="984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83B4-B8DF-9A26-6B3D-0224F0AF7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1A76-6F55-BC64-2431-B2B6C35BD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675A-1266-4512-116E-C46D34B9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DB99F-D3E6-9AFF-DA16-84A9D294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877D-6E46-E355-9292-EE296683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14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ED81-1995-0531-7400-24ED80E1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1DE3B-7C21-F4C4-47F1-8CE629F49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F9FF-D96B-6675-8BBB-869B162B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CDD3-962E-5432-1952-AEB47CAB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74DC2-8A57-1DFE-7EAA-D3B912E0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82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28EBB-968D-8A8D-4156-D24BB84C9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B9F90-6FC2-758F-74EF-C35371447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5A99-AC25-CA35-4287-16695AD1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74D3-482C-1AE5-FA66-664E4859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379EA-8FF2-AC5E-B081-AD392947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57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29C5-9EDD-8718-0D4E-112437DF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141B-CA81-BE02-C742-4EC4CD26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C8CC-4762-8387-95DB-7FDCE144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589C-5C90-A212-5BBF-769C2DAE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0C1B-ED8C-FA00-272F-29AE61BB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165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61E4-49FA-6AB2-0F70-74BF2793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2048B-04F8-C3AE-C720-DAE6693A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0B51-37F2-C100-97A9-5963029D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3CDA-8EFD-E64F-7497-7012E000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A9E3-8329-6C83-152C-E3BF17DD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811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038E-E05C-54C2-9C00-823ACACF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3100-C9BD-1DBD-11D0-4955AA3A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5E08-108D-CF33-98A6-9A1DDF61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CCBD6-055D-3A00-7660-DA7DDAE8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19CC3-2379-850B-723E-201A4878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234EC-497F-E70E-96DA-9E8AE02D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176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495D-2D14-222C-F78C-019FF9B7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0FC0-3245-50A2-49A4-DEF3041F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91FB-B14D-8E41-78C5-C803F0C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B277F-961D-E2B1-C160-F0B428003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F418F-FBC2-F798-C896-A1857B9DF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3FF1D-B459-90E7-5C82-DB2E14C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2BD14-8AF4-24CB-A43A-EFF883F4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7FE66-1B0B-082A-416A-7B93BCF9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1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BDD-2A21-99CF-4511-B27E98AE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3ECE6-D92F-ECB6-A4D7-67BFDA01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63EE8-5D0A-5DC9-1AA2-713466F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785AF-F9CF-E27A-C219-B10C7B29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080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6FF5E-F726-0DE5-DED2-C17A2798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F4C88-2098-A0F3-7035-6431EF69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C010-954C-AD12-0737-0E3DAAD4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77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1707-B1B7-DB5A-A009-6AB37EE8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6C9E-0ABE-E598-7DE7-B62573B81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650E4-12BE-A569-F915-F6E6B8B86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CCB7D-EBAA-49C7-51D3-F792262E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59C6-1B58-B1D8-F821-BD6F0B9C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14CA-EBB1-6E33-3DA6-47330A9B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387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AAC5-5827-8076-E052-79F4B251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55D41-96C2-55FA-6E89-55B77930A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53BA3-1D99-C2F9-8FFD-12126231E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8D980-D75F-DD8E-A6F2-9BB17285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7BA0-F73A-5469-E132-8DD4AD14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6AE49-C9E0-8272-841D-52A8E028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084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2E2DA-C21F-DCF4-E90B-0324C9E7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2B37F-F551-788F-D9B7-9932D902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3D46-32FF-2F71-9231-CFD244A66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179DD-BF6F-43CF-8FC6-495B2C04BD8B}" type="datetimeFigureOut">
              <a:rPr lang="en-IE" smtClean="0"/>
              <a:t>21/02/2024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7638-9086-1F49-5B33-E9AB7BB66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DEA3-3991-C69E-B466-A2A04226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96463-D448-458D-94AD-222E5C5DF3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47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hyperlink" Target="mailto:C00257481@setu.ie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www.crowdstrike.com/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6142F87-EC32-7E18-8E9D-A7FF7B1E8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908202"/>
              </p:ext>
            </p:extLst>
          </p:nvPr>
        </p:nvGraphicFramePr>
        <p:xfrm>
          <a:off x="2259262" y="1046438"/>
          <a:ext cx="7673474" cy="5063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6E9298-DEFB-DA35-F1A8-60F2D21AF83B}"/>
              </a:ext>
            </a:extLst>
          </p:cNvPr>
          <p:cNvSpPr txBox="1"/>
          <p:nvPr/>
        </p:nvSpPr>
        <p:spPr>
          <a:xfrm>
            <a:off x="-1" y="0"/>
            <a:ext cx="12192001" cy="5232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INCIDENT MONITORING TOOL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C2818-5672-3202-8DF7-E0D143FB49A2}"/>
              </a:ext>
            </a:extLst>
          </p:cNvPr>
          <p:cNvSpPr txBox="1"/>
          <p:nvPr/>
        </p:nvSpPr>
        <p:spPr>
          <a:xfrm>
            <a:off x="-1" y="4812866"/>
            <a:ext cx="3474721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/>
              <a:t>TOOLS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E" dirty="0"/>
              <a:t>Eclipse: IDE for Coding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E" dirty="0"/>
              <a:t>RSS Feeds: Automated Content Updates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E" dirty="0"/>
              <a:t>MITRE’s API: Cybersecurity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E" dirty="0"/>
              <a:t>JAVA: Programming Language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232CC-8C75-8505-A465-D8DEB76F54D3}"/>
              </a:ext>
            </a:extLst>
          </p:cNvPr>
          <p:cNvSpPr txBox="1"/>
          <p:nvPr/>
        </p:nvSpPr>
        <p:spPr>
          <a:xfrm>
            <a:off x="0" y="523220"/>
            <a:ext cx="331216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000" dirty="0"/>
              <a:t>ABOUT THE TOOL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Actively Monitors Threats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Provides Effective Mitigations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Creates Incident Reports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Shows Real-Time Alerts</a:t>
            </a:r>
            <a:endParaRPr lang="en-IE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47E8AD-5159-E9E4-CEE4-9BE7A7AC315C}"/>
              </a:ext>
            </a:extLst>
          </p:cNvPr>
          <p:cNvSpPr txBox="1"/>
          <p:nvPr/>
        </p:nvSpPr>
        <p:spPr>
          <a:xfrm>
            <a:off x="8717282" y="523219"/>
            <a:ext cx="347472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/>
              <a:t> </a:t>
            </a:r>
            <a:r>
              <a:rPr lang="en-IE" sz="2000" dirty="0"/>
              <a:t>FEATURES &amp; BENEFITS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000" dirty="0"/>
              <a:t>Proactive Security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000" dirty="0"/>
              <a:t>Improved Detection &amp;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000"/>
              <a:t>User Friendly</a:t>
            </a:r>
            <a:endParaRPr lang="en-IE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E" sz="2000" dirty="0"/>
              <a:t>Employee 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5AD9B5-C043-0EE9-6A8E-A3C845150C1B}"/>
              </a:ext>
            </a:extLst>
          </p:cNvPr>
          <p:cNvSpPr txBox="1"/>
          <p:nvPr/>
        </p:nvSpPr>
        <p:spPr>
          <a:xfrm>
            <a:off x="8717277" y="4813541"/>
            <a:ext cx="3474721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/>
              <a:t>FOR MORE INFORMATION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dirty="0"/>
              <a:t>Email: </a:t>
            </a:r>
            <a:r>
              <a:rPr lang="en-IE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C00257481@setu.ie</a:t>
            </a:r>
            <a:endParaRPr lang="en-IE" dirty="0">
              <a:solidFill>
                <a:schemeClr val="bg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dirty="0"/>
              <a:t>LinkedIn: </a:t>
            </a:r>
            <a:r>
              <a:rPr lang="en-IE" b="0" i="0" dirty="0" err="1">
                <a:effectLst/>
                <a:latin typeface="-apple-system"/>
              </a:rPr>
              <a:t>markdoyle</a:t>
            </a:r>
            <a:r>
              <a:rPr lang="en-IE" b="0" i="0" dirty="0">
                <a:effectLst/>
                <a:latin typeface="-apple-system"/>
              </a:rPr>
              <a:t>-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36" name="AutoShape 2">
            <a:extLst>
              <a:ext uri="{FF2B5EF4-FFF2-40B4-BE49-F238E27FC236}">
                <a16:creationId xmlns:a16="http://schemas.microsoft.com/office/drawing/2014/main" id="{7F78DDA3-158B-809D-2FFB-8E20C3A35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1104D54-087A-EA8F-59FF-ACF12BBB3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5205" y="5828528"/>
            <a:ext cx="998864" cy="9988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0B038BB-C08B-6F38-0708-82BA4D0A93EF}"/>
              </a:ext>
            </a:extLst>
          </p:cNvPr>
          <p:cNvSpPr txBox="1"/>
          <p:nvPr/>
        </p:nvSpPr>
        <p:spPr>
          <a:xfrm>
            <a:off x="3463487" y="6420549"/>
            <a:ext cx="5242556" cy="40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050" dirty="0"/>
              <a:t>REFRENCES</a:t>
            </a:r>
            <a:br>
              <a:rPr lang="en-IE" dirty="0"/>
            </a:br>
            <a:r>
              <a:rPr lang="en-IE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Crowdstrike (2023) Crowdstrike Blog, </a:t>
            </a:r>
            <a:r>
              <a:rPr lang="en-IE" sz="9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https://www.crowdstrike.com/blog</a:t>
            </a:r>
            <a:r>
              <a:rPr lang="en-IE" sz="900" u="sng" kern="100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IE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 Accessed, 8</a:t>
            </a:r>
            <a:r>
              <a:rPr lang="en-IE" sz="9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IE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December 2023)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C3CAC-A50B-AD20-3246-D56735667E1B}"/>
              </a:ext>
            </a:extLst>
          </p:cNvPr>
          <p:cNvSpPr txBox="1"/>
          <p:nvPr/>
        </p:nvSpPr>
        <p:spPr>
          <a:xfrm>
            <a:off x="0" y="212621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Mark Doyle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362F4B-1F6E-EF78-6706-8ECA7B2A2A83}"/>
              </a:ext>
            </a:extLst>
          </p:cNvPr>
          <p:cNvSpPr txBox="1"/>
          <p:nvPr/>
        </p:nvSpPr>
        <p:spPr>
          <a:xfrm>
            <a:off x="10444480" y="212621"/>
            <a:ext cx="174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>
                <a:solidFill>
                  <a:schemeClr val="bg1"/>
                </a:solidFill>
              </a:rPr>
              <a:t>C00257481</a:t>
            </a:r>
          </a:p>
        </p:txBody>
      </p:sp>
    </p:spTree>
    <p:extLst>
      <p:ext uri="{BB962C8B-B14F-4D97-AF65-F5344CB8AC3E}">
        <p14:creationId xmlns:p14="http://schemas.microsoft.com/office/powerpoint/2010/main" val="128140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113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  C00257481) Mark Doyle</dc:creator>
  <cp:lastModifiedBy>(Student  C00257481) Mark Doyle</cp:lastModifiedBy>
  <cp:revision>1</cp:revision>
  <dcterms:created xsi:type="dcterms:W3CDTF">2024-02-21T13:05:18Z</dcterms:created>
  <dcterms:modified xsi:type="dcterms:W3CDTF">2024-02-23T23:46:32Z</dcterms:modified>
</cp:coreProperties>
</file>