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350" r:id="rId2"/>
    <p:sldId id="2835" r:id="rId3"/>
    <p:sldId id="2836" r:id="rId4"/>
    <p:sldId id="2855" r:id="rId5"/>
    <p:sldId id="2856" r:id="rId6"/>
    <p:sldId id="2857" r:id="rId7"/>
    <p:sldId id="2858" r:id="rId8"/>
    <p:sldId id="2859" r:id="rId9"/>
    <p:sldId id="2861" r:id="rId10"/>
    <p:sldId id="2871" r:id="rId11"/>
    <p:sldId id="2872" r:id="rId12"/>
    <p:sldId id="2873" r:id="rId13"/>
  </p:sldIdLst>
  <p:sldSz cx="6858000" cy="5143500"/>
  <p:notesSz cx="9240838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612" userDrawn="1">
          <p15:clr>
            <a:srgbClr val="A4A3A4"/>
          </p15:clr>
        </p15:guide>
        <p15:guide id="4" pos="2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ida Elsharif" initials="GE" lastIdx="8" clrIdx="0">
    <p:extLst>
      <p:ext uri="{19B8F6BF-5375-455C-9EA6-DF929625EA0E}">
        <p15:presenceInfo xmlns:p15="http://schemas.microsoft.com/office/powerpoint/2012/main" userId="S-1-5-21-3984813659-1888529462-2026879981-16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528"/>
    <a:srgbClr val="FFFFFF"/>
    <a:srgbClr val="ED7985"/>
    <a:srgbClr val="DA342C"/>
    <a:srgbClr val="6CAD3A"/>
    <a:srgbClr val="F80ECB"/>
    <a:srgbClr val="FB61DE"/>
    <a:srgbClr val="CCFFCC"/>
    <a:srgbClr val="5BD55B"/>
    <a:srgbClr val="18A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903B0-A925-3C02-1E70-ABD395CCE436}" v="340" dt="2020-04-08T15:56:24.607"/>
    <p1510:client id="{D8C7EB1A-98EB-9B6D-F49E-829AB3C041DB}" v="4" dt="2020-04-08T16:30:49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5033" autoAdjust="0"/>
  </p:normalViewPr>
  <p:slideViewPr>
    <p:cSldViewPr>
      <p:cViewPr varScale="1">
        <p:scale>
          <a:sx n="92" d="100"/>
          <a:sy n="92" d="100"/>
        </p:scale>
        <p:origin x="1560" y="78"/>
      </p:cViewPr>
      <p:guideLst>
        <p:guide orient="horz" pos="612"/>
        <p:guide pos="252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912" y="54"/>
      </p:cViewPr>
      <p:guideLst>
        <p:guide orient="horz" pos="2191"/>
        <p:guide pos="29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Fouad" userId="S::m.fouad@wssel.com::de919005-9fe3-4841-9ace-58eec0138ab0" providerId="AD" clId="Web-{77E903B0-A925-3C02-1E70-ABD395CCE436}"/>
    <pc:docChg chg="addSld delSld modSld addMainMaster delMainMaster modMainMaster">
      <pc:chgData name="Mark Fouad" userId="S::m.fouad@wssel.com::de919005-9fe3-4841-9ace-58eec0138ab0" providerId="AD" clId="Web-{77E903B0-A925-3C02-1E70-ABD395CCE436}" dt="2020-04-08T15:56:27.201" v="336"/>
      <pc:docMkLst>
        <pc:docMk/>
      </pc:docMkLst>
      <pc:sldChg chg="addSp delSp modSp mod modClrScheme chgLayout">
        <pc:chgData name="Mark Fouad" userId="S::m.fouad@wssel.com::de919005-9fe3-4841-9ace-58eec0138ab0" providerId="AD" clId="Web-{77E903B0-A925-3C02-1E70-ABD395CCE436}" dt="2020-04-08T15:32:28.414" v="118"/>
        <pc:sldMkLst>
          <pc:docMk/>
          <pc:sldMk cId="762540061" sldId="350"/>
        </pc:sldMkLst>
        <pc:spChg chg="add del mod">
          <ac:chgData name="Mark Fouad" userId="S::m.fouad@wssel.com::de919005-9fe3-4841-9ace-58eec0138ab0" providerId="AD" clId="Web-{77E903B0-A925-3C02-1E70-ABD395CCE436}" dt="2020-04-08T15:32:28.414" v="118"/>
          <ac:spMkLst>
            <pc:docMk/>
            <pc:sldMk cId="762540061" sldId="350"/>
            <ac:spMk id="2" creationId="{43153A83-8DC4-449C-83CA-25F939405FF6}"/>
          </ac:spMkLst>
        </pc:spChg>
        <pc:spChg chg="mod">
          <ac:chgData name="Mark Fouad" userId="S::m.fouad@wssel.com::de919005-9fe3-4841-9ace-58eec0138ab0" providerId="AD" clId="Web-{77E903B0-A925-3C02-1E70-ABD395CCE436}" dt="2020-04-08T15:21:59.550" v="82" actId="20577"/>
          <ac:spMkLst>
            <pc:docMk/>
            <pc:sldMk cId="762540061" sldId="350"/>
            <ac:spMk id="4" creationId="{00000000-0000-0000-0000-000000000000}"/>
          </ac:spMkLst>
        </pc:spChg>
        <pc:picChg chg="del">
          <ac:chgData name="Mark Fouad" userId="S::m.fouad@wssel.com::de919005-9fe3-4841-9ace-58eec0138ab0" providerId="AD" clId="Web-{77E903B0-A925-3C02-1E70-ABD395CCE436}" dt="2020-04-08T15:18:16.021" v="0"/>
          <ac:picMkLst>
            <pc:docMk/>
            <pc:sldMk cId="762540061" sldId="350"/>
            <ac:picMk id="3" creationId="{B5F82568-6FC4-42E6-B903-90C049FD0FC6}"/>
          </ac:picMkLst>
        </pc:picChg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3187432229" sldId="449"/>
        </pc:sldMkLst>
      </pc:sldChg>
      <pc:sldChg chg="delSp modSp 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2906967040" sldId="2776"/>
        </pc:sldMkLst>
        <pc:spChg chg="mod">
          <ac:chgData name="Mark Fouad" userId="S::m.fouad@wssel.com::de919005-9fe3-4841-9ace-58eec0138ab0" providerId="AD" clId="Web-{77E903B0-A925-3C02-1E70-ABD395CCE436}" dt="2020-04-08T15:26:12.846" v="111" actId="14100"/>
          <ac:spMkLst>
            <pc:docMk/>
            <pc:sldMk cId="2906967040" sldId="2776"/>
            <ac:spMk id="23" creationId="{9960A837-7549-40EA-B61F-F85B8BFCF178}"/>
          </ac:spMkLst>
        </pc:spChg>
        <pc:spChg chg="del">
          <ac:chgData name="Mark Fouad" userId="S::m.fouad@wssel.com::de919005-9fe3-4841-9ace-58eec0138ab0" providerId="AD" clId="Web-{77E903B0-A925-3C02-1E70-ABD395CCE436}" dt="2020-04-08T15:30:49.377" v="113"/>
          <ac:spMkLst>
            <pc:docMk/>
            <pc:sldMk cId="2906967040" sldId="2776"/>
            <ac:spMk id="37" creationId="{2614F4BA-8221-40E9-8138-CD7999472AED}"/>
          </ac:spMkLst>
        </pc:spChg>
        <pc:spChg chg="del mod">
          <ac:chgData name="Mark Fouad" userId="S::m.fouad@wssel.com::de919005-9fe3-4841-9ace-58eec0138ab0" providerId="AD" clId="Web-{77E903B0-A925-3C02-1E70-ABD395CCE436}" dt="2020-04-08T15:25:58.235" v="109"/>
          <ac:spMkLst>
            <pc:docMk/>
            <pc:sldMk cId="2906967040" sldId="2776"/>
            <ac:spMk id="81" creationId="{C50191B1-9840-425B-8215-8550BD4BB126}"/>
          </ac:spMkLst>
        </pc:spChg>
        <pc:spChg chg="del">
          <ac:chgData name="Mark Fouad" userId="S::m.fouad@wssel.com::de919005-9fe3-4841-9ace-58eec0138ab0" providerId="AD" clId="Web-{77E903B0-A925-3C02-1E70-ABD395CCE436}" dt="2020-04-08T15:30:46.580" v="112"/>
          <ac:spMkLst>
            <pc:docMk/>
            <pc:sldMk cId="2906967040" sldId="2776"/>
            <ac:spMk id="85" creationId="{3CF35E92-EF47-47F5-8145-7CF900CC5AD2}"/>
          </ac:spMkLst>
        </pc:spChg>
        <pc:picChg chg="del">
          <ac:chgData name="Mark Fouad" userId="S::m.fouad@wssel.com::de919005-9fe3-4841-9ace-58eec0138ab0" providerId="AD" clId="Web-{77E903B0-A925-3C02-1E70-ABD395CCE436}" dt="2020-04-08T15:25:55.095" v="108"/>
          <ac:picMkLst>
            <pc:docMk/>
            <pc:sldMk cId="2906967040" sldId="2776"/>
            <ac:picMk id="80" creationId="{77EB71F5-A3E8-4E0B-A805-0F4FA7936F6F}"/>
          </ac:picMkLst>
        </pc:picChg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3209014068" sldId="2786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1156300092" sldId="2821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1191629706" sldId="2823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2159993850" sldId="2824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3513339403" sldId="2825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6731327" sldId="2826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986962886" sldId="2829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1163298622" sldId="2830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3164787498" sldId="2831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3018885857" sldId="2832"/>
        </pc:sldMkLst>
      </pc:sldChg>
      <pc:sldChg chg="mod modClrScheme chgLayout">
        <pc:chgData name="Mark Fouad" userId="S::m.fouad@wssel.com::de919005-9fe3-4841-9ace-58eec0138ab0" providerId="AD" clId="Web-{77E903B0-A925-3C02-1E70-ABD395CCE436}" dt="2020-04-08T15:31:10.644" v="115"/>
        <pc:sldMkLst>
          <pc:docMk/>
          <pc:sldMk cId="1940453180" sldId="2834"/>
        </pc:sldMkLst>
      </pc:sldChg>
      <pc:sldChg chg="addSp delSp modSp add mod replId modClrScheme chgLayout">
        <pc:chgData name="Mark Fouad" userId="S::m.fouad@wssel.com::de919005-9fe3-4841-9ace-58eec0138ab0" providerId="AD" clId="Web-{77E903B0-A925-3C02-1E70-ABD395CCE436}" dt="2020-04-08T15:32:28.414" v="118"/>
        <pc:sldMkLst>
          <pc:docMk/>
          <pc:sldMk cId="3185841470" sldId="2835"/>
        </pc:sldMkLst>
        <pc:spChg chg="add mod">
          <ac:chgData name="Mark Fouad" userId="S::m.fouad@wssel.com::de919005-9fe3-4841-9ace-58eec0138ab0" providerId="AD" clId="Web-{77E903B0-A925-3C02-1E70-ABD395CCE436}" dt="2020-04-08T15:24:28.011" v="92" actId="1076"/>
          <ac:spMkLst>
            <pc:docMk/>
            <pc:sldMk cId="3185841470" sldId="2835"/>
            <ac:spMk id="2" creationId="{C66DDDB7-E4C1-4C53-AA47-4F5F3CE4C45F}"/>
          </ac:spMkLst>
        </pc:spChg>
        <pc:spChg chg="add del mod">
          <ac:chgData name="Mark Fouad" userId="S::m.fouad@wssel.com::de919005-9fe3-4841-9ace-58eec0138ab0" providerId="AD" clId="Web-{77E903B0-A925-3C02-1E70-ABD395CCE436}" dt="2020-04-08T15:32:28.414" v="118"/>
          <ac:spMkLst>
            <pc:docMk/>
            <pc:sldMk cId="3185841470" sldId="2835"/>
            <ac:spMk id="3" creationId="{7F80B589-6BEE-470B-BDE8-169EBF4A5893}"/>
          </ac:spMkLst>
        </pc:spChg>
        <pc:spChg chg="del">
          <ac:chgData name="Mark Fouad" userId="S::m.fouad@wssel.com::de919005-9fe3-4841-9ace-58eec0138ab0" providerId="AD" clId="Web-{77E903B0-A925-3C02-1E70-ABD395CCE436}" dt="2020-04-08T15:24:07.338" v="90"/>
          <ac:spMkLst>
            <pc:docMk/>
            <pc:sldMk cId="3185841470" sldId="2835"/>
            <ac:spMk id="4" creationId="{00000000-0000-0000-0000-000000000000}"/>
          </ac:spMkLst>
        </pc:spChg>
      </pc:sldChg>
      <pc:sldChg chg="addSp delSp modSp add replId">
        <pc:chgData name="Mark Fouad" userId="S::m.fouad@wssel.com::de919005-9fe3-4841-9ace-58eec0138ab0" providerId="AD" clId="Web-{77E903B0-A925-3C02-1E70-ABD395CCE436}" dt="2020-04-08T15:53:42.488" v="327"/>
        <pc:sldMkLst>
          <pc:docMk/>
          <pc:sldMk cId="3177354372" sldId="2836"/>
        </pc:sldMkLst>
        <pc:spChg chg="del">
          <ac:chgData name="Mark Fouad" userId="S::m.fouad@wssel.com::de919005-9fe3-4841-9ace-58eec0138ab0" providerId="AD" clId="Web-{77E903B0-A925-3C02-1E70-ABD395CCE436}" dt="2020-04-08T15:32:56.119" v="120"/>
          <ac:spMkLst>
            <pc:docMk/>
            <pc:sldMk cId="3177354372" sldId="2836"/>
            <ac:spMk id="2" creationId="{C66DDDB7-E4C1-4C53-AA47-4F5F3CE4C45F}"/>
          </ac:spMkLst>
        </pc:spChg>
        <pc:spChg chg="add mod">
          <ac:chgData name="Mark Fouad" userId="S::m.fouad@wssel.com::de919005-9fe3-4841-9ace-58eec0138ab0" providerId="AD" clId="Web-{77E903B0-A925-3C02-1E70-ABD395CCE436}" dt="2020-04-08T15:38:25.529" v="197" actId="1076"/>
          <ac:spMkLst>
            <pc:docMk/>
            <pc:sldMk cId="3177354372" sldId="2836"/>
            <ac:spMk id="6" creationId="{139E13C6-292E-40CA-9C72-C0BACEA587C4}"/>
          </ac:spMkLst>
        </pc:spChg>
        <pc:spChg chg="add del">
          <ac:chgData name="Mark Fouad" userId="S::m.fouad@wssel.com::de919005-9fe3-4841-9ace-58eec0138ab0" providerId="AD" clId="Web-{77E903B0-A925-3C02-1E70-ABD395CCE436}" dt="2020-04-08T15:34:51.360" v="161"/>
          <ac:spMkLst>
            <pc:docMk/>
            <pc:sldMk cId="3177354372" sldId="2836"/>
            <ac:spMk id="8" creationId="{5B11EF67-4E54-4683-9785-6B91F1FEEBD5}"/>
          </ac:spMkLst>
        </pc:spChg>
        <pc:spChg chg="add del">
          <ac:chgData name="Mark Fouad" userId="S::m.fouad@wssel.com::de919005-9fe3-4841-9ace-58eec0138ab0" providerId="AD" clId="Web-{77E903B0-A925-3C02-1E70-ABD395CCE436}" dt="2020-04-08T15:33:57.560" v="154"/>
          <ac:spMkLst>
            <pc:docMk/>
            <pc:sldMk cId="3177354372" sldId="2836"/>
            <ac:spMk id="12" creationId="{F957C954-4883-4A00-B07D-7787B5DFFDFA}"/>
          </ac:spMkLst>
        </pc:spChg>
        <pc:spChg chg="add del mod">
          <ac:chgData name="Mark Fouad" userId="S::m.fouad@wssel.com::de919005-9fe3-4841-9ace-58eec0138ab0" providerId="AD" clId="Web-{77E903B0-A925-3C02-1E70-ABD395CCE436}" dt="2020-04-08T15:33:15.386" v="151"/>
          <ac:spMkLst>
            <pc:docMk/>
            <pc:sldMk cId="3177354372" sldId="2836"/>
            <ac:spMk id="14" creationId="{6D5B2CA5-B023-4CB2-B5D8-47A490C4AB97}"/>
          </ac:spMkLst>
        </pc:spChg>
        <pc:spChg chg="add del">
          <ac:chgData name="Mark Fouad" userId="S::m.fouad@wssel.com::de919005-9fe3-4841-9ace-58eec0138ab0" providerId="AD" clId="Web-{77E903B0-A925-3C02-1E70-ABD395CCE436}" dt="2020-04-08T15:38:11.481" v="187"/>
          <ac:spMkLst>
            <pc:docMk/>
            <pc:sldMk cId="3177354372" sldId="2836"/>
            <ac:spMk id="18" creationId="{A5095711-252D-4999-AFCA-E5D0447FD71C}"/>
          </ac:spMkLst>
        </pc:spChg>
        <pc:spChg chg="add del">
          <ac:chgData name="Mark Fouad" userId="S::m.fouad@wssel.com::de919005-9fe3-4841-9ace-58eec0138ab0" providerId="AD" clId="Web-{77E903B0-A925-3C02-1E70-ABD395CCE436}" dt="2020-04-08T15:38:11.481" v="186"/>
          <ac:spMkLst>
            <pc:docMk/>
            <pc:sldMk cId="3177354372" sldId="2836"/>
            <ac:spMk id="20" creationId="{09EB64CF-1A95-4AF5-88DE-225AB3D60E0E}"/>
          </ac:spMkLst>
        </pc:spChg>
        <pc:spChg chg="add del">
          <ac:chgData name="Mark Fouad" userId="S::m.fouad@wssel.com::de919005-9fe3-4841-9ace-58eec0138ab0" providerId="AD" clId="Web-{77E903B0-A925-3C02-1E70-ABD395CCE436}" dt="2020-04-08T15:35:06.392" v="163"/>
          <ac:spMkLst>
            <pc:docMk/>
            <pc:sldMk cId="3177354372" sldId="2836"/>
            <ac:spMk id="22" creationId="{93F36DB4-22AA-4E78-BE49-AF5414D34281}"/>
          </ac:spMkLst>
        </pc:spChg>
        <pc:spChg chg="add del">
          <ac:chgData name="Mark Fouad" userId="S::m.fouad@wssel.com::de919005-9fe3-4841-9ace-58eec0138ab0" providerId="AD" clId="Web-{77E903B0-A925-3C02-1E70-ABD395CCE436}" dt="2020-04-08T15:35:09.486" v="164"/>
          <ac:spMkLst>
            <pc:docMk/>
            <pc:sldMk cId="3177354372" sldId="2836"/>
            <ac:spMk id="24" creationId="{4E779BD6-9075-4DF3-93D1-1A4E1FDDED54}"/>
          </ac:spMkLst>
        </pc:spChg>
        <pc:spChg chg="add del">
          <ac:chgData name="Mark Fouad" userId="S::m.fouad@wssel.com::de919005-9fe3-4841-9ace-58eec0138ab0" providerId="AD" clId="Web-{77E903B0-A925-3C02-1E70-ABD395CCE436}" dt="2020-04-08T15:38:11.481" v="184"/>
          <ac:spMkLst>
            <pc:docMk/>
            <pc:sldMk cId="3177354372" sldId="2836"/>
            <ac:spMk id="28" creationId="{D42C0F32-1BC4-4E7D-9275-2FAD453A0C8B}"/>
          </ac:spMkLst>
        </pc:spChg>
        <pc:spChg chg="add del">
          <ac:chgData name="Mark Fouad" userId="S::m.fouad@wssel.com::de919005-9fe3-4841-9ace-58eec0138ab0" providerId="AD" clId="Web-{77E903B0-A925-3C02-1E70-ABD395CCE436}" dt="2020-04-08T15:34:48.907" v="160"/>
          <ac:spMkLst>
            <pc:docMk/>
            <pc:sldMk cId="3177354372" sldId="2836"/>
            <ac:spMk id="30" creationId="{2F0A215B-D3E4-4CE8-BF2B-3C3ED17FC38D}"/>
          </ac:spMkLst>
        </pc:spChg>
        <pc:spChg chg="add mod">
          <ac:chgData name="Mark Fouad" userId="S::m.fouad@wssel.com::de919005-9fe3-4841-9ace-58eec0138ab0" providerId="AD" clId="Web-{77E903B0-A925-3C02-1E70-ABD395CCE436}" dt="2020-04-08T15:40:21.317" v="251" actId="1076"/>
          <ac:spMkLst>
            <pc:docMk/>
            <pc:sldMk cId="3177354372" sldId="2836"/>
            <ac:spMk id="32" creationId="{3C29736B-A269-42FE-8EDF-10EE9C9A34DB}"/>
          </ac:spMkLst>
        </pc:spChg>
        <pc:spChg chg="add mod">
          <ac:chgData name="Mark Fouad" userId="S::m.fouad@wssel.com::de919005-9fe3-4841-9ace-58eec0138ab0" providerId="AD" clId="Web-{77E903B0-A925-3C02-1E70-ABD395CCE436}" dt="2020-04-08T15:40:29.364" v="252" actId="1076"/>
          <ac:spMkLst>
            <pc:docMk/>
            <pc:sldMk cId="3177354372" sldId="2836"/>
            <ac:spMk id="34" creationId="{406342F8-8A4B-43E8-92D2-E23C0768F246}"/>
          </ac:spMkLst>
        </pc:spChg>
        <pc:spChg chg="add del">
          <ac:chgData name="Mark Fouad" userId="S::m.fouad@wssel.com::de919005-9fe3-4841-9ace-58eec0138ab0" providerId="AD" clId="Web-{77E903B0-A925-3C02-1E70-ABD395CCE436}" dt="2020-04-08T15:38:17.356" v="195"/>
          <ac:spMkLst>
            <pc:docMk/>
            <pc:sldMk cId="3177354372" sldId="2836"/>
            <ac:spMk id="36" creationId="{565F4044-7034-4230-B02A-CA436E27FF1C}"/>
          </ac:spMkLst>
        </pc:spChg>
        <pc:spChg chg="add del">
          <ac:chgData name="Mark Fouad" userId="S::m.fouad@wssel.com::de919005-9fe3-4841-9ace-58eec0138ab0" providerId="AD" clId="Web-{77E903B0-A925-3C02-1E70-ABD395CCE436}" dt="2020-04-08T15:38:17.356" v="194"/>
          <ac:spMkLst>
            <pc:docMk/>
            <pc:sldMk cId="3177354372" sldId="2836"/>
            <ac:spMk id="38" creationId="{D70D3764-069F-4A61-A34C-D23ED509E2CF}"/>
          </ac:spMkLst>
        </pc:spChg>
        <pc:spChg chg="add del">
          <ac:chgData name="Mark Fouad" userId="S::m.fouad@wssel.com::de919005-9fe3-4841-9ace-58eec0138ab0" providerId="AD" clId="Web-{77E903B0-A925-3C02-1E70-ABD395CCE436}" dt="2020-04-08T15:38:11.481" v="183"/>
          <ac:spMkLst>
            <pc:docMk/>
            <pc:sldMk cId="3177354372" sldId="2836"/>
            <ac:spMk id="40" creationId="{E9C35E6A-29F6-4613-8FF3-B0E48E6DC7F9}"/>
          </ac:spMkLst>
        </pc:spChg>
        <pc:spChg chg="add del">
          <ac:chgData name="Mark Fouad" userId="S::m.fouad@wssel.com::de919005-9fe3-4841-9ace-58eec0138ab0" providerId="AD" clId="Web-{77E903B0-A925-3C02-1E70-ABD395CCE436}" dt="2020-04-08T15:38:14.341" v="192"/>
          <ac:spMkLst>
            <pc:docMk/>
            <pc:sldMk cId="3177354372" sldId="2836"/>
            <ac:spMk id="42" creationId="{1C4D4601-A873-43E0-878B-2943EBB48B76}"/>
          </ac:spMkLst>
        </pc:spChg>
        <pc:spChg chg="add del">
          <ac:chgData name="Mark Fouad" userId="S::m.fouad@wssel.com::de919005-9fe3-4841-9ace-58eec0138ab0" providerId="AD" clId="Web-{77E903B0-A925-3C02-1E70-ABD395CCE436}" dt="2020-04-08T15:38:17.356" v="193"/>
          <ac:spMkLst>
            <pc:docMk/>
            <pc:sldMk cId="3177354372" sldId="2836"/>
            <ac:spMk id="44" creationId="{F192D2A0-618F-437B-967A-6B4DCACA4F22}"/>
          </ac:spMkLst>
        </pc:spChg>
        <pc:spChg chg="add del">
          <ac:chgData name="Mark Fouad" userId="S::m.fouad@wssel.com::de919005-9fe3-4841-9ace-58eec0138ab0" providerId="AD" clId="Web-{77E903B0-A925-3C02-1E70-ABD395CCE436}" dt="2020-04-08T15:38:11.481" v="182"/>
          <ac:spMkLst>
            <pc:docMk/>
            <pc:sldMk cId="3177354372" sldId="2836"/>
            <ac:spMk id="46" creationId="{8A866DB9-6BF4-40CB-B146-C521E88B6087}"/>
          </ac:spMkLst>
        </pc:spChg>
        <pc:spChg chg="add del">
          <ac:chgData name="Mark Fouad" userId="S::m.fouad@wssel.com::de919005-9fe3-4841-9ace-58eec0138ab0" providerId="AD" clId="Web-{77E903B0-A925-3C02-1E70-ABD395CCE436}" dt="2020-04-08T15:38:11.481" v="181"/>
          <ac:spMkLst>
            <pc:docMk/>
            <pc:sldMk cId="3177354372" sldId="2836"/>
            <ac:spMk id="48" creationId="{30E324F2-5BD8-4AFB-87BC-80C2BAD3DC5F}"/>
          </ac:spMkLst>
        </pc:spChg>
        <pc:spChg chg="add del">
          <ac:chgData name="Mark Fouad" userId="S::m.fouad@wssel.com::de919005-9fe3-4841-9ace-58eec0138ab0" providerId="AD" clId="Web-{77E903B0-A925-3C02-1E70-ABD395CCE436}" dt="2020-04-08T15:38:11.481" v="180"/>
          <ac:spMkLst>
            <pc:docMk/>
            <pc:sldMk cId="3177354372" sldId="2836"/>
            <ac:spMk id="50" creationId="{39B363FA-F12C-484E-8E07-EE97A3044036}"/>
          </ac:spMkLst>
        </pc:spChg>
        <pc:spChg chg="add del">
          <ac:chgData name="Mark Fouad" userId="S::m.fouad@wssel.com::de919005-9fe3-4841-9ace-58eec0138ab0" providerId="AD" clId="Web-{77E903B0-A925-3C02-1E70-ABD395CCE436}" dt="2020-04-08T15:38:14.341" v="191"/>
          <ac:spMkLst>
            <pc:docMk/>
            <pc:sldMk cId="3177354372" sldId="2836"/>
            <ac:spMk id="52" creationId="{151610C0-9091-4E1E-8FBD-F2B608CC154C}"/>
          </ac:spMkLst>
        </pc:spChg>
        <pc:spChg chg="add del">
          <ac:chgData name="Mark Fouad" userId="S::m.fouad@wssel.com::de919005-9fe3-4841-9ace-58eec0138ab0" providerId="AD" clId="Web-{77E903B0-A925-3C02-1E70-ABD395CCE436}" dt="2020-04-08T15:38:14.341" v="190"/>
          <ac:spMkLst>
            <pc:docMk/>
            <pc:sldMk cId="3177354372" sldId="2836"/>
            <ac:spMk id="54" creationId="{BEFD7DA6-5C47-46CC-ABF2-CED838441983}"/>
          </ac:spMkLst>
        </pc:spChg>
        <pc:spChg chg="add del">
          <ac:chgData name="Mark Fouad" userId="S::m.fouad@wssel.com::de919005-9fe3-4841-9ace-58eec0138ab0" providerId="AD" clId="Web-{77E903B0-A925-3C02-1E70-ABD395CCE436}" dt="2020-04-08T15:38:14.341" v="189"/>
          <ac:spMkLst>
            <pc:docMk/>
            <pc:sldMk cId="3177354372" sldId="2836"/>
            <ac:spMk id="56" creationId="{02D58162-AAE2-4FB4-B690-3E6385738556}"/>
          </ac:spMkLst>
        </pc:spChg>
        <pc:spChg chg="add del">
          <ac:chgData name="Mark Fouad" userId="S::m.fouad@wssel.com::de919005-9fe3-4841-9ace-58eec0138ab0" providerId="AD" clId="Web-{77E903B0-A925-3C02-1E70-ABD395CCE436}" dt="2020-04-08T15:38:11.481" v="179"/>
          <ac:spMkLst>
            <pc:docMk/>
            <pc:sldMk cId="3177354372" sldId="2836"/>
            <ac:spMk id="58" creationId="{6DE3097B-47B9-4F18-ACC7-1154FC8FC6C9}"/>
          </ac:spMkLst>
        </pc:spChg>
        <pc:spChg chg="add mod">
          <ac:chgData name="Mark Fouad" userId="S::m.fouad@wssel.com::de919005-9fe3-4841-9ace-58eec0138ab0" providerId="AD" clId="Web-{77E903B0-A925-3C02-1E70-ABD395CCE436}" dt="2020-04-08T15:39:19.563" v="232" actId="14100"/>
          <ac:spMkLst>
            <pc:docMk/>
            <pc:sldMk cId="3177354372" sldId="2836"/>
            <ac:spMk id="63" creationId="{6641A8A0-0F30-4B66-A6B9-5B4DE9682F6D}"/>
          </ac:spMkLst>
        </pc:spChg>
        <pc:spChg chg="add mod">
          <ac:chgData name="Mark Fouad" userId="S::m.fouad@wssel.com::de919005-9fe3-4841-9ace-58eec0138ab0" providerId="AD" clId="Web-{77E903B0-A925-3C02-1E70-ABD395CCE436}" dt="2020-04-08T15:40:03.378" v="249" actId="14100"/>
          <ac:spMkLst>
            <pc:docMk/>
            <pc:sldMk cId="3177354372" sldId="2836"/>
            <ac:spMk id="64" creationId="{44050801-5063-411E-B026-1BFCB9F85A3B}"/>
          </ac:spMkLst>
        </pc:spChg>
        <pc:picChg chg="add del mod">
          <ac:chgData name="Mark Fouad" userId="S::m.fouad@wssel.com::de919005-9fe3-4841-9ace-58eec0138ab0" providerId="AD" clId="Web-{77E903B0-A925-3C02-1E70-ABD395CCE436}" dt="2020-04-08T15:34:42.219" v="159"/>
          <ac:picMkLst>
            <pc:docMk/>
            <pc:sldMk cId="3177354372" sldId="2836"/>
            <ac:picMk id="4" creationId="{CE4C830F-9DE2-410C-ABEA-7AEB751D2CA2}"/>
          </ac:picMkLst>
        </pc:picChg>
        <pc:picChg chg="add del">
          <ac:chgData name="Mark Fouad" userId="S::m.fouad@wssel.com::de919005-9fe3-4841-9ace-58eec0138ab0" providerId="AD" clId="Web-{77E903B0-A925-3C02-1E70-ABD395CCE436}" dt="2020-04-08T15:34:01.216" v="155"/>
          <ac:picMkLst>
            <pc:docMk/>
            <pc:sldMk cId="3177354372" sldId="2836"/>
            <ac:picMk id="10" creationId="{7A8C367F-3209-48AB-9143-6E7063347D3D}"/>
          </ac:picMkLst>
        </pc:picChg>
        <pc:picChg chg="add del">
          <ac:chgData name="Mark Fouad" userId="S::m.fouad@wssel.com::de919005-9fe3-4841-9ace-58eec0138ab0" providerId="AD" clId="Web-{77E903B0-A925-3C02-1E70-ABD395CCE436}" dt="2020-04-08T15:38:11.481" v="188"/>
          <ac:picMkLst>
            <pc:docMk/>
            <pc:sldMk cId="3177354372" sldId="2836"/>
            <ac:picMk id="16" creationId="{72BC6D52-D78C-4CEC-9587-9AA368651860}"/>
          </ac:picMkLst>
        </pc:picChg>
        <pc:picChg chg="add del">
          <ac:chgData name="Mark Fouad" userId="S::m.fouad@wssel.com::de919005-9fe3-4841-9ace-58eec0138ab0" providerId="AD" clId="Web-{77E903B0-A925-3C02-1E70-ABD395CCE436}" dt="2020-04-08T15:38:11.481" v="185"/>
          <ac:picMkLst>
            <pc:docMk/>
            <pc:sldMk cId="3177354372" sldId="2836"/>
            <ac:picMk id="26" creationId="{CC871738-E5EE-486C-9068-943165AEBA24}"/>
          </ac:picMkLst>
        </pc:picChg>
        <pc:picChg chg="add mod">
          <ac:chgData name="Mark Fouad" userId="S::m.fouad@wssel.com::de919005-9fe3-4841-9ace-58eec0138ab0" providerId="AD" clId="Web-{77E903B0-A925-3C02-1E70-ABD395CCE436}" dt="2020-04-08T15:40:16.363" v="250" actId="1076"/>
          <ac:picMkLst>
            <pc:docMk/>
            <pc:sldMk cId="3177354372" sldId="2836"/>
            <ac:picMk id="59" creationId="{43C0D20F-03E2-43BF-B0A4-A23E07CF5453}"/>
          </ac:picMkLst>
        </pc:picChg>
        <pc:picChg chg="add mod">
          <ac:chgData name="Mark Fouad" userId="S::m.fouad@wssel.com::de919005-9fe3-4841-9ace-58eec0138ab0" providerId="AD" clId="Web-{77E903B0-A925-3C02-1E70-ABD395CCE436}" dt="2020-04-08T15:39:24.110" v="233" actId="1076"/>
          <ac:picMkLst>
            <pc:docMk/>
            <pc:sldMk cId="3177354372" sldId="2836"/>
            <ac:picMk id="61" creationId="{ADB98795-48D0-41C5-8133-27DE3E5FB456}"/>
          </ac:picMkLst>
        </pc:picChg>
        <pc:picChg chg="add del mod">
          <ac:chgData name="Mark Fouad" userId="S::m.fouad@wssel.com::de919005-9fe3-4841-9ace-58eec0138ab0" providerId="AD" clId="Web-{77E903B0-A925-3C02-1E70-ABD395CCE436}" dt="2020-04-08T15:53:42.488" v="327"/>
          <ac:picMkLst>
            <pc:docMk/>
            <pc:sldMk cId="3177354372" sldId="2836"/>
            <ac:picMk id="65" creationId="{AB2CB078-706B-4D84-8A63-BAC5ECA4A843}"/>
          </ac:picMkLst>
        </pc:picChg>
      </pc:sldChg>
      <pc:sldChg chg="addSp delSp modSp add del mod replId setBg setClrOvrMap">
        <pc:chgData name="Mark Fouad" userId="S::m.fouad@wssel.com::de919005-9fe3-4841-9ace-58eec0138ab0" providerId="AD" clId="Web-{77E903B0-A925-3C02-1E70-ABD395CCE436}" dt="2020-04-08T15:43:54.173" v="296"/>
        <pc:sldMkLst>
          <pc:docMk/>
          <pc:sldMk cId="1553086538" sldId="2837"/>
        </pc:sldMkLst>
        <pc:spChg chg="mod">
          <ac:chgData name="Mark Fouad" userId="S::m.fouad@wssel.com::de919005-9fe3-4841-9ace-58eec0138ab0" providerId="AD" clId="Web-{77E903B0-A925-3C02-1E70-ABD395CCE436}" dt="2020-04-08T15:42:48.669" v="287" actId="1076"/>
          <ac:spMkLst>
            <pc:docMk/>
            <pc:sldMk cId="1553086538" sldId="2837"/>
            <ac:spMk id="6" creationId="{139E13C6-292E-40CA-9C72-C0BACEA587C4}"/>
          </ac:spMkLst>
        </pc:spChg>
        <pc:spChg chg="add del">
          <ac:chgData name="Mark Fouad" userId="S::m.fouad@wssel.com::de919005-9fe3-4841-9ace-58eec0138ab0" providerId="AD" clId="Web-{77E903B0-A925-3C02-1E70-ABD395CCE436}" dt="2020-04-08T15:42:35.090" v="284"/>
          <ac:spMkLst>
            <pc:docMk/>
            <pc:sldMk cId="1553086538" sldId="2837"/>
            <ac:spMk id="8" creationId="{1707FC24-6981-43D9-B525-C7832BA22463}"/>
          </ac:spMkLst>
        </pc:spChg>
        <pc:spChg chg="add">
          <ac:chgData name="Mark Fouad" userId="S::m.fouad@wssel.com::de919005-9fe3-4841-9ace-58eec0138ab0" providerId="AD" clId="Web-{77E903B0-A925-3C02-1E70-ABD395CCE436}" dt="2020-04-08T15:42:35.090" v="285"/>
          <ac:spMkLst>
            <pc:docMk/>
            <pc:sldMk cId="1553086538" sldId="2837"/>
            <ac:spMk id="9" creationId="{D4771268-CB57-404A-9271-370EB28F6090}"/>
          </ac:spMkLst>
        </pc:spChg>
        <pc:spChg chg="add del">
          <ac:chgData name="Mark Fouad" userId="S::m.fouad@wssel.com::de919005-9fe3-4841-9ace-58eec0138ab0" providerId="AD" clId="Web-{77E903B0-A925-3C02-1E70-ABD395CCE436}" dt="2020-04-08T15:42:32.340" v="282"/>
          <ac:spMkLst>
            <pc:docMk/>
            <pc:sldMk cId="1553086538" sldId="2837"/>
            <ac:spMk id="11" creationId="{D4771268-CB57-404A-9271-370EB28F6090}"/>
          </ac:spMkLst>
        </pc:spChg>
        <pc:spChg chg="del">
          <ac:chgData name="Mark Fouad" userId="S::m.fouad@wssel.com::de919005-9fe3-4841-9ace-58eec0138ab0" providerId="AD" clId="Web-{77E903B0-A925-3C02-1E70-ABD395CCE436}" dt="2020-04-08T15:41:44.525" v="277"/>
          <ac:spMkLst>
            <pc:docMk/>
            <pc:sldMk cId="1553086538" sldId="2837"/>
            <ac:spMk id="32" creationId="{3C29736B-A269-42FE-8EDF-10EE9C9A34DB}"/>
          </ac:spMkLst>
        </pc:spChg>
        <pc:spChg chg="del">
          <ac:chgData name="Mark Fouad" userId="S::m.fouad@wssel.com::de919005-9fe3-4841-9ace-58eec0138ab0" providerId="AD" clId="Web-{77E903B0-A925-3C02-1E70-ABD395CCE436}" dt="2020-04-08T15:41:41.243" v="276"/>
          <ac:spMkLst>
            <pc:docMk/>
            <pc:sldMk cId="1553086538" sldId="2837"/>
            <ac:spMk id="34" creationId="{406342F8-8A4B-43E8-92D2-E23C0768F246}"/>
          </ac:spMkLst>
        </pc:spChg>
        <pc:spChg chg="del">
          <ac:chgData name="Mark Fouad" userId="S::m.fouad@wssel.com::de919005-9fe3-4841-9ace-58eec0138ab0" providerId="AD" clId="Web-{77E903B0-A925-3C02-1E70-ABD395CCE436}" dt="2020-04-08T15:41:36.055" v="274"/>
          <ac:spMkLst>
            <pc:docMk/>
            <pc:sldMk cId="1553086538" sldId="2837"/>
            <ac:spMk id="63" creationId="{6641A8A0-0F30-4B66-A6B9-5B4DE9682F6D}"/>
          </ac:spMkLst>
        </pc:spChg>
        <pc:spChg chg="del">
          <ac:chgData name="Mark Fouad" userId="S::m.fouad@wssel.com::de919005-9fe3-4841-9ace-58eec0138ab0" providerId="AD" clId="Web-{77E903B0-A925-3C02-1E70-ABD395CCE436}" dt="2020-04-08T15:41:38.212" v="275"/>
          <ac:spMkLst>
            <pc:docMk/>
            <pc:sldMk cId="1553086538" sldId="2837"/>
            <ac:spMk id="64" creationId="{44050801-5063-411E-B026-1BFCB9F85A3B}"/>
          </ac:spMkLst>
        </pc:spChg>
        <pc:picChg chg="add mod">
          <ac:chgData name="Mark Fouad" userId="S::m.fouad@wssel.com::de919005-9fe3-4841-9ace-58eec0138ab0" providerId="AD" clId="Web-{77E903B0-A925-3C02-1E70-ABD395CCE436}" dt="2020-04-08T15:43:13.248" v="292" actId="1076"/>
          <ac:picMkLst>
            <pc:docMk/>
            <pc:sldMk cId="1553086538" sldId="2837"/>
            <ac:picMk id="2" creationId="{BA80C80C-CEBC-4410-9C71-19D15A9EFECD}"/>
          </ac:picMkLst>
        </pc:picChg>
        <pc:picChg chg="del">
          <ac:chgData name="Mark Fouad" userId="S::m.fouad@wssel.com::de919005-9fe3-4841-9ace-58eec0138ab0" providerId="AD" clId="Web-{77E903B0-A925-3C02-1E70-ABD395CCE436}" dt="2020-04-08T15:41:32.758" v="273"/>
          <ac:picMkLst>
            <pc:docMk/>
            <pc:sldMk cId="1553086538" sldId="2837"/>
            <ac:picMk id="59" creationId="{43C0D20F-03E2-43BF-B0A4-A23E07CF5453}"/>
          </ac:picMkLst>
        </pc:picChg>
        <pc:picChg chg="del">
          <ac:chgData name="Mark Fouad" userId="S::m.fouad@wssel.com::de919005-9fe3-4841-9ace-58eec0138ab0" providerId="AD" clId="Web-{77E903B0-A925-3C02-1E70-ABD395CCE436}" dt="2020-04-08T15:41:31.211" v="272"/>
          <ac:picMkLst>
            <pc:docMk/>
            <pc:sldMk cId="1553086538" sldId="2837"/>
            <ac:picMk id="61" creationId="{ADB98795-48D0-41C5-8133-27DE3E5FB456}"/>
          </ac:picMkLst>
        </pc:picChg>
      </pc:sldChg>
      <pc:sldChg chg="addSp delSp modSp add replId">
        <pc:chgData name="Mark Fouad" userId="S::m.fouad@wssel.com::de919005-9fe3-4841-9ace-58eec0138ab0" providerId="AD" clId="Web-{77E903B0-A925-3C02-1E70-ABD395CCE436}" dt="2020-04-08T15:54:02.114" v="329" actId="14100"/>
        <pc:sldMkLst>
          <pc:docMk/>
          <pc:sldMk cId="2431518146" sldId="2838"/>
        </pc:sldMkLst>
        <pc:spChg chg="add mod">
          <ac:chgData name="Mark Fouad" userId="S::m.fouad@wssel.com::de919005-9fe3-4841-9ace-58eec0138ab0" providerId="AD" clId="Web-{77E903B0-A925-3C02-1E70-ABD395CCE436}" dt="2020-04-08T15:46:38.995" v="319"/>
          <ac:spMkLst>
            <pc:docMk/>
            <pc:sldMk cId="2431518146" sldId="2838"/>
            <ac:spMk id="3" creationId="{3648FFBA-E106-4982-9E97-DA40C056BA7C}"/>
          </ac:spMkLst>
        </pc:spChg>
        <pc:spChg chg="del">
          <ac:chgData name="Mark Fouad" userId="S::m.fouad@wssel.com::de919005-9fe3-4841-9ace-58eec0138ab0" providerId="AD" clId="Web-{77E903B0-A925-3C02-1E70-ABD395CCE436}" dt="2020-04-08T15:43:47.954" v="294"/>
          <ac:spMkLst>
            <pc:docMk/>
            <pc:sldMk cId="2431518146" sldId="2838"/>
            <ac:spMk id="6" creationId="{139E13C6-292E-40CA-9C72-C0BACEA587C4}"/>
          </ac:spMkLst>
        </pc:spChg>
        <pc:spChg chg="del">
          <ac:chgData name="Mark Fouad" userId="S::m.fouad@wssel.com::de919005-9fe3-4841-9ace-58eec0138ab0" providerId="AD" clId="Web-{77E903B0-A925-3C02-1E70-ABD395CCE436}" dt="2020-04-08T15:43:47.954" v="295"/>
          <ac:spMkLst>
            <pc:docMk/>
            <pc:sldMk cId="2431518146" sldId="2838"/>
            <ac:spMk id="9" creationId="{D4771268-CB57-404A-9271-370EB28F6090}"/>
          </ac:spMkLst>
        </pc:spChg>
        <pc:spChg chg="add">
          <ac:chgData name="Mark Fouad" userId="S::m.fouad@wssel.com::de919005-9fe3-4841-9ace-58eec0138ab0" providerId="AD" clId="Web-{77E903B0-A925-3C02-1E70-ABD395CCE436}" dt="2020-04-08T15:46:38.995" v="319"/>
          <ac:spMkLst>
            <pc:docMk/>
            <pc:sldMk cId="2431518146" sldId="2838"/>
            <ac:spMk id="11" creationId="{7316481C-0A49-4796-812B-0D64F063B720}"/>
          </ac:spMkLst>
        </pc:spChg>
        <pc:spChg chg="add">
          <ac:chgData name="Mark Fouad" userId="S::m.fouad@wssel.com::de919005-9fe3-4841-9ace-58eec0138ab0" providerId="AD" clId="Web-{77E903B0-A925-3C02-1E70-ABD395CCE436}" dt="2020-04-08T15:46:38.995" v="319"/>
          <ac:spMkLst>
            <pc:docMk/>
            <pc:sldMk cId="2431518146" sldId="2838"/>
            <ac:spMk id="12" creationId="{A5271697-90F1-4A23-8EF2-0179F2EAFACB}"/>
          </ac:spMkLst>
        </pc:spChg>
        <pc:spChg chg="add del">
          <ac:chgData name="Mark Fouad" userId="S::m.fouad@wssel.com::de919005-9fe3-4841-9ace-58eec0138ab0" providerId="AD" clId="Web-{77E903B0-A925-3C02-1E70-ABD395CCE436}" dt="2020-04-08T15:46:35.073" v="316"/>
          <ac:spMkLst>
            <pc:docMk/>
            <pc:sldMk cId="2431518146" sldId="2838"/>
            <ac:spMk id="15" creationId="{247AB924-1B87-43FC-B7C7-B112D5C51A0E}"/>
          </ac:spMkLst>
        </pc:spChg>
        <pc:spChg chg="add">
          <ac:chgData name="Mark Fouad" userId="S::m.fouad@wssel.com::de919005-9fe3-4841-9ace-58eec0138ab0" providerId="AD" clId="Web-{77E903B0-A925-3C02-1E70-ABD395CCE436}" dt="2020-04-08T15:46:38.995" v="319"/>
          <ac:spMkLst>
            <pc:docMk/>
            <pc:sldMk cId="2431518146" sldId="2838"/>
            <ac:spMk id="39" creationId="{D9F5512A-48E1-4C07-B75E-3CCC517B6804}"/>
          </ac:spMkLst>
        </pc:spChg>
        <pc:grpChg chg="add">
          <ac:chgData name="Mark Fouad" userId="S::m.fouad@wssel.com::de919005-9fe3-4841-9ace-58eec0138ab0" providerId="AD" clId="Web-{77E903B0-A925-3C02-1E70-ABD395CCE436}" dt="2020-04-08T15:46:38.995" v="319"/>
          <ac:grpSpMkLst>
            <pc:docMk/>
            <pc:sldMk cId="2431518146" sldId="2838"/>
            <ac:grpSpMk id="14" creationId="{1F49CE81-B2F4-47B2-9D4A-886DCE0A8404}"/>
          </ac:grpSpMkLst>
        </pc:grpChg>
        <pc:picChg chg="mod ord">
          <ac:chgData name="Mark Fouad" userId="S::m.fouad@wssel.com::de919005-9fe3-4841-9ace-58eec0138ab0" providerId="AD" clId="Web-{77E903B0-A925-3C02-1E70-ABD395CCE436}" dt="2020-04-08T15:47:07.778" v="322" actId="14100"/>
          <ac:picMkLst>
            <pc:docMk/>
            <pc:sldMk cId="2431518146" sldId="2838"/>
            <ac:picMk id="2" creationId="{BA80C80C-CEBC-4410-9C71-19D15A9EFECD}"/>
          </ac:picMkLst>
        </pc:picChg>
        <pc:picChg chg="add mod ord">
          <ac:chgData name="Mark Fouad" userId="S::m.fouad@wssel.com::de919005-9fe3-4841-9ace-58eec0138ab0" providerId="AD" clId="Web-{77E903B0-A925-3C02-1E70-ABD395CCE436}" dt="2020-04-08T15:47:02.809" v="321" actId="14100"/>
          <ac:picMkLst>
            <pc:docMk/>
            <pc:sldMk cId="2431518146" sldId="2838"/>
            <ac:picMk id="4" creationId="{D06B2CAD-8029-48A1-868B-3F89327E5140}"/>
          </ac:picMkLst>
        </pc:picChg>
        <pc:picChg chg="add mod">
          <ac:chgData name="Mark Fouad" userId="S::m.fouad@wssel.com::de919005-9fe3-4841-9ace-58eec0138ab0" providerId="AD" clId="Web-{77E903B0-A925-3C02-1E70-ABD395CCE436}" dt="2020-04-08T15:54:02.114" v="329" actId="14100"/>
          <ac:picMkLst>
            <pc:docMk/>
            <pc:sldMk cId="2431518146" sldId="2838"/>
            <ac:picMk id="8" creationId="{96963A20-0938-4678-ADDA-76618897D186}"/>
          </ac:picMkLst>
        </pc:picChg>
        <pc:picChg chg="add del mod">
          <ac:chgData name="Mark Fouad" userId="S::m.fouad@wssel.com::de919005-9fe3-4841-9ace-58eec0138ab0" providerId="AD" clId="Web-{77E903B0-A925-3C02-1E70-ABD395CCE436}" dt="2020-04-08T15:48:13.657" v="324"/>
          <ac:picMkLst>
            <pc:docMk/>
            <pc:sldMk cId="2431518146" sldId="2838"/>
            <ac:picMk id="38" creationId="{F5555C03-A588-4A1D-81DC-3D11E299FC04}"/>
          </ac:picMkLst>
        </pc:picChg>
        <pc:cxnChg chg="add del">
          <ac:chgData name="Mark Fouad" userId="S::m.fouad@wssel.com::de919005-9fe3-4841-9ace-58eec0138ab0" providerId="AD" clId="Web-{77E903B0-A925-3C02-1E70-ABD395CCE436}" dt="2020-04-08T15:46:38.979" v="318"/>
          <ac:cxnSpMkLst>
            <pc:docMk/>
            <pc:sldMk cId="2431518146" sldId="2838"/>
            <ac:cxnSpMk id="10" creationId="{8F880EF2-DF79-4D9D-8F11-E91D48C79741}"/>
          </ac:cxnSpMkLst>
        </pc:cxnChg>
        <pc:cxnChg chg="add del">
          <ac:chgData name="Mark Fouad" userId="S::m.fouad@wssel.com::de919005-9fe3-4841-9ace-58eec0138ab0" providerId="AD" clId="Web-{77E903B0-A925-3C02-1E70-ABD395CCE436}" dt="2020-04-08T15:46:35.073" v="316"/>
          <ac:cxnSpMkLst>
            <pc:docMk/>
            <pc:sldMk cId="2431518146" sldId="2838"/>
            <ac:cxnSpMk id="13" creationId="{99AE2756-0FC4-4155-83E7-58AAAB63E757}"/>
          </ac:cxnSpMkLst>
        </pc:cxnChg>
        <pc:cxnChg chg="add del">
          <ac:chgData name="Mark Fouad" userId="S::m.fouad@wssel.com::de919005-9fe3-4841-9ace-58eec0138ab0" providerId="AD" clId="Web-{77E903B0-A925-3C02-1E70-ABD395CCE436}" dt="2020-04-08T15:46:35.073" v="316"/>
          <ac:cxnSpMkLst>
            <pc:docMk/>
            <pc:sldMk cId="2431518146" sldId="2838"/>
            <ac:cxnSpMk id="17" creationId="{818DC98F-4057-4645-B948-F604F39A9CFE}"/>
          </ac:cxnSpMkLst>
        </pc:cxnChg>
        <pc:cxnChg chg="add del">
          <ac:chgData name="Mark Fouad" userId="S::m.fouad@wssel.com::de919005-9fe3-4841-9ace-58eec0138ab0" providerId="AD" clId="Web-{77E903B0-A925-3C02-1E70-ABD395CCE436}" dt="2020-04-08T15:46:35.073" v="316"/>
          <ac:cxnSpMkLst>
            <pc:docMk/>
            <pc:sldMk cId="2431518146" sldId="2838"/>
            <ac:cxnSpMk id="19" creationId="{DAD2B705-4A9B-408D-AA80-4F41045E09DE}"/>
          </ac:cxnSpMkLst>
        </pc:cxnChg>
      </pc:sldChg>
      <pc:sldChg chg="addSp delSp modSp add replId">
        <pc:chgData name="Mark Fouad" userId="S::m.fouad@wssel.com::de919005-9fe3-4841-9ace-58eec0138ab0" providerId="AD" clId="Web-{77E903B0-A925-3C02-1E70-ABD395CCE436}" dt="2020-04-08T15:56:27.201" v="336"/>
        <pc:sldMkLst>
          <pc:docMk/>
          <pc:sldMk cId="2514566930" sldId="2839"/>
        </pc:sldMkLst>
        <pc:spChg chg="mod">
          <ac:chgData name="Mark Fouad" userId="S::m.fouad@wssel.com::de919005-9fe3-4841-9ace-58eec0138ab0" providerId="AD" clId="Web-{77E903B0-A925-3C02-1E70-ABD395CCE436}" dt="2020-04-08T15:56:27.201" v="336"/>
          <ac:spMkLst>
            <pc:docMk/>
            <pc:sldMk cId="2514566930" sldId="2839"/>
            <ac:spMk id="3" creationId="{3648FFBA-E106-4982-9E97-DA40C056BA7C}"/>
          </ac:spMkLst>
        </pc:spChg>
        <pc:spChg chg="del">
          <ac:chgData name="Mark Fouad" userId="S::m.fouad@wssel.com::de919005-9fe3-4841-9ace-58eec0138ab0" providerId="AD" clId="Web-{77E903B0-A925-3C02-1E70-ABD395CCE436}" dt="2020-04-08T15:56:27.201" v="336"/>
          <ac:spMkLst>
            <pc:docMk/>
            <pc:sldMk cId="2514566930" sldId="2839"/>
            <ac:spMk id="11" creationId="{7316481C-0A49-4796-812B-0D64F063B720}"/>
          </ac:spMkLst>
        </pc:spChg>
        <pc:spChg chg="del">
          <ac:chgData name="Mark Fouad" userId="S::m.fouad@wssel.com::de919005-9fe3-4841-9ace-58eec0138ab0" providerId="AD" clId="Web-{77E903B0-A925-3C02-1E70-ABD395CCE436}" dt="2020-04-08T15:56:27.201" v="336"/>
          <ac:spMkLst>
            <pc:docMk/>
            <pc:sldMk cId="2514566930" sldId="2839"/>
            <ac:spMk id="12" creationId="{A5271697-90F1-4A23-8EF2-0179F2EAFACB}"/>
          </ac:spMkLst>
        </pc:spChg>
        <pc:spChg chg="del">
          <ac:chgData name="Mark Fouad" userId="S::m.fouad@wssel.com::de919005-9fe3-4841-9ace-58eec0138ab0" providerId="AD" clId="Web-{77E903B0-A925-3C02-1E70-ABD395CCE436}" dt="2020-04-08T15:56:27.201" v="336"/>
          <ac:spMkLst>
            <pc:docMk/>
            <pc:sldMk cId="2514566930" sldId="2839"/>
            <ac:spMk id="39" creationId="{D9F5512A-48E1-4C07-B75E-3CCC517B6804}"/>
          </ac:spMkLst>
        </pc:spChg>
        <pc:spChg chg="add">
          <ac:chgData name="Mark Fouad" userId="S::m.fouad@wssel.com::de919005-9fe3-4841-9ace-58eec0138ab0" providerId="AD" clId="Web-{77E903B0-A925-3C02-1E70-ABD395CCE436}" dt="2020-04-08T15:56:27.201" v="336"/>
          <ac:spMkLst>
            <pc:docMk/>
            <pc:sldMk cId="2514566930" sldId="2839"/>
            <ac:spMk id="44" creationId="{823AC064-BC96-4F32-8AE1-B2FD38754823}"/>
          </ac:spMkLst>
        </pc:spChg>
        <pc:grpChg chg="del">
          <ac:chgData name="Mark Fouad" userId="S::m.fouad@wssel.com::de919005-9fe3-4841-9ace-58eec0138ab0" providerId="AD" clId="Web-{77E903B0-A925-3C02-1E70-ABD395CCE436}" dt="2020-04-08T15:56:27.201" v="336"/>
          <ac:grpSpMkLst>
            <pc:docMk/>
            <pc:sldMk cId="2514566930" sldId="2839"/>
            <ac:grpSpMk id="14" creationId="{1F49CE81-B2F4-47B2-9D4A-886DCE0A8404}"/>
          </ac:grpSpMkLst>
        </pc:grpChg>
        <pc:picChg chg="del">
          <ac:chgData name="Mark Fouad" userId="S::m.fouad@wssel.com::de919005-9fe3-4841-9ace-58eec0138ab0" providerId="AD" clId="Web-{77E903B0-A925-3C02-1E70-ABD395CCE436}" dt="2020-04-08T15:55:54.683" v="333"/>
          <ac:picMkLst>
            <pc:docMk/>
            <pc:sldMk cId="2514566930" sldId="2839"/>
            <ac:picMk id="2" creationId="{BA80C80C-CEBC-4410-9C71-19D15A9EFECD}"/>
          </ac:picMkLst>
        </pc:picChg>
        <pc:picChg chg="del">
          <ac:chgData name="Mark Fouad" userId="S::m.fouad@wssel.com::de919005-9fe3-4841-9ace-58eec0138ab0" providerId="AD" clId="Web-{77E903B0-A925-3C02-1E70-ABD395CCE436}" dt="2020-04-08T15:55:40.604" v="331"/>
          <ac:picMkLst>
            <pc:docMk/>
            <pc:sldMk cId="2514566930" sldId="2839"/>
            <ac:picMk id="4" creationId="{D06B2CAD-8029-48A1-868B-3F89327E5140}"/>
          </ac:picMkLst>
        </pc:picChg>
        <pc:picChg chg="add mod">
          <ac:chgData name="Mark Fouad" userId="S::m.fouad@wssel.com::de919005-9fe3-4841-9ace-58eec0138ab0" providerId="AD" clId="Web-{77E903B0-A925-3C02-1E70-ABD395CCE436}" dt="2020-04-08T15:56:27.201" v="336"/>
          <ac:picMkLst>
            <pc:docMk/>
            <pc:sldMk cId="2514566930" sldId="2839"/>
            <ac:picMk id="5" creationId="{97CBEA0D-3382-40E2-BAC8-707C28630933}"/>
          </ac:picMkLst>
        </pc:picChg>
        <pc:picChg chg="add mod">
          <ac:chgData name="Mark Fouad" userId="S::m.fouad@wssel.com::de919005-9fe3-4841-9ace-58eec0138ab0" providerId="AD" clId="Web-{77E903B0-A925-3C02-1E70-ABD395CCE436}" dt="2020-04-08T15:56:27.201" v="336"/>
          <ac:picMkLst>
            <pc:docMk/>
            <pc:sldMk cId="2514566930" sldId="2839"/>
            <ac:picMk id="7" creationId="{8E410264-EE36-4665-9068-09916A178A62}"/>
          </ac:picMkLst>
        </pc:picChg>
        <pc:picChg chg="del">
          <ac:chgData name="Mark Fouad" userId="S::m.fouad@wssel.com::de919005-9fe3-4841-9ace-58eec0138ab0" providerId="AD" clId="Web-{77E903B0-A925-3C02-1E70-ABD395CCE436}" dt="2020-04-08T15:55:45.417" v="332"/>
          <ac:picMkLst>
            <pc:docMk/>
            <pc:sldMk cId="2514566930" sldId="2839"/>
            <ac:picMk id="8" creationId="{96963A20-0938-4678-ADDA-76618897D186}"/>
          </ac:picMkLst>
        </pc:picChg>
        <pc:cxnChg chg="add">
          <ac:chgData name="Mark Fouad" userId="S::m.fouad@wssel.com::de919005-9fe3-4841-9ace-58eec0138ab0" providerId="AD" clId="Web-{77E903B0-A925-3C02-1E70-ABD395CCE436}" dt="2020-04-08T15:56:27.201" v="336"/>
          <ac:cxnSpMkLst>
            <pc:docMk/>
            <pc:sldMk cId="2514566930" sldId="2839"/>
            <ac:cxnSpMk id="46" creationId="{7E7C77BC-7138-40B1-A15B-20F57A494629}"/>
          </ac:cxnSpMkLst>
        </pc:cxnChg>
        <pc:cxnChg chg="add">
          <ac:chgData name="Mark Fouad" userId="S::m.fouad@wssel.com::de919005-9fe3-4841-9ace-58eec0138ab0" providerId="AD" clId="Web-{77E903B0-A925-3C02-1E70-ABD395CCE436}" dt="2020-04-08T15:56:27.201" v="336"/>
          <ac:cxnSpMkLst>
            <pc:docMk/>
            <pc:sldMk cId="2514566930" sldId="2839"/>
            <ac:cxnSpMk id="48" creationId="{DB146403-F3D6-484B-B2ED-97F9565D0370}"/>
          </ac:cxnSpMkLst>
        </pc:cxnChg>
      </pc:sldChg>
      <pc:sldMasterChg chg="del delSldLayout">
        <pc:chgData name="Mark Fouad" userId="S::m.fouad@wssel.com::de919005-9fe3-4841-9ace-58eec0138ab0" providerId="AD" clId="Web-{77E903B0-A925-3C02-1E70-ABD395CCE436}" dt="2020-04-08T15:31:04.691" v="114"/>
        <pc:sldMasterMkLst>
          <pc:docMk/>
          <pc:sldMasterMk cId="3312944839" sldId="2147483692"/>
        </pc:sldMasterMkLst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801518413" sldId="2147483691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2612900314" sldId="2147483693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2321113234" sldId="2147483694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3297378557" sldId="2147483695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1571511381" sldId="2147483696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3973478491" sldId="2147483697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62632265" sldId="2147483698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3571012914" sldId="2147483699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1307300607" sldId="2147483700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2713294296" sldId="2147483701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3040321381" sldId="2147483702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3907060098" sldId="2147483703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3157328065" sldId="2147483704"/>
          </pc:sldLayoutMkLst>
        </pc:sldLayoutChg>
        <pc:sldLayoutChg chg="del">
          <pc:chgData name="Mark Fouad" userId="S::m.fouad@wssel.com::de919005-9fe3-4841-9ace-58eec0138ab0" providerId="AD" clId="Web-{77E903B0-A925-3C02-1E70-ABD395CCE436}" dt="2020-04-08T15:31:04.691" v="114"/>
          <pc:sldLayoutMkLst>
            <pc:docMk/>
            <pc:sldMasterMk cId="3312944839" sldId="2147483692"/>
            <pc:sldLayoutMk cId="2962983930" sldId="2147483705"/>
          </pc:sldLayoutMkLst>
        </pc:sldLayoutChg>
      </pc:sldMasterChg>
      <pc:sldMasterChg chg="add del addSldLayout delSldLayout modSldLayout">
        <pc:chgData name="Mark Fouad" userId="S::m.fouad@wssel.com::de919005-9fe3-4841-9ace-58eec0138ab0" providerId="AD" clId="Web-{77E903B0-A925-3C02-1E70-ABD395CCE436}" dt="2020-04-08T15:31:10.644" v="115"/>
        <pc:sldMasterMkLst>
          <pc:docMk/>
          <pc:sldMasterMk cId="3421294471" sldId="2147483706"/>
        </pc:sldMasterMkLst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1822503094" sldId="2147483707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4131482410" sldId="2147483708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4154176226" sldId="2147483709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465770203" sldId="2147483710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1856563537" sldId="2147483711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3384664911" sldId="2147483712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1987737148" sldId="2147483713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3561521715" sldId="2147483714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504907398" sldId="2147483715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759548392" sldId="2147483716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3418658674" sldId="2147483717"/>
          </pc:sldLayoutMkLst>
        </pc:sldLayoutChg>
        <pc:sldLayoutChg chg="add del mod replId">
          <pc:chgData name="Mark Fouad" userId="S::m.fouad@wssel.com::de919005-9fe3-4841-9ace-58eec0138ab0" providerId="AD" clId="Web-{77E903B0-A925-3C02-1E70-ABD395CCE436}" dt="2020-04-08T15:31:10.644" v="115"/>
          <pc:sldLayoutMkLst>
            <pc:docMk/>
            <pc:sldMasterMk cId="3421294471" sldId="2147483706"/>
            <pc:sldLayoutMk cId="95522436" sldId="2147483718"/>
          </pc:sldLayoutMkLst>
        </pc:sldLayoutChg>
      </pc:sldMasterChg>
      <pc:sldMasterChg chg="add mod addSldLayout modSldLayout">
        <pc:chgData name="Mark Fouad" userId="S::m.fouad@wssel.com::de919005-9fe3-4841-9ace-58eec0138ab0" providerId="AD" clId="Web-{77E903B0-A925-3C02-1E70-ABD395CCE436}" dt="2020-04-08T15:32:28.414" v="118"/>
        <pc:sldMasterMkLst>
          <pc:docMk/>
          <pc:sldMasterMk cId="3314607342" sldId="2147483719"/>
        </pc:sldMasterMkLst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2374491180" sldId="2147483720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3677997630" sldId="2147483721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2792657303" sldId="2147483722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2330287731" sldId="2147483723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1046812524" sldId="2147483724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1925512271" sldId="2147483725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1157874055" sldId="2147483726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2807386534" sldId="2147483727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3957514469" sldId="2147483728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1720553225" sldId="2147483729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595775921" sldId="2147483730"/>
          </pc:sldLayoutMkLst>
        </pc:sldLayoutChg>
        <pc:sldLayoutChg chg="add mod replId">
          <pc:chgData name="Mark Fouad" userId="S::m.fouad@wssel.com::de919005-9fe3-4841-9ace-58eec0138ab0" providerId="AD" clId="Web-{77E903B0-A925-3C02-1E70-ABD395CCE436}" dt="2020-04-08T15:32:28.414" v="118"/>
          <pc:sldLayoutMkLst>
            <pc:docMk/>
            <pc:sldMasterMk cId="3314607342" sldId="2147483719"/>
            <pc:sldLayoutMk cId="276840922" sldId="2147483731"/>
          </pc:sldLayoutMkLst>
        </pc:sldLayoutChg>
      </pc:sldMasterChg>
    </pc:docChg>
  </pc:docChgLst>
  <pc:docChgLst>
    <pc:chgData name="Mark Fouad" userId="S::m.fouad@wssel.com::de919005-9fe3-4841-9ace-58eec0138ab0" providerId="AD" clId="Web-{D8C7EB1A-98EB-9B6D-F49E-829AB3C041DB}"/>
    <pc:docChg chg="modSld">
      <pc:chgData name="Mark Fouad" userId="S::m.fouad@wssel.com::de919005-9fe3-4841-9ace-58eec0138ab0" providerId="AD" clId="Web-{D8C7EB1A-98EB-9B6D-F49E-829AB3C041DB}" dt="2020-04-08T16:30:49.377" v="2"/>
      <pc:docMkLst>
        <pc:docMk/>
      </pc:docMkLst>
      <pc:sldChg chg="addSp delSp modSp">
        <pc:chgData name="Mark Fouad" userId="S::m.fouad@wssel.com::de919005-9fe3-4841-9ace-58eec0138ab0" providerId="AD" clId="Web-{D8C7EB1A-98EB-9B6D-F49E-829AB3C041DB}" dt="2020-04-08T16:30:49.377" v="2"/>
        <pc:sldMkLst>
          <pc:docMk/>
          <pc:sldMk cId="3177354372" sldId="2836"/>
        </pc:sldMkLst>
        <pc:picChg chg="add del mod">
          <ac:chgData name="Mark Fouad" userId="S::m.fouad@wssel.com::de919005-9fe3-4841-9ace-58eec0138ab0" providerId="AD" clId="Web-{D8C7EB1A-98EB-9B6D-F49E-829AB3C041DB}" dt="2020-04-08T16:30:49.377" v="2"/>
          <ac:picMkLst>
            <pc:docMk/>
            <pc:sldMk cId="3177354372" sldId="2836"/>
            <ac:picMk id="2" creationId="{C29B5164-82DA-497A-A7A5-335A74B55E5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4364" cy="34895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4338" y="0"/>
            <a:ext cx="4004364" cy="34895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0F45EB88-7769-40A9-9618-D388306B0DC8}" type="datetimeFigureOut">
              <a:rPr lang="en-US" smtClean="0"/>
              <a:t>06-May-20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05891"/>
            <a:ext cx="4004364" cy="34894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4338" y="6605891"/>
            <a:ext cx="4004364" cy="348949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26EE811-A508-4D0F-A6F0-ACDAB26A1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62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5162" cy="349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99" y="0"/>
            <a:ext cx="4005161" cy="349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08C3C-FB59-4F08-A82E-C4D2C7B0E0D4}" type="datetimeFigureOut">
              <a:rPr lang="en-US" smtClean="0"/>
              <a:t>06-May-20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5938" y="868363"/>
            <a:ext cx="3128962" cy="2347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430" y="3347052"/>
            <a:ext cx="7393978" cy="27382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05698"/>
            <a:ext cx="4005162" cy="349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99" y="6605698"/>
            <a:ext cx="4005161" cy="349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1FA45-440B-41BF-99A9-A387D7038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5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11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53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759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97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57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877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125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122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740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65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144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602846"/>
            <a:ext cx="6234545" cy="234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t"/>
          <a:lstStyle/>
          <a:p>
            <a:pPr algn="ctr" defTabSz="685692">
              <a:defRPr/>
            </a:pPr>
            <a:endParaRPr lang="en-US" sz="2700" b="1" dirty="0">
              <a:solidFill>
                <a:srgbClr val="802528"/>
              </a:solidFill>
              <a:latin typeface="Georgia" panose="02040502050405020303" pitchFamily="18" charset="0"/>
            </a:endParaRPr>
          </a:p>
          <a:p>
            <a:pPr algn="ctr" defTabSz="685692">
              <a:defRPr/>
            </a:pPr>
            <a:r>
              <a:rPr lang="en-US" sz="2100" b="1" dirty="0" err="1" smtClean="0">
                <a:solidFill>
                  <a:srgbClr val="802528"/>
                </a:solidFill>
                <a:latin typeface="Georgia"/>
              </a:rPr>
              <a:t>AirBNB</a:t>
            </a:r>
            <a:r>
              <a:rPr lang="en-US" sz="2100" b="1" dirty="0" smtClean="0">
                <a:solidFill>
                  <a:srgbClr val="802528"/>
                </a:solidFill>
                <a:latin typeface="Georgia"/>
              </a:rPr>
              <a:t> new user bookings</a:t>
            </a:r>
            <a:endParaRPr lang="en-US" sz="2100" b="1" dirty="0">
              <a:solidFill>
                <a:srgbClr val="802528"/>
              </a:solidFill>
              <a:latin typeface="Georgia" panose="02040502050405020303" pitchFamily="18" charset="0"/>
            </a:endParaRPr>
          </a:p>
          <a:p>
            <a:pPr algn="ctr" defTabSz="685692">
              <a:defRPr/>
            </a:pPr>
            <a:endParaRPr lang="en-US" sz="2100" b="1" dirty="0">
              <a:solidFill>
                <a:srgbClr val="802528"/>
              </a:solidFill>
              <a:latin typeface="Georgia" panose="02040502050405020303" pitchFamily="18" charset="0"/>
            </a:endParaRPr>
          </a:p>
          <a:p>
            <a:pPr algn="ctr" defTabSz="685692">
              <a:defRPr/>
            </a:pPr>
            <a:r>
              <a:rPr lang="en-US" b="1" dirty="0">
                <a:solidFill>
                  <a:schemeClr val="tx1"/>
                </a:solidFill>
                <a:latin typeface="Georgia"/>
              </a:rPr>
              <a:t>EDA &amp; Predictive model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 defTabSz="685692">
              <a:defRPr/>
            </a:pPr>
            <a:endParaRPr 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algn="ctr" defTabSz="685692">
              <a:defRPr/>
            </a:pPr>
            <a:r>
              <a:rPr lang="en-US" sz="2100" dirty="0" smtClean="0">
                <a:solidFill>
                  <a:schemeClr val="tx1"/>
                </a:solidFill>
                <a:latin typeface="Georgia"/>
              </a:rPr>
              <a:t>7</a:t>
            </a:r>
            <a:r>
              <a:rPr lang="en-US" sz="2100" baseline="30000" dirty="0" smtClean="0">
                <a:solidFill>
                  <a:schemeClr val="tx1"/>
                </a:solidFill>
                <a:latin typeface="Georgia"/>
              </a:rPr>
              <a:t>th</a:t>
            </a:r>
            <a:r>
              <a:rPr lang="en-US" sz="2100" dirty="0">
                <a:solidFill>
                  <a:schemeClr val="tx1"/>
                </a:solidFill>
                <a:latin typeface="Georgia"/>
              </a:rPr>
              <a:t>  </a:t>
            </a:r>
            <a:r>
              <a:rPr lang="en-US" sz="2100" dirty="0" smtClean="0">
                <a:solidFill>
                  <a:schemeClr val="tx1"/>
                </a:solidFill>
                <a:latin typeface="Georgia"/>
              </a:rPr>
              <a:t>May </a:t>
            </a:r>
            <a:r>
              <a:rPr lang="en-US" sz="2100" dirty="0">
                <a:solidFill>
                  <a:schemeClr val="tx1"/>
                </a:solidFill>
                <a:latin typeface="Georgia"/>
              </a:rPr>
              <a:t>2020</a:t>
            </a:r>
          </a:p>
          <a:p>
            <a:pPr algn="ctr" defTabSz="685692">
              <a:defRPr/>
            </a:pPr>
            <a:endParaRPr 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02528"/>
                </a:solidFill>
                <a:latin typeface="Sakkal Majalla"/>
                <a:cs typeface="Sakkal Majalla"/>
              </a:rPr>
              <a:t>Machine learning model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DDDB7-E4C1-4C53-AA47-4F5F3CE4C45F}"/>
              </a:ext>
            </a:extLst>
          </p:cNvPr>
          <p:cNvSpPr txBox="1"/>
          <p:nvPr/>
        </p:nvSpPr>
        <p:spPr>
          <a:xfrm>
            <a:off x="368300" y="879322"/>
            <a:ext cx="608593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</a:t>
            </a:r>
            <a:r>
              <a:rPr lang="en-US" dirty="0" err="1"/>
              <a:t>date_first_booking</a:t>
            </a:r>
            <a:r>
              <a:rPr lang="en-US" dirty="0"/>
              <a:t> feature is </a:t>
            </a:r>
            <a:r>
              <a:rPr lang="en-US" dirty="0" smtClean="0"/>
              <a:t>always </a:t>
            </a:r>
            <a:r>
              <a:rPr lang="en-US" dirty="0" err="1"/>
              <a:t>NaN</a:t>
            </a:r>
            <a:r>
              <a:rPr lang="en-US" dirty="0"/>
              <a:t> in test dataset so I will remove it from both training and testing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common age to travel is between 14 and 70. So I will smooth Age distribution by remove all values bellow 14 and above 70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cs typeface="Calibri"/>
              </a:rPr>
              <a:t>One-hot encoding is performed for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cs typeface="Calibri"/>
              </a:rPr>
              <a:t>Label encoder is used for target variable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8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rgbClr val="802528"/>
                </a:solidFill>
                <a:latin typeface="Sakkal Majalla"/>
                <a:cs typeface="Sakkal Majalla"/>
              </a:rPr>
              <a:t>XGBClassifier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DDDB7-E4C1-4C53-AA47-4F5F3CE4C45F}"/>
              </a:ext>
            </a:extLst>
          </p:cNvPr>
          <p:cNvSpPr txBox="1"/>
          <p:nvPr/>
        </p:nvSpPr>
        <p:spPr>
          <a:xfrm>
            <a:off x="368300" y="879322"/>
            <a:ext cx="608593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is an algorithm that has recently been dominating applied machine learning and </a:t>
            </a:r>
            <a:r>
              <a:rPr lang="en-US" dirty="0" err="1"/>
              <a:t>Kaggle</a:t>
            </a:r>
            <a:r>
              <a:rPr lang="en-US" dirty="0"/>
              <a:t> competitions for structured or tabular data.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is an implementation of gradient boosted decision trees designed for speed and performance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two reasons to use </a:t>
            </a:r>
            <a:r>
              <a:rPr lang="en-US" dirty="0" err="1"/>
              <a:t>XGBoost</a:t>
            </a:r>
            <a:r>
              <a:rPr lang="en-US" dirty="0"/>
              <a:t> are also the two goals of the project: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dirty="0"/>
              <a:t>Execution Speed.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dirty="0"/>
              <a:t>Model Performance.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2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rgbClr val="802528"/>
                </a:solidFill>
                <a:latin typeface="Sakkal Majalla"/>
                <a:cs typeface="Sakkal Majalla"/>
              </a:rPr>
              <a:t>Hyperparameters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DDDB7-E4C1-4C53-AA47-4F5F3CE4C45F}"/>
              </a:ext>
            </a:extLst>
          </p:cNvPr>
          <p:cNvSpPr txBox="1"/>
          <p:nvPr/>
        </p:nvSpPr>
        <p:spPr>
          <a:xfrm>
            <a:off x="368300" y="879322"/>
            <a:ext cx="6085935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 following hyper parameters were applied to the model: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dirty="0" smtClean="0"/>
              <a:t>Maximum tree depth of 6 so only 6 features are considered in a single tree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dirty="0" smtClean="0"/>
              <a:t>Number of estimators is 25 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dirty="0"/>
              <a:t>The usual choice for </a:t>
            </a:r>
            <a:r>
              <a:rPr lang="en-US" b="1" dirty="0"/>
              <a:t>multi</a:t>
            </a:r>
            <a:r>
              <a:rPr lang="en-US" dirty="0"/>
              <a:t>-class </a:t>
            </a:r>
            <a:r>
              <a:rPr lang="en-US" b="1" dirty="0"/>
              <a:t>classification</a:t>
            </a:r>
            <a:r>
              <a:rPr lang="en-US" dirty="0"/>
              <a:t> is the </a:t>
            </a:r>
            <a:r>
              <a:rPr lang="en-US" b="1" dirty="0" err="1"/>
              <a:t>softmax</a:t>
            </a:r>
            <a:r>
              <a:rPr lang="en-US" dirty="0"/>
              <a:t> </a:t>
            </a:r>
            <a:r>
              <a:rPr lang="en-US" dirty="0" smtClean="0"/>
              <a:t>layer, </a:t>
            </a:r>
            <a:r>
              <a:rPr lang="en-US" dirty="0"/>
              <a:t>Basically both </a:t>
            </a:r>
            <a:r>
              <a:rPr lang="en-US" dirty="0" err="1"/>
              <a:t>softmax</a:t>
            </a:r>
            <a:r>
              <a:rPr lang="en-US" dirty="0"/>
              <a:t> and </a:t>
            </a:r>
            <a:r>
              <a:rPr lang="en-US" dirty="0" err="1"/>
              <a:t>softprob</a:t>
            </a:r>
            <a:r>
              <a:rPr lang="en-US" dirty="0"/>
              <a:t> are used for multiclass classification. It’s the output which separates them. In </a:t>
            </a:r>
            <a:r>
              <a:rPr lang="en-US" dirty="0" err="1"/>
              <a:t>Softmax</a:t>
            </a:r>
            <a:r>
              <a:rPr lang="en-US" dirty="0"/>
              <a:t> you will get the class with the maximum probability as output, but with </a:t>
            </a:r>
            <a:r>
              <a:rPr lang="en-US" dirty="0" err="1"/>
              <a:t>Softprob</a:t>
            </a:r>
            <a:r>
              <a:rPr lang="en-US" dirty="0"/>
              <a:t> you will get a matrix with probability value of each class you are trying to predict</a:t>
            </a:r>
            <a:r>
              <a:rPr lang="en-US" dirty="0" smtClean="0"/>
              <a:t>.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dirty="0" smtClean="0"/>
              <a:t>We will use </a:t>
            </a:r>
            <a:r>
              <a:rPr lang="en-US" dirty="0" err="1" smtClean="0"/>
              <a:t>Softprob</a:t>
            </a:r>
            <a:r>
              <a:rPr lang="en-US" dirty="0" smtClean="0"/>
              <a:t> to predict top 5 locations for each customer.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9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DDDB7-E4C1-4C53-AA47-4F5F3CE4C45F}"/>
              </a:ext>
            </a:extLst>
          </p:cNvPr>
          <p:cNvSpPr txBox="1"/>
          <p:nvPr/>
        </p:nvSpPr>
        <p:spPr>
          <a:xfrm>
            <a:off x="386032" y="531603"/>
            <a:ext cx="60859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New users on Airbnb can book a place to stay in 34,000+ cities across 190+ countries. By accurately predicting where a new user will book their first travel experience, Airbnb can share more personalized content with their community, decrease the average time to first booking, and better forecast demand.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8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02528"/>
                </a:solidFill>
                <a:latin typeface="Sakkal Majalla"/>
                <a:cs typeface="Sakkal Majalla"/>
              </a:rPr>
              <a:t>Gender distribution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7" y="895350"/>
            <a:ext cx="56673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02528"/>
                </a:solidFill>
                <a:latin typeface="Sakkal Majalla"/>
                <a:cs typeface="Sakkal Majalla"/>
              </a:rPr>
              <a:t>Target destination in terms of gender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52462"/>
            <a:ext cx="5029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02528"/>
                </a:solidFill>
                <a:latin typeface="Sakkal Majalla"/>
                <a:cs typeface="Sakkal Majalla"/>
              </a:rPr>
              <a:t>Age distribution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681037"/>
            <a:ext cx="5381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 smtClean="0">
              <a:solidFill>
                <a:srgbClr val="802528"/>
              </a:solidFill>
              <a:latin typeface="Sakkal Majalla"/>
              <a:cs typeface="Sakkal Majalla"/>
            </a:endParaRPr>
          </a:p>
          <a:p>
            <a:pPr algn="ctr"/>
            <a:r>
              <a:rPr lang="en-US" sz="1600" b="1" dirty="0" smtClean="0">
                <a:solidFill>
                  <a:srgbClr val="802528"/>
                </a:solidFill>
                <a:latin typeface="Sakkal Majalla"/>
                <a:cs typeface="Sakkal Majalla"/>
              </a:rPr>
              <a:t>Target </a:t>
            </a:r>
            <a:r>
              <a:rPr lang="en-US" sz="1600" b="1" dirty="0">
                <a:solidFill>
                  <a:srgbClr val="802528"/>
                </a:solidFill>
                <a:latin typeface="Sakkal Majalla"/>
                <a:cs typeface="Sakkal Majalla"/>
              </a:rPr>
              <a:t>destination in terms of </a:t>
            </a:r>
            <a:r>
              <a:rPr lang="en-US" sz="1600" b="1" dirty="0" smtClean="0">
                <a:solidFill>
                  <a:srgbClr val="802528"/>
                </a:solidFill>
                <a:latin typeface="Sakkal Majalla"/>
                <a:cs typeface="Sakkal Majalla"/>
              </a:rPr>
              <a:t>age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ctr"/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52462"/>
            <a:ext cx="5029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02528"/>
                </a:solidFill>
                <a:latin typeface="Sakkal Majalla"/>
                <a:cs typeface="Sakkal Majalla"/>
              </a:rPr>
              <a:t>Account creation distribution over time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733425"/>
            <a:ext cx="5553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02528"/>
                </a:solidFill>
                <a:latin typeface="Sakkal Majalla"/>
                <a:cs typeface="Sakkal Majalla"/>
              </a:rPr>
              <a:t>Accounts created vs bookings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733425"/>
            <a:ext cx="5314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9E13C6-292E-40CA-9C72-C0BACEA587C4}"/>
              </a:ext>
            </a:extLst>
          </p:cNvPr>
          <p:cNvSpPr/>
          <p:nvPr/>
        </p:nvSpPr>
        <p:spPr>
          <a:xfrm>
            <a:off x="850" y="-2846"/>
            <a:ext cx="6857150" cy="4534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802528"/>
                </a:solidFill>
                <a:latin typeface="Sakkal Majalla"/>
                <a:cs typeface="Sakkal Majalla"/>
              </a:rPr>
              <a:t>Machine learning model</a:t>
            </a:r>
            <a:endParaRPr lang="en-US" sz="1600" b="1" dirty="0">
              <a:solidFill>
                <a:srgbClr val="80252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AutoShape 2" descr="data:image/png;base64,iVBORw0KGgoAAAANSUhEUgAAAeYAAAGoCAYAAACTwUbTAAAABHNCSVQICAgIfAhkiAAAAAlwSFlzAAALEgAACxIB0t1+/AAAADh0RVh0U29mdHdhcmUAbWF0cGxvdGxpYiB2ZXJzaW9uMy4xLjEsIGh0dHA6Ly9tYXRwbG90bGliLm9yZy8QZhcZAAAgAElEQVR4nOzdd1QUB9s28GtBKRZcRFhBKRZEICqxgEqIUjTBArEg+pgYMZaIMa+JGjDWRCJYI7EXrA8xKkaBR6LRgIJKsUQxViIRLAiCFCFWnO8Pv5247qqsgkzk+p3jOTJzz8w9szt7MW2RFRUVCSAiIiJJ0KnuBoiIiOgfDGYiIiIJYTATERFJCIOZiIhIQhjMREREEsJgJiIikhAG87/M2LFjIZfLkZWVJQ7LysqCXC7H2LFjq7EzVUlJSZDL5QgNDa3uVkRS3E4kPZGRkZJ771aG6n7/K5ffu3fvaln+vwmD+QWWL18OuVwOuVyO48ePV3c7kqEMXoYc0ctp06YN5HJ5dbfxr/Nv++yRy+Vo06aNVtPUqqJe3hibNm2CTCaDIAhYv349OnToUN0tqbGwsEBaWhqMjIyquxVRhw4dkJaWBhMTk+puhYggzc8J0oxHzM9x5MgRnD9/HgMGDICNjQ1+/vlnlJSUVHdbamrXro1WrVqhcePG1d2KqE6dOmjVqhWDmUgipPg5QZoxmJ9jw4YNAIAPP/wQ//nPf/D3339j27ZtGmufvC6VlpYGX19fWFpawtLSEgMHDsTJkyfVpgkNDYVcLkdkZCT27NmDHj16wMLCAjY2Nhg+fDj++uuvCvX5vGtHd+/exZIlS+Dh4QFLS0uYm5ujffv2GD9+PC5duiTW5eTkICwsDD179kSrVq1gamqK1q1b45NPPsG5c+fU+u7bty8AYMuWLeKpfuW6AM+/xpyZmYnAwEA4ODjA1NQUtra2GD58OE6fPv3c7Zqeno5BgwbBysoK5ubm8Pb2RkpKSoW20Yvk5uZi8uTJaNeuHczMzNCsWTMMGjQIhw4dUqu9f/8+Vq9ejYEDB+Ktt96CmZkZrK2t4ePjg71792qcv/K05cOHD7Fw4UK0b98eZmZmcHR0xPTp03Hv3j21aZKSkuDv7w9HR0eYmZmhZcuW6N69O6ZOnQpBePE36T55Te/69ev49NNP0apVKzRs2BD/+9//xLri4mJ899136NKlC8zNzdG0aVO8//772LVrl8aelO+1ixcvYsiQIbCxsYGFhQW8vb1x4MABtWmKi4sRHh6OPn36wN7eHqampmjRogUGDx6M1NRUldpbt26hcePGcHJyeuY6jh49GnK5HL/99pvK8JMnT2LEiBFo3bo1TE1NYWdnh9GjRyMzM1PjfDIzM/Hxxx/D2toaFhYW6NmzJ/bs2fOizfrKlK/LlStXAEBl/3ny+qvyPXP37l2EhITg7bffhqmpKYKDgwFot88+udynPyeU960kJSUhOjoaHh4eMDc3h42NDQICAnDt2jWt1u/27dv4+uuv4eDgAIVCgU6dOmHJkiXPfD0r+7PnZfbPU6dO4ZNPPkGbNm2gUCjQvHlzdO3aFRMnTkRxcbFafXR0NHx9fWFjYwMzMzO0b98es2bNUjlwU+4rAHDlyhWVXl90Gp6nsp+hqKgIMTExaNq0Kd599120aNECYWFhWL9+PUaOHPnM6Y4fP47vv/8e7u7uGDVqFC5duoTY2FgcPnwYu3btgouLi9o0sbGx2L9/P/r27Qs3Nzekp6dj165dSEpKwq+//ooWLVq89Dr4+vri1KlTaNasGQYPHow6deogKysLsbGx6Ny5szjvI0eOIDw8HG5ubvDx8UGdOnVw6dIlREdH45dffsGePXvQtm1bAMA777yD7OxsbNmyBW+99Zbah8nz/P777/D19UVJSQnee+89ODo64q+//kJsbCx++eUX/Pe//0WPHj3Upjt58iR++OEHuLi4YNiwYbh69SpiYmLg6+uLxMRE2NnZvdQ2Ah5/YHl7e+P69etwdXVF//79cePGDezatQv79+/H4sWLMWzYMLG+sLAQwcHBcHFxgbu7Oxo1aoQbN24gLi4O/v7+WLx4MYYPH65xWSNHjkRycjK8vLxQv3597Nu3D0uWLMHNmzexcuVKse7XX3+Fv78/6tevD29vbzRp0gRFRUW4dOkSVq1ahW+++Qa1alVs9y0sLETPnj1hZGSEDz74AA8fPoSxsTEA4Pr16+jbty8uXbqELl26YPjw4fj777/x66+/Yvjw4QgKCsKUKVM0brMePXrA0dERAQEBuH79Onbt2oX+/ftj/fr18PX1FWsvXryIkJAQdO3aFe+9954YSnFxcdi3bx+2bNmCnj17AgAaNmyIfv36YcuWLYiPj4enp6fKcm/duoXo6GjY2NjAw8NDHL5t2zYEBgZCT09P3F6ZmZnYsWMH9uzZg//973/i+xcALl26hB49euDWrVvw8vJC27Zt8ddff+HDDz+El5dXhbbry2rQoAGCgoKwYsUKlJSUICgoSBxnZWWlVj9s2DCkp6fD09MTxsbGsLGxAaDdPlsRERER+OWXX9CrVy+4urri2LFj2LlzJ06fPo3Dhw9DX1//hfO4d+8efH19ceLECTg4OMDPzw8lJSVYuHAhDh8+rHGayv7s0Xb/TE9PR8+ePSGTyfD++++jWbNmKC0tRXZ2Nn788UeMGzcODRo0EOsnTpyIiIgINGnSBH369IFcLsexY8ewePFi/Prrr9i7dy/q168PKysrBAUFYe7cuTAyMlIJ4xdecy4qKhL4T/3fnDlzBADC5MmTxWHdu3cXAAj79+9Xq1+2bJkAQAAgzJ8/X2Xcxo0bBQCCra2tUFhYKA4PCgoSp9m6davKNLNnzxYACB4eHirDhwwZIgAQTp06JQ47deqUAEAYMmSISq2fn58AQBg8eLCQn5+vMu7GjRvCn3/+Kf6ckZEhXLlyRW29Dhw4INSpU0fw9PRUGR4bG6txmU+PDwoKEocVFhYKdnZ2AgBh+fLlKvW7du0SZDKZYGJiIly/fl3jdl21apXKNN9//70AQBgxYkSFXtNnbScPDw8BgBAcHKwy/PDhw4KhoaGgr68v/PHHH+Lw3Nxc4cyZM2rzv3z5smBnZyfI5XIhJydHZZylpaUAQHj77beFy5cvi8OvXbsmNGvWTNDR0RHOnz8vDu/Tp48AQDh48KDacjIzM7VaXwCCv7+/2nugqKhI6NatmyCTyYS1a9eqDM/Ozhbatm0ryGQyITExUe11BSCMHz9eZZr9+/cLurq6grGxsXD16lVxeFZWlnDp0iW1ZaenpwtmZmaCra2tyvD4+HgBgNC7d2+1aZT7xTfffCMOO3HihKCvry/Y2NgIZ8+eVXsf6urqCm3btlUZ7u7uLgAQZs+erTJ869at4vo9+d6tin/K98SLxjs4OGjcftrus896/ys/U4yMjISUlBSVcQMHDhQACOvWravQOk2fPl0AIPTq1Uu4deuWymvdsGFDAYDg6ur6Suvxos8ebffPwMBAAYCwefNmtWmuXLki5Obmij+vWrVKACD06dNHbR+fOnWqAEAIDAxUGQ5AsLS01Oq9wVPZz7Bx40bIZDL85z//EYcNHToUALB+/fpnTte8eXN88sknKsN8fX3h4uKCjIwMtVN3APDuu+/ivffeUxk2duxYNG3aFPHx8bh+/brW/d+8eRM7duxAo0aNMG/ePLWjKwMDAzRq1Ej82dTUFPXr11ebj5OTE9zc3HDo0CE8ePBA6z6elJqaigsXLqB9+/Yq2xUAunfvjj59+qCgoAC7d+9Wm7ZLly7w9/dXGfbhhx+iVq1aOHHixEv3dO3aNcTHx8PCwgJffvmlyjhHR0eMGDEC9+7dw9atW8Xh+vr6aNKkidq85HI5PvzwQxQVFT2zp1mzZqnciVu3bl0MGjQIjx49UrncoaPzeNesU6eO2jwaNmyo1Trq6ekhJCRE7T1w5swZHDx4EL1798bAgQNVxhkZGSE4OBiCIGD79u1q8zQyMsJXX32lMqxjx47o168fCgsLERcXJw5v0KCBxnsNrKys4Ovri4yMDPG0LgC0b98e7du3x549e9Te+xs3boSenp64LwKPj/Tu3buHOXPmwMLCQqXezc0N3t7eSE9PF0+LXrt2DQkJCWjatKnaKcX33nsPbm5uar1Wp6+//lrj9qvsfXbMmDFo3bq1yrCPP/4YACq8j0VGRkImk+Gbb74R38PA49d6zJgxGqep7PXQdv983r5Wv359lTMFy5cvh66uLpYsWQJDQ0OV2i+//BImJibPvNypDZ7K1uDw4cO4cOECXF1d0axZM3F4nz59YGRkhJ07d2LOnDkqpzeUunTpovKGVOratStSU1ORnp6Ozp07q4xzdXVVq69VqxZcXFxw9epVpKenq33gvMiJEyfw6NEjdOnSpcJ3Ye7duxfr1q3DyZMnUVBQgIcPH6qMLygoeKUbR06dOgXg8S8imnTv3h2xsbE4deoU/Pz8VMY5OTmp1deuXRtmZmYoKip66Z7S09MBAJ07d4aenp7GnpYtWyb2rnTu3Dn88MMPOHLkCG7cuKF2jTgnJ0fj8jSth/JD5Mn1GDRoEGJiYuDp6Yl+/frBzc0NnTp1grW1tXYriMcfiqampmrDlb8k3r59W+O9AAUFBQAen4p+Wrt27TR+mLq6uiIqKkq8H0ApJSUFK1euxNGjR3Hz5k3cv39fZbqcnBxYWlqKP48cORKBgYHYtGmTeE314MGD+PPPP+Hn56fyS6VyPY4cOaL2OgGPf0lVroe9vb3Ka67pcoCrqyuSkpLUhmuSlZWFH3/8UW24ptP/L6tjx47PHFeZ+2xF35vPcvv2bWRmZqJx48awtbVVG6/pc06psj97tNk/BwwYgJUrV2Lo0KHw8fHBu+++C2dnZ7Rq1Uplmjt37iA9PR3GxsYql52epKenh5ycHNy6dUvrX6CfxGDWYOPGjQCgdlRnaGiIAQMGYP369di2bRtGjRqlNq2ZmZnGeSo/GDXd1f0y07yI8oaFigb6ypUrERwcDLlcDnd3d1haWsLAwAAymQy7d+/GH3/8ofEGJW0o1+NZ66tQKFTqnvSsXy50dXVRXl7+Wns6evQofHx88PDhQ3Tr1g3e3t6oX78+dHR0cPr0acTFxT1zW2n6ZU5XVxcAVNajT58+2LFjB5YsWYItW7aI70kHBwcEBQWpXMN9kWet261btwA8DryDBw8+c/qysrIKz1PTezY2NhYff/wxDAwM4O7uDhsbG9SpUwc6Ojo4dOgQDh8+rLa9+vfvj2nTpmHz5s2YPHkydHV1xTNVAQEBGtdj6dKlz1yHJ9dD2ZumX1aet26aZGdnY+7cuWrDKzOYle/Bp1X2PqtpH9P03nyWl92ulb0e2u6fb7/9Nvbu3YsFCxbgf//7n3jEa2VlhQkTJmDEiBEAHl+7FgQBt27d0viaP6m0tJTBXJkKCwsRHR0NABg3bhzGjRunsW79+vUagzkvL09jvfK3dk1v/peZ5kWUAfCsI7cnPXz4EKGhoVAoFDh48KDab6ZHjx7VevmaKNfjWeubm5urUvc6vExPCxYswJ07dxAbG6t22nPRokUqp3FfhaenJzw9PXHnzh0cP34c+/fvR0REBIYPH47Y2Fi88847FZqPTCbTOFy5TiEhIfjss8+06k2b9+ycOXOgp6eHhIQEtZv0JkyYoPGmIAMDA3z00UcIDw/Hnj174OzsjN27d8Pe3h5du3bVuB5//fWXeFPb8yjrlb1WdN00cXNze6UzNhWh6fV7XfusNl5mu1bFerzM/tmhQwds2bIF9+/fR3p6OuLj47FmzRp8+eWXqFOnDgYPHiyun4ODA44cOaJ1X9rgNean/Pjjj7h37x7atGmDjz76SOO/pk2b4uzZsxrfNCkpKXj06JHacOULqekuSU0fTA8fPhRP0WlzZ6VShw4doKOjg+TkZNy+ffu5tQUFBSguLoazs7PajlFaWqrx9KA2v0krtWvXDgCeeZpQedSm6ZRaVVFu29TUVLXTq8/qKTMzE8bGxhqvRT7rztNXYWhoiHfeeQezZs3C7NmzIQhCpYS/s7MzACA5OVnraU+dOqXxfaVc/yffs5mZmbCzs1ML5UePHj33cbcRI0ZAR0cH69evx+bNm/HgwQO1o2UA6NSpEwBU+MPyydf86VOmT65DVXuZfUjpZfbZqla/fn00b94cubm5+PPPP9XGa9quVfHZ8yr7p56eHjp27IivvvoKq1atAgDx0cJ69erBwcEBGRkZ4mWeitDR0dGYCc+dRqvqGkB5ynDu3LlYsmSJxn/KowtNN4FdunQJERERKsOio6ORmpoKW1tbjY9LJSYmqj1ft2LFCly9ehXu7u5aX18GgEaNGmHgwIG4efMmgoOD1d7E9+7dQ35+PoDHp57q1KmD33//HaWlpWLNgwcPEBwcrPFNqLwZ5erVqxXuycXFBXZ2djh+/LjKzVTA4wCMjY2FiYkJevXqVeF5vqomTZrA09MT165dQ3h4uMq4c+fOYd26ddDX11e5XmplZYXCwkL88ccfKvWbNm1Se7b2ZR04cAB///232nDlEbyBgcErL8PJyQmurq6Ii4vDxo0bNT5n+ueff6rcmKVUUlKCefPmqQxTPl4jl8tVXkMrKytkZmaq3MglCALCwsJw/vz5Z/ZnbW2NHj16ID4+HitXrkSdOnXUbgAEHj/XrKenh2nTpmm8Hl5eXq7yy2CTJk3g7u6OK1euYMWKFSq1e/furfD15Vel3Ic0bd8XeZl99nUYOnQoBEHAjBkzVMIoOztbDLonVcVnj7b755EjRzSe9dC0r40bNw4PHjxAYGAgCgsL1aa5ffs2jh07ptZvfn4+7ty5o7FfTXgq+wmHDx/GxYsX0apVK7XTZU8aPHgwZs2ahV27diE0NFTluqGXlxemTZuG/fv3w9HRUXyO2dDQEEuWLNF4Wsrb21u88cDGxgbp6enYv38/GjZsiAULFrz0+sybNw/nz59HZGQkkpOT4enpibp16+Lq1auIj4/H7NmzMXToUOjo6GDMmDH4/vvv0bVrV/Tq1QsPHjxAUlISCgsL4ebmpvZhZWtrC0tLSyQnJ2PUqFFo0aIFdHV14e3tjbfeektjPzKZDCtWrMAHH3yATz/9FDt37hSfY46JiYGenp74Afw6LVq0CO+//z6+++47JCYmolOnTuJzzHfu3EF4eDiaNm0q1o8dOxa//fYbvL298cEHH8DIyAi///47UlJS4OvrK14KeRXTpk1DdnY2XF1dYWVlBQMDA5w5cwa//fYbGjZsKN4t+6rWrl0LX19f/N///R9WrVqFTp06wdjYGNevX8f58+eRnp6O//73vyo3ZgGPb2bctGkTjh8/js6dO+P69evYuXMnBEFAeHg46tWrJ9YGBgbiiy++QLdu3eDj44NatWqJd+i///77z/1Sj5EjR2Lv3r3Iy8vDsGHDNF6jt7W1xfLlyzFu3Dh06dIFXl5eaNGiBcrLy3Ht2jWkpqbi3r17yM7OFqdZsGABevTogenTp+PgwYNo27YtLl++jJiYmBf2VFnc3d1x/PhxfPTRR+jZsycMDAxgaWmJwYMHv3Dal9lnX4fPPvsMu3fvRlxcHNzc3ODl5YWSkhLs3LkTXbp0wS+//PLK6/Gizx5t98+lS5ciPj4e77zzDmxsbFC/fn38+eef2Lt3LwwNDVXu3B86dChOnTqF1atXw8nJCZ6enrCyskJxcTGys7Nx5MgRuLu7q9wQ6O7ujm3btmHAgAHo2rUr9PX18dZbb8Hb2/uZ25HB/ATlN309+WUSmsjlcvj4+GDbtm3YunUrRo8eLY7r0KEDvvrqK4SEhGD16tUAHr8w06dPf+Yp2j59+mD48OFYsGAB9uzZg9q1a8PX1xczZ85E8+bNX3p95HI59u7di1WrVmHHjh3iN+OYm5ujb9++6NKli1g7depUmJiYYPPmzdiwYQOMjIzQvXt3TJs2TeMduzo6OoiMjMTMmTPx66+/oqSkBIIgwMLC4pnBDDx+FObAgQOYP38+Dhw4gN9++w0NGjRA7969MXHixJc6bf+qrK2tceDAAXH7p6SkoG7dunB1dcXnn3+udkrMy8sLP/30ExYsWICdO3dCR0cHHTp0QGxsLC5fvlwpwTxx4kTs3r0bv//+u/jBZGFhgbFjxyIwMFDlF4VXYW5ujoSEBKxZswbR0dHYsWMHHjx4IH7TWFhYmMZr2dbW1li8eDFmzpyJiIgI3L9/H+3bt0dQUBC6d++uUhsQEAA9PT2sWLECW7ZsgYGBAbp06YJly5YhJibmuSHo5eUFc3Nz5OTkiDfhaKL8lqdly5bh4MGDSEhIgIGBARo3bgwvLy+1m+VatGiB/fv3Y9asWThw4ACOHDkCR0dHREZGIj8//7UE88SJE1FSUoK4uDiEh4fj4cOHcHV1rVAwA9rvs6+Dvr4+du3ahbCwMOzcuRMrV66ElZUVJk6ciL59+6oFM1D5nz3a7p8jR46EsbExjh8/jrS0NDx48ADm5uYYPHgwPvvsM7W7s+fNm4eePXsiIiIChw4dQmFhIRo0aAALCwt88sknak+UhIWFQUdHBwkJCUhNTUV5eTmGDBny3GCW/f8HoOkVRUZGYty4cc/8piRNQkNDMXfuXCxbtkzluUwiqUpKSkLfvn0xZMgQtdPAVeHq1ato164d2rVrh/j4+CpfHpEU8BozEUlWeHg4ysvLNT4BQfSm4qlsIpKU7OxsbN26FZmZmfjpp59gb2+vdnqQ6E3GYCYiScnKysJ3332HOnXqoHv37li4cGGF/2AH0ZuA15iJiIgkhNeYiYiIJITBTEREJCEMZiIiIglhMBMREUkIg5mIiEhCGMxEREQSwmAmIiKSEAYzERGRhDCYiYiIJITBTEREJCEMZiIiIglhMBMREUkIg5mIiEhCGMxEREQSwmAmIiKSEAYzERGRhDCYiYiIJKRWdTdAz+e4PK26W6A31JlA5+pugYg04BEzERGRhDCYiYiIJITBTEREJCEMZiIiIglhMBMREUkIg5mIiEhCGMxEREQSwmAmIiKSEAYzERGRhDCYiYiIJITBTEREJCEMZiIiIglhMBMREUkIg5mIiEhCGMxEREQSwmAmIiKSEAYzERGRhDCYiYiIJITBTEREJCEMZiIiIglhMBMREUkIg5mIiEhCGMxEREQSwmAmIiKSEAYzERGRhDCYiYiIJITBTEREJCEMZiIiIglhMBMREUkIg5mIiEhCGMxEREQSwmAmIiKSEAYzERGRhDCYiYiIJKTagnnRokVwd3eHpaUlWrRoAX9/f5w9e1alZuzYsZDL5Sr/vLy8VGru3buHyZMno3nz5rCwsMDgwYNx7do1lZorV67A398fFhYWaN68Ob766ivcv39fpebQoUPo1q0bFAoF2rVrh3Xr1qn1vHbtWrRt2xYKhQLdunXDkSNHKmlrEBERPVZtwXzo0CF88skn2Lt3L2JiYlCrVi188MEHKCwsVKnr3r07Lly4IP7bvn27yvgpU6YgNjYWERERiIuLw+3bt+Hv74/y8nIAQHl5Ofz9/VFaWoq4uDhEREQgJiYGU6dOFedx+fJlDBo0CM7OzkhMTMSXX36Jr776CtHR0WLNzz//jODgYEycOBGJiYlwdnaGn58frly5UoVbiYiIahpZUVGRUN1NAEBpaSmsrKwQGRkJb29vAI+PmG/duoWtW7dqnKa4uBgtW7bEsmXLMGjQIADA1atX0aZNG0RFRcHT0xP79u3DoEGDcPr0aTRt2hQAsHXrVnz++efIyMiAkZERZs6cidjYWJw4cUKc9/jx43H+/Hns27cPAODp6QlHR0f88MMPYk379u3h6+uLmTNnVsk2AQDH5WlVNm+q2c4EOld3C0SkgWSuMZeWluLRo0eQy+Uqw5OTk9GyZUt06NABn3/+OW7evCmOO3nyJB48eAAPDw9xWNOmTWFnZ4fU1FQAQFpaGuzs7MRQBh6H7L1793Dy5Emx5sl5KGt+//13PHjwAPfv38fJkyfVajw8PMTlEBERVYZa1d2AUnBwMNq0aQNn539+i/fy8kLfvn1hbW2N7OxshISEwMfHBwcOHIC+vj7y8vKgq6sLExMTlXmZmpoiLy8PAJCXlwdTU1OV8SYmJtDV1VWp6d69u9o8Hj58iIKCAgiCgPLycrX5PLkcTTIyMrTeDkSvC9+fRNqxtbV9LcuRRDB//fXXSElJwZ49e6CrqysOHzBggPh/R0dHODk5oU2bNti7dy98fHyeOT9BECCTycSfn/z/k55XIwiCOPzJ/z9vOU+rlBdxH09lU9V4XR8yRKSdaj+VPWXKFOzYsQMxMTGwsbF5bq25uTksLCyQmZkJADAzM0N5eTkKCgpU6vLz88WjWzMzM7Wj2oKCApUjYE01+fn5qFWrFho2bKh2hK1pOURERJWhWoM5KCgIUVFRiImJQatWrV5YX1BQgJycHCgUCgCAk5MTateujYSEBLHm2rVruHDhAlxcXAAAzs7OuHDhgsojVAkJCdDX14eTk5NYc+DAAZVlJSQk4O2330bt2rWhp6cHJycnleUoa5TLISIiqgy6wcHBs6pjwZMmTcJPP/2EDRs2oGnTpigrK0NZWRkAQE9PD6Wlpfj2229Rr149PHz4EKdPn8b48eNRXl6O+fPnQ19fHwYGBrhx4wbWrFmDt956C8XFxfjiiy9gZGSEb775Bjo6OrCxsUFsbCzi4+Ph6OiI8+fPY9KkSfDz80Pfvn0BAM2aNcPixYtx8+ZNWFpaIi4uDgsXLkRISAhat24NAKhfvz5CQ0PRuHFjGBgYYP78+Thy5AiWLl2KBg0aVNl2Wn702ouLiF7CuE5NqrsFItKg2h6Xevrua6WgoCBMmTIFd+7cwdChQ5Geno7i4mIoFAq4ublh6tSpKndY3717F9OnT0dUVBTu3r2Ld999FwsXLlSpuXLlCiZNmoTExEQYGBhg4MCBCAkJgb6+vlhz6NAhfP311zh//jwaN26MCRMmYMSIESq9rV27FuHh4cjNzYW9vT3mzJkDV1fXSt4yqvi4FFUVPi5FJE2SeY6ZNGMwU1VhMBNJU7Xf/EVERET/YDATERFJCIGfrzAAACAASURBV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DGYiIiIJYTATERFJCIOZiIhIQhjMREREEsJgJiIikhAGMxERkYQwmImIiCSEwUxERCQh1RbMixYtgru7OywtLdGiRQv4+/vj7NmzKjWCICA0NBStW7dG48aN0bt3b5w7d06lpqioCKNHj4aVlRWsrKwwevRoFBUVqdScOXMGvXr1QuPGjWFvb4+5c+dCEASVmujoaLi4uMDMzAwuLi6IjY3VuhciIqJXVW3BfOjQIXzyySfYu3cvYmJiUKtWLXzwwQcoLCwUa8LDw7Fs2TLMnTsX8fHxMDU1Rb9+/XD79m2xZuTIkUhPT8f27dsRFRWF9PR0jBkzRhxfUlKCfv36wczMDPHx8QgLC8OSJUuwdOlSsSYtLQ0jRoyAn58fkpKS4Ofnh+HDh+PYsWNa9UJERPSqZEVFRcKLy6peaWkprKysEBkZCW9vbwiCgNatW2PUqFGYNGkSAODOnTuwtbXF7NmzERAQgAsXLsDFxQV79uxB586dAQDJycnw9vbG0aNHYWtri4iICMyaNQsXL16EoaEhAGD+/PlYt24dzp49C5lMhoCAABQWFmLXrl1iP76+vmjUqBEiIiIq1EtVcVyeVmXzpprtTKBzdbdARBpI5hpzaWkpHj16BLlcDgDIyspCbm4uPDw8xBpDQ0N07doVqampAB4f6darVw8uLi5iTefOnVG3bl2Vmi5duoihDACenp7IyclBVlYWAODo0aMqy1HWKOdRkV6IiIgqQ63qbkApODgYbdq0gbPz49/ic3NzAQCmpqYqdaampsjJyQEA5OXlwcTEBDKZTBwvk8nQqFEj5OXliTUWFhZq81COs7GxQW5ursblKOdRkV40ycjIqMCaE1UPvj+JtGNra/taliOJYP7666+RkpKCPXv2QFdXV2Xck6ELPL4J6+kgftqLapQ3fr2o5ulhFal5UqW8iPt4Kpuqxuv6kCEi7VT7qewpU6Zgx44diImJgY2NjThcoVAAgHjUqpSfny8euZqZmSE/P1/lDmtBEFBQUKBSo2kewD9HwAqF4rnLqUgvRERElaFagzkoKAhRUVGIiYlBq1atVMZZW1tDoVAgISFBHHb37l0kJyeL15SdnZ1RWlqKtLR/jirT0tJQVlamUpOcnIy7d++KNQkJCTA3N4e1tTUAoFOnTirLUdYo51GRXoiIiCqDbnBw8KzqWPCkSZPw008/YcOGDWjatCnKyspQVlYGANDT04NMJkN5eTm+//57tGzZEuXl5Zg6dSpyc3OxePFi6Ovro1GjRjh27BiioqLQtm1bXLt2DV988QXat28vPjLVokULrF+/HqdPn4atrS2Sk5MxY8YMTJgwQQxVc3NzzJkzB7Vr14aJiQk2btyIyMhIhIeHw8LCokK9VJXlR69V2bypZhvXqUl1t0BEGlTb41LKu6+fFhQUhClTpgB4fFo6LCwMGzZsQFFRETp06IAFCxbAwcFBrC8sLERQUBB++eUXAIC3tzfmzZunMv8zZ85g0qRJOHHiBORyOQICAhAUFKRyfTg6OhohISG4fPkymjVrhmnTpsHHx0ccX5FeqgIfl6KqwseliKRJMs8xk2YMZqoqDGYiaar2m7+IiIjoHwxmIiIiCWEwExERSQiDmYiISEIYzERERBLCYCYiIpIQBjMREZGEMJiJiIgkhMFMREQkIQxmIiIiCWEwExERSQiDmYiISEIYzERERBLCYCYiIpIQBjMREZGEMJiJiIgkhMFMREQkIQxmIiIiCWEwExERSQiDmYiISEIYzERERBLCYCYiIpIQBjMREZGEMJiJiIgkhMFMREQkIQxmIiIiCWEwExERSQiDmYiISEIYzERERBLCYCYiIpIQrYL58OHDWLlypcqw7du3o2PHjmjZsiWCgoLw6NGjSm2QiIioJtEqmOfOnYvU1FTx54sXLyIwMBA6Ojp4++23sWbNGrXgJiIioorTKpjPnz+PDh06iD9v27YNhoaG2L9/P7Zv3w5/f3/897//rfQmiYiIagqtgrmkpARyuVz8+bfffoO7uzuMjIwAAF26dEF2dnbldkhERFSDaBXMCoUCFy5cAADk5OQgPT0dHh4e4viSkhLo6upWbodEREQ1SC1tivv27Ys1a9bg3r17OHHiBPT19eHt7S2O/+OPP2BjY1PZPRIREdUYWgXzlClTkJeXh23btqF+/fpYunQpzMzMADw+Wo6NjcWoUaOqpFEiIqKaQKtgrlu3LlavXq1xXL169XD27FnUqVOnUhojIiKqiV76C0bKy8tx69YtPHz48PGMdHTQoEED1K5du9KaIyIiqmm0DuYTJ07ggw8+gIWFBVq2bInDhw8DAAoKCjBo0CAcPHiw0pskIiKqKbQK5rS0NPTq1Qt//fUXBg8eDEEQxHEmJiYoLS3F5s2bK71JIiKimkKrYJ49ezZatGiB1NRUzJgxQ228m5sbjh07VmnNERER1TRaBfOJEyfw4YcfwsDAADKZTG18kyZNkJubW2nNERER1TRaBbOOjg50dJ49SW5uLgwNDV+5KSIioppKq2B2cnLCnj17NI67f/8+tm/fDmdn50ppjIiIqCbSKpi//PJLJCYm4rPPPsPp06cBADdu3MD+/fvh4+ODv/76CxMnTqySRomIiGoCWVFRkfDisn9ERUVh8uTJKC4uhiAIkMlkEAQBDRo0QHh4OHx9fauq1xrJcXladbdAb6gzgTy7RSRFWn3zFwAMHDgQvXr1Qnx8PDIzM/Ho0SM0a9YMnp6eqFevXlX0SEREVGO81Dd/1alTB3369MHnn3+OCRMmwNfX96VC+fDhwxg8eDDs7e0hl8sRGRmpMn7s2LGQy+Uq/7y8vFRq7t27h8mTJ6N58+awsLDA4MGDce3aNZWaK1euwN/fHxYWFmjevDm++uor3L9/X6Xm0KFD6NatGxQKBdq1a4d169ap9bt27Vq0bdsWCoUC3bp1w5EjR7ReZyIioufR6oj5ypUrFaqztLSsUF1ZWRkcHBwwZMgQfPrppxprunfvjlWrVok/6+npqYyfMmUK4uLiEBERAWNjY0ydOhX+/v44ePAgdHV1UV5eDn9/fxgbGyMuLg6FhYUYO3YsBEHA/PnzAQCXL1/GoEGDMHToUKxevRopKSmYOHEiTExMxFPzP//8M4KDg7Fw4UJ07twZa9euhZ+fH1JSUiq8vkRERC+i1TVmY2Njjc8vP+3WrVtaN9KkSRPMmzcPQ4cOFYeNHTsWt27dwtatWzVOU1xcjJYtW2LZsmUYNGgQAODq1ato06YNoqKi4OnpiX379mHQoEE4ffo0mjZtCgDYunUrPv/8c2RkZMDIyAgzZ85EbGwsTpw4Ic57/PjxOH/+PPbt2wcA8PT0hKOjI3744Qexpn379vD19cXMmTO1Xt+K4jVmqiq8xkwkTVodMS9dulQtmMvLy5GVlYWffvoJZmZmGDlyZKU2mJycjJYtW6JBgwZwdXXF9OnTYWpqCgA4efIkHjx4AA8PD7G+adOmsLOzQ2pqKjw9PZGWlgY7OzsxlIHHIXvv3j2cPHkS7777LtLS0lTmoazZsmULHjx4AEEQcPLkSYwfP16lxsPDA6mpqc/sPSMjozI2AVGV4PuTSDu2travZTlaBfOTR7NPmzBhAjw8PFBaWvrKTSl5eXmhb9++sLa2RnZ2NkJCQuDj44MDBw5AX18feXl50NXVhYmJicp0pqamyMvLAwDk5eWJQa5kYmICXV1dlZru3burzePhw4coKCiAIAgoLy9Xm8+Ty9GkUl7EfTxipqrxuj5kiEg7L/1nH59Wr149DB06FMuXL6+sWWLAgAHo1asXHB0d4e3tjaioKGRkZGDv3r3PnU75GJfSs06/P69G+Qc6XlRTkVP7REREFVVpwQwAtWvXRk5OTmXOUoW5uTksLCyQmZkJADAzM0N5eTkKCgpU6vLz88WjWzMzM7Wj2oKCApUjYE01+fn5qFWrFho2bKh2hK1pOURERJWh0oL59OnTWLlyJezs7CprlmoKCgqQk5MDhUIB4PFXhNauXRsJCQlizbVr13DhwgW4uLgAAJydnXHhwgWVR6gSEhKgr68PJycnsebAgQMqy0pISMDbb7+N2rVrQ09PD05OTirLUdYol0NERFQZtLrG3LZtW42nbouLi1FSUoJ69eph2bJlFZ5faWmpePT76NEjXL16Fenp6TA2NoaxsTHCwsLg4+MDhUKB7OxsfPvttzA1NUWfPn0AAA0aNMBHH32EGTNmwNTUVHxcytHRUbxm7OHhAXt7e3z66acICQlBYWEhZsyYgWHDhsHIyAgAEBAQgDVr1iA4OBgBAQFITU3Fjz/+iLVr14q9jhs3DmPGjEGHDh3g4uKCdevW4caNGwgICNBmExIRET2XVo9LjR07Vi2YZTIZ5HI5mjdvjgEDBkAul1d44UlJSejbt6/a8CFDhmDRokUYOnQo0tPTUVxcDIVCATc3N0ydOlXlDuu7d+9i+vTpiIqKwt27d/Huu+9i4cKFKjVXrlzBpEmTkJiYCAMDAwwcOBAhISHQ19cXaw4dOoSvv/4a58+fR+PGjTFhwgSMGDFCpa+1a9ciPDwcubm5sLe3x5w5c+Dq6lrh9X0ZfFyKqgoflyKSJq2/K5teLwYzVRUGM5E0VerNX0RERPRqnnuNecuWLS810yFDhrzUdERERDXdc09lGxsbaz9DmeylvpKTNOOpbKoqPJVNJE3PPWI+derU6+qDiIiI8IJgtrKyel19EBEREXjzFxERkaRo9QUjAHDz5k1s3rwZJ0+eRHFxMR49eqQyXiaTISYmptIaJCIiqkm0Cubz58+jd+/eKCsrQ4sWLXDu3Dm0bt0aRUVFyMnJQbNmzdCkSZOq6pWIiOiNp9Wp7FmzZqF27dpISUlBTEwMBEFAaGgozp49izVr1qCoqAizZ8+uql6JiIjeeFoFc3JyMgICAmBjYwMdnceTKv884sCBA9G/f39Mnz698rskIiKqIbQK5gcPHsDc3BwAYGBgAODxH7BQatOmDX7//fdKbI+IiKhm0SqYmzZtiuzsbACAoaEhGjdujLS0f74A4+zZs6hbt27ldkhERFSDaHXzl5ubG+Li4jBt2jQAgJ+fH5YvX46SkhI8evQIW7duxUcffVQljRIREdUEWgXzhAkT8O677+Lu3bswMDDA1KlTUVJSgp07d0JXVxf+/v68+YuIiOgVaPVnHxMTE+Hm5qb2N5mp6vC7sqmq8LuyiaRJq2vMvr6+sLe3R3BwMI4ePVpVPREREdVYWgXzhg0b4OzsjE2bNuG9995DmzZtMGvWLP6xCyIiokqi1alspbKyMuzevRs7duzAgQMH8ODBAzRv3hwDBgxA//79YWdnVxW91kg8lU1VhaeyiaTppYL5ScXFxYiOjsauXbuQmJgIQRBQUFBQWf3VeAxmqioMZiJpeuW/LmVoaIiGDRtCLpdDT09P/CYwIiIi0p7Wf10KAMrLy5GQkIAdO3YgLi4Ot2/fhkKhwLBhwzBw4MDK7pGIiKjG0CqYExMT8fPPPyM2NhaFhYWQy+Xo168f+vfvz8eoiIiIKoFWwezr64v69evD29sbAwYMgIeHB2rVeqmDbiIiItJAq1TdsGED3n//fejr61dVP0RERDWa1kfMREREVHVe+a5sIiIiqjwMZiIiIglhMBMREUkIg5mIiEhCGMxEREQSwmAmIiKSEAYzERGRhDCYiYiIJITBTEREJCEMZiIiIglhMBMREUkIg5mIiEhCGMxEREQSwmAmIiKSEAYzERGRhDCYiYiIJITBTEREJCEMZiIiIglhMBMREUkIg5mIiEhCGMxEREQSwmAmIiKSEAYzERGRhFRrMB8+fBiDBw+Gvb095HI5IiMjVcYLgoDQ0FC0bt0ajRs3Ru/evXHu3DmVmqKiIowePRpWVlawsrLC6NGjUVRUpFJz5swZ9OrVC40bN4a9vT3mzp0LQRBUaqKjo+Hi4gIzMzO4uLggNjZW616IiIheVbUGc1lZGRwcHBAWFgZDQ0O18eHh4Vi2bBnmzp2L+Ph4mJqaol+/frh9+7ZYM3LkSKSnp2P79u2IiopCeno6xowZI44vKSlBv379YGZmhvj4eISFhWHJkiVYunSpWJOWloYRI0bAz88PSUlJ8PPzw/Dhw3Hs2DGteiEiInpVsqKiIuHFZVWvSZMmmDdvHoYOHQrg8RFq69atMWrUKEyaNAkAcOfOHdja2mL27NkICAjAhQsX4OLigj179qBz584AgOTkZHh7e+Po0aOwtbVFREQEZs2ahYsXL4rhP3/+fKxbtw5nz56FTCZDQEAACgsLsWvXLrEfX19fNGrUCBERERXqpao4Lk+rsnlTzXYm0Lm6WyAiDWpVdwPPkpWVhdzcXHh4eIjDDA0N0bVrV6SmpiIgIABpaWmoV68eXFxcxJrOnTujbt26SE1Nha2tLdLS0tClSxeVI3JPT0989913yMrKgo2NDY4ePYrRo0erLN/T0xOrV6+ucC+aZGRkVMq2IKoKfH8SacfW1va1LEeywZybmwsAMDU1VRluamqKnJwcAEBeXh5MTEwgk8nE8TKZDI0aNUJeXp5YY2FhoTYP5TgbGxvk5uZqXI5yHhXpRZNKeRH38YiZqsbr+pAhIu1I/q7sJ0MXeHyK++kgftqLapQ3fr2o5ulhFakhIiJ6FZINZoVCAQDiUatSfn6+eORqZmaG/Px8lTusBUFAQUGBSo2meQD/HAErFIrnLqcivRAREVUGyQaztbU1FAoFEhISxGF3795FcnKyeE3Z2dkZpaWlSEv753RvWloaysrKVGqSk5Nx9+5dsSYhIQHm5uawtrYGAHTq1EllOcoa5Twq0gsREVFl0A0ODp5VXQsvLS3F+fPnkZubi82bN8PBwQFGRka4f/8+GjRogPLycnz//fdo2bIlysvLMXXqVOTm5mLx4sXQ19dHo0aNcOzYMURFRaFt27a4du0avvjiC7Rv3158ZKpFixZYv349Tp8+DVtbWyQnJ2PGjBmYMGGCGKrm5uaYM2cOateuDRMTE2zcuBGRkZEIDw+HhYUFZDLZC3upKsuPXquyeVPNNq5Tk+pugYg0qNbHpZKSktC3b1+14UOGDMGKFSsgCALCwsKwYcMGFBUVoUOHDliwYAEcHBzE2sLCQgQFBeGXX34BAHh7e2PevHmQy+VizZkzZzBp0iScOHECcrkcAQEBCAoKUrk+HB0djZCQEFy+fBnNmjXDtGnT4OPjI46vSC9VgY9LUVXh41JE0iSZ55hJMwYzVRUGM5E0SfYaMxERUU3E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YzERERBLCYCYiIpIQBjMREZGEMJiJiIgkhMFMREQkIQxmIiIiCWEwExERSQiDmYiISEIkHcyhoaGQy+Uq/1q1aiWOFwQBoaGhaN26NRo3bozevXvj3LlzKvMoKirC6NGjYWVlBSsrK4wePRpFRUUqNWfOnEGvXr3QuHFj2NvbY+7cuRAEQaUmOjoaLi4uMDMzg4uLC2JjY6tuxYmIqMaSdDADgK2tLS5cuCD+O3LkiDguPDwcy5Ytw9y5cxEfHw9TU1P069cPt2/fFmtGjhyJ9PR0bN++HVFRUUhPT8eYMWPE8SUlJejXrx/MzMwQHx+PsLAwLFmyBEuXLhVr0tLSMGLECPj5+SEpKQl+fn4YPnw4jh079no2AhER1Ri1qruBF6lVqxYUCoXacEEQsGLFCkyYMAG+vr4AgBUrVsDW1hZRUVEICAjAhQsXsH//fuzZswcuLi4AgO+//x7e3t7IyMiAra0ttm/fjjt37mDFihUwNDSEg4MDLl68iOXLl+Ozzz6DTCbDihUr4ObmhkmTJgEA7OzskJSUhBUrViAiIuL1bQwiInrjST6YL1++DHt7e9SuXRsdO3bEjBkzYGNjg6ysLOTm5sLDw0OsNTQ0RNeuXZGamoqAgACkpaWhXr16YigDQOfOnVG3bl2kpqbC1tYWaWlp6NKlCwwNDcUaT09PfPfdd8jKyoKNjQ2OHj2K0aNHq/Tl6emJ1atXP7f3jIyMStoKRJWP708i7dja2r6W5Ug6mDt27Ijly5fD1tYW+fn5mD9/Pnr27ImUlBTk5uYCAExNTVWmMTU1RU5ODgAgLy8PJiYmkMlk4niZTIZGjRohLy9PrLGwsFCbh3KcjY0NcnNzNS5HOY9nqZQXcV/aq8+DSIPX9SFDRNqRdDD36NFD5eeOHTvCyckJP/74Izp16gQAKqELPD7F/XQQP+1FNcobv15Uo2neREREr0LyN389qV69emjdujUyMzPF685PH7Xm5+eLR7dmZmbIz89XucNaEAQUFBSo1GiaB/DPkbNCoXjucoiIiCrLvyqY7969i4yMDCgUClhbW0OhUCAhIUFlfHJysnhN2dnZGaWlpUhL++d0cFpaGsrKylRqkpOTcffuXbEmISEB5ubmsLa2BgB06tRJZTnKmievXRMREVUGSQfztGnTcOjQIVy+fBnHjh3Dxx9/jL///htDhgyBTCbD2LFjsXjxYsTExODs2bMIDAxE3bp1MXDgQACP75728vLCF198gaNHjyItLQ1ffPEF3nvvPfH62sCBA2FoaIjAwECcPXsWMTExWLx4MQIDA8VT1Z9++ikSExOxaNEiXLx4EYsWLUJSUhLGjh1bbduGiIjeTJK+xnz9+nWMHDkSBQUFaNSoETp27Ih9+/bBysoKAPB///d/uHPnDiZPnoyioiJ06NABP//8M+rXry/OY82aNQgKCkL//v0BAN7e3pg3b544vkGDBti5cycmTZoEd3d3yOVyjBs3Dp999plY4+LignXr1iEkJAShoaFo1qwZ1q1bh44dO76mLUFERDWFrKioSHhxGVUXx+W8K5uqxplA5+pugYg0kPSpbCIiopqGwUxERCQhDGYiIiIJYTATERFJCIOZiIhIQhjMREREEsJgJiIikhAGMxERkYQwmImIiCSEwUxERCQhDGYiIiIJYTATERFJCIOZiIhIQhjMREREEsJgJiIikhAGMxERkYQwmImIiCSEwUxERCQhDGYiIiIJYTATERFJCIOZiIhIQhjMREREElKruhsgIlK6/cWQ6m6B3kD1v99S3S1ohUfMREREEsJgJiIikhAGMxERkYQwmImIiCSEwUxERCQhDGYiIiIJYTATERFJCIOZiIhIQhjMREREEsJgJiIikhAGMxERkYQwmImIiCSEwUxERCQhDGYiIiIJYTATERFJCIOZiIhIQhjMREREEsJgJiIikhAGMxERkYQwmImIiCSEwUxERCQhDGYiIiIJYTATERFJCIOZiIhIQhjMREREEsJg1tLatWvRtm1bKBQKdOvWDUeOHKnuloiI6A3CYNbCzz//jODgYEycOBGJiYlwdnaGn58frly5Ut2tERHRG0JWVFQkVHcT/xaenp5wdHTEDz/8IA5r3749fH19MXPmzGrsjIiI3hQ8Yq6g+/fv4+TJk/Dw8FAZ7uHhgdTU1GrqioiI3jQM5goqKChAeXk5TE1NVYabmpoiLy+vmroiIqI3DYNZSzKZTOVnQRDUhhEREb0sBnMFmZiYQFdXV+3oOD8/X+0omoiI6GUxmCtIT08PTk5OSEhIUBmekJAAFxeXauqKiIjeNLWqu4F/k3HjxmHMmDHo0KEDXFxcsG7dOty4cQMBAQHV3RoREb0heMSshf79+yM0NBTz58+Hm5sbUlJSsG3bNlhZWVV3azUev/iFaoLDhw9j8ODBsLe3h1wuR2RkZHW3RFWAwaylkSNH4vTp08jLy8PBgwfh6upa3S3VePziF6opysrK4ODggLCwMBgaGlZ3O1RF+AUj9K/HL36hmqhJkyaYN28ehg4dWt2tUCXjETP9q/GLX4joTcNgpn81fvELEb1pGMz0RuAXvxDRm4LBTP9q/OIXInrTMJjpX41f/EJEbxp+wQj96/GLX6imKC0tRWZmJgDg0aNHuHr1KtLT02FsbAxLS8tq7o4qCx+XojfC2rVrER4ejtzcXNjb22POnDl8xpzeOElJSejbt6/a8CFDhmDFihXV0BFVBQYzERGRhPAaMxERkYQwmImIiCSEwUxERCQhDGYiIiIJYTATERFJCIOZiIhIQhjMRDVAZGQk5HI5srKytJouNDQUcrkcubm51d4LUU3BYCYiIpIQBjMREZGEMJiJiIgkhMFMVAMdOXIEw4cPx1tvvQUzMzO0bt0aEyZMQFFRkcb6wsJCjBo1ClZWVrC2tsb48eNRUlKiVpeQkIA+ffqgadOmsLCwQJ8+fZCamvrCfjIzMzF8+HDY2dlBoVDA0dERH3/8Ma5fO6cJoAAABB9JREFUv/7K60r0b8O/LkVUA+3cuROFhYUYNmwYFAoF/vjjD2zatAnnzp3D3r171epHjBgBCwsLTJ8+HadPn8amTZtw9epV7Ny5U6yJiorC6NGj4ebmhqlTp+LRo0eIjIyEj48Pdu/ejY4dO2rs5cGDB+jfvz/u3r2LkSNHQqFQIDc3F/Hx8bh+/TosLCyqbDsQSRGDmagG+uabb1CnTh2VYR07dsSYMWOQkpKCzp07q4yzsLDA9u3bIZPJAAAKhQLz589HfHw8PDw8UFZWhkmTJsHf31/lrxwFBASgc+fO+PbbbxETE6Oxl/Pnz+Py5cvYuHEjfH19xeGTJ0+urNUl+lfhqWyiGkgZyoIgoKSkBAUFBXBxcQEAnDx5Uq1+1KhRYigDwKeffgoA+PXXXwE8PoVdVFSEQYMGoaCgQPx35/+1d/8ujS1hGMe/q4hI8BcJBAtBCUYOWAo2goFEUgiihiAoaGFjqyBYqI0gFlHQwDEgFgqCiNqJRdBCC/+BU4lWaqoIHoMEUZItFnc3aPayy97Lyc3z6TKZdzKT5uFlckg2SyAQ4PLyktfX10/3UltbC8Dp6SnPz89/75AiJUods0gZuru7Y2FhgWQySSaTKXjPtu0P830+X8Frt9tNQ0MDt7e3ANzc3AAwODhY9DNt28bj8XwYb2lpYXJykkQiwf7+Pl1dXYTDYYaHh3G73b99NpFSp2AWKTO5XI6hoSHS6TRTU1P4/X5cLhe5XI5IJEIul/tQ83O3/C6f//FX7u81pmkWvROuq6sruqfl5WXGx8c5OTnh7OyM+fl5YrEYx8fHGIbxu0cUKWkKZpEyY1kWV1dXmKbJyMjI9/H3rvcz19fXBV3zw8MDtm3T3NwMQGtrKwAej4dAIPBH+zIMA8MwmJ6exrIsAoEAGxsbrK+v/9F6IqVKd8wiZaayshIo7HgB4vF40ZrNzc2C+YlEAoDe3l4AgsEg9fX1xGIxXl5ePtSn0+miaz89PfH29lYw1t7eTk1NTdHHt0T+z9Qxi5QZv9+Pz+djbm6OVCpFY2MjyWTyl88Mp1IpotEo4XAYy7LY3t6mp6eHYDAIfPsB19raGhMTE3R3dxONRvF6vdzf33NxcYHL5eLg4ODTtc/Pz5mZmaG/v5+2tjby+TxHR0dkMhkikci/8h2IOJmCWaTMVFVVsbe3x+zsLPF4nIqKCkKhEIeHh/j9/k9rtra2WFlZYXFxEYDR0VGWlpYK5gwMDNDU1MTq6iqmaZLNZvF6vXR2djI2NlZ0Px0dHYRCIZLJJDs7O1RXV2MYBru7u/T19f29g4uUiC+Pj4/5f54mIiIi/wXdMYuIiDiIgllERMRBFMwiIiIOomAWERFxEAWziIiIgyiYRUREHETBLCIi4iAKZhEREQdRMIuIiDjIV/fY/mi+GPIU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DDB7-E4C1-4C53-AA47-4F5F3CE4C45F}"/>
              </a:ext>
            </a:extLst>
          </p:cNvPr>
          <p:cNvSpPr txBox="1"/>
          <p:nvPr/>
        </p:nvSpPr>
        <p:spPr>
          <a:xfrm>
            <a:off x="386457" y="742950"/>
            <a:ext cx="608593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To build a machine learning model to predict user destinations, the following steps were implemented: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 smtClean="0">
                <a:cs typeface="Calibri"/>
              </a:rPr>
              <a:t>Loading the dataset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 smtClean="0">
                <a:cs typeface="Calibri"/>
              </a:rPr>
              <a:t>Data cleaning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 smtClean="0">
                <a:cs typeface="Calibri"/>
              </a:rPr>
              <a:t>Feature engineering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 smtClean="0">
                <a:cs typeface="Calibri"/>
              </a:rPr>
              <a:t>Classification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0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50044</TotalTime>
  <Words>244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Sakkal Majalla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Khoury</dc:creator>
  <cp:lastModifiedBy>Mark Fouad</cp:lastModifiedBy>
  <cp:revision>2058</cp:revision>
  <cp:lastPrinted>2019-05-02T11:58:07Z</cp:lastPrinted>
  <dcterms:created xsi:type="dcterms:W3CDTF">2016-09-02T09:13:45Z</dcterms:created>
  <dcterms:modified xsi:type="dcterms:W3CDTF">2020-05-06T22:39:04Z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