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6"/>
  </p:normalViewPr>
  <p:slideViewPr>
    <p:cSldViewPr snapToGrid="0" snapToObjects="1">
      <p:cViewPr varScale="1">
        <p:scale>
          <a:sx n="89" d="100"/>
          <a:sy n="89" d="100"/>
        </p:scale>
        <p:origin x="8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1FF02-A252-C545-8BFD-B92DAE708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468827-E0FE-E447-9F8C-A55036032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D1851-FD1A-CF40-BABE-8C25E6870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6596-C1DF-3145-ACC4-89F20F798334}" type="datetimeFigureOut">
              <a:rPr kumimoji="1" lang="ko-KR" altLang="en-US" smtClean="0"/>
              <a:t>2023. 5. 25.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70DCA3-5E75-1B4D-A0BE-01CA8F78A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37E18-BF9B-6F41-AF10-80B17FD44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0371-FBBF-F94E-8C31-111FF8AE5F69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416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C37C9-0B1D-384E-A916-5355B20E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6F16CB-272F-6149-9481-ACCA9BB46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715D45-3B31-224C-941E-315BD0146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6596-C1DF-3145-ACC4-89F20F798334}" type="datetimeFigureOut">
              <a:rPr kumimoji="1" lang="ko-KR" altLang="en-US" smtClean="0"/>
              <a:t>2023. 5. 25.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B5EBA4-1229-3C48-9B01-8FF18681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38E51E-18BB-054F-9774-484BB964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0371-FBBF-F94E-8C31-111FF8AE5F69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51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065335-80AB-2243-9848-8B3CA3C65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E95AA3-63A5-8E42-96A6-49C2A5F9F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7CB85E-2CEF-F542-95A7-B9B3D5E8C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6596-C1DF-3145-ACC4-89F20F798334}" type="datetimeFigureOut">
              <a:rPr kumimoji="1" lang="ko-KR" altLang="en-US" smtClean="0"/>
              <a:t>2023. 5. 25.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438818-0277-5645-9475-17B8DB1A2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52DCED-A23C-404A-A8D4-AB549AFA9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0371-FBBF-F94E-8C31-111FF8AE5F69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065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5A954-E70C-BE4C-B49F-56FFA3B2B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F11088-5067-1A4E-8241-109D8E9D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1BFC6-AE67-9C47-A321-92E0C72E5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6596-C1DF-3145-ACC4-89F20F798334}" type="datetimeFigureOut">
              <a:rPr kumimoji="1" lang="ko-KR" altLang="en-US" smtClean="0"/>
              <a:t>2023. 5. 25.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85022B-EFC5-A84F-9E2A-32F2BB9A6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1E0AC-B687-A849-8DD3-B3A8907A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0371-FBBF-F94E-8C31-111FF8AE5F69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366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A3666-EB9D-B54F-8139-341A9200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A8DD8C-0DE3-5B4F-A432-BBA925F9A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FEDC77-F4E0-F541-B091-861C45DD4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6596-C1DF-3145-ACC4-89F20F798334}" type="datetimeFigureOut">
              <a:rPr kumimoji="1" lang="ko-KR" altLang="en-US" smtClean="0"/>
              <a:t>2023. 5. 25.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A303A7-9B19-2D48-8AD8-9B25B00C8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A58D67-3BC6-944A-96BB-15649FDC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0371-FBBF-F94E-8C31-111FF8AE5F69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143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D15D1-449B-F144-850B-26F3EA49A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63EFC6-7065-0F42-AAAE-928099969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02463B-E9AC-454D-95F9-8B03B310E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3B1B10-3361-044C-BA47-3FCF62FDD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6596-C1DF-3145-ACC4-89F20F798334}" type="datetimeFigureOut">
              <a:rPr kumimoji="1" lang="ko-KR" altLang="en-US" smtClean="0"/>
              <a:t>2023. 5. 25.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B06CB7-4725-9245-9AB3-8B4FC2A3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D043C1-1396-A546-A040-5ED2E4EF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0371-FBBF-F94E-8C31-111FF8AE5F69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33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5C7B6-907C-354D-A3B0-51FC40F4B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E4C28C-62D7-4D4C-9CF8-A062F8D8C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828626-3BA5-D140-BBEF-13174EEC0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66BCDA-A115-3A4C-A0BA-71D510584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433339-0604-484D-A92A-AC97969644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0A5F67-2F80-3549-B560-407B52521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6596-C1DF-3145-ACC4-89F20F798334}" type="datetimeFigureOut">
              <a:rPr kumimoji="1" lang="ko-KR" altLang="en-US" smtClean="0"/>
              <a:t>2023. 5. 25.</a:t>
            </a:fld>
            <a:endParaRPr kumimoji="1"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E230E0-CA2C-8944-BDF8-94CA8407F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658610-9955-CF42-BDBB-5E729984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0371-FBBF-F94E-8C31-111FF8AE5F69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143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FBD35-B5B2-5B4A-B9C3-4ADB49E1C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A141E8-242E-F84B-AE5A-2635C94F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6596-C1DF-3145-ACC4-89F20F798334}" type="datetimeFigureOut">
              <a:rPr kumimoji="1" lang="ko-KR" altLang="en-US" smtClean="0"/>
              <a:t>2023. 5. 25.</a:t>
            </a:fld>
            <a:endParaRPr kumimoji="1"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5E2BBA-E646-A047-8EB2-3075744B5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DB7E73-95AF-9B4C-A340-337530AAC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0371-FBBF-F94E-8C31-111FF8AE5F69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20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781CFE-C79A-6B4A-99C2-48DAFFB0A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6596-C1DF-3145-ACC4-89F20F798334}" type="datetimeFigureOut">
              <a:rPr kumimoji="1" lang="ko-KR" altLang="en-US" smtClean="0"/>
              <a:t>2023. 5. 25.</a:t>
            </a:fld>
            <a:endParaRPr kumimoji="1"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0DA309-E8BE-A64D-AC61-6DEB5055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AB8949-2C0C-1D43-97E0-60FD9E7E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0371-FBBF-F94E-8C31-111FF8AE5F69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33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53F7E-3815-4A46-8F2F-9A7DB9690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3B55F-B944-664C-8657-A1506A410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D382D7-3D67-9D47-8FA2-C11C9969D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1DF62F-1225-264B-A817-5C688B126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6596-C1DF-3145-ACC4-89F20F798334}" type="datetimeFigureOut">
              <a:rPr kumimoji="1" lang="ko-KR" altLang="en-US" smtClean="0"/>
              <a:t>2023. 5. 25.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9608B6-B14A-B242-A313-A046BFA2A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42EA7-787E-7746-B009-BA43142A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0371-FBBF-F94E-8C31-111FF8AE5F69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5285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D5EA0-BCC6-B843-9396-C92FD7BE8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44B2A2-057E-784C-8B81-8E2F1FFAE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D57C6C-C640-2343-98F2-942494972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772E1B-55F4-5448-9CD3-781E4A2BA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6596-C1DF-3145-ACC4-89F20F798334}" type="datetimeFigureOut">
              <a:rPr kumimoji="1" lang="ko-KR" altLang="en-US" smtClean="0"/>
              <a:t>2023. 5. 25.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03C5F1-8145-D14C-B5BE-1780B8CD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B70782-4FDB-8140-9B99-68279AFB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0371-FBBF-F94E-8C31-111FF8AE5F69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426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EF99D8-72BD-6C4D-AFF1-5BA44EF27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C75D6B-E69A-4C4D-A255-E4F379A77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88DE8-9552-9B43-B285-80A62C244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D6596-C1DF-3145-ACC4-89F20F798334}" type="datetimeFigureOut">
              <a:rPr kumimoji="1" lang="ko-KR" altLang="en-US" smtClean="0"/>
              <a:t>2023. 5. 25.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0746D9-1A3B-BB4B-8C1C-3A4E09CFC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F60E74-452C-B04D-9A12-B950D2CD1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70371-FBBF-F94E-8C31-111FF8AE5F69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67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89613-4F5A-4847-BAE5-59D9983EA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74838"/>
            <a:ext cx="9144000" cy="1066800"/>
          </a:xfrm>
        </p:spPr>
        <p:txBody>
          <a:bodyPr/>
          <a:lstStyle/>
          <a:p>
            <a:r>
              <a:rPr kumimoji="1" lang="en-US" altLang="ko-KR" dirty="0"/>
              <a:t>Space science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65BB77-1D52-704C-AE2A-03B61583D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43987" y="6359525"/>
            <a:ext cx="3148013" cy="498475"/>
          </a:xfrm>
        </p:spPr>
        <p:txBody>
          <a:bodyPr/>
          <a:lstStyle/>
          <a:p>
            <a:r>
              <a:rPr kumimoji="1" lang="en-US" altLang="ko-KR" dirty="0"/>
              <a:t>20717</a:t>
            </a:r>
            <a:r>
              <a:rPr kumimoji="1" lang="ko-KR" altLang="en-US" dirty="0"/>
              <a:t> </a:t>
            </a:r>
            <a:r>
              <a:rPr kumimoji="1" lang="en-US" altLang="ko-KR" dirty="0"/>
              <a:t>Jang seojune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26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B2D0A6-235C-DF4E-B39C-D2C771A56740}"/>
              </a:ext>
            </a:extLst>
          </p:cNvPr>
          <p:cNvSpPr txBox="1"/>
          <p:nvPr/>
        </p:nvSpPr>
        <p:spPr>
          <a:xfrm>
            <a:off x="2807567" y="1014413"/>
            <a:ext cx="6576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The mysteries and discoveries of the universe</a:t>
            </a:r>
            <a:endParaRPr kumimoji="1"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056A9C-6060-2443-8F83-563410DD3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693" y="2095499"/>
            <a:ext cx="3554612" cy="406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66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2186CF4-F72C-184F-A06B-F9CD0E247114}"/>
              </a:ext>
            </a:extLst>
          </p:cNvPr>
          <p:cNvSpPr txBox="1"/>
          <p:nvPr/>
        </p:nvSpPr>
        <p:spPr>
          <a:xfrm>
            <a:off x="3516543" y="1128712"/>
            <a:ext cx="5158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sz="2400" dirty="0"/>
              <a:t>the vastness of the infinite universe</a:t>
            </a:r>
            <a:endParaRPr kumimoji="1"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7F283D-496C-0A4C-9273-434FEE81DBA0}"/>
              </a:ext>
            </a:extLst>
          </p:cNvPr>
          <p:cNvSpPr txBox="1"/>
          <p:nvPr/>
        </p:nvSpPr>
        <p:spPr>
          <a:xfrm>
            <a:off x="6915150" y="38433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07C4ADE-1A71-EC43-B0A5-8C8165192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725" y="2429391"/>
            <a:ext cx="7970547" cy="319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23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1AB8E-0873-7A43-89B9-1AF13B1081FA}"/>
              </a:ext>
            </a:extLst>
          </p:cNvPr>
          <p:cNvSpPr txBox="1"/>
          <p:nvPr/>
        </p:nvSpPr>
        <p:spPr>
          <a:xfrm>
            <a:off x="4075703" y="828675"/>
            <a:ext cx="4040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sz="2400" dirty="0"/>
              <a:t>The Origins of the Universe</a:t>
            </a:r>
            <a:endParaRPr kumimoji="1"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F2D017-6E00-7641-936F-76D957FE6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001" y="1532455"/>
            <a:ext cx="3429998" cy="497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91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A82FA5-D430-DB48-974C-272A8CFAAD19}"/>
              </a:ext>
            </a:extLst>
          </p:cNvPr>
          <p:cNvSpPr txBox="1"/>
          <p:nvPr/>
        </p:nvSpPr>
        <p:spPr>
          <a:xfrm>
            <a:off x="3723171" y="757238"/>
            <a:ext cx="4745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sz="2400" dirty="0"/>
              <a:t>Black Holes and Their Properties</a:t>
            </a:r>
            <a:endParaRPr kumimoji="1"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4E1E15-99A8-DF43-987A-2042F3313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193" y="1936749"/>
            <a:ext cx="5789614" cy="384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294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D58F5F-8DAD-284A-87B7-77E4384ECBED}"/>
              </a:ext>
            </a:extLst>
          </p:cNvPr>
          <p:cNvSpPr txBox="1"/>
          <p:nvPr/>
        </p:nvSpPr>
        <p:spPr>
          <a:xfrm>
            <a:off x="3950252" y="757238"/>
            <a:ext cx="4291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sz="2400" dirty="0"/>
              <a:t>Search for Extraterrestrial Life</a:t>
            </a:r>
            <a:endParaRPr kumimoji="1"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21FF9C-6AE2-924E-A33D-66E9BCDB5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37" y="1865312"/>
            <a:ext cx="6638926" cy="437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2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5C7F0B-42E7-3D41-AC54-D639F27C38C3}"/>
              </a:ext>
            </a:extLst>
          </p:cNvPr>
          <p:cNvSpPr txBox="1"/>
          <p:nvPr/>
        </p:nvSpPr>
        <p:spPr>
          <a:xfrm>
            <a:off x="5239835" y="783579"/>
            <a:ext cx="1712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Conclusion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1848D5-A6B5-5542-BC39-C78123ABE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844" y="2121932"/>
            <a:ext cx="7878311" cy="372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22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17AFF2-06B1-3B4F-B5F6-565777205053}"/>
              </a:ext>
            </a:extLst>
          </p:cNvPr>
          <p:cNvSpPr txBox="1"/>
          <p:nvPr/>
        </p:nvSpPr>
        <p:spPr>
          <a:xfrm>
            <a:off x="5053086" y="857213"/>
            <a:ext cx="20858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/>
              <a:t>Thanks.</a:t>
            </a:r>
            <a:endParaRPr kumimoji="1" lang="ko-KR" altLang="en-US" sz="4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70D141-80BE-A541-8EAA-F703371D2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874" y="2345265"/>
            <a:ext cx="6318252" cy="388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61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35</Words>
  <Application>Microsoft Macintosh PowerPoint</Application>
  <PresentationFormat>와이드스크린</PresentationFormat>
  <Paragraphs>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Space science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science</dc:title>
  <dc:creator>장 서준</dc:creator>
  <cp:lastModifiedBy>장 서준</cp:lastModifiedBy>
  <cp:revision>5</cp:revision>
  <dcterms:created xsi:type="dcterms:W3CDTF">2023-05-24T23:22:23Z</dcterms:created>
  <dcterms:modified xsi:type="dcterms:W3CDTF">2023-05-25T02:21:06Z</dcterms:modified>
</cp:coreProperties>
</file>