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1" r:id="rId2"/>
    <p:sldMasterId id="2147483673" r:id="rId3"/>
    <p:sldMasterId id="2147483697" r:id="rId4"/>
    <p:sldMasterId id="2147483758" r:id="rId5"/>
    <p:sldMasterId id="2147483770" r:id="rId6"/>
    <p:sldMasterId id="2147483772" r:id="rId7"/>
    <p:sldMasterId id="2147483785" r:id="rId8"/>
    <p:sldMasterId id="2147483786" r:id="rId9"/>
    <p:sldMasterId id="2147483787" r:id="rId10"/>
    <p:sldMasterId id="2147483788" r:id="rId11"/>
  </p:sldMasterIdLst>
  <p:notesMasterIdLst>
    <p:notesMasterId r:id="rId34"/>
  </p:notesMasterIdLst>
  <p:handoutMasterIdLst>
    <p:handoutMasterId r:id="rId35"/>
  </p:handoutMasterIdLst>
  <p:sldIdLst>
    <p:sldId id="1541" r:id="rId12"/>
    <p:sldId id="3789" r:id="rId13"/>
    <p:sldId id="3790" r:id="rId14"/>
    <p:sldId id="3793" r:id="rId15"/>
    <p:sldId id="3794" r:id="rId16"/>
    <p:sldId id="3795" r:id="rId17"/>
    <p:sldId id="3808" r:id="rId18"/>
    <p:sldId id="3807" r:id="rId19"/>
    <p:sldId id="3806" r:id="rId20"/>
    <p:sldId id="3947" r:id="rId21"/>
    <p:sldId id="3948" r:id="rId22"/>
    <p:sldId id="1559" r:id="rId23"/>
    <p:sldId id="3944" r:id="rId24"/>
    <p:sldId id="1554" r:id="rId25"/>
    <p:sldId id="1558" r:id="rId26"/>
    <p:sldId id="1555" r:id="rId27"/>
    <p:sldId id="1557" r:id="rId28"/>
    <p:sldId id="3941" r:id="rId29"/>
    <p:sldId id="3943" r:id="rId30"/>
    <p:sldId id="3942" r:id="rId31"/>
    <p:sldId id="270" r:id="rId32"/>
    <p:sldId id="269" r:id="rId33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2AA3BAE-0B5A-4CF3-9EE5-B8ACC2ADE216}">
          <p14:sldIdLst>
            <p14:sldId id="1541"/>
            <p14:sldId id="3789"/>
            <p14:sldId id="3790"/>
            <p14:sldId id="3793"/>
            <p14:sldId id="3794"/>
            <p14:sldId id="3795"/>
            <p14:sldId id="3808"/>
            <p14:sldId id="3807"/>
            <p14:sldId id="3806"/>
            <p14:sldId id="3947"/>
            <p14:sldId id="3948"/>
            <p14:sldId id="1559"/>
            <p14:sldId id="3944"/>
            <p14:sldId id="1554"/>
            <p14:sldId id="1558"/>
            <p14:sldId id="1555"/>
            <p14:sldId id="1557"/>
            <p14:sldId id="3941"/>
            <p14:sldId id="3943"/>
            <p14:sldId id="3942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陳柏龍" initials="陳柏龍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11111"/>
    <a:srgbClr val="0000FF"/>
    <a:srgbClr val="CC00CC"/>
    <a:srgbClr val="FF3300"/>
    <a:srgbClr val="00FF00"/>
    <a:srgbClr val="3333FF"/>
    <a:srgbClr val="800000"/>
    <a:srgbClr val="4D4D4D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52" autoAdjust="0"/>
    <p:restoredTop sz="96000" autoAdjust="0"/>
  </p:normalViewPr>
  <p:slideViewPr>
    <p:cSldViewPr>
      <p:cViewPr varScale="1">
        <p:scale>
          <a:sx n="109" d="100"/>
          <a:sy n="109" d="100"/>
        </p:scale>
        <p:origin x="108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67" y="-15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heme" Target="theme/theme1.xml"/><Relationship Id="rId21" Type="http://schemas.openxmlformats.org/officeDocument/2006/relationships/slide" Target="slides/slide10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&#35079;&#26412;%20twd&#20998;&#26512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工作表3!$C$1</c:f>
              <c:strCache>
                <c:ptCount val="1"/>
                <c:pt idx="0">
                  <c:v>discount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c:spPr>
          <c:invertIfNegative val="0"/>
          <c:cat>
            <c:numRef>
              <c:f>工作表3!$A$516:$A$1389</c:f>
              <c:numCache>
                <c:formatCode>m/d/yyyy</c:formatCode>
                <c:ptCount val="874"/>
                <c:pt idx="0">
                  <c:v>44564</c:v>
                </c:pt>
                <c:pt idx="1">
                  <c:v>44565</c:v>
                </c:pt>
                <c:pt idx="2">
                  <c:v>44566</c:v>
                </c:pt>
                <c:pt idx="3">
                  <c:v>44567</c:v>
                </c:pt>
                <c:pt idx="4">
                  <c:v>44568</c:v>
                </c:pt>
                <c:pt idx="5">
                  <c:v>44571</c:v>
                </c:pt>
                <c:pt idx="6">
                  <c:v>44572</c:v>
                </c:pt>
                <c:pt idx="7">
                  <c:v>44573</c:v>
                </c:pt>
                <c:pt idx="8">
                  <c:v>44574</c:v>
                </c:pt>
                <c:pt idx="9">
                  <c:v>44575</c:v>
                </c:pt>
                <c:pt idx="10">
                  <c:v>44578</c:v>
                </c:pt>
                <c:pt idx="11">
                  <c:v>44579</c:v>
                </c:pt>
                <c:pt idx="12">
                  <c:v>44580</c:v>
                </c:pt>
                <c:pt idx="13">
                  <c:v>44581</c:v>
                </c:pt>
                <c:pt idx="14">
                  <c:v>44582</c:v>
                </c:pt>
                <c:pt idx="15">
                  <c:v>44585</c:v>
                </c:pt>
                <c:pt idx="16">
                  <c:v>44586</c:v>
                </c:pt>
                <c:pt idx="17">
                  <c:v>44587</c:v>
                </c:pt>
                <c:pt idx="18">
                  <c:v>44588</c:v>
                </c:pt>
                <c:pt idx="19">
                  <c:v>44589</c:v>
                </c:pt>
                <c:pt idx="20">
                  <c:v>44599</c:v>
                </c:pt>
                <c:pt idx="21">
                  <c:v>44600</c:v>
                </c:pt>
                <c:pt idx="22">
                  <c:v>44601</c:v>
                </c:pt>
                <c:pt idx="23">
                  <c:v>44602</c:v>
                </c:pt>
                <c:pt idx="24">
                  <c:v>44603</c:v>
                </c:pt>
                <c:pt idx="25">
                  <c:v>44606</c:v>
                </c:pt>
                <c:pt idx="26">
                  <c:v>44607</c:v>
                </c:pt>
                <c:pt idx="27">
                  <c:v>44608</c:v>
                </c:pt>
                <c:pt idx="28">
                  <c:v>44609</c:v>
                </c:pt>
                <c:pt idx="29">
                  <c:v>44610</c:v>
                </c:pt>
                <c:pt idx="30">
                  <c:v>44613</c:v>
                </c:pt>
                <c:pt idx="31">
                  <c:v>44614</c:v>
                </c:pt>
                <c:pt idx="32">
                  <c:v>44615</c:v>
                </c:pt>
                <c:pt idx="33">
                  <c:v>44616</c:v>
                </c:pt>
                <c:pt idx="34">
                  <c:v>44617</c:v>
                </c:pt>
                <c:pt idx="35">
                  <c:v>44621</c:v>
                </c:pt>
                <c:pt idx="36">
                  <c:v>44622</c:v>
                </c:pt>
                <c:pt idx="37">
                  <c:v>44623</c:v>
                </c:pt>
                <c:pt idx="38">
                  <c:v>44624</c:v>
                </c:pt>
                <c:pt idx="39">
                  <c:v>44627</c:v>
                </c:pt>
                <c:pt idx="40">
                  <c:v>44628</c:v>
                </c:pt>
                <c:pt idx="41">
                  <c:v>44629</c:v>
                </c:pt>
                <c:pt idx="42">
                  <c:v>44630</c:v>
                </c:pt>
                <c:pt idx="43">
                  <c:v>44631</c:v>
                </c:pt>
                <c:pt idx="44">
                  <c:v>44634</c:v>
                </c:pt>
                <c:pt idx="45">
                  <c:v>44635</c:v>
                </c:pt>
                <c:pt idx="46">
                  <c:v>44636</c:v>
                </c:pt>
                <c:pt idx="47">
                  <c:v>44637</c:v>
                </c:pt>
                <c:pt idx="48">
                  <c:v>44638</c:v>
                </c:pt>
                <c:pt idx="49">
                  <c:v>44641</c:v>
                </c:pt>
                <c:pt idx="50">
                  <c:v>44642</c:v>
                </c:pt>
                <c:pt idx="51">
                  <c:v>44643</c:v>
                </c:pt>
                <c:pt idx="52">
                  <c:v>44644</c:v>
                </c:pt>
                <c:pt idx="53">
                  <c:v>44645</c:v>
                </c:pt>
                <c:pt idx="54">
                  <c:v>44648</c:v>
                </c:pt>
                <c:pt idx="55">
                  <c:v>44649</c:v>
                </c:pt>
                <c:pt idx="56">
                  <c:v>44650</c:v>
                </c:pt>
                <c:pt idx="57">
                  <c:v>44651</c:v>
                </c:pt>
                <c:pt idx="58">
                  <c:v>44652</c:v>
                </c:pt>
                <c:pt idx="59">
                  <c:v>44657</c:v>
                </c:pt>
                <c:pt idx="60">
                  <c:v>44658</c:v>
                </c:pt>
                <c:pt idx="61">
                  <c:v>44659</c:v>
                </c:pt>
                <c:pt idx="62">
                  <c:v>44662</c:v>
                </c:pt>
                <c:pt idx="63">
                  <c:v>44663</c:v>
                </c:pt>
                <c:pt idx="64">
                  <c:v>44664</c:v>
                </c:pt>
                <c:pt idx="65">
                  <c:v>44665</c:v>
                </c:pt>
                <c:pt idx="66">
                  <c:v>44666</c:v>
                </c:pt>
                <c:pt idx="67">
                  <c:v>44669</c:v>
                </c:pt>
                <c:pt idx="68">
                  <c:v>44670</c:v>
                </c:pt>
                <c:pt idx="69">
                  <c:v>44671</c:v>
                </c:pt>
                <c:pt idx="70">
                  <c:v>44672</c:v>
                </c:pt>
                <c:pt idx="71">
                  <c:v>44673</c:v>
                </c:pt>
                <c:pt idx="72">
                  <c:v>44676</c:v>
                </c:pt>
                <c:pt idx="73">
                  <c:v>44677</c:v>
                </c:pt>
                <c:pt idx="74">
                  <c:v>44678</c:v>
                </c:pt>
                <c:pt idx="75">
                  <c:v>44679</c:v>
                </c:pt>
                <c:pt idx="76">
                  <c:v>44680</c:v>
                </c:pt>
                <c:pt idx="77">
                  <c:v>44684</c:v>
                </c:pt>
                <c:pt idx="78">
                  <c:v>44685</c:v>
                </c:pt>
                <c:pt idx="79">
                  <c:v>44686</c:v>
                </c:pt>
                <c:pt idx="80">
                  <c:v>44687</c:v>
                </c:pt>
                <c:pt idx="81">
                  <c:v>44690</c:v>
                </c:pt>
                <c:pt idx="82">
                  <c:v>44691</c:v>
                </c:pt>
                <c:pt idx="83">
                  <c:v>44692</c:v>
                </c:pt>
                <c:pt idx="84">
                  <c:v>44693</c:v>
                </c:pt>
                <c:pt idx="85">
                  <c:v>44694</c:v>
                </c:pt>
                <c:pt idx="86">
                  <c:v>44697</c:v>
                </c:pt>
                <c:pt idx="87">
                  <c:v>44698</c:v>
                </c:pt>
                <c:pt idx="88">
                  <c:v>44699</c:v>
                </c:pt>
                <c:pt idx="89">
                  <c:v>44700</c:v>
                </c:pt>
                <c:pt idx="90">
                  <c:v>44701</c:v>
                </c:pt>
                <c:pt idx="91">
                  <c:v>44704</c:v>
                </c:pt>
                <c:pt idx="92">
                  <c:v>44705</c:v>
                </c:pt>
                <c:pt idx="93">
                  <c:v>44706</c:v>
                </c:pt>
                <c:pt idx="94">
                  <c:v>44707</c:v>
                </c:pt>
                <c:pt idx="95">
                  <c:v>44708</c:v>
                </c:pt>
                <c:pt idx="96">
                  <c:v>44711</c:v>
                </c:pt>
                <c:pt idx="97">
                  <c:v>44712</c:v>
                </c:pt>
                <c:pt idx="98">
                  <c:v>44713</c:v>
                </c:pt>
                <c:pt idx="99">
                  <c:v>44714</c:v>
                </c:pt>
                <c:pt idx="100">
                  <c:v>44718</c:v>
                </c:pt>
                <c:pt idx="101">
                  <c:v>44719</c:v>
                </c:pt>
                <c:pt idx="102">
                  <c:v>44720</c:v>
                </c:pt>
                <c:pt idx="103">
                  <c:v>44721</c:v>
                </c:pt>
                <c:pt idx="104">
                  <c:v>44722</c:v>
                </c:pt>
                <c:pt idx="105">
                  <c:v>44725</c:v>
                </c:pt>
                <c:pt idx="106">
                  <c:v>44726</c:v>
                </c:pt>
                <c:pt idx="107">
                  <c:v>44727</c:v>
                </c:pt>
                <c:pt idx="108">
                  <c:v>44728</c:v>
                </c:pt>
                <c:pt idx="109">
                  <c:v>44729</c:v>
                </c:pt>
                <c:pt idx="110">
                  <c:v>44732</c:v>
                </c:pt>
                <c:pt idx="111">
                  <c:v>44733</c:v>
                </c:pt>
                <c:pt idx="112">
                  <c:v>44734</c:v>
                </c:pt>
                <c:pt idx="113">
                  <c:v>44735</c:v>
                </c:pt>
                <c:pt idx="114">
                  <c:v>44736</c:v>
                </c:pt>
                <c:pt idx="115">
                  <c:v>44739</c:v>
                </c:pt>
                <c:pt idx="116">
                  <c:v>44740</c:v>
                </c:pt>
                <c:pt idx="117">
                  <c:v>44741</c:v>
                </c:pt>
                <c:pt idx="118">
                  <c:v>44742</c:v>
                </c:pt>
                <c:pt idx="119">
                  <c:v>44743</c:v>
                </c:pt>
                <c:pt idx="120">
                  <c:v>44746</c:v>
                </c:pt>
                <c:pt idx="121">
                  <c:v>44747</c:v>
                </c:pt>
                <c:pt idx="122">
                  <c:v>44748</c:v>
                </c:pt>
                <c:pt idx="123">
                  <c:v>44749</c:v>
                </c:pt>
                <c:pt idx="124">
                  <c:v>44750</c:v>
                </c:pt>
                <c:pt idx="125">
                  <c:v>44753</c:v>
                </c:pt>
                <c:pt idx="126">
                  <c:v>44754</c:v>
                </c:pt>
                <c:pt idx="127">
                  <c:v>44755</c:v>
                </c:pt>
                <c:pt idx="128">
                  <c:v>44756</c:v>
                </c:pt>
                <c:pt idx="129">
                  <c:v>44757</c:v>
                </c:pt>
                <c:pt idx="130">
                  <c:v>44760</c:v>
                </c:pt>
                <c:pt idx="131">
                  <c:v>44761</c:v>
                </c:pt>
                <c:pt idx="132">
                  <c:v>44762</c:v>
                </c:pt>
                <c:pt idx="133">
                  <c:v>44763</c:v>
                </c:pt>
                <c:pt idx="134">
                  <c:v>44764</c:v>
                </c:pt>
                <c:pt idx="135">
                  <c:v>44767</c:v>
                </c:pt>
                <c:pt idx="136">
                  <c:v>44768</c:v>
                </c:pt>
                <c:pt idx="137">
                  <c:v>44769</c:v>
                </c:pt>
                <c:pt idx="138">
                  <c:v>44770</c:v>
                </c:pt>
                <c:pt idx="139">
                  <c:v>44771</c:v>
                </c:pt>
                <c:pt idx="140">
                  <c:v>44774</c:v>
                </c:pt>
                <c:pt idx="141">
                  <c:v>44775</c:v>
                </c:pt>
                <c:pt idx="142">
                  <c:v>44776</c:v>
                </c:pt>
                <c:pt idx="143">
                  <c:v>44777</c:v>
                </c:pt>
                <c:pt idx="144">
                  <c:v>44778</c:v>
                </c:pt>
                <c:pt idx="145">
                  <c:v>44781</c:v>
                </c:pt>
                <c:pt idx="146">
                  <c:v>44782</c:v>
                </c:pt>
                <c:pt idx="147">
                  <c:v>44783</c:v>
                </c:pt>
                <c:pt idx="148">
                  <c:v>44784</c:v>
                </c:pt>
                <c:pt idx="149">
                  <c:v>44785</c:v>
                </c:pt>
                <c:pt idx="150">
                  <c:v>44788</c:v>
                </c:pt>
                <c:pt idx="151">
                  <c:v>44789</c:v>
                </c:pt>
                <c:pt idx="152">
                  <c:v>44790</c:v>
                </c:pt>
                <c:pt idx="153">
                  <c:v>44791</c:v>
                </c:pt>
                <c:pt idx="154">
                  <c:v>44792</c:v>
                </c:pt>
                <c:pt idx="155">
                  <c:v>44795</c:v>
                </c:pt>
                <c:pt idx="156">
                  <c:v>44796</c:v>
                </c:pt>
                <c:pt idx="157">
                  <c:v>44797</c:v>
                </c:pt>
                <c:pt idx="158">
                  <c:v>44798</c:v>
                </c:pt>
                <c:pt idx="159">
                  <c:v>44799</c:v>
                </c:pt>
                <c:pt idx="160">
                  <c:v>44802</c:v>
                </c:pt>
                <c:pt idx="161">
                  <c:v>44803</c:v>
                </c:pt>
                <c:pt idx="162">
                  <c:v>44804</c:v>
                </c:pt>
                <c:pt idx="163">
                  <c:v>44805</c:v>
                </c:pt>
                <c:pt idx="164">
                  <c:v>44806</c:v>
                </c:pt>
                <c:pt idx="165">
                  <c:v>44809</c:v>
                </c:pt>
                <c:pt idx="166">
                  <c:v>44810</c:v>
                </c:pt>
                <c:pt idx="167">
                  <c:v>44811</c:v>
                </c:pt>
                <c:pt idx="168">
                  <c:v>44812</c:v>
                </c:pt>
                <c:pt idx="169">
                  <c:v>44816</c:v>
                </c:pt>
                <c:pt idx="170">
                  <c:v>44817</c:v>
                </c:pt>
                <c:pt idx="171">
                  <c:v>44818</c:v>
                </c:pt>
                <c:pt idx="172">
                  <c:v>44819</c:v>
                </c:pt>
                <c:pt idx="173">
                  <c:v>44820</c:v>
                </c:pt>
                <c:pt idx="174">
                  <c:v>44823</c:v>
                </c:pt>
                <c:pt idx="175">
                  <c:v>44824</c:v>
                </c:pt>
                <c:pt idx="176">
                  <c:v>44825</c:v>
                </c:pt>
                <c:pt idx="177">
                  <c:v>44826</c:v>
                </c:pt>
                <c:pt idx="178">
                  <c:v>44827</c:v>
                </c:pt>
                <c:pt idx="179">
                  <c:v>44830</c:v>
                </c:pt>
                <c:pt idx="180">
                  <c:v>44831</c:v>
                </c:pt>
                <c:pt idx="181">
                  <c:v>44832</c:v>
                </c:pt>
                <c:pt idx="182">
                  <c:v>44833</c:v>
                </c:pt>
                <c:pt idx="183">
                  <c:v>44834</c:v>
                </c:pt>
                <c:pt idx="184">
                  <c:v>44837</c:v>
                </c:pt>
                <c:pt idx="185">
                  <c:v>44838</c:v>
                </c:pt>
                <c:pt idx="186">
                  <c:v>44839</c:v>
                </c:pt>
                <c:pt idx="187">
                  <c:v>44840</c:v>
                </c:pt>
                <c:pt idx="188">
                  <c:v>44841</c:v>
                </c:pt>
                <c:pt idx="189">
                  <c:v>44845</c:v>
                </c:pt>
                <c:pt idx="190">
                  <c:v>44846</c:v>
                </c:pt>
                <c:pt idx="191">
                  <c:v>44847</c:v>
                </c:pt>
                <c:pt idx="192">
                  <c:v>44848</c:v>
                </c:pt>
                <c:pt idx="193">
                  <c:v>44851</c:v>
                </c:pt>
                <c:pt idx="194">
                  <c:v>44852</c:v>
                </c:pt>
                <c:pt idx="195">
                  <c:v>44853</c:v>
                </c:pt>
                <c:pt idx="196">
                  <c:v>44854</c:v>
                </c:pt>
                <c:pt idx="197">
                  <c:v>44855</c:v>
                </c:pt>
                <c:pt idx="198">
                  <c:v>44858</c:v>
                </c:pt>
                <c:pt idx="199">
                  <c:v>44859</c:v>
                </c:pt>
                <c:pt idx="200">
                  <c:v>44860</c:v>
                </c:pt>
                <c:pt idx="201">
                  <c:v>44861</c:v>
                </c:pt>
                <c:pt idx="202">
                  <c:v>44862</c:v>
                </c:pt>
                <c:pt idx="203">
                  <c:v>44865</c:v>
                </c:pt>
                <c:pt idx="204">
                  <c:v>44866</c:v>
                </c:pt>
                <c:pt idx="205">
                  <c:v>44867</c:v>
                </c:pt>
                <c:pt idx="206">
                  <c:v>44868</c:v>
                </c:pt>
                <c:pt idx="207">
                  <c:v>44869</c:v>
                </c:pt>
                <c:pt idx="208">
                  <c:v>44872</c:v>
                </c:pt>
                <c:pt idx="209">
                  <c:v>44873</c:v>
                </c:pt>
                <c:pt idx="210">
                  <c:v>44874</c:v>
                </c:pt>
                <c:pt idx="211">
                  <c:v>44875</c:v>
                </c:pt>
                <c:pt idx="212">
                  <c:v>44876</c:v>
                </c:pt>
                <c:pt idx="213">
                  <c:v>44879</c:v>
                </c:pt>
                <c:pt idx="214">
                  <c:v>44880</c:v>
                </c:pt>
                <c:pt idx="215">
                  <c:v>44881</c:v>
                </c:pt>
                <c:pt idx="216">
                  <c:v>44882</c:v>
                </c:pt>
                <c:pt idx="217">
                  <c:v>44883</c:v>
                </c:pt>
                <c:pt idx="218">
                  <c:v>44886</c:v>
                </c:pt>
                <c:pt idx="219">
                  <c:v>44887</c:v>
                </c:pt>
                <c:pt idx="220">
                  <c:v>44888</c:v>
                </c:pt>
                <c:pt idx="221">
                  <c:v>44889</c:v>
                </c:pt>
                <c:pt idx="222">
                  <c:v>44890</c:v>
                </c:pt>
                <c:pt idx="223">
                  <c:v>44893</c:v>
                </c:pt>
                <c:pt idx="224">
                  <c:v>44894</c:v>
                </c:pt>
                <c:pt idx="225">
                  <c:v>44895</c:v>
                </c:pt>
                <c:pt idx="226">
                  <c:v>44896</c:v>
                </c:pt>
                <c:pt idx="227">
                  <c:v>44897</c:v>
                </c:pt>
                <c:pt idx="228">
                  <c:v>44900</c:v>
                </c:pt>
                <c:pt idx="229">
                  <c:v>44901</c:v>
                </c:pt>
                <c:pt idx="230">
                  <c:v>44902</c:v>
                </c:pt>
                <c:pt idx="231">
                  <c:v>44903</c:v>
                </c:pt>
                <c:pt idx="232">
                  <c:v>44904</c:v>
                </c:pt>
                <c:pt idx="233">
                  <c:v>44907</c:v>
                </c:pt>
                <c:pt idx="234">
                  <c:v>44908</c:v>
                </c:pt>
                <c:pt idx="235">
                  <c:v>44909</c:v>
                </c:pt>
                <c:pt idx="236">
                  <c:v>44910</c:v>
                </c:pt>
                <c:pt idx="237">
                  <c:v>44911</c:v>
                </c:pt>
                <c:pt idx="238">
                  <c:v>44914</c:v>
                </c:pt>
                <c:pt idx="239">
                  <c:v>44915</c:v>
                </c:pt>
                <c:pt idx="240">
                  <c:v>44916</c:v>
                </c:pt>
                <c:pt idx="241">
                  <c:v>44917</c:v>
                </c:pt>
                <c:pt idx="242">
                  <c:v>44918</c:v>
                </c:pt>
                <c:pt idx="243">
                  <c:v>44921</c:v>
                </c:pt>
                <c:pt idx="244">
                  <c:v>44922</c:v>
                </c:pt>
                <c:pt idx="245">
                  <c:v>44923</c:v>
                </c:pt>
                <c:pt idx="246">
                  <c:v>44924</c:v>
                </c:pt>
                <c:pt idx="247">
                  <c:v>44925</c:v>
                </c:pt>
                <c:pt idx="248">
                  <c:v>44929</c:v>
                </c:pt>
                <c:pt idx="249">
                  <c:v>44930</c:v>
                </c:pt>
                <c:pt idx="250">
                  <c:v>44931</c:v>
                </c:pt>
                <c:pt idx="251">
                  <c:v>44932</c:v>
                </c:pt>
                <c:pt idx="252">
                  <c:v>44935</c:v>
                </c:pt>
                <c:pt idx="253">
                  <c:v>44936</c:v>
                </c:pt>
                <c:pt idx="254">
                  <c:v>44937</c:v>
                </c:pt>
                <c:pt idx="255">
                  <c:v>44938</c:v>
                </c:pt>
                <c:pt idx="256">
                  <c:v>44939</c:v>
                </c:pt>
                <c:pt idx="257">
                  <c:v>44942</c:v>
                </c:pt>
                <c:pt idx="258">
                  <c:v>44943</c:v>
                </c:pt>
                <c:pt idx="259">
                  <c:v>44944</c:v>
                </c:pt>
                <c:pt idx="260">
                  <c:v>44945</c:v>
                </c:pt>
                <c:pt idx="261">
                  <c:v>44956</c:v>
                </c:pt>
                <c:pt idx="262">
                  <c:v>44957</c:v>
                </c:pt>
                <c:pt idx="263">
                  <c:v>44958</c:v>
                </c:pt>
                <c:pt idx="264">
                  <c:v>44959</c:v>
                </c:pt>
                <c:pt idx="265">
                  <c:v>44960</c:v>
                </c:pt>
                <c:pt idx="266">
                  <c:v>44963</c:v>
                </c:pt>
                <c:pt idx="267">
                  <c:v>44964</c:v>
                </c:pt>
                <c:pt idx="268">
                  <c:v>44965</c:v>
                </c:pt>
                <c:pt idx="269">
                  <c:v>44966</c:v>
                </c:pt>
                <c:pt idx="270">
                  <c:v>44967</c:v>
                </c:pt>
                <c:pt idx="271">
                  <c:v>44970</c:v>
                </c:pt>
                <c:pt idx="272">
                  <c:v>44971</c:v>
                </c:pt>
                <c:pt idx="273">
                  <c:v>44972</c:v>
                </c:pt>
                <c:pt idx="274">
                  <c:v>44973</c:v>
                </c:pt>
                <c:pt idx="275">
                  <c:v>44974</c:v>
                </c:pt>
                <c:pt idx="276">
                  <c:v>44977</c:v>
                </c:pt>
                <c:pt idx="277">
                  <c:v>44978</c:v>
                </c:pt>
                <c:pt idx="278">
                  <c:v>44979</c:v>
                </c:pt>
                <c:pt idx="279">
                  <c:v>44980</c:v>
                </c:pt>
                <c:pt idx="280">
                  <c:v>44981</c:v>
                </c:pt>
                <c:pt idx="281">
                  <c:v>44986</c:v>
                </c:pt>
                <c:pt idx="282">
                  <c:v>44987</c:v>
                </c:pt>
                <c:pt idx="283">
                  <c:v>44988</c:v>
                </c:pt>
                <c:pt idx="284">
                  <c:v>44991</c:v>
                </c:pt>
                <c:pt idx="285">
                  <c:v>44992</c:v>
                </c:pt>
                <c:pt idx="286">
                  <c:v>44993</c:v>
                </c:pt>
                <c:pt idx="287">
                  <c:v>44994</c:v>
                </c:pt>
                <c:pt idx="288">
                  <c:v>44995</c:v>
                </c:pt>
                <c:pt idx="289">
                  <c:v>44998</c:v>
                </c:pt>
                <c:pt idx="290">
                  <c:v>44999</c:v>
                </c:pt>
                <c:pt idx="291">
                  <c:v>45000</c:v>
                </c:pt>
                <c:pt idx="292">
                  <c:v>45001</c:v>
                </c:pt>
                <c:pt idx="293">
                  <c:v>45002</c:v>
                </c:pt>
                <c:pt idx="294">
                  <c:v>45005</c:v>
                </c:pt>
                <c:pt idx="295">
                  <c:v>45006</c:v>
                </c:pt>
                <c:pt idx="296">
                  <c:v>45007</c:v>
                </c:pt>
                <c:pt idx="297">
                  <c:v>45008</c:v>
                </c:pt>
                <c:pt idx="298">
                  <c:v>45009</c:v>
                </c:pt>
                <c:pt idx="299">
                  <c:v>45012</c:v>
                </c:pt>
                <c:pt idx="300">
                  <c:v>45013</c:v>
                </c:pt>
                <c:pt idx="301">
                  <c:v>45014</c:v>
                </c:pt>
                <c:pt idx="302">
                  <c:v>45015</c:v>
                </c:pt>
                <c:pt idx="303">
                  <c:v>45016</c:v>
                </c:pt>
                <c:pt idx="304">
                  <c:v>45022</c:v>
                </c:pt>
                <c:pt idx="305">
                  <c:v>45023</c:v>
                </c:pt>
                <c:pt idx="306">
                  <c:v>45026</c:v>
                </c:pt>
                <c:pt idx="307">
                  <c:v>45027</c:v>
                </c:pt>
                <c:pt idx="308">
                  <c:v>45028</c:v>
                </c:pt>
                <c:pt idx="309">
                  <c:v>45029</c:v>
                </c:pt>
                <c:pt idx="310">
                  <c:v>45030</c:v>
                </c:pt>
                <c:pt idx="311">
                  <c:v>45033</c:v>
                </c:pt>
                <c:pt idx="312">
                  <c:v>45034</c:v>
                </c:pt>
                <c:pt idx="313">
                  <c:v>45035</c:v>
                </c:pt>
                <c:pt idx="314">
                  <c:v>45036</c:v>
                </c:pt>
                <c:pt idx="315">
                  <c:v>45037</c:v>
                </c:pt>
                <c:pt idx="316">
                  <c:v>45040</c:v>
                </c:pt>
                <c:pt idx="317">
                  <c:v>45041</c:v>
                </c:pt>
                <c:pt idx="318">
                  <c:v>45042</c:v>
                </c:pt>
                <c:pt idx="319">
                  <c:v>45043</c:v>
                </c:pt>
                <c:pt idx="320">
                  <c:v>45044</c:v>
                </c:pt>
                <c:pt idx="321">
                  <c:v>45048</c:v>
                </c:pt>
                <c:pt idx="322">
                  <c:v>45049</c:v>
                </c:pt>
                <c:pt idx="323">
                  <c:v>45050</c:v>
                </c:pt>
                <c:pt idx="324">
                  <c:v>45051</c:v>
                </c:pt>
                <c:pt idx="325">
                  <c:v>45054</c:v>
                </c:pt>
                <c:pt idx="326">
                  <c:v>45055</c:v>
                </c:pt>
                <c:pt idx="327">
                  <c:v>45056</c:v>
                </c:pt>
                <c:pt idx="328">
                  <c:v>45057</c:v>
                </c:pt>
                <c:pt idx="329">
                  <c:v>45058</c:v>
                </c:pt>
                <c:pt idx="330">
                  <c:v>45061</c:v>
                </c:pt>
                <c:pt idx="331">
                  <c:v>45062</c:v>
                </c:pt>
                <c:pt idx="332">
                  <c:v>45063</c:v>
                </c:pt>
                <c:pt idx="333">
                  <c:v>45064</c:v>
                </c:pt>
                <c:pt idx="334">
                  <c:v>45065</c:v>
                </c:pt>
                <c:pt idx="335">
                  <c:v>45068</c:v>
                </c:pt>
                <c:pt idx="336">
                  <c:v>45069</c:v>
                </c:pt>
                <c:pt idx="337">
                  <c:v>45070</c:v>
                </c:pt>
                <c:pt idx="338">
                  <c:v>45071</c:v>
                </c:pt>
                <c:pt idx="339">
                  <c:v>45072</c:v>
                </c:pt>
                <c:pt idx="340">
                  <c:v>45075</c:v>
                </c:pt>
                <c:pt idx="341">
                  <c:v>45076</c:v>
                </c:pt>
                <c:pt idx="342">
                  <c:v>45077</c:v>
                </c:pt>
                <c:pt idx="343">
                  <c:v>45078</c:v>
                </c:pt>
                <c:pt idx="344">
                  <c:v>45079</c:v>
                </c:pt>
                <c:pt idx="345">
                  <c:v>45082</c:v>
                </c:pt>
                <c:pt idx="346">
                  <c:v>45083</c:v>
                </c:pt>
                <c:pt idx="347">
                  <c:v>45084</c:v>
                </c:pt>
                <c:pt idx="348">
                  <c:v>45085</c:v>
                </c:pt>
                <c:pt idx="349">
                  <c:v>45086</c:v>
                </c:pt>
                <c:pt idx="350">
                  <c:v>45089</c:v>
                </c:pt>
                <c:pt idx="351">
                  <c:v>45090</c:v>
                </c:pt>
                <c:pt idx="352">
                  <c:v>45091</c:v>
                </c:pt>
                <c:pt idx="353">
                  <c:v>45092</c:v>
                </c:pt>
                <c:pt idx="354">
                  <c:v>45093</c:v>
                </c:pt>
                <c:pt idx="355">
                  <c:v>45096</c:v>
                </c:pt>
                <c:pt idx="356">
                  <c:v>45097</c:v>
                </c:pt>
                <c:pt idx="357">
                  <c:v>45098</c:v>
                </c:pt>
                <c:pt idx="358">
                  <c:v>45103</c:v>
                </c:pt>
                <c:pt idx="359">
                  <c:v>45104</c:v>
                </c:pt>
                <c:pt idx="360">
                  <c:v>45105</c:v>
                </c:pt>
                <c:pt idx="361">
                  <c:v>45106</c:v>
                </c:pt>
                <c:pt idx="362">
                  <c:v>45107</c:v>
                </c:pt>
                <c:pt idx="363">
                  <c:v>45110</c:v>
                </c:pt>
                <c:pt idx="364">
                  <c:v>45111</c:v>
                </c:pt>
                <c:pt idx="365">
                  <c:v>45112</c:v>
                </c:pt>
                <c:pt idx="366">
                  <c:v>45113</c:v>
                </c:pt>
                <c:pt idx="367">
                  <c:v>45114</c:v>
                </c:pt>
                <c:pt idx="368">
                  <c:v>45117</c:v>
                </c:pt>
                <c:pt idx="369">
                  <c:v>45118</c:v>
                </c:pt>
                <c:pt idx="370">
                  <c:v>45119</c:v>
                </c:pt>
                <c:pt idx="371">
                  <c:v>45120</c:v>
                </c:pt>
                <c:pt idx="372">
                  <c:v>45121</c:v>
                </c:pt>
                <c:pt idx="373">
                  <c:v>45124</c:v>
                </c:pt>
                <c:pt idx="374">
                  <c:v>45125</c:v>
                </c:pt>
                <c:pt idx="375">
                  <c:v>45126</c:v>
                </c:pt>
                <c:pt idx="376">
                  <c:v>45127</c:v>
                </c:pt>
                <c:pt idx="377">
                  <c:v>45128</c:v>
                </c:pt>
                <c:pt idx="378">
                  <c:v>45131</c:v>
                </c:pt>
                <c:pt idx="379">
                  <c:v>45132</c:v>
                </c:pt>
                <c:pt idx="380">
                  <c:v>45133</c:v>
                </c:pt>
                <c:pt idx="381">
                  <c:v>45134</c:v>
                </c:pt>
                <c:pt idx="382">
                  <c:v>45135</c:v>
                </c:pt>
                <c:pt idx="383">
                  <c:v>45138</c:v>
                </c:pt>
                <c:pt idx="384">
                  <c:v>45139</c:v>
                </c:pt>
                <c:pt idx="385">
                  <c:v>45140</c:v>
                </c:pt>
                <c:pt idx="386">
                  <c:v>45142</c:v>
                </c:pt>
                <c:pt idx="387">
                  <c:v>45145</c:v>
                </c:pt>
                <c:pt idx="388">
                  <c:v>45146</c:v>
                </c:pt>
                <c:pt idx="389">
                  <c:v>45147</c:v>
                </c:pt>
                <c:pt idx="390">
                  <c:v>45148</c:v>
                </c:pt>
                <c:pt idx="391">
                  <c:v>45149</c:v>
                </c:pt>
                <c:pt idx="392">
                  <c:v>45152</c:v>
                </c:pt>
                <c:pt idx="393">
                  <c:v>45153</c:v>
                </c:pt>
                <c:pt idx="394">
                  <c:v>45154</c:v>
                </c:pt>
                <c:pt idx="395">
                  <c:v>45155</c:v>
                </c:pt>
                <c:pt idx="396">
                  <c:v>45156</c:v>
                </c:pt>
                <c:pt idx="397">
                  <c:v>45159</c:v>
                </c:pt>
                <c:pt idx="398">
                  <c:v>45160</c:v>
                </c:pt>
                <c:pt idx="399">
                  <c:v>45161</c:v>
                </c:pt>
                <c:pt idx="400">
                  <c:v>45162</c:v>
                </c:pt>
                <c:pt idx="401">
                  <c:v>45163</c:v>
                </c:pt>
                <c:pt idx="402">
                  <c:v>45166</c:v>
                </c:pt>
                <c:pt idx="403">
                  <c:v>45167</c:v>
                </c:pt>
                <c:pt idx="404">
                  <c:v>45168</c:v>
                </c:pt>
                <c:pt idx="405">
                  <c:v>45169</c:v>
                </c:pt>
                <c:pt idx="406">
                  <c:v>45170</c:v>
                </c:pt>
                <c:pt idx="407">
                  <c:v>45173</c:v>
                </c:pt>
                <c:pt idx="408">
                  <c:v>45174</c:v>
                </c:pt>
                <c:pt idx="409">
                  <c:v>45175</c:v>
                </c:pt>
                <c:pt idx="410">
                  <c:v>45176</c:v>
                </c:pt>
                <c:pt idx="411">
                  <c:v>45177</c:v>
                </c:pt>
                <c:pt idx="412">
                  <c:v>45180</c:v>
                </c:pt>
                <c:pt idx="413">
                  <c:v>45181</c:v>
                </c:pt>
                <c:pt idx="414">
                  <c:v>45182</c:v>
                </c:pt>
                <c:pt idx="415">
                  <c:v>45183</c:v>
                </c:pt>
                <c:pt idx="416">
                  <c:v>45184</c:v>
                </c:pt>
                <c:pt idx="417">
                  <c:v>45187</c:v>
                </c:pt>
                <c:pt idx="418">
                  <c:v>45188</c:v>
                </c:pt>
                <c:pt idx="419">
                  <c:v>45189</c:v>
                </c:pt>
                <c:pt idx="420">
                  <c:v>45190</c:v>
                </c:pt>
                <c:pt idx="421">
                  <c:v>45191</c:v>
                </c:pt>
                <c:pt idx="422">
                  <c:v>45194</c:v>
                </c:pt>
                <c:pt idx="423">
                  <c:v>45195</c:v>
                </c:pt>
                <c:pt idx="424">
                  <c:v>45196</c:v>
                </c:pt>
                <c:pt idx="425">
                  <c:v>45197</c:v>
                </c:pt>
                <c:pt idx="426">
                  <c:v>45201</c:v>
                </c:pt>
                <c:pt idx="427">
                  <c:v>45202</c:v>
                </c:pt>
                <c:pt idx="428">
                  <c:v>45203</c:v>
                </c:pt>
                <c:pt idx="429">
                  <c:v>45204</c:v>
                </c:pt>
                <c:pt idx="430">
                  <c:v>45205</c:v>
                </c:pt>
                <c:pt idx="431">
                  <c:v>45210</c:v>
                </c:pt>
                <c:pt idx="432">
                  <c:v>45211</c:v>
                </c:pt>
                <c:pt idx="433">
                  <c:v>45212</c:v>
                </c:pt>
                <c:pt idx="434">
                  <c:v>45215</c:v>
                </c:pt>
                <c:pt idx="435">
                  <c:v>45216</c:v>
                </c:pt>
                <c:pt idx="436">
                  <c:v>45217</c:v>
                </c:pt>
                <c:pt idx="437">
                  <c:v>45218</c:v>
                </c:pt>
                <c:pt idx="438">
                  <c:v>45219</c:v>
                </c:pt>
                <c:pt idx="439">
                  <c:v>45222</c:v>
                </c:pt>
                <c:pt idx="440">
                  <c:v>45223</c:v>
                </c:pt>
                <c:pt idx="441">
                  <c:v>45224</c:v>
                </c:pt>
                <c:pt idx="442">
                  <c:v>45225</c:v>
                </c:pt>
                <c:pt idx="443">
                  <c:v>45226</c:v>
                </c:pt>
                <c:pt idx="444">
                  <c:v>45229</c:v>
                </c:pt>
                <c:pt idx="445">
                  <c:v>45230</c:v>
                </c:pt>
                <c:pt idx="446">
                  <c:v>45231</c:v>
                </c:pt>
                <c:pt idx="447">
                  <c:v>45232</c:v>
                </c:pt>
                <c:pt idx="448">
                  <c:v>45233</c:v>
                </c:pt>
                <c:pt idx="449">
                  <c:v>45236</c:v>
                </c:pt>
                <c:pt idx="450">
                  <c:v>45237</c:v>
                </c:pt>
                <c:pt idx="451">
                  <c:v>45238</c:v>
                </c:pt>
                <c:pt idx="452">
                  <c:v>45239</c:v>
                </c:pt>
                <c:pt idx="453">
                  <c:v>45240</c:v>
                </c:pt>
                <c:pt idx="454">
                  <c:v>45243</c:v>
                </c:pt>
                <c:pt idx="455">
                  <c:v>45244</c:v>
                </c:pt>
                <c:pt idx="456">
                  <c:v>45245</c:v>
                </c:pt>
                <c:pt idx="457">
                  <c:v>45246</c:v>
                </c:pt>
                <c:pt idx="458">
                  <c:v>45247</c:v>
                </c:pt>
                <c:pt idx="459">
                  <c:v>45250</c:v>
                </c:pt>
                <c:pt idx="460">
                  <c:v>45251</c:v>
                </c:pt>
                <c:pt idx="461">
                  <c:v>45252</c:v>
                </c:pt>
                <c:pt idx="462">
                  <c:v>45253</c:v>
                </c:pt>
                <c:pt idx="463">
                  <c:v>45254</c:v>
                </c:pt>
                <c:pt idx="464">
                  <c:v>45257</c:v>
                </c:pt>
                <c:pt idx="465">
                  <c:v>45258</c:v>
                </c:pt>
                <c:pt idx="466">
                  <c:v>45259</c:v>
                </c:pt>
                <c:pt idx="467">
                  <c:v>45260</c:v>
                </c:pt>
                <c:pt idx="468">
                  <c:v>45261</c:v>
                </c:pt>
                <c:pt idx="469">
                  <c:v>45264</c:v>
                </c:pt>
                <c:pt idx="470">
                  <c:v>45265</c:v>
                </c:pt>
                <c:pt idx="471">
                  <c:v>45266</c:v>
                </c:pt>
                <c:pt idx="472">
                  <c:v>45267</c:v>
                </c:pt>
                <c:pt idx="473">
                  <c:v>45268</c:v>
                </c:pt>
                <c:pt idx="474">
                  <c:v>45271</c:v>
                </c:pt>
                <c:pt idx="475">
                  <c:v>45272</c:v>
                </c:pt>
                <c:pt idx="476">
                  <c:v>45273</c:v>
                </c:pt>
                <c:pt idx="477">
                  <c:v>45274</c:v>
                </c:pt>
                <c:pt idx="478">
                  <c:v>45275</c:v>
                </c:pt>
                <c:pt idx="479">
                  <c:v>45278</c:v>
                </c:pt>
                <c:pt idx="480">
                  <c:v>45279</c:v>
                </c:pt>
                <c:pt idx="481">
                  <c:v>45280</c:v>
                </c:pt>
                <c:pt idx="482">
                  <c:v>45281</c:v>
                </c:pt>
                <c:pt idx="483">
                  <c:v>45282</c:v>
                </c:pt>
                <c:pt idx="484">
                  <c:v>45285</c:v>
                </c:pt>
                <c:pt idx="485">
                  <c:v>45286</c:v>
                </c:pt>
                <c:pt idx="486">
                  <c:v>45287</c:v>
                </c:pt>
                <c:pt idx="487">
                  <c:v>45288</c:v>
                </c:pt>
                <c:pt idx="488">
                  <c:v>45289</c:v>
                </c:pt>
                <c:pt idx="489">
                  <c:v>45293</c:v>
                </c:pt>
                <c:pt idx="490">
                  <c:v>45294</c:v>
                </c:pt>
                <c:pt idx="491">
                  <c:v>45295</c:v>
                </c:pt>
                <c:pt idx="492">
                  <c:v>45296</c:v>
                </c:pt>
                <c:pt idx="493">
                  <c:v>45299</c:v>
                </c:pt>
                <c:pt idx="494">
                  <c:v>45300</c:v>
                </c:pt>
                <c:pt idx="495">
                  <c:v>45301</c:v>
                </c:pt>
                <c:pt idx="496">
                  <c:v>45302</c:v>
                </c:pt>
                <c:pt idx="497">
                  <c:v>45303</c:v>
                </c:pt>
                <c:pt idx="498">
                  <c:v>45306</c:v>
                </c:pt>
                <c:pt idx="499">
                  <c:v>45307</c:v>
                </c:pt>
                <c:pt idx="500">
                  <c:v>45308</c:v>
                </c:pt>
                <c:pt idx="501">
                  <c:v>45309</c:v>
                </c:pt>
                <c:pt idx="502">
                  <c:v>45310</c:v>
                </c:pt>
                <c:pt idx="503">
                  <c:v>45313</c:v>
                </c:pt>
                <c:pt idx="504">
                  <c:v>45314</c:v>
                </c:pt>
                <c:pt idx="505">
                  <c:v>45315</c:v>
                </c:pt>
                <c:pt idx="506">
                  <c:v>45316</c:v>
                </c:pt>
                <c:pt idx="507">
                  <c:v>45317</c:v>
                </c:pt>
                <c:pt idx="508">
                  <c:v>45320</c:v>
                </c:pt>
                <c:pt idx="509">
                  <c:v>45321</c:v>
                </c:pt>
                <c:pt idx="510">
                  <c:v>45322</c:v>
                </c:pt>
                <c:pt idx="511">
                  <c:v>45323</c:v>
                </c:pt>
                <c:pt idx="512">
                  <c:v>45324</c:v>
                </c:pt>
                <c:pt idx="513">
                  <c:v>45327</c:v>
                </c:pt>
                <c:pt idx="514">
                  <c:v>45328</c:v>
                </c:pt>
                <c:pt idx="515">
                  <c:v>45329</c:v>
                </c:pt>
                <c:pt idx="516">
                  <c:v>45337</c:v>
                </c:pt>
                <c:pt idx="517">
                  <c:v>45338</c:v>
                </c:pt>
                <c:pt idx="518">
                  <c:v>45341</c:v>
                </c:pt>
                <c:pt idx="519">
                  <c:v>45342</c:v>
                </c:pt>
                <c:pt idx="520">
                  <c:v>45343</c:v>
                </c:pt>
                <c:pt idx="521">
                  <c:v>45344</c:v>
                </c:pt>
                <c:pt idx="522">
                  <c:v>45345</c:v>
                </c:pt>
                <c:pt idx="523">
                  <c:v>45348</c:v>
                </c:pt>
                <c:pt idx="524">
                  <c:v>45349</c:v>
                </c:pt>
                <c:pt idx="525">
                  <c:v>45351</c:v>
                </c:pt>
                <c:pt idx="526">
                  <c:v>45352</c:v>
                </c:pt>
                <c:pt idx="527">
                  <c:v>45355</c:v>
                </c:pt>
                <c:pt idx="528">
                  <c:v>45356</c:v>
                </c:pt>
                <c:pt idx="529">
                  <c:v>45357</c:v>
                </c:pt>
                <c:pt idx="530">
                  <c:v>45358</c:v>
                </c:pt>
                <c:pt idx="531">
                  <c:v>45359</c:v>
                </c:pt>
                <c:pt idx="532">
                  <c:v>45362</c:v>
                </c:pt>
                <c:pt idx="533">
                  <c:v>45363</c:v>
                </c:pt>
                <c:pt idx="534">
                  <c:v>45364</c:v>
                </c:pt>
                <c:pt idx="535">
                  <c:v>45365</c:v>
                </c:pt>
                <c:pt idx="536">
                  <c:v>45366</c:v>
                </c:pt>
                <c:pt idx="537">
                  <c:v>45369</c:v>
                </c:pt>
                <c:pt idx="538">
                  <c:v>45370</c:v>
                </c:pt>
                <c:pt idx="539">
                  <c:v>45371</c:v>
                </c:pt>
                <c:pt idx="540">
                  <c:v>45372</c:v>
                </c:pt>
                <c:pt idx="541">
                  <c:v>45373</c:v>
                </c:pt>
                <c:pt idx="542">
                  <c:v>45376</c:v>
                </c:pt>
                <c:pt idx="543">
                  <c:v>45377</c:v>
                </c:pt>
                <c:pt idx="544">
                  <c:v>45378</c:v>
                </c:pt>
                <c:pt idx="545">
                  <c:v>45379</c:v>
                </c:pt>
                <c:pt idx="546">
                  <c:v>45380</c:v>
                </c:pt>
                <c:pt idx="547">
                  <c:v>45383</c:v>
                </c:pt>
                <c:pt idx="548">
                  <c:v>45384</c:v>
                </c:pt>
                <c:pt idx="549">
                  <c:v>45385</c:v>
                </c:pt>
                <c:pt idx="550">
                  <c:v>45390</c:v>
                </c:pt>
                <c:pt idx="551">
                  <c:v>45391</c:v>
                </c:pt>
                <c:pt idx="552">
                  <c:v>45392</c:v>
                </c:pt>
                <c:pt idx="553">
                  <c:v>45393</c:v>
                </c:pt>
                <c:pt idx="554">
                  <c:v>45394</c:v>
                </c:pt>
                <c:pt idx="555">
                  <c:v>45397</c:v>
                </c:pt>
                <c:pt idx="556">
                  <c:v>45398</c:v>
                </c:pt>
                <c:pt idx="557">
                  <c:v>45399</c:v>
                </c:pt>
                <c:pt idx="558">
                  <c:v>45400</c:v>
                </c:pt>
                <c:pt idx="559">
                  <c:v>45401</c:v>
                </c:pt>
                <c:pt idx="560">
                  <c:v>45404</c:v>
                </c:pt>
                <c:pt idx="561">
                  <c:v>45405</c:v>
                </c:pt>
                <c:pt idx="562">
                  <c:v>45406</c:v>
                </c:pt>
                <c:pt idx="563">
                  <c:v>45407</c:v>
                </c:pt>
                <c:pt idx="564">
                  <c:v>45408</c:v>
                </c:pt>
                <c:pt idx="565">
                  <c:v>45411</c:v>
                </c:pt>
                <c:pt idx="566">
                  <c:v>45412</c:v>
                </c:pt>
                <c:pt idx="567">
                  <c:v>45414</c:v>
                </c:pt>
                <c:pt idx="568">
                  <c:v>45415</c:v>
                </c:pt>
                <c:pt idx="569">
                  <c:v>45418</c:v>
                </c:pt>
                <c:pt idx="570">
                  <c:v>45419</c:v>
                </c:pt>
                <c:pt idx="571">
                  <c:v>45420</c:v>
                </c:pt>
                <c:pt idx="572">
                  <c:v>45421</c:v>
                </c:pt>
                <c:pt idx="573">
                  <c:v>45422</c:v>
                </c:pt>
                <c:pt idx="574">
                  <c:v>45425</c:v>
                </c:pt>
                <c:pt idx="575">
                  <c:v>45426</c:v>
                </c:pt>
                <c:pt idx="576">
                  <c:v>45427</c:v>
                </c:pt>
                <c:pt idx="577">
                  <c:v>45428</c:v>
                </c:pt>
                <c:pt idx="578">
                  <c:v>45429</c:v>
                </c:pt>
                <c:pt idx="579">
                  <c:v>45432</c:v>
                </c:pt>
                <c:pt idx="580">
                  <c:v>45433</c:v>
                </c:pt>
                <c:pt idx="581">
                  <c:v>45434</c:v>
                </c:pt>
                <c:pt idx="582">
                  <c:v>45435</c:v>
                </c:pt>
                <c:pt idx="583">
                  <c:v>45436</c:v>
                </c:pt>
                <c:pt idx="584">
                  <c:v>45439</c:v>
                </c:pt>
                <c:pt idx="585">
                  <c:v>45440</c:v>
                </c:pt>
                <c:pt idx="586">
                  <c:v>45441</c:v>
                </c:pt>
                <c:pt idx="587">
                  <c:v>45442</c:v>
                </c:pt>
                <c:pt idx="588">
                  <c:v>45443</c:v>
                </c:pt>
                <c:pt idx="589">
                  <c:v>45446</c:v>
                </c:pt>
                <c:pt idx="590">
                  <c:v>45447</c:v>
                </c:pt>
                <c:pt idx="591">
                  <c:v>45448</c:v>
                </c:pt>
                <c:pt idx="592">
                  <c:v>45449</c:v>
                </c:pt>
                <c:pt idx="593">
                  <c:v>45450</c:v>
                </c:pt>
                <c:pt idx="594">
                  <c:v>45454</c:v>
                </c:pt>
                <c:pt idx="595">
                  <c:v>45455</c:v>
                </c:pt>
                <c:pt idx="596">
                  <c:v>45456</c:v>
                </c:pt>
                <c:pt idx="597">
                  <c:v>45457</c:v>
                </c:pt>
                <c:pt idx="598">
                  <c:v>45460</c:v>
                </c:pt>
                <c:pt idx="599">
                  <c:v>45461</c:v>
                </c:pt>
                <c:pt idx="600">
                  <c:v>45462</c:v>
                </c:pt>
                <c:pt idx="601">
                  <c:v>45463</c:v>
                </c:pt>
                <c:pt idx="602">
                  <c:v>45464</c:v>
                </c:pt>
                <c:pt idx="603">
                  <c:v>45467</c:v>
                </c:pt>
                <c:pt idx="604">
                  <c:v>45468</c:v>
                </c:pt>
                <c:pt idx="605">
                  <c:v>45469</c:v>
                </c:pt>
                <c:pt idx="606">
                  <c:v>45470</c:v>
                </c:pt>
                <c:pt idx="607">
                  <c:v>45471</c:v>
                </c:pt>
                <c:pt idx="608">
                  <c:v>45474</c:v>
                </c:pt>
                <c:pt idx="609">
                  <c:v>45475</c:v>
                </c:pt>
                <c:pt idx="610">
                  <c:v>45476</c:v>
                </c:pt>
                <c:pt idx="611">
                  <c:v>45477</c:v>
                </c:pt>
                <c:pt idx="612">
                  <c:v>45478</c:v>
                </c:pt>
                <c:pt idx="613">
                  <c:v>45481</c:v>
                </c:pt>
                <c:pt idx="614">
                  <c:v>45482</c:v>
                </c:pt>
                <c:pt idx="615">
                  <c:v>45483</c:v>
                </c:pt>
                <c:pt idx="616">
                  <c:v>45484</c:v>
                </c:pt>
                <c:pt idx="617">
                  <c:v>45485</c:v>
                </c:pt>
                <c:pt idx="618">
                  <c:v>45488</c:v>
                </c:pt>
                <c:pt idx="619">
                  <c:v>45489</c:v>
                </c:pt>
                <c:pt idx="620">
                  <c:v>45490</c:v>
                </c:pt>
                <c:pt idx="621">
                  <c:v>45491</c:v>
                </c:pt>
                <c:pt idx="622">
                  <c:v>45492</c:v>
                </c:pt>
                <c:pt idx="623">
                  <c:v>45495</c:v>
                </c:pt>
                <c:pt idx="624">
                  <c:v>45496</c:v>
                </c:pt>
                <c:pt idx="625">
                  <c:v>45499</c:v>
                </c:pt>
                <c:pt idx="626">
                  <c:v>45502</c:v>
                </c:pt>
                <c:pt idx="627">
                  <c:v>45503</c:v>
                </c:pt>
                <c:pt idx="628">
                  <c:v>45504</c:v>
                </c:pt>
                <c:pt idx="629">
                  <c:v>45505</c:v>
                </c:pt>
                <c:pt idx="630">
                  <c:v>45506</c:v>
                </c:pt>
                <c:pt idx="631">
                  <c:v>45509</c:v>
                </c:pt>
                <c:pt idx="632">
                  <c:v>45510</c:v>
                </c:pt>
                <c:pt idx="633">
                  <c:v>45511</c:v>
                </c:pt>
                <c:pt idx="634">
                  <c:v>45512</c:v>
                </c:pt>
                <c:pt idx="635">
                  <c:v>45513</c:v>
                </c:pt>
                <c:pt idx="636">
                  <c:v>45516</c:v>
                </c:pt>
                <c:pt idx="637">
                  <c:v>45517</c:v>
                </c:pt>
                <c:pt idx="638">
                  <c:v>45518</c:v>
                </c:pt>
                <c:pt idx="639">
                  <c:v>45519</c:v>
                </c:pt>
                <c:pt idx="640">
                  <c:v>45520</c:v>
                </c:pt>
                <c:pt idx="641">
                  <c:v>45523</c:v>
                </c:pt>
                <c:pt idx="642">
                  <c:v>45524</c:v>
                </c:pt>
                <c:pt idx="643">
                  <c:v>45525</c:v>
                </c:pt>
                <c:pt idx="644">
                  <c:v>45526</c:v>
                </c:pt>
                <c:pt idx="645">
                  <c:v>45527</c:v>
                </c:pt>
                <c:pt idx="646">
                  <c:v>45530</c:v>
                </c:pt>
                <c:pt idx="647">
                  <c:v>45531</c:v>
                </c:pt>
                <c:pt idx="648">
                  <c:v>45532</c:v>
                </c:pt>
                <c:pt idx="649">
                  <c:v>45533</c:v>
                </c:pt>
                <c:pt idx="650">
                  <c:v>45534</c:v>
                </c:pt>
                <c:pt idx="651">
                  <c:v>45537</c:v>
                </c:pt>
                <c:pt idx="652">
                  <c:v>45538</c:v>
                </c:pt>
                <c:pt idx="653">
                  <c:v>45539</c:v>
                </c:pt>
                <c:pt idx="654">
                  <c:v>45540</c:v>
                </c:pt>
                <c:pt idx="655">
                  <c:v>45541</c:v>
                </c:pt>
                <c:pt idx="656">
                  <c:v>45544</c:v>
                </c:pt>
                <c:pt idx="657">
                  <c:v>45545</c:v>
                </c:pt>
                <c:pt idx="658">
                  <c:v>45546</c:v>
                </c:pt>
                <c:pt idx="659">
                  <c:v>45547</c:v>
                </c:pt>
                <c:pt idx="660">
                  <c:v>45548</c:v>
                </c:pt>
                <c:pt idx="661">
                  <c:v>45551</c:v>
                </c:pt>
                <c:pt idx="662">
                  <c:v>45553</c:v>
                </c:pt>
                <c:pt idx="663">
                  <c:v>45554</c:v>
                </c:pt>
                <c:pt idx="664">
                  <c:v>45555</c:v>
                </c:pt>
                <c:pt idx="665">
                  <c:v>45558</c:v>
                </c:pt>
                <c:pt idx="666">
                  <c:v>45559</c:v>
                </c:pt>
                <c:pt idx="667">
                  <c:v>45560</c:v>
                </c:pt>
                <c:pt idx="668">
                  <c:v>45561</c:v>
                </c:pt>
                <c:pt idx="669">
                  <c:v>45562</c:v>
                </c:pt>
                <c:pt idx="670">
                  <c:v>45565</c:v>
                </c:pt>
                <c:pt idx="671">
                  <c:v>45566</c:v>
                </c:pt>
                <c:pt idx="672">
                  <c:v>45569</c:v>
                </c:pt>
                <c:pt idx="673">
                  <c:v>45572</c:v>
                </c:pt>
                <c:pt idx="674">
                  <c:v>45573</c:v>
                </c:pt>
                <c:pt idx="675">
                  <c:v>45574</c:v>
                </c:pt>
                <c:pt idx="676">
                  <c:v>45576</c:v>
                </c:pt>
                <c:pt idx="677">
                  <c:v>45579</c:v>
                </c:pt>
                <c:pt idx="678">
                  <c:v>45580</c:v>
                </c:pt>
                <c:pt idx="679">
                  <c:v>45581</c:v>
                </c:pt>
                <c:pt idx="680">
                  <c:v>45582</c:v>
                </c:pt>
                <c:pt idx="681">
                  <c:v>45583</c:v>
                </c:pt>
                <c:pt idx="682">
                  <c:v>45586</c:v>
                </c:pt>
                <c:pt idx="683">
                  <c:v>45587</c:v>
                </c:pt>
                <c:pt idx="684">
                  <c:v>45588</c:v>
                </c:pt>
                <c:pt idx="685">
                  <c:v>45589</c:v>
                </c:pt>
                <c:pt idx="686">
                  <c:v>45590</c:v>
                </c:pt>
                <c:pt idx="687">
                  <c:v>45593</c:v>
                </c:pt>
                <c:pt idx="688">
                  <c:v>45594</c:v>
                </c:pt>
                <c:pt idx="689">
                  <c:v>45595</c:v>
                </c:pt>
                <c:pt idx="690">
                  <c:v>45597</c:v>
                </c:pt>
                <c:pt idx="691">
                  <c:v>45600</c:v>
                </c:pt>
                <c:pt idx="692">
                  <c:v>45601</c:v>
                </c:pt>
                <c:pt idx="693">
                  <c:v>45602</c:v>
                </c:pt>
                <c:pt idx="694">
                  <c:v>45603</c:v>
                </c:pt>
                <c:pt idx="695">
                  <c:v>45604</c:v>
                </c:pt>
                <c:pt idx="696">
                  <c:v>45607</c:v>
                </c:pt>
                <c:pt idx="697">
                  <c:v>45608</c:v>
                </c:pt>
                <c:pt idx="698">
                  <c:v>45609</c:v>
                </c:pt>
                <c:pt idx="699">
                  <c:v>45610</c:v>
                </c:pt>
                <c:pt idx="700">
                  <c:v>45611</c:v>
                </c:pt>
                <c:pt idx="701">
                  <c:v>45614</c:v>
                </c:pt>
                <c:pt idx="702">
                  <c:v>45615</c:v>
                </c:pt>
                <c:pt idx="703">
                  <c:v>45616</c:v>
                </c:pt>
                <c:pt idx="704">
                  <c:v>45617</c:v>
                </c:pt>
                <c:pt idx="705">
                  <c:v>45618</c:v>
                </c:pt>
                <c:pt idx="706">
                  <c:v>45621</c:v>
                </c:pt>
                <c:pt idx="707">
                  <c:v>45622</c:v>
                </c:pt>
                <c:pt idx="708">
                  <c:v>45623</c:v>
                </c:pt>
                <c:pt idx="709">
                  <c:v>45624</c:v>
                </c:pt>
                <c:pt idx="710">
                  <c:v>45625</c:v>
                </c:pt>
                <c:pt idx="711">
                  <c:v>45628</c:v>
                </c:pt>
                <c:pt idx="712">
                  <c:v>45629</c:v>
                </c:pt>
                <c:pt idx="713">
                  <c:v>45630</c:v>
                </c:pt>
                <c:pt idx="714">
                  <c:v>45631</c:v>
                </c:pt>
                <c:pt idx="715">
                  <c:v>45632</c:v>
                </c:pt>
                <c:pt idx="716">
                  <c:v>45635</c:v>
                </c:pt>
                <c:pt idx="717">
                  <c:v>45636</c:v>
                </c:pt>
                <c:pt idx="718">
                  <c:v>45637</c:v>
                </c:pt>
                <c:pt idx="719">
                  <c:v>45638</c:v>
                </c:pt>
                <c:pt idx="720">
                  <c:v>45639</c:v>
                </c:pt>
                <c:pt idx="721">
                  <c:v>45642</c:v>
                </c:pt>
                <c:pt idx="722">
                  <c:v>45643</c:v>
                </c:pt>
                <c:pt idx="723">
                  <c:v>45644</c:v>
                </c:pt>
                <c:pt idx="724">
                  <c:v>45645</c:v>
                </c:pt>
                <c:pt idx="725">
                  <c:v>45646</c:v>
                </c:pt>
                <c:pt idx="726">
                  <c:v>45649</c:v>
                </c:pt>
                <c:pt idx="727">
                  <c:v>45650</c:v>
                </c:pt>
                <c:pt idx="728">
                  <c:v>45651</c:v>
                </c:pt>
                <c:pt idx="729">
                  <c:v>45652</c:v>
                </c:pt>
                <c:pt idx="730">
                  <c:v>45653</c:v>
                </c:pt>
                <c:pt idx="731">
                  <c:v>45656</c:v>
                </c:pt>
                <c:pt idx="732">
                  <c:v>45657</c:v>
                </c:pt>
                <c:pt idx="733">
                  <c:v>45659</c:v>
                </c:pt>
                <c:pt idx="734">
                  <c:v>45660</c:v>
                </c:pt>
                <c:pt idx="735">
                  <c:v>45663</c:v>
                </c:pt>
                <c:pt idx="736">
                  <c:v>45664</c:v>
                </c:pt>
                <c:pt idx="737">
                  <c:v>45665</c:v>
                </c:pt>
                <c:pt idx="738">
                  <c:v>45666</c:v>
                </c:pt>
                <c:pt idx="739">
                  <c:v>45667</c:v>
                </c:pt>
                <c:pt idx="740">
                  <c:v>45670</c:v>
                </c:pt>
                <c:pt idx="741">
                  <c:v>45671</c:v>
                </c:pt>
                <c:pt idx="742">
                  <c:v>45672</c:v>
                </c:pt>
                <c:pt idx="743">
                  <c:v>45673</c:v>
                </c:pt>
                <c:pt idx="744">
                  <c:v>45674</c:v>
                </c:pt>
                <c:pt idx="745">
                  <c:v>45677</c:v>
                </c:pt>
                <c:pt idx="746">
                  <c:v>45678</c:v>
                </c:pt>
                <c:pt idx="747">
                  <c:v>45679</c:v>
                </c:pt>
                <c:pt idx="748">
                  <c:v>45680</c:v>
                </c:pt>
                <c:pt idx="749">
                  <c:v>45681</c:v>
                </c:pt>
                <c:pt idx="750">
                  <c:v>45691</c:v>
                </c:pt>
                <c:pt idx="751">
                  <c:v>45692</c:v>
                </c:pt>
                <c:pt idx="752">
                  <c:v>45693</c:v>
                </c:pt>
                <c:pt idx="753">
                  <c:v>45694</c:v>
                </c:pt>
                <c:pt idx="754">
                  <c:v>45695</c:v>
                </c:pt>
                <c:pt idx="755">
                  <c:v>45698</c:v>
                </c:pt>
                <c:pt idx="756">
                  <c:v>45699</c:v>
                </c:pt>
                <c:pt idx="757">
                  <c:v>45700</c:v>
                </c:pt>
                <c:pt idx="758">
                  <c:v>45701</c:v>
                </c:pt>
                <c:pt idx="759">
                  <c:v>45702</c:v>
                </c:pt>
                <c:pt idx="760">
                  <c:v>45705</c:v>
                </c:pt>
                <c:pt idx="761">
                  <c:v>45706</c:v>
                </c:pt>
                <c:pt idx="762">
                  <c:v>45707</c:v>
                </c:pt>
                <c:pt idx="763">
                  <c:v>45708</c:v>
                </c:pt>
                <c:pt idx="764">
                  <c:v>45709</c:v>
                </c:pt>
                <c:pt idx="765">
                  <c:v>45712</c:v>
                </c:pt>
                <c:pt idx="766">
                  <c:v>45713</c:v>
                </c:pt>
                <c:pt idx="767">
                  <c:v>45714</c:v>
                </c:pt>
                <c:pt idx="768">
                  <c:v>45715</c:v>
                </c:pt>
                <c:pt idx="769">
                  <c:v>45719</c:v>
                </c:pt>
                <c:pt idx="770">
                  <c:v>45720</c:v>
                </c:pt>
                <c:pt idx="771">
                  <c:v>45721</c:v>
                </c:pt>
                <c:pt idx="772">
                  <c:v>45722</c:v>
                </c:pt>
                <c:pt idx="773">
                  <c:v>45723</c:v>
                </c:pt>
                <c:pt idx="774">
                  <c:v>45726</c:v>
                </c:pt>
                <c:pt idx="775">
                  <c:v>45727</c:v>
                </c:pt>
                <c:pt idx="776">
                  <c:v>45728</c:v>
                </c:pt>
                <c:pt idx="777">
                  <c:v>45729</c:v>
                </c:pt>
                <c:pt idx="778">
                  <c:v>45730</c:v>
                </c:pt>
                <c:pt idx="779">
                  <c:v>45733</c:v>
                </c:pt>
                <c:pt idx="780">
                  <c:v>45734</c:v>
                </c:pt>
                <c:pt idx="781">
                  <c:v>45735</c:v>
                </c:pt>
                <c:pt idx="782">
                  <c:v>45736</c:v>
                </c:pt>
                <c:pt idx="783">
                  <c:v>45737</c:v>
                </c:pt>
                <c:pt idx="784">
                  <c:v>45740</c:v>
                </c:pt>
                <c:pt idx="785">
                  <c:v>45741</c:v>
                </c:pt>
                <c:pt idx="786">
                  <c:v>45742</c:v>
                </c:pt>
                <c:pt idx="787">
                  <c:v>45743</c:v>
                </c:pt>
                <c:pt idx="788">
                  <c:v>45744</c:v>
                </c:pt>
                <c:pt idx="789">
                  <c:v>45747</c:v>
                </c:pt>
                <c:pt idx="790">
                  <c:v>45748</c:v>
                </c:pt>
                <c:pt idx="791">
                  <c:v>45749</c:v>
                </c:pt>
                <c:pt idx="792">
                  <c:v>45754</c:v>
                </c:pt>
                <c:pt idx="793">
                  <c:v>45755</c:v>
                </c:pt>
                <c:pt idx="794">
                  <c:v>45756</c:v>
                </c:pt>
                <c:pt idx="795">
                  <c:v>45757</c:v>
                </c:pt>
                <c:pt idx="796">
                  <c:v>45758</c:v>
                </c:pt>
                <c:pt idx="797">
                  <c:v>45761</c:v>
                </c:pt>
                <c:pt idx="798">
                  <c:v>45762</c:v>
                </c:pt>
                <c:pt idx="799">
                  <c:v>45763</c:v>
                </c:pt>
                <c:pt idx="800">
                  <c:v>45764</c:v>
                </c:pt>
                <c:pt idx="801">
                  <c:v>45765</c:v>
                </c:pt>
                <c:pt idx="802">
                  <c:v>45768</c:v>
                </c:pt>
                <c:pt idx="803">
                  <c:v>45769</c:v>
                </c:pt>
                <c:pt idx="804">
                  <c:v>45770</c:v>
                </c:pt>
                <c:pt idx="805">
                  <c:v>45771</c:v>
                </c:pt>
                <c:pt idx="806">
                  <c:v>45772</c:v>
                </c:pt>
                <c:pt idx="807">
                  <c:v>45775</c:v>
                </c:pt>
                <c:pt idx="808">
                  <c:v>45776</c:v>
                </c:pt>
                <c:pt idx="809">
                  <c:v>45777</c:v>
                </c:pt>
                <c:pt idx="810">
                  <c:v>45779</c:v>
                </c:pt>
                <c:pt idx="811">
                  <c:v>45782</c:v>
                </c:pt>
                <c:pt idx="812">
                  <c:v>45783</c:v>
                </c:pt>
                <c:pt idx="813">
                  <c:v>45784</c:v>
                </c:pt>
                <c:pt idx="814">
                  <c:v>45785</c:v>
                </c:pt>
                <c:pt idx="815">
                  <c:v>45786</c:v>
                </c:pt>
                <c:pt idx="816">
                  <c:v>45789</c:v>
                </c:pt>
                <c:pt idx="817">
                  <c:v>45790</c:v>
                </c:pt>
                <c:pt idx="818">
                  <c:v>45791</c:v>
                </c:pt>
                <c:pt idx="819">
                  <c:v>45792</c:v>
                </c:pt>
                <c:pt idx="820">
                  <c:v>45793</c:v>
                </c:pt>
                <c:pt idx="821">
                  <c:v>45796</c:v>
                </c:pt>
                <c:pt idx="822">
                  <c:v>45797</c:v>
                </c:pt>
                <c:pt idx="823">
                  <c:v>45798</c:v>
                </c:pt>
                <c:pt idx="824">
                  <c:v>45799</c:v>
                </c:pt>
                <c:pt idx="825">
                  <c:v>45800</c:v>
                </c:pt>
                <c:pt idx="826">
                  <c:v>45803</c:v>
                </c:pt>
                <c:pt idx="827">
                  <c:v>45804</c:v>
                </c:pt>
                <c:pt idx="828">
                  <c:v>45805</c:v>
                </c:pt>
                <c:pt idx="829">
                  <c:v>45806</c:v>
                </c:pt>
                <c:pt idx="830">
                  <c:v>45810</c:v>
                </c:pt>
                <c:pt idx="831">
                  <c:v>45811</c:v>
                </c:pt>
                <c:pt idx="832">
                  <c:v>45812</c:v>
                </c:pt>
                <c:pt idx="833">
                  <c:v>45813</c:v>
                </c:pt>
                <c:pt idx="834">
                  <c:v>45814</c:v>
                </c:pt>
                <c:pt idx="835">
                  <c:v>45817</c:v>
                </c:pt>
                <c:pt idx="836">
                  <c:v>45818</c:v>
                </c:pt>
                <c:pt idx="837">
                  <c:v>45819</c:v>
                </c:pt>
                <c:pt idx="838">
                  <c:v>45820</c:v>
                </c:pt>
                <c:pt idx="839">
                  <c:v>45821</c:v>
                </c:pt>
                <c:pt idx="840">
                  <c:v>45824</c:v>
                </c:pt>
                <c:pt idx="841">
                  <c:v>45825</c:v>
                </c:pt>
                <c:pt idx="842">
                  <c:v>45826</c:v>
                </c:pt>
                <c:pt idx="843">
                  <c:v>45827</c:v>
                </c:pt>
                <c:pt idx="844">
                  <c:v>45828</c:v>
                </c:pt>
                <c:pt idx="845">
                  <c:v>45831</c:v>
                </c:pt>
                <c:pt idx="846">
                  <c:v>45832</c:v>
                </c:pt>
                <c:pt idx="847">
                  <c:v>45833</c:v>
                </c:pt>
                <c:pt idx="848">
                  <c:v>45834</c:v>
                </c:pt>
                <c:pt idx="849">
                  <c:v>45835</c:v>
                </c:pt>
                <c:pt idx="850">
                  <c:v>45838</c:v>
                </c:pt>
                <c:pt idx="851">
                  <c:v>45839</c:v>
                </c:pt>
                <c:pt idx="852">
                  <c:v>45840</c:v>
                </c:pt>
                <c:pt idx="853">
                  <c:v>45841</c:v>
                </c:pt>
                <c:pt idx="854">
                  <c:v>45842</c:v>
                </c:pt>
                <c:pt idx="855">
                  <c:v>45845</c:v>
                </c:pt>
                <c:pt idx="856">
                  <c:v>45846</c:v>
                </c:pt>
                <c:pt idx="857">
                  <c:v>45847</c:v>
                </c:pt>
                <c:pt idx="858">
                  <c:v>45848</c:v>
                </c:pt>
                <c:pt idx="859">
                  <c:v>45849</c:v>
                </c:pt>
                <c:pt idx="860">
                  <c:v>45852</c:v>
                </c:pt>
                <c:pt idx="861">
                  <c:v>45853</c:v>
                </c:pt>
                <c:pt idx="862">
                  <c:v>45854</c:v>
                </c:pt>
                <c:pt idx="863">
                  <c:v>45855</c:v>
                </c:pt>
                <c:pt idx="864">
                  <c:v>45856</c:v>
                </c:pt>
                <c:pt idx="865">
                  <c:v>45859</c:v>
                </c:pt>
                <c:pt idx="866">
                  <c:v>45860</c:v>
                </c:pt>
                <c:pt idx="867">
                  <c:v>45861</c:v>
                </c:pt>
                <c:pt idx="868">
                  <c:v>45862</c:v>
                </c:pt>
                <c:pt idx="869">
                  <c:v>45863</c:v>
                </c:pt>
                <c:pt idx="870">
                  <c:v>45866</c:v>
                </c:pt>
                <c:pt idx="871">
                  <c:v>45867</c:v>
                </c:pt>
                <c:pt idx="872">
                  <c:v>45868</c:v>
                </c:pt>
                <c:pt idx="873">
                  <c:v>45869</c:v>
                </c:pt>
              </c:numCache>
            </c:numRef>
          </c:cat>
          <c:val>
            <c:numRef>
              <c:f>工作表3!$C$516:$C$1397</c:f>
              <c:numCache>
                <c:formatCode>General</c:formatCode>
                <c:ptCount val="882"/>
                <c:pt idx="0">
                  <c:v>-4.8999999999999488E-2</c:v>
                </c:pt>
                <c:pt idx="1">
                  <c:v>-0.17999999999999972</c:v>
                </c:pt>
                <c:pt idx="2">
                  <c:v>-8.3999999999999631E-2</c:v>
                </c:pt>
                <c:pt idx="3">
                  <c:v>-4.5000000000001705E-2</c:v>
                </c:pt>
                <c:pt idx="4">
                  <c:v>-6.2000000000001165E-2</c:v>
                </c:pt>
                <c:pt idx="5">
                  <c:v>-6.2000000000001165E-2</c:v>
                </c:pt>
                <c:pt idx="6">
                  <c:v>-6.2999999999998835E-2</c:v>
                </c:pt>
                <c:pt idx="7">
                  <c:v>-7.3000000000000398E-2</c:v>
                </c:pt>
                <c:pt idx="8">
                  <c:v>-7.8000000000002956E-2</c:v>
                </c:pt>
                <c:pt idx="9">
                  <c:v>-8.6999999999999744E-2</c:v>
                </c:pt>
                <c:pt idx="10">
                  <c:v>-0.16499999999999915</c:v>
                </c:pt>
                <c:pt idx="11">
                  <c:v>-8.3999999999999631E-2</c:v>
                </c:pt>
                <c:pt idx="12">
                  <c:v>-9.9000000000000199E-2</c:v>
                </c:pt>
                <c:pt idx="13">
                  <c:v>-4.5000000000001705E-2</c:v>
                </c:pt>
                <c:pt idx="14">
                  <c:v>-7.1999999999999176E-2</c:v>
                </c:pt>
                <c:pt idx="15">
                  <c:v>-0.11700000000000088</c:v>
                </c:pt>
                <c:pt idx="16">
                  <c:v>-6.2999999999998835E-2</c:v>
                </c:pt>
                <c:pt idx="17">
                  <c:v>-8.0999999999999517E-2</c:v>
                </c:pt>
                <c:pt idx="18">
                  <c:v>-4.4000000000000483E-2</c:v>
                </c:pt>
                <c:pt idx="19">
                  <c:v>-3.2999999999997698E-2</c:v>
                </c:pt>
                <c:pt idx="20">
                  <c:v>-2.7999999999998693E-2</c:v>
                </c:pt>
                <c:pt idx="21">
                  <c:v>-3.9999999999999147E-2</c:v>
                </c:pt>
                <c:pt idx="22">
                  <c:v>-2.8000000000002245E-2</c:v>
                </c:pt>
                <c:pt idx="23">
                  <c:v>9.9999999999766942E-4</c:v>
                </c:pt>
                <c:pt idx="24">
                  <c:v>2.7000000000001023E-2</c:v>
                </c:pt>
                <c:pt idx="25">
                  <c:v>9.0000000000003411E-3</c:v>
                </c:pt>
                <c:pt idx="26">
                  <c:v>-9.6000000000000085E-2</c:v>
                </c:pt>
                <c:pt idx="27">
                  <c:v>-8.0999999999999517E-2</c:v>
                </c:pt>
                <c:pt idx="28">
                  <c:v>-2.8999999999999915E-2</c:v>
                </c:pt>
                <c:pt idx="29">
                  <c:v>-2.8999999999999915E-2</c:v>
                </c:pt>
                <c:pt idx="30">
                  <c:v>-2.8999999999999915E-2</c:v>
                </c:pt>
                <c:pt idx="31">
                  <c:v>-7.5000000000002842E-2</c:v>
                </c:pt>
                <c:pt idx="32">
                  <c:v>-3.399999999999892E-2</c:v>
                </c:pt>
                <c:pt idx="33">
                  <c:v>-2.2999999999999687E-2</c:v>
                </c:pt>
                <c:pt idx="34">
                  <c:v>-9.2000000000002302E-2</c:v>
                </c:pt>
                <c:pt idx="35">
                  <c:v>1.8000000000000682E-2</c:v>
                </c:pt>
                <c:pt idx="36">
                  <c:v>-0.11899999999999977</c:v>
                </c:pt>
                <c:pt idx="37">
                  <c:v>-3.2000000000000028E-2</c:v>
                </c:pt>
                <c:pt idx="38">
                  <c:v>5.9000000000001052E-2</c:v>
                </c:pt>
                <c:pt idx="39">
                  <c:v>9.0000000000003411E-3</c:v>
                </c:pt>
                <c:pt idx="40">
                  <c:v>-7.6999999999998181E-2</c:v>
                </c:pt>
                <c:pt idx="41">
                  <c:v>-0.20199999999999818</c:v>
                </c:pt>
                <c:pt idx="42">
                  <c:v>-3.2999999999997698E-2</c:v>
                </c:pt>
                <c:pt idx="43">
                  <c:v>-4.2000000000001592E-2</c:v>
                </c:pt>
                <c:pt idx="44">
                  <c:v>-1.5000000000000568E-2</c:v>
                </c:pt>
                <c:pt idx="45">
                  <c:v>-0.11799999999999855</c:v>
                </c:pt>
                <c:pt idx="46">
                  <c:v>-0.25300000000000011</c:v>
                </c:pt>
                <c:pt idx="47">
                  <c:v>-0.3960000000000008</c:v>
                </c:pt>
                <c:pt idx="48">
                  <c:v>-0.14200000000000301</c:v>
                </c:pt>
                <c:pt idx="49">
                  <c:v>-7.1000000000001506E-2</c:v>
                </c:pt>
                <c:pt idx="50">
                  <c:v>-9.4999999999998863E-2</c:v>
                </c:pt>
                <c:pt idx="51">
                  <c:v>-3.2000000000000028E-2</c:v>
                </c:pt>
                <c:pt idx="52">
                  <c:v>-4.1000000000000369E-2</c:v>
                </c:pt>
                <c:pt idx="53">
                  <c:v>8.0000000000026716E-3</c:v>
                </c:pt>
                <c:pt idx="54">
                  <c:v>1.6000000000001791E-2</c:v>
                </c:pt>
                <c:pt idx="55">
                  <c:v>-0.15500000000000114</c:v>
                </c:pt>
                <c:pt idx="56">
                  <c:v>-0.14399999999999835</c:v>
                </c:pt>
                <c:pt idx="57">
                  <c:v>-2.4000000000000909E-2</c:v>
                </c:pt>
                <c:pt idx="58">
                  <c:v>-7.3000000000000398E-2</c:v>
                </c:pt>
                <c:pt idx="59">
                  <c:v>-4.2000000000001592E-2</c:v>
                </c:pt>
                <c:pt idx="60">
                  <c:v>-3.6999999999999034E-2</c:v>
                </c:pt>
                <c:pt idx="61">
                  <c:v>-3.9999999999999147E-2</c:v>
                </c:pt>
                <c:pt idx="62">
                  <c:v>-2.5000000000002132E-2</c:v>
                </c:pt>
                <c:pt idx="63">
                  <c:v>-0.13100000000000023</c:v>
                </c:pt>
                <c:pt idx="64">
                  <c:v>-0.20100000000000051</c:v>
                </c:pt>
                <c:pt idx="65">
                  <c:v>-3.0999999999998806E-2</c:v>
                </c:pt>
                <c:pt idx="66">
                  <c:v>-5.700000000000216E-2</c:v>
                </c:pt>
                <c:pt idx="67">
                  <c:v>7.0000000000014495E-3</c:v>
                </c:pt>
                <c:pt idx="68">
                  <c:v>1.699999999999946E-2</c:v>
                </c:pt>
                <c:pt idx="69">
                  <c:v>-0.10600000000000165</c:v>
                </c:pt>
                <c:pt idx="70">
                  <c:v>1.0999999999999233E-2</c:v>
                </c:pt>
                <c:pt idx="71">
                  <c:v>-8.6000000000002075E-2</c:v>
                </c:pt>
                <c:pt idx="72">
                  <c:v>-0.25799999999999912</c:v>
                </c:pt>
                <c:pt idx="73">
                  <c:v>-1.2999999999998124E-2</c:v>
                </c:pt>
                <c:pt idx="74">
                  <c:v>-1.2000000000000455E-2</c:v>
                </c:pt>
                <c:pt idx="75">
                  <c:v>-6.5999999999998948E-2</c:v>
                </c:pt>
                <c:pt idx="76">
                  <c:v>-0.15599999999999881</c:v>
                </c:pt>
                <c:pt idx="77">
                  <c:v>-0.11700000000000088</c:v>
                </c:pt>
                <c:pt idx="78">
                  <c:v>-0.25200000000000244</c:v>
                </c:pt>
                <c:pt idx="79">
                  <c:v>8.9999999999999858E-2</c:v>
                </c:pt>
                <c:pt idx="80">
                  <c:v>-7.6000000000000512E-2</c:v>
                </c:pt>
                <c:pt idx="81">
                  <c:v>-8.6999999999999744E-2</c:v>
                </c:pt>
                <c:pt idx="82">
                  <c:v>-8.2000000000000739E-2</c:v>
                </c:pt>
                <c:pt idx="83">
                  <c:v>-2.6000000000003354E-2</c:v>
                </c:pt>
                <c:pt idx="84">
                  <c:v>-2.2999999999999687E-2</c:v>
                </c:pt>
                <c:pt idx="85">
                  <c:v>-6.2000000000001165E-2</c:v>
                </c:pt>
                <c:pt idx="86">
                  <c:v>-0.11899999999999977</c:v>
                </c:pt>
                <c:pt idx="87">
                  <c:v>-0.17399999999999949</c:v>
                </c:pt>
                <c:pt idx="88">
                  <c:v>1.699999999999946E-2</c:v>
                </c:pt>
                <c:pt idx="89">
                  <c:v>-0.15200000000000102</c:v>
                </c:pt>
                <c:pt idx="90">
                  <c:v>-1.7999999999997129E-2</c:v>
                </c:pt>
                <c:pt idx="91">
                  <c:v>-0.14999999999999858</c:v>
                </c:pt>
                <c:pt idx="92">
                  <c:v>-0.125</c:v>
                </c:pt>
                <c:pt idx="93">
                  <c:v>-0.16300000000000026</c:v>
                </c:pt>
                <c:pt idx="94">
                  <c:v>-0.17300000000000182</c:v>
                </c:pt>
                <c:pt idx="95">
                  <c:v>-0.13100000000000023</c:v>
                </c:pt>
                <c:pt idx="96">
                  <c:v>-0.2970000000000006</c:v>
                </c:pt>
                <c:pt idx="97">
                  <c:v>-0.14800000000000324</c:v>
                </c:pt>
                <c:pt idx="98">
                  <c:v>-0.24399999999999977</c:v>
                </c:pt>
                <c:pt idx="99">
                  <c:v>-0.2829999999999977</c:v>
                </c:pt>
                <c:pt idx="100">
                  <c:v>-0.15199999999999747</c:v>
                </c:pt>
                <c:pt idx="101">
                  <c:v>-0.1460000000000008</c:v>
                </c:pt>
                <c:pt idx="102">
                  <c:v>-8.6999999999999744E-2</c:v>
                </c:pt>
                <c:pt idx="103">
                  <c:v>-6.0000000000002274E-3</c:v>
                </c:pt>
                <c:pt idx="104">
                  <c:v>-1.8000000000000682E-2</c:v>
                </c:pt>
                <c:pt idx="105">
                  <c:v>-0.13000000000000256</c:v>
                </c:pt>
                <c:pt idx="106">
                  <c:v>-0.12800000000000011</c:v>
                </c:pt>
                <c:pt idx="107">
                  <c:v>-0.31599999999999895</c:v>
                </c:pt>
                <c:pt idx="108">
                  <c:v>-0.32400000000000162</c:v>
                </c:pt>
                <c:pt idx="109">
                  <c:v>-0.1980000000000004</c:v>
                </c:pt>
                <c:pt idx="110">
                  <c:v>-0.22199999999999775</c:v>
                </c:pt>
                <c:pt idx="111">
                  <c:v>-0.26599999999999824</c:v>
                </c:pt>
                <c:pt idx="112">
                  <c:v>-0.125</c:v>
                </c:pt>
                <c:pt idx="113">
                  <c:v>-0.17099999999999937</c:v>
                </c:pt>
                <c:pt idx="114">
                  <c:v>-0.19099999999999895</c:v>
                </c:pt>
                <c:pt idx="115">
                  <c:v>-0.15000000000000213</c:v>
                </c:pt>
                <c:pt idx="116">
                  <c:v>-3.0000000000001137E-2</c:v>
                </c:pt>
                <c:pt idx="117">
                  <c:v>-2.1000000000000796E-2</c:v>
                </c:pt>
                <c:pt idx="118">
                  <c:v>-5.6000000000000938E-2</c:v>
                </c:pt>
                <c:pt idx="119">
                  <c:v>1.3999999999999346E-2</c:v>
                </c:pt>
                <c:pt idx="120">
                  <c:v>-7.3999999999998067E-2</c:v>
                </c:pt>
                <c:pt idx="121">
                  <c:v>-0.10000000000000142</c:v>
                </c:pt>
                <c:pt idx="122">
                  <c:v>-3.5000000000000142E-2</c:v>
                </c:pt>
                <c:pt idx="123">
                  <c:v>-0.10000000000000142</c:v>
                </c:pt>
                <c:pt idx="124">
                  <c:v>-8.2000000000000739E-2</c:v>
                </c:pt>
                <c:pt idx="125">
                  <c:v>1.2999999999998124E-2</c:v>
                </c:pt>
                <c:pt idx="126">
                  <c:v>-4.7000000000000597E-2</c:v>
                </c:pt>
                <c:pt idx="127">
                  <c:v>-9.2999999999999972E-2</c:v>
                </c:pt>
                <c:pt idx="128">
                  <c:v>9.0000000000003411E-3</c:v>
                </c:pt>
                <c:pt idx="129">
                  <c:v>-5.6000000000000938E-2</c:v>
                </c:pt>
                <c:pt idx="130">
                  <c:v>-7.6000000000000512E-2</c:v>
                </c:pt>
                <c:pt idx="131">
                  <c:v>-0.14799999999999969</c:v>
                </c:pt>
                <c:pt idx="132">
                  <c:v>-3.9000000000001478E-2</c:v>
                </c:pt>
                <c:pt idx="133">
                  <c:v>-0.13800000000000168</c:v>
                </c:pt>
                <c:pt idx="134">
                  <c:v>-0.13799999999999812</c:v>
                </c:pt>
                <c:pt idx="135">
                  <c:v>-0.10999999999999943</c:v>
                </c:pt>
                <c:pt idx="136">
                  <c:v>-7.0000000000014495E-3</c:v>
                </c:pt>
                <c:pt idx="137">
                  <c:v>-9.9000000000000199E-2</c:v>
                </c:pt>
                <c:pt idx="138">
                  <c:v>-8.6000000000002075E-2</c:v>
                </c:pt>
                <c:pt idx="139">
                  <c:v>7.3000000000000398E-2</c:v>
                </c:pt>
                <c:pt idx="140">
                  <c:v>0.16199999999999903</c:v>
                </c:pt>
                <c:pt idx="141">
                  <c:v>-5.4999999999999716E-2</c:v>
                </c:pt>
                <c:pt idx="142">
                  <c:v>-6.799999999999784E-2</c:v>
                </c:pt>
                <c:pt idx="143">
                  <c:v>-5.6000000000000938E-2</c:v>
                </c:pt>
                <c:pt idx="144">
                  <c:v>-2.4000000000000909E-2</c:v>
                </c:pt>
                <c:pt idx="145">
                  <c:v>1.2000000000000455E-2</c:v>
                </c:pt>
                <c:pt idx="146">
                  <c:v>3.2000000000000028E-2</c:v>
                </c:pt>
                <c:pt idx="147">
                  <c:v>-0.17500000000000071</c:v>
                </c:pt>
                <c:pt idx="148">
                  <c:v>-5.000000000002558E-3</c:v>
                </c:pt>
                <c:pt idx="149">
                  <c:v>-7.4999999999999289E-2</c:v>
                </c:pt>
                <c:pt idx="150">
                  <c:v>-1.7999999999997129E-2</c:v>
                </c:pt>
                <c:pt idx="151">
                  <c:v>-6.0999999999999943E-2</c:v>
                </c:pt>
                <c:pt idx="152">
                  <c:v>-5.9999999999998721E-2</c:v>
                </c:pt>
                <c:pt idx="153">
                  <c:v>-8.6999999999999744E-2</c:v>
                </c:pt>
                <c:pt idx="154">
                  <c:v>5.700000000000216E-2</c:v>
                </c:pt>
                <c:pt idx="155">
                  <c:v>1.0000000000001563E-2</c:v>
                </c:pt>
                <c:pt idx="156">
                  <c:v>-5.1999999999999602E-2</c:v>
                </c:pt>
                <c:pt idx="157">
                  <c:v>-9.4999999999998863E-2</c:v>
                </c:pt>
                <c:pt idx="158">
                  <c:v>-2.5000000000002132E-2</c:v>
                </c:pt>
                <c:pt idx="159">
                  <c:v>-7.9999999999991189E-3</c:v>
                </c:pt>
                <c:pt idx="160">
                  <c:v>-2.2999999999999687E-2</c:v>
                </c:pt>
                <c:pt idx="161">
                  <c:v>-4.2000000000001592E-2</c:v>
                </c:pt>
                <c:pt idx="162">
                  <c:v>-0.125</c:v>
                </c:pt>
                <c:pt idx="163">
                  <c:v>-3.5999999999997812E-2</c:v>
                </c:pt>
                <c:pt idx="164">
                  <c:v>-1.0999999999999233E-2</c:v>
                </c:pt>
                <c:pt idx="165">
                  <c:v>-3.4000000000002473E-2</c:v>
                </c:pt>
                <c:pt idx="166">
                  <c:v>2.0999999999997243E-2</c:v>
                </c:pt>
                <c:pt idx="167">
                  <c:v>-0.14099999999999824</c:v>
                </c:pt>
                <c:pt idx="168">
                  <c:v>-5.1999999999999602E-2</c:v>
                </c:pt>
                <c:pt idx="169">
                  <c:v>-4.2000000000001592E-2</c:v>
                </c:pt>
                <c:pt idx="170">
                  <c:v>0.22799999999999798</c:v>
                </c:pt>
                <c:pt idx="171">
                  <c:v>-3.5000000000000142E-2</c:v>
                </c:pt>
                <c:pt idx="172">
                  <c:v>9.4999999999998863E-2</c:v>
                </c:pt>
                <c:pt idx="173">
                  <c:v>-7.0000000000014495E-3</c:v>
                </c:pt>
                <c:pt idx="174">
                  <c:v>-3.8000000000000256E-2</c:v>
                </c:pt>
                <c:pt idx="175">
                  <c:v>-4.0000000000013358E-3</c:v>
                </c:pt>
                <c:pt idx="176">
                  <c:v>-5.000000000002558E-3</c:v>
                </c:pt>
                <c:pt idx="177">
                  <c:v>-7.3000000000000398E-2</c:v>
                </c:pt>
                <c:pt idx="178">
                  <c:v>0.10200000000000031</c:v>
                </c:pt>
                <c:pt idx="179">
                  <c:v>-2.2999999999999687E-2</c:v>
                </c:pt>
                <c:pt idx="180">
                  <c:v>-0.12599999999999767</c:v>
                </c:pt>
                <c:pt idx="181">
                  <c:v>-0.15600000000000236</c:v>
                </c:pt>
                <c:pt idx="182">
                  <c:v>-0.21399999999999864</c:v>
                </c:pt>
                <c:pt idx="183">
                  <c:v>4.00000000000027E-2</c:v>
                </c:pt>
                <c:pt idx="184">
                  <c:v>-7.0000000000000284E-2</c:v>
                </c:pt>
                <c:pt idx="185">
                  <c:v>-0.13700000000000045</c:v>
                </c:pt>
                <c:pt idx="186">
                  <c:v>-9.2999999999999972E-2</c:v>
                </c:pt>
                <c:pt idx="187">
                  <c:v>-4.5000000000001705E-2</c:v>
                </c:pt>
                <c:pt idx="188">
                  <c:v>1.0000000000012221E-3</c:v>
                </c:pt>
                <c:pt idx="189">
                  <c:v>-2.1999999999998465E-2</c:v>
                </c:pt>
                <c:pt idx="190">
                  <c:v>-7.8999999999997073E-2</c:v>
                </c:pt>
                <c:pt idx="191">
                  <c:v>-5.3999999999998494E-2</c:v>
                </c:pt>
                <c:pt idx="192">
                  <c:v>7.0000000000000284E-2</c:v>
                </c:pt>
                <c:pt idx="193">
                  <c:v>-2.8999999999999915E-2</c:v>
                </c:pt>
                <c:pt idx="194">
                  <c:v>-1.3999999999999346E-2</c:v>
                </c:pt>
                <c:pt idx="195">
                  <c:v>0.10099999999999909</c:v>
                </c:pt>
                <c:pt idx="196">
                  <c:v>-5.1999999999999602E-2</c:v>
                </c:pt>
                <c:pt idx="197">
                  <c:v>-0.15800000000000125</c:v>
                </c:pt>
                <c:pt idx="198">
                  <c:v>6.3000000000002387E-2</c:v>
                </c:pt>
                <c:pt idx="199">
                  <c:v>-8.9000000000005741E-2</c:v>
                </c:pt>
                <c:pt idx="200">
                  <c:v>-0.12199999999999989</c:v>
                </c:pt>
                <c:pt idx="201">
                  <c:v>-6.4999999999997726E-2</c:v>
                </c:pt>
                <c:pt idx="202">
                  <c:v>-8.6999999999996191E-2</c:v>
                </c:pt>
                <c:pt idx="203">
                  <c:v>9.0000000000003411E-3</c:v>
                </c:pt>
                <c:pt idx="204">
                  <c:v>-8.00000000000054E-2</c:v>
                </c:pt>
                <c:pt idx="205">
                  <c:v>5.7999999999999829E-2</c:v>
                </c:pt>
                <c:pt idx="206">
                  <c:v>-9.9999999999994316E-2</c:v>
                </c:pt>
                <c:pt idx="207">
                  <c:v>-0.33599999999999852</c:v>
                </c:pt>
                <c:pt idx="208">
                  <c:v>-0.21000000000000085</c:v>
                </c:pt>
                <c:pt idx="209">
                  <c:v>-0.31699999999999662</c:v>
                </c:pt>
                <c:pt idx="210">
                  <c:v>-0.16199999999999903</c:v>
                </c:pt>
                <c:pt idx="211">
                  <c:v>-0.75600000000000023</c:v>
                </c:pt>
                <c:pt idx="212">
                  <c:v>-0.72199999999999775</c:v>
                </c:pt>
                <c:pt idx="213">
                  <c:v>-0.56799999999999784</c:v>
                </c:pt>
                <c:pt idx="214">
                  <c:v>-0.33300000000000196</c:v>
                </c:pt>
                <c:pt idx="215">
                  <c:v>-8.9999999999999858E-2</c:v>
                </c:pt>
                <c:pt idx="216">
                  <c:v>-0.14999999999999858</c:v>
                </c:pt>
                <c:pt idx="217">
                  <c:v>-0.23100000000000165</c:v>
                </c:pt>
                <c:pt idx="218">
                  <c:v>-7.3999999999998067E-2</c:v>
                </c:pt>
                <c:pt idx="219">
                  <c:v>-0.24899999999999878</c:v>
                </c:pt>
                <c:pt idx="220">
                  <c:v>-0.28499999999999659</c:v>
                </c:pt>
                <c:pt idx="221">
                  <c:v>-0.33600000000000207</c:v>
                </c:pt>
                <c:pt idx="222">
                  <c:v>-0.22300000000000253</c:v>
                </c:pt>
                <c:pt idx="223">
                  <c:v>-0.16099999999999781</c:v>
                </c:pt>
                <c:pt idx="224">
                  <c:v>-0.19599999999999795</c:v>
                </c:pt>
                <c:pt idx="225">
                  <c:v>-0.44099999999999895</c:v>
                </c:pt>
                <c:pt idx="226">
                  <c:v>-0.37699999999999889</c:v>
                </c:pt>
                <c:pt idx="227">
                  <c:v>-0.26999999999999957</c:v>
                </c:pt>
                <c:pt idx="228">
                  <c:v>-0.14999999999999858</c:v>
                </c:pt>
                <c:pt idx="229">
                  <c:v>-0.18499999999999872</c:v>
                </c:pt>
                <c:pt idx="230">
                  <c:v>-0.24600000000000222</c:v>
                </c:pt>
                <c:pt idx="231">
                  <c:v>-0.23000000000000043</c:v>
                </c:pt>
                <c:pt idx="232">
                  <c:v>-0.16400000000000148</c:v>
                </c:pt>
                <c:pt idx="233">
                  <c:v>-0.23699999999999832</c:v>
                </c:pt>
                <c:pt idx="234">
                  <c:v>-0.39999999999999858</c:v>
                </c:pt>
                <c:pt idx="235">
                  <c:v>-0.34600000000000009</c:v>
                </c:pt>
                <c:pt idx="236">
                  <c:v>-4.4999999999998153E-2</c:v>
                </c:pt>
                <c:pt idx="237">
                  <c:v>-9.9000000000000199E-2</c:v>
                </c:pt>
                <c:pt idx="238">
                  <c:v>-0.16199999999999903</c:v>
                </c:pt>
                <c:pt idx="239">
                  <c:v>-0.25</c:v>
                </c:pt>
                <c:pt idx="240">
                  <c:v>-0.21999999999999886</c:v>
                </c:pt>
                <c:pt idx="241">
                  <c:v>-8.100000000000307E-2</c:v>
                </c:pt>
                <c:pt idx="242">
                  <c:v>-0.13700000000000045</c:v>
                </c:pt>
                <c:pt idx="243">
                  <c:v>-0.1579999999999977</c:v>
                </c:pt>
                <c:pt idx="244">
                  <c:v>-0.17799999999999727</c:v>
                </c:pt>
                <c:pt idx="245">
                  <c:v>3.0000000000001137E-3</c:v>
                </c:pt>
                <c:pt idx="246">
                  <c:v>-0.1720000000000006</c:v>
                </c:pt>
                <c:pt idx="247">
                  <c:v>-0.1319999999999979</c:v>
                </c:pt>
                <c:pt idx="248">
                  <c:v>-4.9000000000003041E-2</c:v>
                </c:pt>
                <c:pt idx="249">
                  <c:v>-0.14799999999999969</c:v>
                </c:pt>
                <c:pt idx="250">
                  <c:v>-8.9999999999999858E-2</c:v>
                </c:pt>
                <c:pt idx="251">
                  <c:v>-0.24500000000000099</c:v>
                </c:pt>
                <c:pt idx="252">
                  <c:v>-0.24900000000000233</c:v>
                </c:pt>
                <c:pt idx="253">
                  <c:v>-0.17399999999999949</c:v>
                </c:pt>
                <c:pt idx="254">
                  <c:v>-0.15200000000000102</c:v>
                </c:pt>
                <c:pt idx="255">
                  <c:v>-0.29500000000000171</c:v>
                </c:pt>
                <c:pt idx="256">
                  <c:v>-0.22200000000000131</c:v>
                </c:pt>
                <c:pt idx="257">
                  <c:v>0</c:v>
                </c:pt>
                <c:pt idx="258">
                  <c:v>-0.1980000000000004</c:v>
                </c:pt>
                <c:pt idx="259">
                  <c:v>-0.19000000000000128</c:v>
                </c:pt>
                <c:pt idx="260">
                  <c:v>-0.21000000000000085</c:v>
                </c:pt>
                <c:pt idx="261">
                  <c:v>-0.19999999999999929</c:v>
                </c:pt>
                <c:pt idx="262">
                  <c:v>-0.11799999999999855</c:v>
                </c:pt>
                <c:pt idx="263">
                  <c:v>-0.41499999999999915</c:v>
                </c:pt>
                <c:pt idx="264">
                  <c:v>-0.14399999999999835</c:v>
                </c:pt>
                <c:pt idx="265">
                  <c:v>0.16199999999999903</c:v>
                </c:pt>
                <c:pt idx="266">
                  <c:v>0</c:v>
                </c:pt>
                <c:pt idx="267">
                  <c:v>-8.5000000000000853E-2</c:v>
                </c:pt>
                <c:pt idx="268">
                  <c:v>-9.7000000000001307E-2</c:v>
                </c:pt>
                <c:pt idx="269">
                  <c:v>0</c:v>
                </c:pt>
                <c:pt idx="270">
                  <c:v>-4.1999999999998039E-2</c:v>
                </c:pt>
                <c:pt idx="271">
                  <c:v>-0.12400000000000233</c:v>
                </c:pt>
                <c:pt idx="272">
                  <c:v>-5.4999999999999716E-2</c:v>
                </c:pt>
                <c:pt idx="273">
                  <c:v>0</c:v>
                </c:pt>
                <c:pt idx="274">
                  <c:v>0</c:v>
                </c:pt>
                <c:pt idx="275">
                  <c:v>-0.13500000000000156</c:v>
                </c:pt>
                <c:pt idx="276">
                  <c:v>-8.3999999999999631E-2</c:v>
                </c:pt>
                <c:pt idx="277">
                  <c:v>4.5000000000001705E-2</c:v>
                </c:pt>
                <c:pt idx="278">
                  <c:v>-0.16499999999999915</c:v>
                </c:pt>
                <c:pt idx="279">
                  <c:v>-0.13600000000000279</c:v>
                </c:pt>
                <c:pt idx="280">
                  <c:v>7.7000000000001734E-2</c:v>
                </c:pt>
                <c:pt idx="281">
                  <c:v>-8.3999999999999631E-2</c:v>
                </c:pt>
                <c:pt idx="282">
                  <c:v>-5.7999999999999829E-2</c:v>
                </c:pt>
                <c:pt idx="283">
                  <c:v>-0.22100000000000009</c:v>
                </c:pt>
                <c:pt idx="284">
                  <c:v>-1.9999999999988916E-3</c:v>
                </c:pt>
                <c:pt idx="285">
                  <c:v>0.13100000000000023</c:v>
                </c:pt>
                <c:pt idx="286">
                  <c:v>-8.3000000000001961E-2</c:v>
                </c:pt>
                <c:pt idx="287">
                  <c:v>-9.9999999999980105E-3</c:v>
                </c:pt>
                <c:pt idx="288">
                  <c:v>-8.0999999999999517E-2</c:v>
                </c:pt>
                <c:pt idx="289">
                  <c:v>-0.29200000000000159</c:v>
                </c:pt>
                <c:pt idx="290">
                  <c:v>-0.22599999999999909</c:v>
                </c:pt>
                <c:pt idx="291">
                  <c:v>-0.12100000000000222</c:v>
                </c:pt>
                <c:pt idx="292">
                  <c:v>-0.22599999999999909</c:v>
                </c:pt>
                <c:pt idx="293">
                  <c:v>-6.4000000000000057E-2</c:v>
                </c:pt>
                <c:pt idx="294">
                  <c:v>-0.26800000000000068</c:v>
                </c:pt>
                <c:pt idx="295">
                  <c:v>-0.24100000000000321</c:v>
                </c:pt>
                <c:pt idx="296">
                  <c:v>-0.35500000000000043</c:v>
                </c:pt>
                <c:pt idx="297">
                  <c:v>-0.26500000000000057</c:v>
                </c:pt>
                <c:pt idx="298">
                  <c:v>-0.2240000000000002</c:v>
                </c:pt>
                <c:pt idx="299">
                  <c:v>-0.20899999999999963</c:v>
                </c:pt>
                <c:pt idx="300">
                  <c:v>-0.18599999999999994</c:v>
                </c:pt>
                <c:pt idx="301">
                  <c:v>-6.5999999999998948E-2</c:v>
                </c:pt>
                <c:pt idx="302">
                  <c:v>-0.11499999999999844</c:v>
                </c:pt>
                <c:pt idx="303">
                  <c:v>-3.9999999999999147E-2</c:v>
                </c:pt>
                <c:pt idx="304">
                  <c:v>-8.0999999999999517E-2</c:v>
                </c:pt>
                <c:pt idx="305">
                  <c:v>-0.18400000000000105</c:v>
                </c:pt>
                <c:pt idx="306">
                  <c:v>-6.2000000000001165E-2</c:v>
                </c:pt>
                <c:pt idx="307">
                  <c:v>-5.3999999999998494E-2</c:v>
                </c:pt>
                <c:pt idx="308">
                  <c:v>-0.10099999999999909</c:v>
                </c:pt>
                <c:pt idx="309">
                  <c:v>-0.14000000000000057</c:v>
                </c:pt>
                <c:pt idx="310">
                  <c:v>-8.3999999999999631E-2</c:v>
                </c:pt>
                <c:pt idx="311">
                  <c:v>-1.8999999999998352E-2</c:v>
                </c:pt>
                <c:pt idx="312">
                  <c:v>-0.11599999999999966</c:v>
                </c:pt>
                <c:pt idx="313">
                  <c:v>-5.7999999999999829E-2</c:v>
                </c:pt>
                <c:pt idx="314">
                  <c:v>-0.13899999999999935</c:v>
                </c:pt>
                <c:pt idx="315">
                  <c:v>-0.10099999999999909</c:v>
                </c:pt>
                <c:pt idx="316">
                  <c:v>-7.4999999999999289E-2</c:v>
                </c:pt>
                <c:pt idx="317">
                  <c:v>-3.2000000000000028E-2</c:v>
                </c:pt>
                <c:pt idx="318">
                  <c:v>-8.3999999999999631E-2</c:v>
                </c:pt>
                <c:pt idx="319">
                  <c:v>-7.5999999999996959E-2</c:v>
                </c:pt>
                <c:pt idx="320">
                  <c:v>-7.3999999999998067E-2</c:v>
                </c:pt>
                <c:pt idx="321">
                  <c:v>-6.4999999999997726E-2</c:v>
                </c:pt>
                <c:pt idx="322">
                  <c:v>-9.7999999999998977E-2</c:v>
                </c:pt>
                <c:pt idx="323">
                  <c:v>-3.0999999999998806E-2</c:v>
                </c:pt>
                <c:pt idx="324">
                  <c:v>-5.9000000000001052E-2</c:v>
                </c:pt>
                <c:pt idx="325">
                  <c:v>-9.1999999999998749E-2</c:v>
                </c:pt>
                <c:pt idx="326">
                  <c:v>-3.5000000000000142E-2</c:v>
                </c:pt>
                <c:pt idx="327">
                  <c:v>-0.11299999999999955</c:v>
                </c:pt>
                <c:pt idx="328">
                  <c:v>-2.7000000000001023E-2</c:v>
                </c:pt>
                <c:pt idx="329">
                  <c:v>0</c:v>
                </c:pt>
                <c:pt idx="330">
                  <c:v>-6.4000000000000057E-2</c:v>
                </c:pt>
                <c:pt idx="331">
                  <c:v>-1.3999999999999346E-2</c:v>
                </c:pt>
                <c:pt idx="332">
                  <c:v>-9.9000000000000199E-2</c:v>
                </c:pt>
                <c:pt idx="333">
                  <c:v>-0.10800000000000054</c:v>
                </c:pt>
                <c:pt idx="334">
                  <c:v>-0.15800000000000125</c:v>
                </c:pt>
                <c:pt idx="335">
                  <c:v>-0.12899999999999778</c:v>
                </c:pt>
                <c:pt idx="336">
                  <c:v>-4.00000000000027E-2</c:v>
                </c:pt>
                <c:pt idx="337">
                  <c:v>-6.0999999999999943E-2</c:v>
                </c:pt>
                <c:pt idx="338">
                  <c:v>-1.2999999999998124E-2</c:v>
                </c:pt>
                <c:pt idx="339">
                  <c:v>-0.15299999999999869</c:v>
                </c:pt>
                <c:pt idx="340">
                  <c:v>-9.6000000000000085E-2</c:v>
                </c:pt>
                <c:pt idx="341">
                  <c:v>-0.16300000000000026</c:v>
                </c:pt>
                <c:pt idx="342">
                  <c:v>-9.6000000000000085E-2</c:v>
                </c:pt>
                <c:pt idx="343">
                  <c:v>-0.13299999999999912</c:v>
                </c:pt>
                <c:pt idx="344">
                  <c:v>-5.6999999999998607E-2</c:v>
                </c:pt>
                <c:pt idx="345">
                  <c:v>-2.699999999999747E-2</c:v>
                </c:pt>
                <c:pt idx="346">
                  <c:v>-8.9000000000002188E-2</c:v>
                </c:pt>
                <c:pt idx="347">
                  <c:v>1.2000000000000455E-2</c:v>
                </c:pt>
                <c:pt idx="348">
                  <c:v>-0.10200000000000031</c:v>
                </c:pt>
                <c:pt idx="349">
                  <c:v>-5.4999999999999716E-2</c:v>
                </c:pt>
                <c:pt idx="350">
                  <c:v>-2.8999999999999915E-2</c:v>
                </c:pt>
                <c:pt idx="351">
                  <c:v>-0.12999999999999901</c:v>
                </c:pt>
                <c:pt idx="352">
                  <c:v>-3.5999999999997812E-2</c:v>
                </c:pt>
                <c:pt idx="353">
                  <c:v>-0.13500000000000156</c:v>
                </c:pt>
                <c:pt idx="354">
                  <c:v>-9.100000000000108E-2</c:v>
                </c:pt>
                <c:pt idx="355">
                  <c:v>-8.0000000000026716E-3</c:v>
                </c:pt>
                <c:pt idx="356">
                  <c:v>5.3999999999998494E-2</c:v>
                </c:pt>
                <c:pt idx="357">
                  <c:v>0</c:v>
                </c:pt>
                <c:pt idx="358">
                  <c:v>1.9999999999988916E-3</c:v>
                </c:pt>
                <c:pt idx="359">
                  <c:v>-6.7000000000000171E-2</c:v>
                </c:pt>
                <c:pt idx="360">
                  <c:v>-1.0000000000012221E-3</c:v>
                </c:pt>
                <c:pt idx="361">
                  <c:v>4.1000000000000369E-2</c:v>
                </c:pt>
                <c:pt idx="362">
                  <c:v>-9.0000000000003411E-3</c:v>
                </c:pt>
                <c:pt idx="363">
                  <c:v>-3.9000000000001478E-2</c:v>
                </c:pt>
                <c:pt idx="364">
                  <c:v>-2.8999999999999915E-2</c:v>
                </c:pt>
                <c:pt idx="365">
                  <c:v>7.400000000000162E-2</c:v>
                </c:pt>
                <c:pt idx="366">
                  <c:v>0.10100000000000264</c:v>
                </c:pt>
                <c:pt idx="367">
                  <c:v>-8.2000000000000739E-2</c:v>
                </c:pt>
                <c:pt idx="368">
                  <c:v>-3.9999999999999147E-2</c:v>
                </c:pt>
                <c:pt idx="369">
                  <c:v>-6.5000000000001279E-2</c:v>
                </c:pt>
                <c:pt idx="370">
                  <c:v>-0.21300000000000097</c:v>
                </c:pt>
                <c:pt idx="371">
                  <c:v>-0.29899999999999949</c:v>
                </c:pt>
                <c:pt idx="372">
                  <c:v>-5.9000000000001052E-2</c:v>
                </c:pt>
                <c:pt idx="373">
                  <c:v>-0.1180000000000021</c:v>
                </c:pt>
                <c:pt idx="374">
                  <c:v>-8.2000000000000739E-2</c:v>
                </c:pt>
                <c:pt idx="375">
                  <c:v>-4.2000000000001592E-2</c:v>
                </c:pt>
                <c:pt idx="376">
                  <c:v>-3.2000000000000028E-2</c:v>
                </c:pt>
                <c:pt idx="377">
                  <c:v>1.699999999999946E-2</c:v>
                </c:pt>
                <c:pt idx="378">
                  <c:v>-8.6000000000002075E-2</c:v>
                </c:pt>
                <c:pt idx="379">
                  <c:v>-0.125</c:v>
                </c:pt>
                <c:pt idx="380">
                  <c:v>-0.19200000000000017</c:v>
                </c:pt>
                <c:pt idx="381">
                  <c:v>1.9999999999999574E-2</c:v>
                </c:pt>
                <c:pt idx="382">
                  <c:v>-9.9999999999997868E-2</c:v>
                </c:pt>
                <c:pt idx="383">
                  <c:v>-2.4000000000000909E-2</c:v>
                </c:pt>
                <c:pt idx="384">
                  <c:v>6.4000000000000057E-2</c:v>
                </c:pt>
                <c:pt idx="385">
                  <c:v>-9.9999999999766942E-4</c:v>
                </c:pt>
                <c:pt idx="386">
                  <c:v>-9.7000000000001307E-2</c:v>
                </c:pt>
                <c:pt idx="387">
                  <c:v>-8.0000000000026716E-3</c:v>
                </c:pt>
                <c:pt idx="388">
                  <c:v>-3.5000000000000142E-2</c:v>
                </c:pt>
                <c:pt idx="389">
                  <c:v>-8.5000000000000853E-2</c:v>
                </c:pt>
                <c:pt idx="390">
                  <c:v>-2.1000000000000796E-2</c:v>
                </c:pt>
                <c:pt idx="391">
                  <c:v>5.1000000000001933E-2</c:v>
                </c:pt>
                <c:pt idx="392">
                  <c:v>-1.9999999999999574E-2</c:v>
                </c:pt>
                <c:pt idx="393">
                  <c:v>-8.4000000000003183E-2</c:v>
                </c:pt>
                <c:pt idx="394">
                  <c:v>2.2999999999999687E-2</c:v>
                </c:pt>
                <c:pt idx="395">
                  <c:v>-7.1999999999999176E-2</c:v>
                </c:pt>
                <c:pt idx="396">
                  <c:v>-0.14199999999999946</c:v>
                </c:pt>
                <c:pt idx="397">
                  <c:v>-0.10500000000000043</c:v>
                </c:pt>
                <c:pt idx="398">
                  <c:v>-5.5999999999997385E-2</c:v>
                </c:pt>
                <c:pt idx="399">
                  <c:v>-0.1769999999999996</c:v>
                </c:pt>
                <c:pt idx="400">
                  <c:v>-7.5999999999996959E-2</c:v>
                </c:pt>
                <c:pt idx="401">
                  <c:v>-0.15500000000000114</c:v>
                </c:pt>
                <c:pt idx="402">
                  <c:v>-8.3999999999999631E-2</c:v>
                </c:pt>
                <c:pt idx="403">
                  <c:v>-0.11700000000000088</c:v>
                </c:pt>
                <c:pt idx="404">
                  <c:v>-8.3000000000001961E-2</c:v>
                </c:pt>
                <c:pt idx="405">
                  <c:v>-5.8999999999997499E-2</c:v>
                </c:pt>
                <c:pt idx="406">
                  <c:v>0</c:v>
                </c:pt>
                <c:pt idx="407">
                  <c:v>0</c:v>
                </c:pt>
                <c:pt idx="408">
                  <c:v>2.5000000000002132E-2</c:v>
                </c:pt>
                <c:pt idx="409">
                  <c:v>-2.7000000000001023E-2</c:v>
                </c:pt>
                <c:pt idx="410">
                  <c:v>3.2000000000000028E-2</c:v>
                </c:pt>
                <c:pt idx="411">
                  <c:v>8.3000000000005514E-2</c:v>
                </c:pt>
                <c:pt idx="412">
                  <c:v>-5.4999999999999716E-2</c:v>
                </c:pt>
                <c:pt idx="413">
                  <c:v>-6.4999999999997726E-2</c:v>
                </c:pt>
                <c:pt idx="414">
                  <c:v>-7.4999999999999289E-2</c:v>
                </c:pt>
                <c:pt idx="415">
                  <c:v>-2.2999999999999687E-2</c:v>
                </c:pt>
                <c:pt idx="416">
                  <c:v>0</c:v>
                </c:pt>
                <c:pt idx="417">
                  <c:v>0</c:v>
                </c:pt>
                <c:pt idx="418">
                  <c:v>-9.9999999999766942E-4</c:v>
                </c:pt>
                <c:pt idx="419">
                  <c:v>-1.5000000000000568E-2</c:v>
                </c:pt>
                <c:pt idx="420">
                  <c:v>2.7000000000001023E-2</c:v>
                </c:pt>
                <c:pt idx="421">
                  <c:v>-4.5999999999999375E-2</c:v>
                </c:pt>
                <c:pt idx="422">
                  <c:v>-2.5000000000005684E-2</c:v>
                </c:pt>
                <c:pt idx="423">
                  <c:v>-3.9000000000001478E-2</c:v>
                </c:pt>
                <c:pt idx="424">
                  <c:v>-1.1000000000002785E-2</c:v>
                </c:pt>
                <c:pt idx="425">
                  <c:v>-0.18800000000000239</c:v>
                </c:pt>
                <c:pt idx="426">
                  <c:v>5.1999999999999602E-2</c:v>
                </c:pt>
                <c:pt idx="427">
                  <c:v>-6.0000000000002274E-3</c:v>
                </c:pt>
                <c:pt idx="428">
                  <c:v>-6.0999999999999943E-2</c:v>
                </c:pt>
                <c:pt idx="429">
                  <c:v>-6.8999999999995509E-2</c:v>
                </c:pt>
                <c:pt idx="430">
                  <c:v>-0.1839999999999975</c:v>
                </c:pt>
                <c:pt idx="431">
                  <c:v>-7.0000000000000284E-2</c:v>
                </c:pt>
                <c:pt idx="432">
                  <c:v>3.3000000000001251E-2</c:v>
                </c:pt>
                <c:pt idx="433">
                  <c:v>-6.6000000000002501E-2</c:v>
                </c:pt>
                <c:pt idx="434">
                  <c:v>-9.8000000000006082E-2</c:v>
                </c:pt>
                <c:pt idx="435">
                  <c:v>3.4999999999996589E-2</c:v>
                </c:pt>
                <c:pt idx="436">
                  <c:v>5.1999999999999602E-2</c:v>
                </c:pt>
                <c:pt idx="437">
                  <c:v>-9.9999999999766942E-4</c:v>
                </c:pt>
                <c:pt idx="438">
                  <c:v>-3.0999999999998806E-2</c:v>
                </c:pt>
                <c:pt idx="439">
                  <c:v>-0.14199999999999591</c:v>
                </c:pt>
                <c:pt idx="440">
                  <c:v>-0.12700000000000244</c:v>
                </c:pt>
                <c:pt idx="441">
                  <c:v>3.9999999999977831E-3</c:v>
                </c:pt>
                <c:pt idx="442">
                  <c:v>-8.5999999999998522E-2</c:v>
                </c:pt>
                <c:pt idx="443">
                  <c:v>-7.3999999999998067E-2</c:v>
                </c:pt>
                <c:pt idx="444">
                  <c:v>-0.18699999999999761</c:v>
                </c:pt>
                <c:pt idx="445">
                  <c:v>-2.4999999999998579E-2</c:v>
                </c:pt>
                <c:pt idx="446">
                  <c:v>-8.2999999999998408E-2</c:v>
                </c:pt>
                <c:pt idx="447">
                  <c:v>-0.14099999999999824</c:v>
                </c:pt>
                <c:pt idx="448">
                  <c:v>-0.28999999999999915</c:v>
                </c:pt>
                <c:pt idx="449">
                  <c:v>-0.19300000000000139</c:v>
                </c:pt>
                <c:pt idx="450">
                  <c:v>-0.12399999999999523</c:v>
                </c:pt>
                <c:pt idx="451">
                  <c:v>-0.12099999999999511</c:v>
                </c:pt>
                <c:pt idx="452">
                  <c:v>-7.8000000000002956E-2</c:v>
                </c:pt>
                <c:pt idx="453">
                  <c:v>-6.1999999999997613E-2</c:v>
                </c:pt>
                <c:pt idx="454">
                  <c:v>-8.9000000000005741E-2</c:v>
                </c:pt>
                <c:pt idx="455">
                  <c:v>-0.30999999999999517</c:v>
                </c:pt>
                <c:pt idx="456">
                  <c:v>-0.29199999999999804</c:v>
                </c:pt>
                <c:pt idx="457">
                  <c:v>-0.40200000000000102</c:v>
                </c:pt>
                <c:pt idx="458">
                  <c:v>-0.38200000000000145</c:v>
                </c:pt>
                <c:pt idx="459">
                  <c:v>-0.41399999999999793</c:v>
                </c:pt>
                <c:pt idx="460">
                  <c:v>-0.32999999999999829</c:v>
                </c:pt>
                <c:pt idx="461">
                  <c:v>-0.16099999999999781</c:v>
                </c:pt>
                <c:pt idx="462">
                  <c:v>0</c:v>
                </c:pt>
                <c:pt idx="463">
                  <c:v>-0.1460000000000008</c:v>
                </c:pt>
                <c:pt idx="464">
                  <c:v>-0.1509999999999998</c:v>
                </c:pt>
                <c:pt idx="465">
                  <c:v>-0.21000000000000085</c:v>
                </c:pt>
                <c:pt idx="466">
                  <c:v>-0.19399999999999906</c:v>
                </c:pt>
                <c:pt idx="467">
                  <c:v>-0.12999999999999901</c:v>
                </c:pt>
                <c:pt idx="468">
                  <c:v>-0.35300000000000153</c:v>
                </c:pt>
                <c:pt idx="469">
                  <c:v>-0.14000000000000057</c:v>
                </c:pt>
                <c:pt idx="470">
                  <c:v>-0.12400000000000233</c:v>
                </c:pt>
                <c:pt idx="471">
                  <c:v>-0.15899999999999892</c:v>
                </c:pt>
                <c:pt idx="472">
                  <c:v>-0.34100000000000108</c:v>
                </c:pt>
                <c:pt idx="473">
                  <c:v>-8.7999999999997414E-2</c:v>
                </c:pt>
                <c:pt idx="474">
                  <c:v>-0.18900000000000006</c:v>
                </c:pt>
                <c:pt idx="475">
                  <c:v>-0.1769999999999996</c:v>
                </c:pt>
                <c:pt idx="476">
                  <c:v>-0.48199999999999932</c:v>
                </c:pt>
                <c:pt idx="477">
                  <c:v>-0.30600000000000094</c:v>
                </c:pt>
                <c:pt idx="478">
                  <c:v>-0.24399999999999977</c:v>
                </c:pt>
                <c:pt idx="479">
                  <c:v>-0.15200000000000102</c:v>
                </c:pt>
                <c:pt idx="480">
                  <c:v>-0.28200000000000003</c:v>
                </c:pt>
                <c:pt idx="481">
                  <c:v>-0.21600000000000108</c:v>
                </c:pt>
                <c:pt idx="482">
                  <c:v>-0.19200000000000017</c:v>
                </c:pt>
                <c:pt idx="483">
                  <c:v>-0.30999999999999872</c:v>
                </c:pt>
                <c:pt idx="484">
                  <c:v>-0.36199999999999832</c:v>
                </c:pt>
                <c:pt idx="485">
                  <c:v>-0.5259999999999998</c:v>
                </c:pt>
                <c:pt idx="486">
                  <c:v>-0.33699999999999974</c:v>
                </c:pt>
                <c:pt idx="487">
                  <c:v>-0.41499999999999915</c:v>
                </c:pt>
                <c:pt idx="488">
                  <c:v>-0.39999999999999858</c:v>
                </c:pt>
                <c:pt idx="489">
                  <c:v>-0.10900000000000176</c:v>
                </c:pt>
                <c:pt idx="490">
                  <c:v>-0.12100000000000222</c:v>
                </c:pt>
                <c:pt idx="491">
                  <c:v>-0.11199999999999832</c:v>
                </c:pt>
                <c:pt idx="492">
                  <c:v>-0.24500000000000099</c:v>
                </c:pt>
                <c:pt idx="493">
                  <c:v>-0.27199999999999847</c:v>
                </c:pt>
                <c:pt idx="494">
                  <c:v>-0.12399999999999878</c:v>
                </c:pt>
                <c:pt idx="495">
                  <c:v>-0.15299999999999869</c:v>
                </c:pt>
                <c:pt idx="496">
                  <c:v>-0.1910000000000025</c:v>
                </c:pt>
                <c:pt idx="497">
                  <c:v>-0.18700000000000117</c:v>
                </c:pt>
                <c:pt idx="498">
                  <c:v>-2.1000000000000796E-2</c:v>
                </c:pt>
                <c:pt idx="499">
                  <c:v>4.1000000000000369E-2</c:v>
                </c:pt>
                <c:pt idx="500">
                  <c:v>-2.0999999999997243E-2</c:v>
                </c:pt>
                <c:pt idx="501">
                  <c:v>-0.18400000000000105</c:v>
                </c:pt>
                <c:pt idx="502">
                  <c:v>-0.24800000000000111</c:v>
                </c:pt>
                <c:pt idx="503">
                  <c:v>-0.15200000000000102</c:v>
                </c:pt>
                <c:pt idx="504">
                  <c:v>-6.5000000000001279E-2</c:v>
                </c:pt>
                <c:pt idx="505">
                  <c:v>-0.19299999999999784</c:v>
                </c:pt>
                <c:pt idx="506">
                  <c:v>-9.4999999999998863E-2</c:v>
                </c:pt>
                <c:pt idx="507">
                  <c:v>-0.19000000000000128</c:v>
                </c:pt>
                <c:pt idx="508">
                  <c:v>-0.20400000000000063</c:v>
                </c:pt>
                <c:pt idx="509">
                  <c:v>-0.13299999999999912</c:v>
                </c:pt>
                <c:pt idx="510">
                  <c:v>-0.16199999999999903</c:v>
                </c:pt>
                <c:pt idx="511">
                  <c:v>-0.16099999999999781</c:v>
                </c:pt>
                <c:pt idx="512">
                  <c:v>9.0000000000003411E-3</c:v>
                </c:pt>
                <c:pt idx="513">
                  <c:v>-6.5999999999998948E-2</c:v>
                </c:pt>
                <c:pt idx="514">
                  <c:v>-0.12900000000000134</c:v>
                </c:pt>
                <c:pt idx="515">
                  <c:v>-0.10800000000000054</c:v>
                </c:pt>
                <c:pt idx="516">
                  <c:v>-0.15300000000000225</c:v>
                </c:pt>
                <c:pt idx="517">
                  <c:v>-7.9000000000000625E-2</c:v>
                </c:pt>
                <c:pt idx="518">
                  <c:v>-8.8999999999998636E-2</c:v>
                </c:pt>
                <c:pt idx="519">
                  <c:v>-0.11200000000000188</c:v>
                </c:pt>
                <c:pt idx="520">
                  <c:v>-8.49999999999973E-2</c:v>
                </c:pt>
                <c:pt idx="521">
                  <c:v>-8.3999999999999631E-2</c:v>
                </c:pt>
                <c:pt idx="522">
                  <c:v>-1.2999999999998124E-2</c:v>
                </c:pt>
                <c:pt idx="523">
                  <c:v>-3.0999999999998806E-2</c:v>
                </c:pt>
                <c:pt idx="524">
                  <c:v>-5.1000000000001933E-2</c:v>
                </c:pt>
                <c:pt idx="525">
                  <c:v>2.5000000000002132E-2</c:v>
                </c:pt>
                <c:pt idx="526">
                  <c:v>-7.9000000000000625E-2</c:v>
                </c:pt>
                <c:pt idx="527">
                  <c:v>-1.2000000000000455E-2</c:v>
                </c:pt>
                <c:pt idx="528">
                  <c:v>-2.5999999999999801E-2</c:v>
                </c:pt>
                <c:pt idx="529">
                  <c:v>-0.1039999999999992</c:v>
                </c:pt>
                <c:pt idx="530">
                  <c:v>-0.15200000000000102</c:v>
                </c:pt>
                <c:pt idx="531">
                  <c:v>-8.100000000000307E-2</c:v>
                </c:pt>
                <c:pt idx="532">
                  <c:v>-4.7000000000000597E-2</c:v>
                </c:pt>
                <c:pt idx="533">
                  <c:v>-9.0999999999997527E-2</c:v>
                </c:pt>
                <c:pt idx="534">
                  <c:v>-4.5000000000001705E-2</c:v>
                </c:pt>
                <c:pt idx="535">
                  <c:v>3.0999999999998806E-2</c:v>
                </c:pt>
                <c:pt idx="536">
                  <c:v>-1.2000000000000455E-2</c:v>
                </c:pt>
                <c:pt idx="537">
                  <c:v>-2.8999999999999915E-2</c:v>
                </c:pt>
                <c:pt idx="538">
                  <c:v>-3.8999999999997925E-2</c:v>
                </c:pt>
                <c:pt idx="539">
                  <c:v>-0.11499999999999844</c:v>
                </c:pt>
                <c:pt idx="540">
                  <c:v>3.5000000000000142E-2</c:v>
                </c:pt>
                <c:pt idx="541">
                  <c:v>-1.3999999999999346E-2</c:v>
                </c:pt>
                <c:pt idx="542">
                  <c:v>-5.4999999999999716E-2</c:v>
                </c:pt>
                <c:pt idx="543">
                  <c:v>-3.3000000000001251E-2</c:v>
                </c:pt>
                <c:pt idx="544">
                  <c:v>-9.0000000000003411E-3</c:v>
                </c:pt>
                <c:pt idx="545">
                  <c:v>-1.5000000000000568E-2</c:v>
                </c:pt>
                <c:pt idx="546">
                  <c:v>-8.0999999999999517E-2</c:v>
                </c:pt>
                <c:pt idx="547">
                  <c:v>6.1999999999997613E-2</c:v>
                </c:pt>
                <c:pt idx="548">
                  <c:v>-3.399999999999892E-2</c:v>
                </c:pt>
                <c:pt idx="549">
                  <c:v>-7.6999999999998181E-2</c:v>
                </c:pt>
                <c:pt idx="550">
                  <c:v>-6.9999999999978968E-3</c:v>
                </c:pt>
                <c:pt idx="551">
                  <c:v>-0.13799999999999812</c:v>
                </c:pt>
                <c:pt idx="552">
                  <c:v>0.1840000000000046</c:v>
                </c:pt>
                <c:pt idx="553">
                  <c:v>9.9999999999980105E-3</c:v>
                </c:pt>
                <c:pt idx="554">
                  <c:v>-2.0000000000003126E-2</c:v>
                </c:pt>
                <c:pt idx="555">
                  <c:v>7.9999999999955662E-3</c:v>
                </c:pt>
                <c:pt idx="556">
                  <c:v>-3.0000000000001137E-3</c:v>
                </c:pt>
                <c:pt idx="557">
                  <c:v>-0.13400000000000034</c:v>
                </c:pt>
                <c:pt idx="558">
                  <c:v>2.4999999999998579E-2</c:v>
                </c:pt>
                <c:pt idx="559">
                  <c:v>-2.7000000000001023E-2</c:v>
                </c:pt>
                <c:pt idx="560">
                  <c:v>-4.8000000000001819E-2</c:v>
                </c:pt>
                <c:pt idx="561">
                  <c:v>-7.9000000000000625E-2</c:v>
                </c:pt>
                <c:pt idx="562">
                  <c:v>0.11399999999999721</c:v>
                </c:pt>
                <c:pt idx="563">
                  <c:v>-4.7999999999994714E-2</c:v>
                </c:pt>
                <c:pt idx="564">
                  <c:v>2.5999999999996248E-2</c:v>
                </c:pt>
                <c:pt idx="565">
                  <c:v>-8.2000000000000739E-2</c:v>
                </c:pt>
                <c:pt idx="566">
                  <c:v>7.4999999999995737E-2</c:v>
                </c:pt>
                <c:pt idx="567">
                  <c:v>-0.20000000000000284</c:v>
                </c:pt>
                <c:pt idx="568">
                  <c:v>-0.17399999999999949</c:v>
                </c:pt>
                <c:pt idx="569">
                  <c:v>-6.7000000000000171E-2</c:v>
                </c:pt>
                <c:pt idx="570">
                  <c:v>5.000000000002558E-3</c:v>
                </c:pt>
                <c:pt idx="571">
                  <c:v>-6.7000000000000171E-2</c:v>
                </c:pt>
                <c:pt idx="572">
                  <c:v>-0.11399999999999721</c:v>
                </c:pt>
                <c:pt idx="573">
                  <c:v>-1.8000000000000682E-2</c:v>
                </c:pt>
                <c:pt idx="574">
                  <c:v>-4.2999999999999261E-2</c:v>
                </c:pt>
                <c:pt idx="575">
                  <c:v>-0.13000000000000256</c:v>
                </c:pt>
                <c:pt idx="576">
                  <c:v>-0.29399999999999693</c:v>
                </c:pt>
                <c:pt idx="577">
                  <c:v>-3.9999999999999147E-2</c:v>
                </c:pt>
                <c:pt idx="578">
                  <c:v>-8.9000000000005741E-2</c:v>
                </c:pt>
                <c:pt idx="579">
                  <c:v>-1.5000000000000568E-2</c:v>
                </c:pt>
                <c:pt idx="580">
                  <c:v>-5.4999999999999716E-2</c:v>
                </c:pt>
                <c:pt idx="581">
                  <c:v>-4.8000000000001819E-2</c:v>
                </c:pt>
                <c:pt idx="582">
                  <c:v>-3.0000000000001137E-3</c:v>
                </c:pt>
                <c:pt idx="583">
                  <c:v>-7.2000000000002728E-2</c:v>
                </c:pt>
                <c:pt idx="584">
                  <c:v>-0.11199999999999477</c:v>
                </c:pt>
                <c:pt idx="585">
                  <c:v>-8.0000000000026716E-3</c:v>
                </c:pt>
                <c:pt idx="586">
                  <c:v>9.100000000000108E-2</c:v>
                </c:pt>
                <c:pt idx="587">
                  <c:v>-7.0999999999997954E-2</c:v>
                </c:pt>
                <c:pt idx="588">
                  <c:v>7.3999999999998067E-2</c:v>
                </c:pt>
                <c:pt idx="589">
                  <c:v>-9.1999999999998749E-2</c:v>
                </c:pt>
                <c:pt idx="590">
                  <c:v>-5.8999999999997499E-2</c:v>
                </c:pt>
                <c:pt idx="591">
                  <c:v>-9.3000000000003524E-2</c:v>
                </c:pt>
                <c:pt idx="592">
                  <c:v>-5.9999999999995168E-2</c:v>
                </c:pt>
                <c:pt idx="593">
                  <c:v>9.9000000000003752E-2</c:v>
                </c:pt>
                <c:pt idx="594">
                  <c:v>-7.3999999999998067E-2</c:v>
                </c:pt>
                <c:pt idx="595">
                  <c:v>-0.23100000000000165</c:v>
                </c:pt>
                <c:pt idx="596">
                  <c:v>-3.3000000000001251E-2</c:v>
                </c:pt>
                <c:pt idx="597">
                  <c:v>-2.9000000000003467E-2</c:v>
                </c:pt>
                <c:pt idx="598">
                  <c:v>-7.9999999999998295E-2</c:v>
                </c:pt>
                <c:pt idx="599">
                  <c:v>-0.10500000000000398</c:v>
                </c:pt>
                <c:pt idx="600">
                  <c:v>-5.4999999999999716E-2</c:v>
                </c:pt>
                <c:pt idx="601">
                  <c:v>9.9999999999980105E-3</c:v>
                </c:pt>
                <c:pt idx="602">
                  <c:v>-4.700000000000415E-2</c:v>
                </c:pt>
                <c:pt idx="603">
                  <c:v>-7.9000000000000625E-2</c:v>
                </c:pt>
                <c:pt idx="604">
                  <c:v>-1.4000000000002899E-2</c:v>
                </c:pt>
                <c:pt idx="605">
                  <c:v>-4.9999999999954525E-3</c:v>
                </c:pt>
                <c:pt idx="606">
                  <c:v>-1.8999999999998352E-2</c:v>
                </c:pt>
                <c:pt idx="607">
                  <c:v>3.2000000000003581E-2</c:v>
                </c:pt>
                <c:pt idx="608">
                  <c:v>-2.1999999999998465E-2</c:v>
                </c:pt>
                <c:pt idx="609">
                  <c:v>-5.2999999999997272E-2</c:v>
                </c:pt>
                <c:pt idx="610">
                  <c:v>-2.1999999999998465E-2</c:v>
                </c:pt>
                <c:pt idx="611">
                  <c:v>3.9999999999999147E-2</c:v>
                </c:pt>
                <c:pt idx="612">
                  <c:v>-7.0999999999997954E-2</c:v>
                </c:pt>
                <c:pt idx="613">
                  <c:v>-5.1999999999999602E-2</c:v>
                </c:pt>
                <c:pt idx="614">
                  <c:v>-3.3000000000001251E-2</c:v>
                </c:pt>
                <c:pt idx="615">
                  <c:v>-2.8999999999996362E-2</c:v>
                </c:pt>
                <c:pt idx="616">
                  <c:v>-0.13300000000000267</c:v>
                </c:pt>
                <c:pt idx="617">
                  <c:v>-0.10000000000000142</c:v>
                </c:pt>
                <c:pt idx="618">
                  <c:v>-6.9999999999978968E-3</c:v>
                </c:pt>
                <c:pt idx="619">
                  <c:v>-9.7000000000001307E-2</c:v>
                </c:pt>
                <c:pt idx="620">
                  <c:v>-0.1629999999999967</c:v>
                </c:pt>
                <c:pt idx="621">
                  <c:v>3.399999999999892E-2</c:v>
                </c:pt>
                <c:pt idx="622">
                  <c:v>1.5000000000000568E-2</c:v>
                </c:pt>
                <c:pt idx="623">
                  <c:v>-4.5000000000001705E-2</c:v>
                </c:pt>
                <c:pt idx="624">
                  <c:v>-0.10900000000000176</c:v>
                </c:pt>
                <c:pt idx="625">
                  <c:v>-7.9999999999998295E-2</c:v>
                </c:pt>
                <c:pt idx="626">
                  <c:v>-7.9000000000000625E-2</c:v>
                </c:pt>
                <c:pt idx="627">
                  <c:v>-8.3999999999996078E-2</c:v>
                </c:pt>
                <c:pt idx="628">
                  <c:v>-0.27899999999999636</c:v>
                </c:pt>
                <c:pt idx="629">
                  <c:v>-0.10000000000000142</c:v>
                </c:pt>
                <c:pt idx="630">
                  <c:v>-0.3890000000000029</c:v>
                </c:pt>
                <c:pt idx="631">
                  <c:v>-0.1390000000000029</c:v>
                </c:pt>
                <c:pt idx="632">
                  <c:v>-3.6999999999999034E-2</c:v>
                </c:pt>
                <c:pt idx="633">
                  <c:v>-0.18099999999999739</c:v>
                </c:pt>
                <c:pt idx="634">
                  <c:v>-0.39000000000000057</c:v>
                </c:pt>
                <c:pt idx="635">
                  <c:v>-0.26599999999999824</c:v>
                </c:pt>
                <c:pt idx="636">
                  <c:v>-0.21999999999999886</c:v>
                </c:pt>
                <c:pt idx="637">
                  <c:v>-0.43999999999999773</c:v>
                </c:pt>
                <c:pt idx="638">
                  <c:v>-0.31400000000000006</c:v>
                </c:pt>
                <c:pt idx="639">
                  <c:v>-4.1999999999994486E-2</c:v>
                </c:pt>
                <c:pt idx="640">
                  <c:v>-0.28900000000000148</c:v>
                </c:pt>
                <c:pt idx="641">
                  <c:v>-0.31299999999999883</c:v>
                </c:pt>
                <c:pt idx="642">
                  <c:v>-0.33200000000000074</c:v>
                </c:pt>
                <c:pt idx="643">
                  <c:v>-0.22200000000000131</c:v>
                </c:pt>
                <c:pt idx="644">
                  <c:v>-0.14799999999999969</c:v>
                </c:pt>
                <c:pt idx="645">
                  <c:v>-0.37099999999999866</c:v>
                </c:pt>
                <c:pt idx="646">
                  <c:v>-0.21000000000000085</c:v>
                </c:pt>
                <c:pt idx="647">
                  <c:v>-0.23100000000000165</c:v>
                </c:pt>
                <c:pt idx="648">
                  <c:v>-0.15399999999999991</c:v>
                </c:pt>
                <c:pt idx="649">
                  <c:v>-0.2170000000000023</c:v>
                </c:pt>
                <c:pt idx="650">
                  <c:v>-0.10600000000000165</c:v>
                </c:pt>
                <c:pt idx="651">
                  <c:v>-0.11500000000000199</c:v>
                </c:pt>
                <c:pt idx="652">
                  <c:v>-7.4999999999999289E-2</c:v>
                </c:pt>
                <c:pt idx="653">
                  <c:v>-0.21999999999999886</c:v>
                </c:pt>
                <c:pt idx="654">
                  <c:v>-0.21599999999999753</c:v>
                </c:pt>
                <c:pt idx="655">
                  <c:v>-8.7999999999997414E-2</c:v>
                </c:pt>
                <c:pt idx="656">
                  <c:v>-0.1109999999999971</c:v>
                </c:pt>
                <c:pt idx="657">
                  <c:v>-0.14399999999999835</c:v>
                </c:pt>
                <c:pt idx="658">
                  <c:v>-0.14199999999999591</c:v>
                </c:pt>
                <c:pt idx="659">
                  <c:v>-0.19400000000000261</c:v>
                </c:pt>
                <c:pt idx="660">
                  <c:v>-0.23900000000000077</c:v>
                </c:pt>
                <c:pt idx="661">
                  <c:v>-0.25900000000000034</c:v>
                </c:pt>
                <c:pt idx="662">
                  <c:v>-0.14100000000000179</c:v>
                </c:pt>
                <c:pt idx="663">
                  <c:v>-0.17000000000000171</c:v>
                </c:pt>
                <c:pt idx="664">
                  <c:v>-0.1039999999999992</c:v>
                </c:pt>
                <c:pt idx="665">
                  <c:v>-8.0000000000001847E-2</c:v>
                </c:pt>
                <c:pt idx="666">
                  <c:v>-0.23700000000000188</c:v>
                </c:pt>
                <c:pt idx="667">
                  <c:v>1.4000000000002899E-2</c:v>
                </c:pt>
                <c:pt idx="668">
                  <c:v>-0.31700000000000017</c:v>
                </c:pt>
                <c:pt idx="669">
                  <c:v>-0.28100000000000236</c:v>
                </c:pt>
                <c:pt idx="670">
                  <c:v>-0.10299999999999798</c:v>
                </c:pt>
                <c:pt idx="671">
                  <c:v>-7.4999999999999289E-2</c:v>
                </c:pt>
                <c:pt idx="672">
                  <c:v>0.25</c:v>
                </c:pt>
                <c:pt idx="673">
                  <c:v>9.9999999999980105E-3</c:v>
                </c:pt>
                <c:pt idx="674">
                  <c:v>-4.5000000000001705E-2</c:v>
                </c:pt>
                <c:pt idx="675">
                  <c:v>5.4000000000002046E-2</c:v>
                </c:pt>
                <c:pt idx="676">
                  <c:v>-8.6999999999996191E-2</c:v>
                </c:pt>
                <c:pt idx="677">
                  <c:v>-3.0000000000001137E-2</c:v>
                </c:pt>
                <c:pt idx="678">
                  <c:v>-1.2000000000000455E-2</c:v>
                </c:pt>
                <c:pt idx="679">
                  <c:v>-4.7999999999994714E-2</c:v>
                </c:pt>
                <c:pt idx="680">
                  <c:v>-8.8999999999998636E-2</c:v>
                </c:pt>
                <c:pt idx="681">
                  <c:v>-0.10699999999999932</c:v>
                </c:pt>
                <c:pt idx="682">
                  <c:v>6.8999999999999062E-2</c:v>
                </c:pt>
                <c:pt idx="683">
                  <c:v>-9.100000000000108E-2</c:v>
                </c:pt>
                <c:pt idx="684">
                  <c:v>-9.1000000000004633E-2</c:v>
                </c:pt>
                <c:pt idx="685">
                  <c:v>-9.7000000000001307E-2</c:v>
                </c:pt>
                <c:pt idx="686">
                  <c:v>-8.0999999999999517E-2</c:v>
                </c:pt>
                <c:pt idx="687">
                  <c:v>-6.0000000000002274E-2</c:v>
                </c:pt>
                <c:pt idx="688">
                  <c:v>-9.4999999999998863E-2</c:v>
                </c:pt>
                <c:pt idx="689">
                  <c:v>-0.16499999999999915</c:v>
                </c:pt>
                <c:pt idx="690">
                  <c:v>-0.12800000000000011</c:v>
                </c:pt>
                <c:pt idx="691">
                  <c:v>-0.18500000000000227</c:v>
                </c:pt>
                <c:pt idx="692">
                  <c:v>-0.15500000000000114</c:v>
                </c:pt>
                <c:pt idx="693">
                  <c:v>0.1010000000000062</c:v>
                </c:pt>
                <c:pt idx="694">
                  <c:v>-0.21300000000000097</c:v>
                </c:pt>
                <c:pt idx="695">
                  <c:v>5.9999999999995168E-2</c:v>
                </c:pt>
                <c:pt idx="696">
                  <c:v>0.11899999999999977</c:v>
                </c:pt>
                <c:pt idx="697">
                  <c:v>-1.5999999999998238E-2</c:v>
                </c:pt>
                <c:pt idx="698">
                  <c:v>-9.0000000000003411E-3</c:v>
                </c:pt>
                <c:pt idx="699">
                  <c:v>-3.0000000000001137E-3</c:v>
                </c:pt>
                <c:pt idx="700">
                  <c:v>-2.4000000000000909E-2</c:v>
                </c:pt>
                <c:pt idx="701">
                  <c:v>-8.5000000000000853E-2</c:v>
                </c:pt>
                <c:pt idx="702">
                  <c:v>-8.9999999999996305E-2</c:v>
                </c:pt>
                <c:pt idx="703">
                  <c:v>-6.0999999999999943E-2</c:v>
                </c:pt>
                <c:pt idx="704">
                  <c:v>-5.4999999999999716E-2</c:v>
                </c:pt>
                <c:pt idx="705">
                  <c:v>-7.6999999999998181E-2</c:v>
                </c:pt>
                <c:pt idx="706">
                  <c:v>-0.10700000000000642</c:v>
                </c:pt>
                <c:pt idx="707">
                  <c:v>-9.4999999999998863E-2</c:v>
                </c:pt>
                <c:pt idx="708">
                  <c:v>-0.15200000000000102</c:v>
                </c:pt>
                <c:pt idx="709">
                  <c:v>-4.4000000000004036E-2</c:v>
                </c:pt>
                <c:pt idx="710">
                  <c:v>-8.4000000000003183E-2</c:v>
                </c:pt>
                <c:pt idx="711">
                  <c:v>-3.0999999999998806E-2</c:v>
                </c:pt>
                <c:pt idx="712">
                  <c:v>-4.6999999999997044E-2</c:v>
                </c:pt>
                <c:pt idx="713">
                  <c:v>-0.10199999999999676</c:v>
                </c:pt>
                <c:pt idx="714">
                  <c:v>-0.16799999999999926</c:v>
                </c:pt>
                <c:pt idx="715">
                  <c:v>-4.8000000000001819E-2</c:v>
                </c:pt>
                <c:pt idx="716">
                  <c:v>-0.10999999999999943</c:v>
                </c:pt>
                <c:pt idx="717">
                  <c:v>3.9999999999999147E-2</c:v>
                </c:pt>
                <c:pt idx="718">
                  <c:v>-5.0999999999994827E-2</c:v>
                </c:pt>
                <c:pt idx="719">
                  <c:v>-2.4000000000000909E-2</c:v>
                </c:pt>
                <c:pt idx="720">
                  <c:v>-3.8000000000003809E-2</c:v>
                </c:pt>
                <c:pt idx="721">
                  <c:v>-5.1000000000001933E-2</c:v>
                </c:pt>
                <c:pt idx="722">
                  <c:v>-6.2000000000004718E-2</c:v>
                </c:pt>
                <c:pt idx="723">
                  <c:v>0.15399999999999636</c:v>
                </c:pt>
                <c:pt idx="724">
                  <c:v>-4.9999999999997158E-2</c:v>
                </c:pt>
                <c:pt idx="725">
                  <c:v>-0.13500000000000512</c:v>
                </c:pt>
                <c:pt idx="726">
                  <c:v>-5.9000000000004604E-2</c:v>
                </c:pt>
                <c:pt idx="727">
                  <c:v>-4.5999999999999375E-2</c:v>
                </c:pt>
                <c:pt idx="728">
                  <c:v>-6.9000000000002615E-2</c:v>
                </c:pt>
                <c:pt idx="729">
                  <c:v>9.9999999999980105E-3</c:v>
                </c:pt>
                <c:pt idx="730">
                  <c:v>3.0999999999998806E-2</c:v>
                </c:pt>
                <c:pt idx="731">
                  <c:v>4.700000000000415E-2</c:v>
                </c:pt>
                <c:pt idx="732">
                  <c:v>0.10199999999999676</c:v>
                </c:pt>
                <c:pt idx="733">
                  <c:v>1.2000000000000455E-2</c:v>
                </c:pt>
                <c:pt idx="734">
                  <c:v>2.0000000000003126E-2</c:v>
                </c:pt>
                <c:pt idx="735">
                  <c:v>-0.12199999999999989</c:v>
                </c:pt>
                <c:pt idx="736">
                  <c:v>-2.1000000000000796E-2</c:v>
                </c:pt>
                <c:pt idx="737">
                  <c:v>9.0000000000003411E-3</c:v>
                </c:pt>
                <c:pt idx="738">
                  <c:v>-6.4000000000000057E-2</c:v>
                </c:pt>
                <c:pt idx="739">
                  <c:v>0.11500000000000199</c:v>
                </c:pt>
                <c:pt idx="740">
                  <c:v>-3.9999999999999147E-2</c:v>
                </c:pt>
                <c:pt idx="741">
                  <c:v>-3.3000000000001251E-2</c:v>
                </c:pt>
                <c:pt idx="742">
                  <c:v>-0.11400000000000432</c:v>
                </c:pt>
                <c:pt idx="743">
                  <c:v>-1.8999999999998352E-2</c:v>
                </c:pt>
                <c:pt idx="744">
                  <c:v>-3.6999999999999034E-2</c:v>
                </c:pt>
                <c:pt idx="745">
                  <c:v>-0.21399999999999864</c:v>
                </c:pt>
                <c:pt idx="746">
                  <c:v>-0.17999999999999972</c:v>
                </c:pt>
                <c:pt idx="747">
                  <c:v>-0.11500000000000199</c:v>
                </c:pt>
                <c:pt idx="748">
                  <c:v>-0.1109999999999971</c:v>
                </c:pt>
                <c:pt idx="749">
                  <c:v>-4.8999999999999488E-2</c:v>
                </c:pt>
                <c:pt idx="750">
                  <c:v>-2.1000000000000796E-2</c:v>
                </c:pt>
                <c:pt idx="751">
                  <c:v>-0.13799999999999812</c:v>
                </c:pt>
                <c:pt idx="752">
                  <c:v>-1.5000000000000568E-2</c:v>
                </c:pt>
                <c:pt idx="753">
                  <c:v>-4.0000000000048885E-3</c:v>
                </c:pt>
                <c:pt idx="754">
                  <c:v>7.2000000000002728E-2</c:v>
                </c:pt>
                <c:pt idx="755">
                  <c:v>-3.9999999999999147E-2</c:v>
                </c:pt>
                <c:pt idx="756">
                  <c:v>-2.6000000000003354E-2</c:v>
                </c:pt>
                <c:pt idx="757">
                  <c:v>-1.2999999999998124E-2</c:v>
                </c:pt>
                <c:pt idx="758">
                  <c:v>-0.20400000000000063</c:v>
                </c:pt>
                <c:pt idx="759">
                  <c:v>-0.14100000000000534</c:v>
                </c:pt>
                <c:pt idx="760">
                  <c:v>1.7000000000003013E-2</c:v>
                </c:pt>
                <c:pt idx="761">
                  <c:v>-5.5999999999997385E-2</c:v>
                </c:pt>
                <c:pt idx="762">
                  <c:v>-2.1000000000000796E-2</c:v>
                </c:pt>
                <c:pt idx="763">
                  <c:v>-0.14900000000000091</c:v>
                </c:pt>
                <c:pt idx="764">
                  <c:v>-2.5999999999996248E-2</c:v>
                </c:pt>
                <c:pt idx="765">
                  <c:v>-4.2999999999999261E-2</c:v>
                </c:pt>
                <c:pt idx="766">
                  <c:v>-0.10699999999999932</c:v>
                </c:pt>
                <c:pt idx="767">
                  <c:v>-9.7000000000001307E-2</c:v>
                </c:pt>
                <c:pt idx="768">
                  <c:v>8.4000000000003183E-2</c:v>
                </c:pt>
                <c:pt idx="769">
                  <c:v>-5.0000000000004263E-2</c:v>
                </c:pt>
                <c:pt idx="770">
                  <c:v>-0.2219999999999942</c:v>
                </c:pt>
                <c:pt idx="771">
                  <c:v>-0.10699999999999932</c:v>
                </c:pt>
                <c:pt idx="772">
                  <c:v>-3.5000000000003695E-2</c:v>
                </c:pt>
                <c:pt idx="773">
                  <c:v>-0.10600000000000165</c:v>
                </c:pt>
                <c:pt idx="774">
                  <c:v>-9.6000000000003638E-2</c:v>
                </c:pt>
                <c:pt idx="775">
                  <c:v>-0.11200000000000188</c:v>
                </c:pt>
                <c:pt idx="776">
                  <c:v>-0.14700000000000557</c:v>
                </c:pt>
                <c:pt idx="777">
                  <c:v>-5.8999999999997499E-2</c:v>
                </c:pt>
                <c:pt idx="778">
                  <c:v>-9.4999999999998863E-2</c:v>
                </c:pt>
                <c:pt idx="779">
                  <c:v>-0.1319999999999979</c:v>
                </c:pt>
                <c:pt idx="780">
                  <c:v>-9.2999999999996419E-2</c:v>
                </c:pt>
                <c:pt idx="781">
                  <c:v>-9.7000000000001307E-2</c:v>
                </c:pt>
                <c:pt idx="782">
                  <c:v>-6.4000000000000057E-2</c:v>
                </c:pt>
                <c:pt idx="783">
                  <c:v>-4.2999999999999261E-2</c:v>
                </c:pt>
                <c:pt idx="784">
                  <c:v>-8.3999999999996078E-2</c:v>
                </c:pt>
                <c:pt idx="785">
                  <c:v>-0.10300000000000153</c:v>
                </c:pt>
                <c:pt idx="786">
                  <c:v>-2.6999999999993918E-2</c:v>
                </c:pt>
                <c:pt idx="787">
                  <c:v>-8.2000000000000739E-2</c:v>
                </c:pt>
                <c:pt idx="788">
                  <c:v>1.5999999999998238E-2</c:v>
                </c:pt>
                <c:pt idx="789">
                  <c:v>-1.1000000000002785E-2</c:v>
                </c:pt>
                <c:pt idx="790">
                  <c:v>-6.1999999999997613E-2</c:v>
                </c:pt>
                <c:pt idx="791">
                  <c:v>4.8999999999999488E-2</c:v>
                </c:pt>
                <c:pt idx="792">
                  <c:v>-5.700000000000216E-2</c:v>
                </c:pt>
                <c:pt idx="793">
                  <c:v>1.5999999999998238E-2</c:v>
                </c:pt>
                <c:pt idx="794">
                  <c:v>-0.52400000000000091</c:v>
                </c:pt>
                <c:pt idx="795">
                  <c:v>-0.19299999999999784</c:v>
                </c:pt>
                <c:pt idx="796">
                  <c:v>-0.55699999999999505</c:v>
                </c:pt>
                <c:pt idx="797">
                  <c:v>-0.44699999999999562</c:v>
                </c:pt>
                <c:pt idx="798">
                  <c:v>-0.26899999999999835</c:v>
                </c:pt>
                <c:pt idx="799">
                  <c:v>-0.37800000000000011</c:v>
                </c:pt>
                <c:pt idx="800">
                  <c:v>-0.2260000000000062</c:v>
                </c:pt>
                <c:pt idx="801">
                  <c:v>-0.27899999999999636</c:v>
                </c:pt>
                <c:pt idx="802">
                  <c:v>-0.21900000000000119</c:v>
                </c:pt>
                <c:pt idx="803">
                  <c:v>-0.11500000000000199</c:v>
                </c:pt>
                <c:pt idx="804">
                  <c:v>-0.10499999999999687</c:v>
                </c:pt>
                <c:pt idx="805">
                  <c:v>-0.22100000000000364</c:v>
                </c:pt>
                <c:pt idx="806">
                  <c:v>-0.11200000000000188</c:v>
                </c:pt>
                <c:pt idx="807">
                  <c:v>-0.15700000000000358</c:v>
                </c:pt>
                <c:pt idx="808">
                  <c:v>-0.14399999999999835</c:v>
                </c:pt>
                <c:pt idx="809">
                  <c:v>-0.13799999999999812</c:v>
                </c:pt>
                <c:pt idx="810">
                  <c:v>-0.61899999999999977</c:v>
                </c:pt>
                <c:pt idx="811">
                  <c:v>-1.7469999999999999</c:v>
                </c:pt>
                <c:pt idx="812">
                  <c:v>-0.9529999999999994</c:v>
                </c:pt>
                <c:pt idx="813">
                  <c:v>-0.29299999999999926</c:v>
                </c:pt>
                <c:pt idx="814">
                  <c:v>-0.22300000000000253</c:v>
                </c:pt>
                <c:pt idx="815">
                  <c:v>-0.45400000000000063</c:v>
                </c:pt>
                <c:pt idx="816">
                  <c:v>-0.24200000000000088</c:v>
                </c:pt>
                <c:pt idx="817">
                  <c:v>-0.26000000000000156</c:v>
                </c:pt>
                <c:pt idx="818">
                  <c:v>-0.21100000000000207</c:v>
                </c:pt>
                <c:pt idx="819">
                  <c:v>-0.25300000000000011</c:v>
                </c:pt>
                <c:pt idx="820">
                  <c:v>-0.17500000000000071</c:v>
                </c:pt>
                <c:pt idx="821">
                  <c:v>-0.25900000000000034</c:v>
                </c:pt>
                <c:pt idx="822">
                  <c:v>-0.23000000000000043</c:v>
                </c:pt>
                <c:pt idx="823">
                  <c:v>-0.38500000000000156</c:v>
                </c:pt>
                <c:pt idx="824">
                  <c:v>-0.27900000000000347</c:v>
                </c:pt>
                <c:pt idx="825">
                  <c:v>-0.45600000000000307</c:v>
                </c:pt>
                <c:pt idx="826">
                  <c:v>-0.46600000000000108</c:v>
                </c:pt>
                <c:pt idx="827">
                  <c:v>-0.28600000000000136</c:v>
                </c:pt>
                <c:pt idx="828">
                  <c:v>-0.26200000000000045</c:v>
                </c:pt>
                <c:pt idx="829">
                  <c:v>-0.34400000000000119</c:v>
                </c:pt>
                <c:pt idx="830">
                  <c:v>-0.23499999999999943</c:v>
                </c:pt>
                <c:pt idx="831">
                  <c:v>-0.24599999999999866</c:v>
                </c:pt>
                <c:pt idx="832">
                  <c:v>-0.22100000000000009</c:v>
                </c:pt>
                <c:pt idx="833">
                  <c:v>-0.14799999999999969</c:v>
                </c:pt>
                <c:pt idx="834">
                  <c:v>-0.20000000000000284</c:v>
                </c:pt>
                <c:pt idx="835">
                  <c:v>-0.23000000000000043</c:v>
                </c:pt>
                <c:pt idx="836">
                  <c:v>-0.22200000000000131</c:v>
                </c:pt>
                <c:pt idx="837">
                  <c:v>-0.18299999999999983</c:v>
                </c:pt>
                <c:pt idx="838">
                  <c:v>-0.50700000000000145</c:v>
                </c:pt>
                <c:pt idx="839">
                  <c:v>-0.45800000000000196</c:v>
                </c:pt>
                <c:pt idx="840">
                  <c:v>-0.42299999999999827</c:v>
                </c:pt>
                <c:pt idx="841">
                  <c:v>-0.20499999999999829</c:v>
                </c:pt>
                <c:pt idx="842">
                  <c:v>-0.26599999999999824</c:v>
                </c:pt>
                <c:pt idx="843">
                  <c:v>-0.23600000000000065</c:v>
                </c:pt>
                <c:pt idx="844">
                  <c:v>-0.2029999999999994</c:v>
                </c:pt>
                <c:pt idx="845">
                  <c:v>-0.28999999999999915</c:v>
                </c:pt>
                <c:pt idx="846">
                  <c:v>-0.30799999999999983</c:v>
                </c:pt>
                <c:pt idx="847">
                  <c:v>-0.41200000000000259</c:v>
                </c:pt>
                <c:pt idx="848">
                  <c:v>-0.48699999999999832</c:v>
                </c:pt>
                <c:pt idx="849">
                  <c:v>-0.54500000000000171</c:v>
                </c:pt>
                <c:pt idx="850">
                  <c:v>-0.95899999999999963</c:v>
                </c:pt>
                <c:pt idx="851">
                  <c:v>-0.26500000000000057</c:v>
                </c:pt>
                <c:pt idx="852">
                  <c:v>-0.33999999999999986</c:v>
                </c:pt>
                <c:pt idx="853">
                  <c:v>-0.16600000000000037</c:v>
                </c:pt>
                <c:pt idx="854">
                  <c:v>-0.17100000000000293</c:v>
                </c:pt>
                <c:pt idx="855">
                  <c:v>-0.11500000000000199</c:v>
                </c:pt>
                <c:pt idx="856">
                  <c:v>-0.1769999999999996</c:v>
                </c:pt>
                <c:pt idx="857">
                  <c:v>-0.14299999999999713</c:v>
                </c:pt>
                <c:pt idx="858">
                  <c:v>-0.24899999999999878</c:v>
                </c:pt>
                <c:pt idx="859">
                  <c:v>-0.1720000000000006</c:v>
                </c:pt>
                <c:pt idx="860">
                  <c:v>-8.5999999999998522E-2</c:v>
                </c:pt>
                <c:pt idx="861">
                  <c:v>-3.8999999999997925E-2</c:v>
                </c:pt>
                <c:pt idx="862">
                  <c:v>-0.19599999999999795</c:v>
                </c:pt>
                <c:pt idx="863">
                  <c:v>-5.9000000000001052E-2</c:v>
                </c:pt>
                <c:pt idx="864">
                  <c:v>-0.11700000000000088</c:v>
                </c:pt>
                <c:pt idx="865">
                  <c:v>-0.15299999999999869</c:v>
                </c:pt>
                <c:pt idx="866">
                  <c:v>-0.15399999999999991</c:v>
                </c:pt>
                <c:pt idx="867">
                  <c:v>-0.20799999999999841</c:v>
                </c:pt>
                <c:pt idx="868">
                  <c:v>-0.18900000000000006</c:v>
                </c:pt>
                <c:pt idx="869">
                  <c:v>-8.5999999999998522E-2</c:v>
                </c:pt>
                <c:pt idx="870">
                  <c:v>6.9999999999996732E-2</c:v>
                </c:pt>
                <c:pt idx="871">
                  <c:v>-2.1999999999998465E-2</c:v>
                </c:pt>
                <c:pt idx="872">
                  <c:v>9.7000000000001307E-2</c:v>
                </c:pt>
                <c:pt idx="873">
                  <c:v>-6.0000000000002274E-2</c:v>
                </c:pt>
                <c:pt idx="874">
                  <c:v>-0.39699999999999847</c:v>
                </c:pt>
                <c:pt idx="875">
                  <c:v>-0.16499999999999915</c:v>
                </c:pt>
                <c:pt idx="876">
                  <c:v>-0.13899999999999935</c:v>
                </c:pt>
                <c:pt idx="877">
                  <c:v>-0.16900000000000048</c:v>
                </c:pt>
                <c:pt idx="878">
                  <c:v>-7.7999999999999403E-2</c:v>
                </c:pt>
                <c:pt idx="879">
                  <c:v>-4.9999999999990052E-3</c:v>
                </c:pt>
                <c:pt idx="880">
                  <c:v>-3.3000000000001251E-2</c:v>
                </c:pt>
                <c:pt idx="881">
                  <c:v>-9.7999999999998977E-2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4-40C9-970C-29CE550C3E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58500959"/>
        <c:axId val="1858517183"/>
      </c:barChart>
      <c:lineChart>
        <c:grouping val="standard"/>
        <c:varyColors val="0"/>
        <c:ser>
          <c:idx val="2"/>
          <c:order val="1"/>
          <c:tx>
            <c:strRef>
              <c:f>工作表3!$D$1</c:f>
              <c:strCache>
                <c:ptCount val="1"/>
                <c:pt idx="0">
                  <c:v>1m NDF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工作表3!$A$516:$A$1397</c:f>
              <c:numCache>
                <c:formatCode>m/d/yyyy</c:formatCode>
                <c:ptCount val="882"/>
                <c:pt idx="0">
                  <c:v>44564</c:v>
                </c:pt>
                <c:pt idx="1">
                  <c:v>44565</c:v>
                </c:pt>
                <c:pt idx="2">
                  <c:v>44566</c:v>
                </c:pt>
                <c:pt idx="3">
                  <c:v>44567</c:v>
                </c:pt>
                <c:pt idx="4">
                  <c:v>44568</c:v>
                </c:pt>
                <c:pt idx="5">
                  <c:v>44571</c:v>
                </c:pt>
                <c:pt idx="6">
                  <c:v>44572</c:v>
                </c:pt>
                <c:pt idx="7">
                  <c:v>44573</c:v>
                </c:pt>
                <c:pt idx="8">
                  <c:v>44574</c:v>
                </c:pt>
                <c:pt idx="9">
                  <c:v>44575</c:v>
                </c:pt>
                <c:pt idx="10">
                  <c:v>44578</c:v>
                </c:pt>
                <c:pt idx="11">
                  <c:v>44579</c:v>
                </c:pt>
                <c:pt idx="12">
                  <c:v>44580</c:v>
                </c:pt>
                <c:pt idx="13">
                  <c:v>44581</c:v>
                </c:pt>
                <c:pt idx="14">
                  <c:v>44582</c:v>
                </c:pt>
                <c:pt idx="15">
                  <c:v>44585</c:v>
                </c:pt>
                <c:pt idx="16">
                  <c:v>44586</c:v>
                </c:pt>
                <c:pt idx="17">
                  <c:v>44587</c:v>
                </c:pt>
                <c:pt idx="18">
                  <c:v>44588</c:v>
                </c:pt>
                <c:pt idx="19">
                  <c:v>44589</c:v>
                </c:pt>
                <c:pt idx="20">
                  <c:v>44599</c:v>
                </c:pt>
                <c:pt idx="21">
                  <c:v>44600</c:v>
                </c:pt>
                <c:pt idx="22">
                  <c:v>44601</c:v>
                </c:pt>
                <c:pt idx="23">
                  <c:v>44602</c:v>
                </c:pt>
                <c:pt idx="24">
                  <c:v>44603</c:v>
                </c:pt>
                <c:pt idx="25">
                  <c:v>44606</c:v>
                </c:pt>
                <c:pt idx="26">
                  <c:v>44607</c:v>
                </c:pt>
                <c:pt idx="27">
                  <c:v>44608</c:v>
                </c:pt>
                <c:pt idx="28">
                  <c:v>44609</c:v>
                </c:pt>
                <c:pt idx="29">
                  <c:v>44610</c:v>
                </c:pt>
                <c:pt idx="30">
                  <c:v>44613</c:v>
                </c:pt>
                <c:pt idx="31">
                  <c:v>44614</c:v>
                </c:pt>
                <c:pt idx="32">
                  <c:v>44615</c:v>
                </c:pt>
                <c:pt idx="33">
                  <c:v>44616</c:v>
                </c:pt>
                <c:pt idx="34">
                  <c:v>44617</c:v>
                </c:pt>
                <c:pt idx="35">
                  <c:v>44621</c:v>
                </c:pt>
                <c:pt idx="36">
                  <c:v>44622</c:v>
                </c:pt>
                <c:pt idx="37">
                  <c:v>44623</c:v>
                </c:pt>
                <c:pt idx="38">
                  <c:v>44624</c:v>
                </c:pt>
                <c:pt idx="39">
                  <c:v>44627</c:v>
                </c:pt>
                <c:pt idx="40">
                  <c:v>44628</c:v>
                </c:pt>
                <c:pt idx="41">
                  <c:v>44629</c:v>
                </c:pt>
                <c:pt idx="42">
                  <c:v>44630</c:v>
                </c:pt>
                <c:pt idx="43">
                  <c:v>44631</c:v>
                </c:pt>
                <c:pt idx="44">
                  <c:v>44634</c:v>
                </c:pt>
                <c:pt idx="45">
                  <c:v>44635</c:v>
                </c:pt>
                <c:pt idx="46">
                  <c:v>44636</c:v>
                </c:pt>
                <c:pt idx="47">
                  <c:v>44637</c:v>
                </c:pt>
                <c:pt idx="48">
                  <c:v>44638</c:v>
                </c:pt>
                <c:pt idx="49">
                  <c:v>44641</c:v>
                </c:pt>
                <c:pt idx="50">
                  <c:v>44642</c:v>
                </c:pt>
                <c:pt idx="51">
                  <c:v>44643</c:v>
                </c:pt>
                <c:pt idx="52">
                  <c:v>44644</c:v>
                </c:pt>
                <c:pt idx="53">
                  <c:v>44645</c:v>
                </c:pt>
                <c:pt idx="54">
                  <c:v>44648</c:v>
                </c:pt>
                <c:pt idx="55">
                  <c:v>44649</c:v>
                </c:pt>
                <c:pt idx="56">
                  <c:v>44650</c:v>
                </c:pt>
                <c:pt idx="57">
                  <c:v>44651</c:v>
                </c:pt>
                <c:pt idx="58">
                  <c:v>44652</c:v>
                </c:pt>
                <c:pt idx="59">
                  <c:v>44657</c:v>
                </c:pt>
                <c:pt idx="60">
                  <c:v>44658</c:v>
                </c:pt>
                <c:pt idx="61">
                  <c:v>44659</c:v>
                </c:pt>
                <c:pt idx="62">
                  <c:v>44662</c:v>
                </c:pt>
                <c:pt idx="63">
                  <c:v>44663</c:v>
                </c:pt>
                <c:pt idx="64">
                  <c:v>44664</c:v>
                </c:pt>
                <c:pt idx="65">
                  <c:v>44665</c:v>
                </c:pt>
                <c:pt idx="66">
                  <c:v>44666</c:v>
                </c:pt>
                <c:pt idx="67">
                  <c:v>44669</c:v>
                </c:pt>
                <c:pt idx="68">
                  <c:v>44670</c:v>
                </c:pt>
                <c:pt idx="69">
                  <c:v>44671</c:v>
                </c:pt>
                <c:pt idx="70">
                  <c:v>44672</c:v>
                </c:pt>
                <c:pt idx="71">
                  <c:v>44673</c:v>
                </c:pt>
                <c:pt idx="72">
                  <c:v>44676</c:v>
                </c:pt>
                <c:pt idx="73">
                  <c:v>44677</c:v>
                </c:pt>
                <c:pt idx="74">
                  <c:v>44678</c:v>
                </c:pt>
                <c:pt idx="75">
                  <c:v>44679</c:v>
                </c:pt>
                <c:pt idx="76">
                  <c:v>44680</c:v>
                </c:pt>
                <c:pt idx="77">
                  <c:v>44684</c:v>
                </c:pt>
                <c:pt idx="78">
                  <c:v>44685</c:v>
                </c:pt>
                <c:pt idx="79">
                  <c:v>44686</c:v>
                </c:pt>
                <c:pt idx="80">
                  <c:v>44687</c:v>
                </c:pt>
                <c:pt idx="81">
                  <c:v>44690</c:v>
                </c:pt>
                <c:pt idx="82">
                  <c:v>44691</c:v>
                </c:pt>
                <c:pt idx="83">
                  <c:v>44692</c:v>
                </c:pt>
                <c:pt idx="84">
                  <c:v>44693</c:v>
                </c:pt>
                <c:pt idx="85">
                  <c:v>44694</c:v>
                </c:pt>
                <c:pt idx="86">
                  <c:v>44697</c:v>
                </c:pt>
                <c:pt idx="87">
                  <c:v>44698</c:v>
                </c:pt>
                <c:pt idx="88">
                  <c:v>44699</c:v>
                </c:pt>
                <c:pt idx="89">
                  <c:v>44700</c:v>
                </c:pt>
                <c:pt idx="90">
                  <c:v>44701</c:v>
                </c:pt>
                <c:pt idx="91">
                  <c:v>44704</c:v>
                </c:pt>
                <c:pt idx="92">
                  <c:v>44705</c:v>
                </c:pt>
                <c:pt idx="93">
                  <c:v>44706</c:v>
                </c:pt>
                <c:pt idx="94">
                  <c:v>44707</c:v>
                </c:pt>
                <c:pt idx="95">
                  <c:v>44708</c:v>
                </c:pt>
                <c:pt idx="96">
                  <c:v>44711</c:v>
                </c:pt>
                <c:pt idx="97">
                  <c:v>44712</c:v>
                </c:pt>
                <c:pt idx="98">
                  <c:v>44713</c:v>
                </c:pt>
                <c:pt idx="99">
                  <c:v>44714</c:v>
                </c:pt>
                <c:pt idx="100">
                  <c:v>44718</c:v>
                </c:pt>
                <c:pt idx="101">
                  <c:v>44719</c:v>
                </c:pt>
                <c:pt idx="102">
                  <c:v>44720</c:v>
                </c:pt>
                <c:pt idx="103">
                  <c:v>44721</c:v>
                </c:pt>
                <c:pt idx="104">
                  <c:v>44722</c:v>
                </c:pt>
                <c:pt idx="105">
                  <c:v>44725</c:v>
                </c:pt>
                <c:pt idx="106">
                  <c:v>44726</c:v>
                </c:pt>
                <c:pt idx="107">
                  <c:v>44727</c:v>
                </c:pt>
                <c:pt idx="108">
                  <c:v>44728</c:v>
                </c:pt>
                <c:pt idx="109">
                  <c:v>44729</c:v>
                </c:pt>
                <c:pt idx="110">
                  <c:v>44732</c:v>
                </c:pt>
                <c:pt idx="111">
                  <c:v>44733</c:v>
                </c:pt>
                <c:pt idx="112">
                  <c:v>44734</c:v>
                </c:pt>
                <c:pt idx="113">
                  <c:v>44735</c:v>
                </c:pt>
                <c:pt idx="114">
                  <c:v>44736</c:v>
                </c:pt>
                <c:pt idx="115">
                  <c:v>44739</c:v>
                </c:pt>
                <c:pt idx="116">
                  <c:v>44740</c:v>
                </c:pt>
                <c:pt idx="117">
                  <c:v>44741</c:v>
                </c:pt>
                <c:pt idx="118">
                  <c:v>44742</c:v>
                </c:pt>
                <c:pt idx="119">
                  <c:v>44743</c:v>
                </c:pt>
                <c:pt idx="120">
                  <c:v>44746</c:v>
                </c:pt>
                <c:pt idx="121">
                  <c:v>44747</c:v>
                </c:pt>
                <c:pt idx="122">
                  <c:v>44748</c:v>
                </c:pt>
                <c:pt idx="123">
                  <c:v>44749</c:v>
                </c:pt>
                <c:pt idx="124">
                  <c:v>44750</c:v>
                </c:pt>
                <c:pt idx="125">
                  <c:v>44753</c:v>
                </c:pt>
                <c:pt idx="126">
                  <c:v>44754</c:v>
                </c:pt>
                <c:pt idx="127">
                  <c:v>44755</c:v>
                </c:pt>
                <c:pt idx="128">
                  <c:v>44756</c:v>
                </c:pt>
                <c:pt idx="129">
                  <c:v>44757</c:v>
                </c:pt>
                <c:pt idx="130">
                  <c:v>44760</c:v>
                </c:pt>
                <c:pt idx="131">
                  <c:v>44761</c:v>
                </c:pt>
                <c:pt idx="132">
                  <c:v>44762</c:v>
                </c:pt>
                <c:pt idx="133">
                  <c:v>44763</c:v>
                </c:pt>
                <c:pt idx="134">
                  <c:v>44764</c:v>
                </c:pt>
                <c:pt idx="135">
                  <c:v>44767</c:v>
                </c:pt>
                <c:pt idx="136">
                  <c:v>44768</c:v>
                </c:pt>
                <c:pt idx="137">
                  <c:v>44769</c:v>
                </c:pt>
                <c:pt idx="138">
                  <c:v>44770</c:v>
                </c:pt>
                <c:pt idx="139">
                  <c:v>44771</c:v>
                </c:pt>
                <c:pt idx="140">
                  <c:v>44774</c:v>
                </c:pt>
                <c:pt idx="141">
                  <c:v>44775</c:v>
                </c:pt>
                <c:pt idx="142">
                  <c:v>44776</c:v>
                </c:pt>
                <c:pt idx="143">
                  <c:v>44777</c:v>
                </c:pt>
                <c:pt idx="144">
                  <c:v>44778</c:v>
                </c:pt>
                <c:pt idx="145">
                  <c:v>44781</c:v>
                </c:pt>
                <c:pt idx="146">
                  <c:v>44782</c:v>
                </c:pt>
                <c:pt idx="147">
                  <c:v>44783</c:v>
                </c:pt>
                <c:pt idx="148">
                  <c:v>44784</c:v>
                </c:pt>
                <c:pt idx="149">
                  <c:v>44785</c:v>
                </c:pt>
                <c:pt idx="150">
                  <c:v>44788</c:v>
                </c:pt>
                <c:pt idx="151">
                  <c:v>44789</c:v>
                </c:pt>
                <c:pt idx="152">
                  <c:v>44790</c:v>
                </c:pt>
                <c:pt idx="153">
                  <c:v>44791</c:v>
                </c:pt>
                <c:pt idx="154">
                  <c:v>44792</c:v>
                </c:pt>
                <c:pt idx="155">
                  <c:v>44795</c:v>
                </c:pt>
                <c:pt idx="156">
                  <c:v>44796</c:v>
                </c:pt>
                <c:pt idx="157">
                  <c:v>44797</c:v>
                </c:pt>
                <c:pt idx="158">
                  <c:v>44798</c:v>
                </c:pt>
                <c:pt idx="159">
                  <c:v>44799</c:v>
                </c:pt>
                <c:pt idx="160">
                  <c:v>44802</c:v>
                </c:pt>
                <c:pt idx="161">
                  <c:v>44803</c:v>
                </c:pt>
                <c:pt idx="162">
                  <c:v>44804</c:v>
                </c:pt>
                <c:pt idx="163">
                  <c:v>44805</c:v>
                </c:pt>
                <c:pt idx="164">
                  <c:v>44806</c:v>
                </c:pt>
                <c:pt idx="165">
                  <c:v>44809</c:v>
                </c:pt>
                <c:pt idx="166">
                  <c:v>44810</c:v>
                </c:pt>
                <c:pt idx="167">
                  <c:v>44811</c:v>
                </c:pt>
                <c:pt idx="168">
                  <c:v>44812</c:v>
                </c:pt>
                <c:pt idx="169">
                  <c:v>44816</c:v>
                </c:pt>
                <c:pt idx="170">
                  <c:v>44817</c:v>
                </c:pt>
                <c:pt idx="171">
                  <c:v>44818</c:v>
                </c:pt>
                <c:pt idx="172">
                  <c:v>44819</c:v>
                </c:pt>
                <c:pt idx="173">
                  <c:v>44820</c:v>
                </c:pt>
                <c:pt idx="174">
                  <c:v>44823</c:v>
                </c:pt>
                <c:pt idx="175">
                  <c:v>44824</c:v>
                </c:pt>
                <c:pt idx="176">
                  <c:v>44825</c:v>
                </c:pt>
                <c:pt idx="177">
                  <c:v>44826</c:v>
                </c:pt>
                <c:pt idx="178">
                  <c:v>44827</c:v>
                </c:pt>
                <c:pt idx="179">
                  <c:v>44830</c:v>
                </c:pt>
                <c:pt idx="180">
                  <c:v>44831</c:v>
                </c:pt>
                <c:pt idx="181">
                  <c:v>44832</c:v>
                </c:pt>
                <c:pt idx="182">
                  <c:v>44833</c:v>
                </c:pt>
                <c:pt idx="183">
                  <c:v>44834</c:v>
                </c:pt>
                <c:pt idx="184">
                  <c:v>44837</c:v>
                </c:pt>
                <c:pt idx="185">
                  <c:v>44838</c:v>
                </c:pt>
                <c:pt idx="186">
                  <c:v>44839</c:v>
                </c:pt>
                <c:pt idx="187">
                  <c:v>44840</c:v>
                </c:pt>
                <c:pt idx="188">
                  <c:v>44841</c:v>
                </c:pt>
                <c:pt idx="189">
                  <c:v>44845</c:v>
                </c:pt>
                <c:pt idx="190">
                  <c:v>44846</c:v>
                </c:pt>
                <c:pt idx="191">
                  <c:v>44847</c:v>
                </c:pt>
                <c:pt idx="192">
                  <c:v>44848</c:v>
                </c:pt>
                <c:pt idx="193">
                  <c:v>44851</c:v>
                </c:pt>
                <c:pt idx="194">
                  <c:v>44852</c:v>
                </c:pt>
                <c:pt idx="195">
                  <c:v>44853</c:v>
                </c:pt>
                <c:pt idx="196">
                  <c:v>44854</c:v>
                </c:pt>
                <c:pt idx="197">
                  <c:v>44855</c:v>
                </c:pt>
                <c:pt idx="198">
                  <c:v>44858</c:v>
                </c:pt>
                <c:pt idx="199">
                  <c:v>44859</c:v>
                </c:pt>
                <c:pt idx="200">
                  <c:v>44860</c:v>
                </c:pt>
                <c:pt idx="201">
                  <c:v>44861</c:v>
                </c:pt>
                <c:pt idx="202">
                  <c:v>44862</c:v>
                </c:pt>
                <c:pt idx="203">
                  <c:v>44865</c:v>
                </c:pt>
                <c:pt idx="204">
                  <c:v>44866</c:v>
                </c:pt>
                <c:pt idx="205">
                  <c:v>44867</c:v>
                </c:pt>
                <c:pt idx="206">
                  <c:v>44868</c:v>
                </c:pt>
                <c:pt idx="207">
                  <c:v>44869</c:v>
                </c:pt>
                <c:pt idx="208">
                  <c:v>44872</c:v>
                </c:pt>
                <c:pt idx="209">
                  <c:v>44873</c:v>
                </c:pt>
                <c:pt idx="210">
                  <c:v>44874</c:v>
                </c:pt>
                <c:pt idx="211">
                  <c:v>44875</c:v>
                </c:pt>
                <c:pt idx="212">
                  <c:v>44876</c:v>
                </c:pt>
                <c:pt idx="213">
                  <c:v>44879</c:v>
                </c:pt>
                <c:pt idx="214">
                  <c:v>44880</c:v>
                </c:pt>
                <c:pt idx="215">
                  <c:v>44881</c:v>
                </c:pt>
                <c:pt idx="216">
                  <c:v>44882</c:v>
                </c:pt>
                <c:pt idx="217">
                  <c:v>44883</c:v>
                </c:pt>
                <c:pt idx="218">
                  <c:v>44886</c:v>
                </c:pt>
                <c:pt idx="219">
                  <c:v>44887</c:v>
                </c:pt>
                <c:pt idx="220">
                  <c:v>44888</c:v>
                </c:pt>
                <c:pt idx="221">
                  <c:v>44889</c:v>
                </c:pt>
                <c:pt idx="222">
                  <c:v>44890</c:v>
                </c:pt>
                <c:pt idx="223">
                  <c:v>44893</c:v>
                </c:pt>
                <c:pt idx="224">
                  <c:v>44894</c:v>
                </c:pt>
                <c:pt idx="225">
                  <c:v>44895</c:v>
                </c:pt>
                <c:pt idx="226">
                  <c:v>44896</c:v>
                </c:pt>
                <c:pt idx="227">
                  <c:v>44897</c:v>
                </c:pt>
                <c:pt idx="228">
                  <c:v>44900</c:v>
                </c:pt>
                <c:pt idx="229">
                  <c:v>44901</c:v>
                </c:pt>
                <c:pt idx="230">
                  <c:v>44902</c:v>
                </c:pt>
                <c:pt idx="231">
                  <c:v>44903</c:v>
                </c:pt>
                <c:pt idx="232">
                  <c:v>44904</c:v>
                </c:pt>
                <c:pt idx="233">
                  <c:v>44907</c:v>
                </c:pt>
                <c:pt idx="234">
                  <c:v>44908</c:v>
                </c:pt>
                <c:pt idx="235">
                  <c:v>44909</c:v>
                </c:pt>
                <c:pt idx="236">
                  <c:v>44910</c:v>
                </c:pt>
                <c:pt idx="237">
                  <c:v>44911</c:v>
                </c:pt>
                <c:pt idx="238">
                  <c:v>44914</c:v>
                </c:pt>
                <c:pt idx="239">
                  <c:v>44915</c:v>
                </c:pt>
                <c:pt idx="240">
                  <c:v>44916</c:v>
                </c:pt>
                <c:pt idx="241">
                  <c:v>44917</c:v>
                </c:pt>
                <c:pt idx="242">
                  <c:v>44918</c:v>
                </c:pt>
                <c:pt idx="243">
                  <c:v>44921</c:v>
                </c:pt>
                <c:pt idx="244">
                  <c:v>44922</c:v>
                </c:pt>
                <c:pt idx="245">
                  <c:v>44923</c:v>
                </c:pt>
                <c:pt idx="246">
                  <c:v>44924</c:v>
                </c:pt>
                <c:pt idx="247">
                  <c:v>44925</c:v>
                </c:pt>
                <c:pt idx="248">
                  <c:v>44929</c:v>
                </c:pt>
                <c:pt idx="249">
                  <c:v>44930</c:v>
                </c:pt>
                <c:pt idx="250">
                  <c:v>44931</c:v>
                </c:pt>
                <c:pt idx="251">
                  <c:v>44932</c:v>
                </c:pt>
                <c:pt idx="252">
                  <c:v>44935</c:v>
                </c:pt>
                <c:pt idx="253">
                  <c:v>44936</c:v>
                </c:pt>
                <c:pt idx="254">
                  <c:v>44937</c:v>
                </c:pt>
                <c:pt idx="255">
                  <c:v>44938</c:v>
                </c:pt>
                <c:pt idx="256">
                  <c:v>44939</c:v>
                </c:pt>
                <c:pt idx="257">
                  <c:v>44942</c:v>
                </c:pt>
                <c:pt idx="258">
                  <c:v>44943</c:v>
                </c:pt>
                <c:pt idx="259">
                  <c:v>44944</c:v>
                </c:pt>
                <c:pt idx="260">
                  <c:v>44945</c:v>
                </c:pt>
                <c:pt idx="261">
                  <c:v>44956</c:v>
                </c:pt>
                <c:pt idx="262">
                  <c:v>44957</c:v>
                </c:pt>
                <c:pt idx="263">
                  <c:v>44958</c:v>
                </c:pt>
                <c:pt idx="264">
                  <c:v>44959</c:v>
                </c:pt>
                <c:pt idx="265">
                  <c:v>44960</c:v>
                </c:pt>
                <c:pt idx="266">
                  <c:v>44963</c:v>
                </c:pt>
                <c:pt idx="267">
                  <c:v>44964</c:v>
                </c:pt>
                <c:pt idx="268">
                  <c:v>44965</c:v>
                </c:pt>
                <c:pt idx="269">
                  <c:v>44966</c:v>
                </c:pt>
                <c:pt idx="270">
                  <c:v>44967</c:v>
                </c:pt>
                <c:pt idx="271">
                  <c:v>44970</c:v>
                </c:pt>
                <c:pt idx="272">
                  <c:v>44971</c:v>
                </c:pt>
                <c:pt idx="273">
                  <c:v>44972</c:v>
                </c:pt>
                <c:pt idx="274">
                  <c:v>44973</c:v>
                </c:pt>
                <c:pt idx="275">
                  <c:v>44974</c:v>
                </c:pt>
                <c:pt idx="276">
                  <c:v>44977</c:v>
                </c:pt>
                <c:pt idx="277">
                  <c:v>44978</c:v>
                </c:pt>
                <c:pt idx="278">
                  <c:v>44979</c:v>
                </c:pt>
                <c:pt idx="279">
                  <c:v>44980</c:v>
                </c:pt>
                <c:pt idx="280">
                  <c:v>44981</c:v>
                </c:pt>
                <c:pt idx="281">
                  <c:v>44986</c:v>
                </c:pt>
                <c:pt idx="282">
                  <c:v>44987</c:v>
                </c:pt>
                <c:pt idx="283">
                  <c:v>44988</c:v>
                </c:pt>
                <c:pt idx="284">
                  <c:v>44991</c:v>
                </c:pt>
                <c:pt idx="285">
                  <c:v>44992</c:v>
                </c:pt>
                <c:pt idx="286">
                  <c:v>44993</c:v>
                </c:pt>
                <c:pt idx="287">
                  <c:v>44994</c:v>
                </c:pt>
                <c:pt idx="288">
                  <c:v>44995</c:v>
                </c:pt>
                <c:pt idx="289">
                  <c:v>44998</c:v>
                </c:pt>
                <c:pt idx="290">
                  <c:v>44999</c:v>
                </c:pt>
                <c:pt idx="291">
                  <c:v>45000</c:v>
                </c:pt>
                <c:pt idx="292">
                  <c:v>45001</c:v>
                </c:pt>
                <c:pt idx="293">
                  <c:v>45002</c:v>
                </c:pt>
                <c:pt idx="294">
                  <c:v>45005</c:v>
                </c:pt>
                <c:pt idx="295">
                  <c:v>45006</c:v>
                </c:pt>
                <c:pt idx="296">
                  <c:v>45007</c:v>
                </c:pt>
                <c:pt idx="297">
                  <c:v>45008</c:v>
                </c:pt>
                <c:pt idx="298">
                  <c:v>45009</c:v>
                </c:pt>
                <c:pt idx="299">
                  <c:v>45012</c:v>
                </c:pt>
                <c:pt idx="300">
                  <c:v>45013</c:v>
                </c:pt>
                <c:pt idx="301">
                  <c:v>45014</c:v>
                </c:pt>
                <c:pt idx="302">
                  <c:v>45015</c:v>
                </c:pt>
                <c:pt idx="303">
                  <c:v>45016</c:v>
                </c:pt>
                <c:pt idx="304">
                  <c:v>45022</c:v>
                </c:pt>
                <c:pt idx="305">
                  <c:v>45023</c:v>
                </c:pt>
                <c:pt idx="306">
                  <c:v>45026</c:v>
                </c:pt>
                <c:pt idx="307">
                  <c:v>45027</c:v>
                </c:pt>
                <c:pt idx="308">
                  <c:v>45028</c:v>
                </c:pt>
                <c:pt idx="309">
                  <c:v>45029</c:v>
                </c:pt>
                <c:pt idx="310">
                  <c:v>45030</c:v>
                </c:pt>
                <c:pt idx="311">
                  <c:v>45033</c:v>
                </c:pt>
                <c:pt idx="312">
                  <c:v>45034</c:v>
                </c:pt>
                <c:pt idx="313">
                  <c:v>45035</c:v>
                </c:pt>
                <c:pt idx="314">
                  <c:v>45036</c:v>
                </c:pt>
                <c:pt idx="315">
                  <c:v>45037</c:v>
                </c:pt>
                <c:pt idx="316">
                  <c:v>45040</c:v>
                </c:pt>
                <c:pt idx="317">
                  <c:v>45041</c:v>
                </c:pt>
                <c:pt idx="318">
                  <c:v>45042</c:v>
                </c:pt>
                <c:pt idx="319">
                  <c:v>45043</c:v>
                </c:pt>
                <c:pt idx="320">
                  <c:v>45044</c:v>
                </c:pt>
                <c:pt idx="321">
                  <c:v>45048</c:v>
                </c:pt>
                <c:pt idx="322">
                  <c:v>45049</c:v>
                </c:pt>
                <c:pt idx="323">
                  <c:v>45050</c:v>
                </c:pt>
                <c:pt idx="324">
                  <c:v>45051</c:v>
                </c:pt>
                <c:pt idx="325">
                  <c:v>45054</c:v>
                </c:pt>
                <c:pt idx="326">
                  <c:v>45055</c:v>
                </c:pt>
                <c:pt idx="327">
                  <c:v>45056</c:v>
                </c:pt>
                <c:pt idx="328">
                  <c:v>45057</c:v>
                </c:pt>
                <c:pt idx="329">
                  <c:v>45058</c:v>
                </c:pt>
                <c:pt idx="330">
                  <c:v>45061</c:v>
                </c:pt>
                <c:pt idx="331">
                  <c:v>45062</c:v>
                </c:pt>
                <c:pt idx="332">
                  <c:v>45063</c:v>
                </c:pt>
                <c:pt idx="333">
                  <c:v>45064</c:v>
                </c:pt>
                <c:pt idx="334">
                  <c:v>45065</c:v>
                </c:pt>
                <c:pt idx="335">
                  <c:v>45068</c:v>
                </c:pt>
                <c:pt idx="336">
                  <c:v>45069</c:v>
                </c:pt>
                <c:pt idx="337">
                  <c:v>45070</c:v>
                </c:pt>
                <c:pt idx="338">
                  <c:v>45071</c:v>
                </c:pt>
                <c:pt idx="339">
                  <c:v>45072</c:v>
                </c:pt>
                <c:pt idx="340">
                  <c:v>45075</c:v>
                </c:pt>
                <c:pt idx="341">
                  <c:v>45076</c:v>
                </c:pt>
                <c:pt idx="342">
                  <c:v>45077</c:v>
                </c:pt>
                <c:pt idx="343">
                  <c:v>45078</c:v>
                </c:pt>
                <c:pt idx="344">
                  <c:v>45079</c:v>
                </c:pt>
                <c:pt idx="345">
                  <c:v>45082</c:v>
                </c:pt>
                <c:pt idx="346">
                  <c:v>45083</c:v>
                </c:pt>
                <c:pt idx="347">
                  <c:v>45084</c:v>
                </c:pt>
                <c:pt idx="348">
                  <c:v>45085</c:v>
                </c:pt>
                <c:pt idx="349">
                  <c:v>45086</c:v>
                </c:pt>
                <c:pt idx="350">
                  <c:v>45089</c:v>
                </c:pt>
                <c:pt idx="351">
                  <c:v>45090</c:v>
                </c:pt>
                <c:pt idx="352">
                  <c:v>45091</c:v>
                </c:pt>
                <c:pt idx="353">
                  <c:v>45092</c:v>
                </c:pt>
                <c:pt idx="354">
                  <c:v>45093</c:v>
                </c:pt>
                <c:pt idx="355">
                  <c:v>45096</c:v>
                </c:pt>
                <c:pt idx="356">
                  <c:v>45097</c:v>
                </c:pt>
                <c:pt idx="357">
                  <c:v>45098</c:v>
                </c:pt>
                <c:pt idx="358">
                  <c:v>45103</c:v>
                </c:pt>
                <c:pt idx="359">
                  <c:v>45104</c:v>
                </c:pt>
                <c:pt idx="360">
                  <c:v>45105</c:v>
                </c:pt>
                <c:pt idx="361">
                  <c:v>45106</c:v>
                </c:pt>
                <c:pt idx="362">
                  <c:v>45107</c:v>
                </c:pt>
                <c:pt idx="363">
                  <c:v>45110</c:v>
                </c:pt>
                <c:pt idx="364">
                  <c:v>45111</c:v>
                </c:pt>
                <c:pt idx="365">
                  <c:v>45112</c:v>
                </c:pt>
                <c:pt idx="366">
                  <c:v>45113</c:v>
                </c:pt>
                <c:pt idx="367">
                  <c:v>45114</c:v>
                </c:pt>
                <c:pt idx="368">
                  <c:v>45117</c:v>
                </c:pt>
                <c:pt idx="369">
                  <c:v>45118</c:v>
                </c:pt>
                <c:pt idx="370">
                  <c:v>45119</c:v>
                </c:pt>
                <c:pt idx="371">
                  <c:v>45120</c:v>
                </c:pt>
                <c:pt idx="372">
                  <c:v>45121</c:v>
                </c:pt>
                <c:pt idx="373">
                  <c:v>45124</c:v>
                </c:pt>
                <c:pt idx="374">
                  <c:v>45125</c:v>
                </c:pt>
                <c:pt idx="375">
                  <c:v>45126</c:v>
                </c:pt>
                <c:pt idx="376">
                  <c:v>45127</c:v>
                </c:pt>
                <c:pt idx="377">
                  <c:v>45128</c:v>
                </c:pt>
                <c:pt idx="378">
                  <c:v>45131</c:v>
                </c:pt>
                <c:pt idx="379">
                  <c:v>45132</c:v>
                </c:pt>
                <c:pt idx="380">
                  <c:v>45133</c:v>
                </c:pt>
                <c:pt idx="381">
                  <c:v>45134</c:v>
                </c:pt>
                <c:pt idx="382">
                  <c:v>45135</c:v>
                </c:pt>
                <c:pt idx="383">
                  <c:v>45138</c:v>
                </c:pt>
                <c:pt idx="384">
                  <c:v>45139</c:v>
                </c:pt>
                <c:pt idx="385">
                  <c:v>45140</c:v>
                </c:pt>
                <c:pt idx="386">
                  <c:v>45142</c:v>
                </c:pt>
                <c:pt idx="387">
                  <c:v>45145</c:v>
                </c:pt>
                <c:pt idx="388">
                  <c:v>45146</c:v>
                </c:pt>
                <c:pt idx="389">
                  <c:v>45147</c:v>
                </c:pt>
                <c:pt idx="390">
                  <c:v>45148</c:v>
                </c:pt>
                <c:pt idx="391">
                  <c:v>45149</c:v>
                </c:pt>
                <c:pt idx="392">
                  <c:v>45152</c:v>
                </c:pt>
                <c:pt idx="393">
                  <c:v>45153</c:v>
                </c:pt>
                <c:pt idx="394">
                  <c:v>45154</c:v>
                </c:pt>
                <c:pt idx="395">
                  <c:v>45155</c:v>
                </c:pt>
                <c:pt idx="396">
                  <c:v>45156</c:v>
                </c:pt>
                <c:pt idx="397">
                  <c:v>45159</c:v>
                </c:pt>
                <c:pt idx="398">
                  <c:v>45160</c:v>
                </c:pt>
                <c:pt idx="399">
                  <c:v>45161</c:v>
                </c:pt>
                <c:pt idx="400">
                  <c:v>45162</c:v>
                </c:pt>
                <c:pt idx="401">
                  <c:v>45163</c:v>
                </c:pt>
                <c:pt idx="402">
                  <c:v>45166</c:v>
                </c:pt>
                <c:pt idx="403">
                  <c:v>45167</c:v>
                </c:pt>
                <c:pt idx="404">
                  <c:v>45168</c:v>
                </c:pt>
                <c:pt idx="405">
                  <c:v>45169</c:v>
                </c:pt>
                <c:pt idx="406">
                  <c:v>45170</c:v>
                </c:pt>
                <c:pt idx="407">
                  <c:v>45173</c:v>
                </c:pt>
                <c:pt idx="408">
                  <c:v>45174</c:v>
                </c:pt>
                <c:pt idx="409">
                  <c:v>45175</c:v>
                </c:pt>
                <c:pt idx="410">
                  <c:v>45176</c:v>
                </c:pt>
                <c:pt idx="411">
                  <c:v>45177</c:v>
                </c:pt>
                <c:pt idx="412">
                  <c:v>45180</c:v>
                </c:pt>
                <c:pt idx="413">
                  <c:v>45181</c:v>
                </c:pt>
                <c:pt idx="414">
                  <c:v>45182</c:v>
                </c:pt>
                <c:pt idx="415">
                  <c:v>45183</c:v>
                </c:pt>
                <c:pt idx="416">
                  <c:v>45184</c:v>
                </c:pt>
                <c:pt idx="417">
                  <c:v>45187</c:v>
                </c:pt>
                <c:pt idx="418">
                  <c:v>45188</c:v>
                </c:pt>
                <c:pt idx="419">
                  <c:v>45189</c:v>
                </c:pt>
                <c:pt idx="420">
                  <c:v>45190</c:v>
                </c:pt>
                <c:pt idx="421">
                  <c:v>45191</c:v>
                </c:pt>
                <c:pt idx="422">
                  <c:v>45194</c:v>
                </c:pt>
                <c:pt idx="423">
                  <c:v>45195</c:v>
                </c:pt>
                <c:pt idx="424">
                  <c:v>45196</c:v>
                </c:pt>
                <c:pt idx="425">
                  <c:v>45197</c:v>
                </c:pt>
                <c:pt idx="426">
                  <c:v>45201</c:v>
                </c:pt>
                <c:pt idx="427">
                  <c:v>45202</c:v>
                </c:pt>
                <c:pt idx="428">
                  <c:v>45203</c:v>
                </c:pt>
                <c:pt idx="429">
                  <c:v>45204</c:v>
                </c:pt>
                <c:pt idx="430">
                  <c:v>45205</c:v>
                </c:pt>
                <c:pt idx="431">
                  <c:v>45210</c:v>
                </c:pt>
                <c:pt idx="432">
                  <c:v>45211</c:v>
                </c:pt>
                <c:pt idx="433">
                  <c:v>45212</c:v>
                </c:pt>
                <c:pt idx="434">
                  <c:v>45215</c:v>
                </c:pt>
                <c:pt idx="435">
                  <c:v>45216</c:v>
                </c:pt>
                <c:pt idx="436">
                  <c:v>45217</c:v>
                </c:pt>
                <c:pt idx="437">
                  <c:v>45218</c:v>
                </c:pt>
                <c:pt idx="438">
                  <c:v>45219</c:v>
                </c:pt>
                <c:pt idx="439">
                  <c:v>45222</c:v>
                </c:pt>
                <c:pt idx="440">
                  <c:v>45223</c:v>
                </c:pt>
                <c:pt idx="441">
                  <c:v>45224</c:v>
                </c:pt>
                <c:pt idx="442">
                  <c:v>45225</c:v>
                </c:pt>
                <c:pt idx="443">
                  <c:v>45226</c:v>
                </c:pt>
                <c:pt idx="444">
                  <c:v>45229</c:v>
                </c:pt>
                <c:pt idx="445">
                  <c:v>45230</c:v>
                </c:pt>
                <c:pt idx="446">
                  <c:v>45231</c:v>
                </c:pt>
                <c:pt idx="447">
                  <c:v>45232</c:v>
                </c:pt>
                <c:pt idx="448">
                  <c:v>45233</c:v>
                </c:pt>
                <c:pt idx="449">
                  <c:v>45236</c:v>
                </c:pt>
                <c:pt idx="450">
                  <c:v>45237</c:v>
                </c:pt>
                <c:pt idx="451">
                  <c:v>45238</c:v>
                </c:pt>
                <c:pt idx="452">
                  <c:v>45239</c:v>
                </c:pt>
                <c:pt idx="453">
                  <c:v>45240</c:v>
                </c:pt>
                <c:pt idx="454">
                  <c:v>45243</c:v>
                </c:pt>
                <c:pt idx="455">
                  <c:v>45244</c:v>
                </c:pt>
                <c:pt idx="456">
                  <c:v>45245</c:v>
                </c:pt>
                <c:pt idx="457">
                  <c:v>45246</c:v>
                </c:pt>
                <c:pt idx="458">
                  <c:v>45247</c:v>
                </c:pt>
                <c:pt idx="459">
                  <c:v>45250</c:v>
                </c:pt>
                <c:pt idx="460">
                  <c:v>45251</c:v>
                </c:pt>
                <c:pt idx="461">
                  <c:v>45252</c:v>
                </c:pt>
                <c:pt idx="462">
                  <c:v>45253</c:v>
                </c:pt>
                <c:pt idx="463">
                  <c:v>45254</c:v>
                </c:pt>
                <c:pt idx="464">
                  <c:v>45257</c:v>
                </c:pt>
                <c:pt idx="465">
                  <c:v>45258</c:v>
                </c:pt>
                <c:pt idx="466">
                  <c:v>45259</c:v>
                </c:pt>
                <c:pt idx="467">
                  <c:v>45260</c:v>
                </c:pt>
                <c:pt idx="468">
                  <c:v>45261</c:v>
                </c:pt>
                <c:pt idx="469">
                  <c:v>45264</c:v>
                </c:pt>
                <c:pt idx="470">
                  <c:v>45265</c:v>
                </c:pt>
                <c:pt idx="471">
                  <c:v>45266</c:v>
                </c:pt>
                <c:pt idx="472">
                  <c:v>45267</c:v>
                </c:pt>
                <c:pt idx="473">
                  <c:v>45268</c:v>
                </c:pt>
                <c:pt idx="474">
                  <c:v>45271</c:v>
                </c:pt>
                <c:pt idx="475">
                  <c:v>45272</c:v>
                </c:pt>
                <c:pt idx="476">
                  <c:v>45273</c:v>
                </c:pt>
                <c:pt idx="477">
                  <c:v>45274</c:v>
                </c:pt>
                <c:pt idx="478">
                  <c:v>45275</c:v>
                </c:pt>
                <c:pt idx="479">
                  <c:v>45278</c:v>
                </c:pt>
                <c:pt idx="480">
                  <c:v>45279</c:v>
                </c:pt>
                <c:pt idx="481">
                  <c:v>45280</c:v>
                </c:pt>
                <c:pt idx="482">
                  <c:v>45281</c:v>
                </c:pt>
                <c:pt idx="483">
                  <c:v>45282</c:v>
                </c:pt>
                <c:pt idx="484">
                  <c:v>45285</c:v>
                </c:pt>
                <c:pt idx="485">
                  <c:v>45286</c:v>
                </c:pt>
                <c:pt idx="486">
                  <c:v>45287</c:v>
                </c:pt>
                <c:pt idx="487">
                  <c:v>45288</c:v>
                </c:pt>
                <c:pt idx="488">
                  <c:v>45289</c:v>
                </c:pt>
                <c:pt idx="489">
                  <c:v>45293</c:v>
                </c:pt>
                <c:pt idx="490">
                  <c:v>45294</c:v>
                </c:pt>
                <c:pt idx="491">
                  <c:v>45295</c:v>
                </c:pt>
                <c:pt idx="492">
                  <c:v>45296</c:v>
                </c:pt>
                <c:pt idx="493">
                  <c:v>45299</c:v>
                </c:pt>
                <c:pt idx="494">
                  <c:v>45300</c:v>
                </c:pt>
                <c:pt idx="495">
                  <c:v>45301</c:v>
                </c:pt>
                <c:pt idx="496">
                  <c:v>45302</c:v>
                </c:pt>
                <c:pt idx="497">
                  <c:v>45303</c:v>
                </c:pt>
                <c:pt idx="498">
                  <c:v>45306</c:v>
                </c:pt>
                <c:pt idx="499">
                  <c:v>45307</c:v>
                </c:pt>
                <c:pt idx="500">
                  <c:v>45308</c:v>
                </c:pt>
                <c:pt idx="501">
                  <c:v>45309</c:v>
                </c:pt>
                <c:pt idx="502">
                  <c:v>45310</c:v>
                </c:pt>
                <c:pt idx="503">
                  <c:v>45313</c:v>
                </c:pt>
                <c:pt idx="504">
                  <c:v>45314</c:v>
                </c:pt>
                <c:pt idx="505">
                  <c:v>45315</c:v>
                </c:pt>
                <c:pt idx="506">
                  <c:v>45316</c:v>
                </c:pt>
                <c:pt idx="507">
                  <c:v>45317</c:v>
                </c:pt>
                <c:pt idx="508">
                  <c:v>45320</c:v>
                </c:pt>
                <c:pt idx="509">
                  <c:v>45321</c:v>
                </c:pt>
                <c:pt idx="510">
                  <c:v>45322</c:v>
                </c:pt>
                <c:pt idx="511">
                  <c:v>45323</c:v>
                </c:pt>
                <c:pt idx="512">
                  <c:v>45324</c:v>
                </c:pt>
                <c:pt idx="513">
                  <c:v>45327</c:v>
                </c:pt>
                <c:pt idx="514">
                  <c:v>45328</c:v>
                </c:pt>
                <c:pt idx="515">
                  <c:v>45329</c:v>
                </c:pt>
                <c:pt idx="516">
                  <c:v>45337</c:v>
                </c:pt>
                <c:pt idx="517">
                  <c:v>45338</c:v>
                </c:pt>
                <c:pt idx="518">
                  <c:v>45341</c:v>
                </c:pt>
                <c:pt idx="519">
                  <c:v>45342</c:v>
                </c:pt>
                <c:pt idx="520">
                  <c:v>45343</c:v>
                </c:pt>
                <c:pt idx="521">
                  <c:v>45344</c:v>
                </c:pt>
                <c:pt idx="522">
                  <c:v>45345</c:v>
                </c:pt>
                <c:pt idx="523">
                  <c:v>45348</c:v>
                </c:pt>
                <c:pt idx="524">
                  <c:v>45349</c:v>
                </c:pt>
                <c:pt idx="525">
                  <c:v>45351</c:v>
                </c:pt>
                <c:pt idx="526">
                  <c:v>45352</c:v>
                </c:pt>
                <c:pt idx="527">
                  <c:v>45355</c:v>
                </c:pt>
                <c:pt idx="528">
                  <c:v>45356</c:v>
                </c:pt>
                <c:pt idx="529">
                  <c:v>45357</c:v>
                </c:pt>
                <c:pt idx="530">
                  <c:v>45358</c:v>
                </c:pt>
                <c:pt idx="531">
                  <c:v>45359</c:v>
                </c:pt>
                <c:pt idx="532">
                  <c:v>45362</c:v>
                </c:pt>
                <c:pt idx="533">
                  <c:v>45363</c:v>
                </c:pt>
                <c:pt idx="534">
                  <c:v>45364</c:v>
                </c:pt>
                <c:pt idx="535">
                  <c:v>45365</c:v>
                </c:pt>
                <c:pt idx="536">
                  <c:v>45366</c:v>
                </c:pt>
                <c:pt idx="537">
                  <c:v>45369</c:v>
                </c:pt>
                <c:pt idx="538">
                  <c:v>45370</c:v>
                </c:pt>
                <c:pt idx="539">
                  <c:v>45371</c:v>
                </c:pt>
                <c:pt idx="540">
                  <c:v>45372</c:v>
                </c:pt>
                <c:pt idx="541">
                  <c:v>45373</c:v>
                </c:pt>
                <c:pt idx="542">
                  <c:v>45376</c:v>
                </c:pt>
                <c:pt idx="543">
                  <c:v>45377</c:v>
                </c:pt>
                <c:pt idx="544">
                  <c:v>45378</c:v>
                </c:pt>
                <c:pt idx="545">
                  <c:v>45379</c:v>
                </c:pt>
                <c:pt idx="546">
                  <c:v>45380</c:v>
                </c:pt>
                <c:pt idx="547">
                  <c:v>45383</c:v>
                </c:pt>
                <c:pt idx="548">
                  <c:v>45384</c:v>
                </c:pt>
                <c:pt idx="549">
                  <c:v>45385</c:v>
                </c:pt>
                <c:pt idx="550">
                  <c:v>45390</c:v>
                </c:pt>
                <c:pt idx="551">
                  <c:v>45391</c:v>
                </c:pt>
                <c:pt idx="552">
                  <c:v>45392</c:v>
                </c:pt>
                <c:pt idx="553">
                  <c:v>45393</c:v>
                </c:pt>
                <c:pt idx="554">
                  <c:v>45394</c:v>
                </c:pt>
                <c:pt idx="555">
                  <c:v>45397</c:v>
                </c:pt>
                <c:pt idx="556">
                  <c:v>45398</c:v>
                </c:pt>
                <c:pt idx="557">
                  <c:v>45399</c:v>
                </c:pt>
                <c:pt idx="558">
                  <c:v>45400</c:v>
                </c:pt>
                <c:pt idx="559">
                  <c:v>45401</c:v>
                </c:pt>
                <c:pt idx="560">
                  <c:v>45404</c:v>
                </c:pt>
                <c:pt idx="561">
                  <c:v>45405</c:v>
                </c:pt>
                <c:pt idx="562">
                  <c:v>45406</c:v>
                </c:pt>
                <c:pt idx="563">
                  <c:v>45407</c:v>
                </c:pt>
                <c:pt idx="564">
                  <c:v>45408</c:v>
                </c:pt>
                <c:pt idx="565">
                  <c:v>45411</c:v>
                </c:pt>
                <c:pt idx="566">
                  <c:v>45412</c:v>
                </c:pt>
                <c:pt idx="567">
                  <c:v>45414</c:v>
                </c:pt>
                <c:pt idx="568">
                  <c:v>45415</c:v>
                </c:pt>
                <c:pt idx="569">
                  <c:v>45418</c:v>
                </c:pt>
                <c:pt idx="570">
                  <c:v>45419</c:v>
                </c:pt>
                <c:pt idx="571">
                  <c:v>45420</c:v>
                </c:pt>
                <c:pt idx="572">
                  <c:v>45421</c:v>
                </c:pt>
                <c:pt idx="573">
                  <c:v>45422</c:v>
                </c:pt>
                <c:pt idx="574">
                  <c:v>45425</c:v>
                </c:pt>
                <c:pt idx="575">
                  <c:v>45426</c:v>
                </c:pt>
                <c:pt idx="576">
                  <c:v>45427</c:v>
                </c:pt>
                <c:pt idx="577">
                  <c:v>45428</c:v>
                </c:pt>
                <c:pt idx="578">
                  <c:v>45429</c:v>
                </c:pt>
                <c:pt idx="579">
                  <c:v>45432</c:v>
                </c:pt>
                <c:pt idx="580">
                  <c:v>45433</c:v>
                </c:pt>
                <c:pt idx="581">
                  <c:v>45434</c:v>
                </c:pt>
                <c:pt idx="582">
                  <c:v>45435</c:v>
                </c:pt>
                <c:pt idx="583">
                  <c:v>45436</c:v>
                </c:pt>
                <c:pt idx="584">
                  <c:v>45439</c:v>
                </c:pt>
                <c:pt idx="585">
                  <c:v>45440</c:v>
                </c:pt>
                <c:pt idx="586">
                  <c:v>45441</c:v>
                </c:pt>
                <c:pt idx="587">
                  <c:v>45442</c:v>
                </c:pt>
                <c:pt idx="588">
                  <c:v>45443</c:v>
                </c:pt>
                <c:pt idx="589">
                  <c:v>45446</c:v>
                </c:pt>
                <c:pt idx="590">
                  <c:v>45447</c:v>
                </c:pt>
                <c:pt idx="591">
                  <c:v>45448</c:v>
                </c:pt>
                <c:pt idx="592">
                  <c:v>45449</c:v>
                </c:pt>
                <c:pt idx="593">
                  <c:v>45450</c:v>
                </c:pt>
                <c:pt idx="594">
                  <c:v>45454</c:v>
                </c:pt>
                <c:pt idx="595">
                  <c:v>45455</c:v>
                </c:pt>
                <c:pt idx="596">
                  <c:v>45456</c:v>
                </c:pt>
                <c:pt idx="597">
                  <c:v>45457</c:v>
                </c:pt>
                <c:pt idx="598">
                  <c:v>45460</c:v>
                </c:pt>
                <c:pt idx="599">
                  <c:v>45461</c:v>
                </c:pt>
                <c:pt idx="600">
                  <c:v>45462</c:v>
                </c:pt>
                <c:pt idx="601">
                  <c:v>45463</c:v>
                </c:pt>
                <c:pt idx="602">
                  <c:v>45464</c:v>
                </c:pt>
                <c:pt idx="603">
                  <c:v>45467</c:v>
                </c:pt>
                <c:pt idx="604">
                  <c:v>45468</c:v>
                </c:pt>
                <c:pt idx="605">
                  <c:v>45469</c:v>
                </c:pt>
                <c:pt idx="606">
                  <c:v>45470</c:v>
                </c:pt>
                <c:pt idx="607">
                  <c:v>45471</c:v>
                </c:pt>
                <c:pt idx="608">
                  <c:v>45474</c:v>
                </c:pt>
                <c:pt idx="609">
                  <c:v>45475</c:v>
                </c:pt>
                <c:pt idx="610">
                  <c:v>45476</c:v>
                </c:pt>
                <c:pt idx="611">
                  <c:v>45477</c:v>
                </c:pt>
                <c:pt idx="612">
                  <c:v>45478</c:v>
                </c:pt>
                <c:pt idx="613">
                  <c:v>45481</c:v>
                </c:pt>
                <c:pt idx="614">
                  <c:v>45482</c:v>
                </c:pt>
                <c:pt idx="615">
                  <c:v>45483</c:v>
                </c:pt>
                <c:pt idx="616">
                  <c:v>45484</c:v>
                </c:pt>
                <c:pt idx="617">
                  <c:v>45485</c:v>
                </c:pt>
                <c:pt idx="618">
                  <c:v>45488</c:v>
                </c:pt>
                <c:pt idx="619">
                  <c:v>45489</c:v>
                </c:pt>
                <c:pt idx="620">
                  <c:v>45490</c:v>
                </c:pt>
                <c:pt idx="621">
                  <c:v>45491</c:v>
                </c:pt>
                <c:pt idx="622">
                  <c:v>45492</c:v>
                </c:pt>
                <c:pt idx="623">
                  <c:v>45495</c:v>
                </c:pt>
                <c:pt idx="624">
                  <c:v>45496</c:v>
                </c:pt>
                <c:pt idx="625">
                  <c:v>45499</c:v>
                </c:pt>
                <c:pt idx="626">
                  <c:v>45502</c:v>
                </c:pt>
                <c:pt idx="627">
                  <c:v>45503</c:v>
                </c:pt>
                <c:pt idx="628">
                  <c:v>45504</c:v>
                </c:pt>
                <c:pt idx="629">
                  <c:v>45505</c:v>
                </c:pt>
                <c:pt idx="630">
                  <c:v>45506</c:v>
                </c:pt>
                <c:pt idx="631">
                  <c:v>45509</c:v>
                </c:pt>
                <c:pt idx="632">
                  <c:v>45510</c:v>
                </c:pt>
                <c:pt idx="633">
                  <c:v>45511</c:v>
                </c:pt>
                <c:pt idx="634">
                  <c:v>45512</c:v>
                </c:pt>
                <c:pt idx="635">
                  <c:v>45513</c:v>
                </c:pt>
                <c:pt idx="636">
                  <c:v>45516</c:v>
                </c:pt>
                <c:pt idx="637">
                  <c:v>45517</c:v>
                </c:pt>
                <c:pt idx="638">
                  <c:v>45518</c:v>
                </c:pt>
                <c:pt idx="639">
                  <c:v>45519</c:v>
                </c:pt>
                <c:pt idx="640">
                  <c:v>45520</c:v>
                </c:pt>
                <c:pt idx="641">
                  <c:v>45523</c:v>
                </c:pt>
                <c:pt idx="642">
                  <c:v>45524</c:v>
                </c:pt>
                <c:pt idx="643">
                  <c:v>45525</c:v>
                </c:pt>
                <c:pt idx="644">
                  <c:v>45526</c:v>
                </c:pt>
                <c:pt idx="645">
                  <c:v>45527</c:v>
                </c:pt>
                <c:pt idx="646">
                  <c:v>45530</c:v>
                </c:pt>
                <c:pt idx="647">
                  <c:v>45531</c:v>
                </c:pt>
                <c:pt idx="648">
                  <c:v>45532</c:v>
                </c:pt>
                <c:pt idx="649">
                  <c:v>45533</c:v>
                </c:pt>
                <c:pt idx="650">
                  <c:v>45534</c:v>
                </c:pt>
                <c:pt idx="651">
                  <c:v>45537</c:v>
                </c:pt>
                <c:pt idx="652">
                  <c:v>45538</c:v>
                </c:pt>
                <c:pt idx="653">
                  <c:v>45539</c:v>
                </c:pt>
                <c:pt idx="654">
                  <c:v>45540</c:v>
                </c:pt>
                <c:pt idx="655">
                  <c:v>45541</c:v>
                </c:pt>
                <c:pt idx="656">
                  <c:v>45544</c:v>
                </c:pt>
                <c:pt idx="657">
                  <c:v>45545</c:v>
                </c:pt>
                <c:pt idx="658">
                  <c:v>45546</c:v>
                </c:pt>
                <c:pt idx="659">
                  <c:v>45547</c:v>
                </c:pt>
                <c:pt idx="660">
                  <c:v>45548</c:v>
                </c:pt>
                <c:pt idx="661">
                  <c:v>45551</c:v>
                </c:pt>
                <c:pt idx="662">
                  <c:v>45553</c:v>
                </c:pt>
                <c:pt idx="663">
                  <c:v>45554</c:v>
                </c:pt>
                <c:pt idx="664">
                  <c:v>45555</c:v>
                </c:pt>
                <c:pt idx="665">
                  <c:v>45558</c:v>
                </c:pt>
                <c:pt idx="666">
                  <c:v>45559</c:v>
                </c:pt>
                <c:pt idx="667">
                  <c:v>45560</c:v>
                </c:pt>
                <c:pt idx="668">
                  <c:v>45561</c:v>
                </c:pt>
                <c:pt idx="669">
                  <c:v>45562</c:v>
                </c:pt>
                <c:pt idx="670">
                  <c:v>45565</c:v>
                </c:pt>
                <c:pt idx="671">
                  <c:v>45566</c:v>
                </c:pt>
                <c:pt idx="672">
                  <c:v>45569</c:v>
                </c:pt>
                <c:pt idx="673">
                  <c:v>45572</c:v>
                </c:pt>
                <c:pt idx="674">
                  <c:v>45573</c:v>
                </c:pt>
                <c:pt idx="675">
                  <c:v>45574</c:v>
                </c:pt>
                <c:pt idx="676">
                  <c:v>45576</c:v>
                </c:pt>
                <c:pt idx="677">
                  <c:v>45579</c:v>
                </c:pt>
                <c:pt idx="678">
                  <c:v>45580</c:v>
                </c:pt>
                <c:pt idx="679">
                  <c:v>45581</c:v>
                </c:pt>
                <c:pt idx="680">
                  <c:v>45582</c:v>
                </c:pt>
                <c:pt idx="681">
                  <c:v>45583</c:v>
                </c:pt>
                <c:pt idx="682">
                  <c:v>45586</c:v>
                </c:pt>
                <c:pt idx="683">
                  <c:v>45587</c:v>
                </c:pt>
                <c:pt idx="684">
                  <c:v>45588</c:v>
                </c:pt>
                <c:pt idx="685">
                  <c:v>45589</c:v>
                </c:pt>
                <c:pt idx="686">
                  <c:v>45590</c:v>
                </c:pt>
                <c:pt idx="687">
                  <c:v>45593</c:v>
                </c:pt>
                <c:pt idx="688">
                  <c:v>45594</c:v>
                </c:pt>
                <c:pt idx="689">
                  <c:v>45595</c:v>
                </c:pt>
                <c:pt idx="690">
                  <c:v>45597</c:v>
                </c:pt>
                <c:pt idx="691">
                  <c:v>45600</c:v>
                </c:pt>
                <c:pt idx="692">
                  <c:v>45601</c:v>
                </c:pt>
                <c:pt idx="693">
                  <c:v>45602</c:v>
                </c:pt>
                <c:pt idx="694">
                  <c:v>45603</c:v>
                </c:pt>
                <c:pt idx="695">
                  <c:v>45604</c:v>
                </c:pt>
                <c:pt idx="696">
                  <c:v>45607</c:v>
                </c:pt>
                <c:pt idx="697">
                  <c:v>45608</c:v>
                </c:pt>
                <c:pt idx="698">
                  <c:v>45609</c:v>
                </c:pt>
                <c:pt idx="699">
                  <c:v>45610</c:v>
                </c:pt>
                <c:pt idx="700">
                  <c:v>45611</c:v>
                </c:pt>
                <c:pt idx="701">
                  <c:v>45614</c:v>
                </c:pt>
                <c:pt idx="702">
                  <c:v>45615</c:v>
                </c:pt>
                <c:pt idx="703">
                  <c:v>45616</c:v>
                </c:pt>
                <c:pt idx="704">
                  <c:v>45617</c:v>
                </c:pt>
                <c:pt idx="705">
                  <c:v>45618</c:v>
                </c:pt>
                <c:pt idx="706">
                  <c:v>45621</c:v>
                </c:pt>
                <c:pt idx="707">
                  <c:v>45622</c:v>
                </c:pt>
                <c:pt idx="708">
                  <c:v>45623</c:v>
                </c:pt>
                <c:pt idx="709">
                  <c:v>45624</c:v>
                </c:pt>
                <c:pt idx="710">
                  <c:v>45625</c:v>
                </c:pt>
                <c:pt idx="711">
                  <c:v>45628</c:v>
                </c:pt>
                <c:pt idx="712">
                  <c:v>45629</c:v>
                </c:pt>
                <c:pt idx="713">
                  <c:v>45630</c:v>
                </c:pt>
                <c:pt idx="714">
                  <c:v>45631</c:v>
                </c:pt>
                <c:pt idx="715">
                  <c:v>45632</c:v>
                </c:pt>
                <c:pt idx="716">
                  <c:v>45635</c:v>
                </c:pt>
                <c:pt idx="717">
                  <c:v>45636</c:v>
                </c:pt>
                <c:pt idx="718">
                  <c:v>45637</c:v>
                </c:pt>
                <c:pt idx="719">
                  <c:v>45638</c:v>
                </c:pt>
                <c:pt idx="720">
                  <c:v>45639</c:v>
                </c:pt>
                <c:pt idx="721">
                  <c:v>45642</c:v>
                </c:pt>
                <c:pt idx="722">
                  <c:v>45643</c:v>
                </c:pt>
                <c:pt idx="723">
                  <c:v>45644</c:v>
                </c:pt>
                <c:pt idx="724">
                  <c:v>45645</c:v>
                </c:pt>
                <c:pt idx="725">
                  <c:v>45646</c:v>
                </c:pt>
                <c:pt idx="726">
                  <c:v>45649</c:v>
                </c:pt>
                <c:pt idx="727">
                  <c:v>45650</c:v>
                </c:pt>
                <c:pt idx="728">
                  <c:v>45651</c:v>
                </c:pt>
                <c:pt idx="729">
                  <c:v>45652</c:v>
                </c:pt>
                <c:pt idx="730">
                  <c:v>45653</c:v>
                </c:pt>
                <c:pt idx="731">
                  <c:v>45656</c:v>
                </c:pt>
                <c:pt idx="732">
                  <c:v>45657</c:v>
                </c:pt>
                <c:pt idx="733">
                  <c:v>45659</c:v>
                </c:pt>
                <c:pt idx="734">
                  <c:v>45660</c:v>
                </c:pt>
                <c:pt idx="735">
                  <c:v>45663</c:v>
                </c:pt>
                <c:pt idx="736">
                  <c:v>45664</c:v>
                </c:pt>
                <c:pt idx="737">
                  <c:v>45665</c:v>
                </c:pt>
                <c:pt idx="738">
                  <c:v>45666</c:v>
                </c:pt>
                <c:pt idx="739">
                  <c:v>45667</c:v>
                </c:pt>
                <c:pt idx="740">
                  <c:v>45670</c:v>
                </c:pt>
                <c:pt idx="741">
                  <c:v>45671</c:v>
                </c:pt>
                <c:pt idx="742">
                  <c:v>45672</c:v>
                </c:pt>
                <c:pt idx="743">
                  <c:v>45673</c:v>
                </c:pt>
                <c:pt idx="744">
                  <c:v>45674</c:v>
                </c:pt>
                <c:pt idx="745">
                  <c:v>45677</c:v>
                </c:pt>
                <c:pt idx="746">
                  <c:v>45678</c:v>
                </c:pt>
                <c:pt idx="747">
                  <c:v>45679</c:v>
                </c:pt>
                <c:pt idx="748">
                  <c:v>45680</c:v>
                </c:pt>
                <c:pt idx="749">
                  <c:v>45681</c:v>
                </c:pt>
                <c:pt idx="750">
                  <c:v>45691</c:v>
                </c:pt>
                <c:pt idx="751">
                  <c:v>45692</c:v>
                </c:pt>
                <c:pt idx="752">
                  <c:v>45693</c:v>
                </c:pt>
                <c:pt idx="753">
                  <c:v>45694</c:v>
                </c:pt>
                <c:pt idx="754">
                  <c:v>45695</c:v>
                </c:pt>
                <c:pt idx="755">
                  <c:v>45698</c:v>
                </c:pt>
                <c:pt idx="756">
                  <c:v>45699</c:v>
                </c:pt>
                <c:pt idx="757">
                  <c:v>45700</c:v>
                </c:pt>
                <c:pt idx="758">
                  <c:v>45701</c:v>
                </c:pt>
                <c:pt idx="759">
                  <c:v>45702</c:v>
                </c:pt>
                <c:pt idx="760">
                  <c:v>45705</c:v>
                </c:pt>
                <c:pt idx="761">
                  <c:v>45706</c:v>
                </c:pt>
                <c:pt idx="762">
                  <c:v>45707</c:v>
                </c:pt>
                <c:pt idx="763">
                  <c:v>45708</c:v>
                </c:pt>
                <c:pt idx="764">
                  <c:v>45709</c:v>
                </c:pt>
                <c:pt idx="765">
                  <c:v>45712</c:v>
                </c:pt>
                <c:pt idx="766">
                  <c:v>45713</c:v>
                </c:pt>
                <c:pt idx="767">
                  <c:v>45714</c:v>
                </c:pt>
                <c:pt idx="768">
                  <c:v>45715</c:v>
                </c:pt>
                <c:pt idx="769">
                  <c:v>45719</c:v>
                </c:pt>
                <c:pt idx="770">
                  <c:v>45720</c:v>
                </c:pt>
                <c:pt idx="771">
                  <c:v>45721</c:v>
                </c:pt>
                <c:pt idx="772">
                  <c:v>45722</c:v>
                </c:pt>
                <c:pt idx="773">
                  <c:v>45723</c:v>
                </c:pt>
                <c:pt idx="774">
                  <c:v>45726</c:v>
                </c:pt>
                <c:pt idx="775">
                  <c:v>45727</c:v>
                </c:pt>
                <c:pt idx="776">
                  <c:v>45728</c:v>
                </c:pt>
                <c:pt idx="777">
                  <c:v>45729</c:v>
                </c:pt>
                <c:pt idx="778">
                  <c:v>45730</c:v>
                </c:pt>
                <c:pt idx="779">
                  <c:v>45733</c:v>
                </c:pt>
                <c:pt idx="780">
                  <c:v>45734</c:v>
                </c:pt>
                <c:pt idx="781">
                  <c:v>45735</c:v>
                </c:pt>
                <c:pt idx="782">
                  <c:v>45736</c:v>
                </c:pt>
                <c:pt idx="783">
                  <c:v>45737</c:v>
                </c:pt>
                <c:pt idx="784">
                  <c:v>45740</c:v>
                </c:pt>
                <c:pt idx="785">
                  <c:v>45741</c:v>
                </c:pt>
                <c:pt idx="786">
                  <c:v>45742</c:v>
                </c:pt>
                <c:pt idx="787">
                  <c:v>45743</c:v>
                </c:pt>
                <c:pt idx="788">
                  <c:v>45744</c:v>
                </c:pt>
                <c:pt idx="789">
                  <c:v>45747</c:v>
                </c:pt>
                <c:pt idx="790">
                  <c:v>45748</c:v>
                </c:pt>
                <c:pt idx="791">
                  <c:v>45749</c:v>
                </c:pt>
                <c:pt idx="792">
                  <c:v>45754</c:v>
                </c:pt>
                <c:pt idx="793">
                  <c:v>45755</c:v>
                </c:pt>
                <c:pt idx="794">
                  <c:v>45756</c:v>
                </c:pt>
                <c:pt idx="795">
                  <c:v>45757</c:v>
                </c:pt>
                <c:pt idx="796">
                  <c:v>45758</c:v>
                </c:pt>
                <c:pt idx="797">
                  <c:v>45761</c:v>
                </c:pt>
                <c:pt idx="798">
                  <c:v>45762</c:v>
                </c:pt>
                <c:pt idx="799">
                  <c:v>45763</c:v>
                </c:pt>
                <c:pt idx="800">
                  <c:v>45764</c:v>
                </c:pt>
                <c:pt idx="801">
                  <c:v>45765</c:v>
                </c:pt>
                <c:pt idx="802">
                  <c:v>45768</c:v>
                </c:pt>
                <c:pt idx="803">
                  <c:v>45769</c:v>
                </c:pt>
                <c:pt idx="804">
                  <c:v>45770</c:v>
                </c:pt>
                <c:pt idx="805">
                  <c:v>45771</c:v>
                </c:pt>
                <c:pt idx="806">
                  <c:v>45772</c:v>
                </c:pt>
                <c:pt idx="807">
                  <c:v>45775</c:v>
                </c:pt>
                <c:pt idx="808">
                  <c:v>45776</c:v>
                </c:pt>
                <c:pt idx="809">
                  <c:v>45777</c:v>
                </c:pt>
                <c:pt idx="810">
                  <c:v>45779</c:v>
                </c:pt>
                <c:pt idx="811">
                  <c:v>45782</c:v>
                </c:pt>
                <c:pt idx="812">
                  <c:v>45783</c:v>
                </c:pt>
                <c:pt idx="813">
                  <c:v>45784</c:v>
                </c:pt>
                <c:pt idx="814">
                  <c:v>45785</c:v>
                </c:pt>
                <c:pt idx="815">
                  <c:v>45786</c:v>
                </c:pt>
                <c:pt idx="816">
                  <c:v>45789</c:v>
                </c:pt>
                <c:pt idx="817">
                  <c:v>45790</c:v>
                </c:pt>
                <c:pt idx="818">
                  <c:v>45791</c:v>
                </c:pt>
                <c:pt idx="819">
                  <c:v>45792</c:v>
                </c:pt>
                <c:pt idx="820">
                  <c:v>45793</c:v>
                </c:pt>
                <c:pt idx="821">
                  <c:v>45796</c:v>
                </c:pt>
                <c:pt idx="822">
                  <c:v>45797</c:v>
                </c:pt>
                <c:pt idx="823">
                  <c:v>45798</c:v>
                </c:pt>
                <c:pt idx="824">
                  <c:v>45799</c:v>
                </c:pt>
                <c:pt idx="825">
                  <c:v>45800</c:v>
                </c:pt>
                <c:pt idx="826">
                  <c:v>45803</c:v>
                </c:pt>
                <c:pt idx="827">
                  <c:v>45804</c:v>
                </c:pt>
                <c:pt idx="828">
                  <c:v>45805</c:v>
                </c:pt>
                <c:pt idx="829">
                  <c:v>45806</c:v>
                </c:pt>
                <c:pt idx="830">
                  <c:v>45810</c:v>
                </c:pt>
                <c:pt idx="831">
                  <c:v>45811</c:v>
                </c:pt>
                <c:pt idx="832">
                  <c:v>45812</c:v>
                </c:pt>
                <c:pt idx="833">
                  <c:v>45813</c:v>
                </c:pt>
                <c:pt idx="834">
                  <c:v>45814</c:v>
                </c:pt>
                <c:pt idx="835">
                  <c:v>45817</c:v>
                </c:pt>
                <c:pt idx="836">
                  <c:v>45818</c:v>
                </c:pt>
                <c:pt idx="837">
                  <c:v>45819</c:v>
                </c:pt>
                <c:pt idx="838">
                  <c:v>45820</c:v>
                </c:pt>
                <c:pt idx="839">
                  <c:v>45821</c:v>
                </c:pt>
                <c:pt idx="840">
                  <c:v>45824</c:v>
                </c:pt>
                <c:pt idx="841">
                  <c:v>45825</c:v>
                </c:pt>
                <c:pt idx="842">
                  <c:v>45826</c:v>
                </c:pt>
                <c:pt idx="843">
                  <c:v>45827</c:v>
                </c:pt>
                <c:pt idx="844">
                  <c:v>45828</c:v>
                </c:pt>
                <c:pt idx="845">
                  <c:v>45831</c:v>
                </c:pt>
                <c:pt idx="846">
                  <c:v>45832</c:v>
                </c:pt>
                <c:pt idx="847">
                  <c:v>45833</c:v>
                </c:pt>
                <c:pt idx="848">
                  <c:v>45834</c:v>
                </c:pt>
                <c:pt idx="849">
                  <c:v>45835</c:v>
                </c:pt>
                <c:pt idx="850">
                  <c:v>45838</c:v>
                </c:pt>
                <c:pt idx="851">
                  <c:v>45839</c:v>
                </c:pt>
                <c:pt idx="852">
                  <c:v>45840</c:v>
                </c:pt>
                <c:pt idx="853">
                  <c:v>45841</c:v>
                </c:pt>
                <c:pt idx="854">
                  <c:v>45842</c:v>
                </c:pt>
                <c:pt idx="855">
                  <c:v>45845</c:v>
                </c:pt>
                <c:pt idx="856">
                  <c:v>45846</c:v>
                </c:pt>
                <c:pt idx="857">
                  <c:v>45847</c:v>
                </c:pt>
                <c:pt idx="858">
                  <c:v>45848</c:v>
                </c:pt>
                <c:pt idx="859">
                  <c:v>45849</c:v>
                </c:pt>
                <c:pt idx="860">
                  <c:v>45852</c:v>
                </c:pt>
                <c:pt idx="861">
                  <c:v>45853</c:v>
                </c:pt>
                <c:pt idx="862">
                  <c:v>45854</c:v>
                </c:pt>
                <c:pt idx="863">
                  <c:v>45855</c:v>
                </c:pt>
                <c:pt idx="864">
                  <c:v>45856</c:v>
                </c:pt>
                <c:pt idx="865">
                  <c:v>45859</c:v>
                </c:pt>
                <c:pt idx="866">
                  <c:v>45860</c:v>
                </c:pt>
                <c:pt idx="867">
                  <c:v>45861</c:v>
                </c:pt>
                <c:pt idx="868">
                  <c:v>45862</c:v>
                </c:pt>
                <c:pt idx="869">
                  <c:v>45863</c:v>
                </c:pt>
                <c:pt idx="870">
                  <c:v>45866</c:v>
                </c:pt>
                <c:pt idx="871">
                  <c:v>45867</c:v>
                </c:pt>
                <c:pt idx="872">
                  <c:v>45868</c:v>
                </c:pt>
                <c:pt idx="873">
                  <c:v>45869</c:v>
                </c:pt>
                <c:pt idx="874">
                  <c:v>45870</c:v>
                </c:pt>
                <c:pt idx="875">
                  <c:v>45873</c:v>
                </c:pt>
                <c:pt idx="876">
                  <c:v>45874</c:v>
                </c:pt>
                <c:pt idx="877">
                  <c:v>45875</c:v>
                </c:pt>
                <c:pt idx="878">
                  <c:v>45876</c:v>
                </c:pt>
                <c:pt idx="879">
                  <c:v>45877</c:v>
                </c:pt>
                <c:pt idx="880">
                  <c:v>45880</c:v>
                </c:pt>
                <c:pt idx="881">
                  <c:v>45881</c:v>
                </c:pt>
              </c:numCache>
            </c:numRef>
          </c:cat>
          <c:val>
            <c:numRef>
              <c:f>工作表3!$D$516:$D$1397</c:f>
              <c:numCache>
                <c:formatCode>General</c:formatCode>
                <c:ptCount val="882"/>
                <c:pt idx="0">
                  <c:v>27.568000000000001</c:v>
                </c:pt>
                <c:pt idx="1">
                  <c:v>27.434999999999999</c:v>
                </c:pt>
                <c:pt idx="2">
                  <c:v>27.524000000000001</c:v>
                </c:pt>
                <c:pt idx="3">
                  <c:v>27.594999999999999</c:v>
                </c:pt>
                <c:pt idx="4">
                  <c:v>27.622</c:v>
                </c:pt>
                <c:pt idx="5">
                  <c:v>27.59</c:v>
                </c:pt>
                <c:pt idx="6">
                  <c:v>27.613</c:v>
                </c:pt>
                <c:pt idx="7">
                  <c:v>27.582000000000001</c:v>
                </c:pt>
                <c:pt idx="8">
                  <c:v>27.553999999999998</c:v>
                </c:pt>
                <c:pt idx="9">
                  <c:v>27.524999999999999</c:v>
                </c:pt>
                <c:pt idx="10">
                  <c:v>27.42</c:v>
                </c:pt>
                <c:pt idx="11">
                  <c:v>27.52</c:v>
                </c:pt>
                <c:pt idx="12">
                  <c:v>27.533000000000001</c:v>
                </c:pt>
                <c:pt idx="13">
                  <c:v>27.574999999999999</c:v>
                </c:pt>
                <c:pt idx="14">
                  <c:v>27.616</c:v>
                </c:pt>
                <c:pt idx="15">
                  <c:v>27.562999999999999</c:v>
                </c:pt>
                <c:pt idx="16">
                  <c:v>27.641999999999999</c:v>
                </c:pt>
                <c:pt idx="17">
                  <c:v>27.657</c:v>
                </c:pt>
                <c:pt idx="18">
                  <c:v>27.753</c:v>
                </c:pt>
                <c:pt idx="19">
                  <c:v>27.786000000000001</c:v>
                </c:pt>
                <c:pt idx="20">
                  <c:v>27.8</c:v>
                </c:pt>
                <c:pt idx="21">
                  <c:v>27.792999999999999</c:v>
                </c:pt>
                <c:pt idx="22">
                  <c:v>27.786999999999999</c:v>
                </c:pt>
                <c:pt idx="23">
                  <c:v>27.812999999999999</c:v>
                </c:pt>
                <c:pt idx="24">
                  <c:v>27.87</c:v>
                </c:pt>
                <c:pt idx="25">
                  <c:v>27.873999999999999</c:v>
                </c:pt>
                <c:pt idx="26">
                  <c:v>27.79</c:v>
                </c:pt>
                <c:pt idx="27">
                  <c:v>27.802</c:v>
                </c:pt>
                <c:pt idx="28">
                  <c:v>27.831</c:v>
                </c:pt>
                <c:pt idx="29">
                  <c:v>27.831</c:v>
                </c:pt>
                <c:pt idx="30">
                  <c:v>27.786000000000001</c:v>
                </c:pt>
                <c:pt idx="31">
                  <c:v>27.797999999999998</c:v>
                </c:pt>
                <c:pt idx="32">
                  <c:v>27.841000000000001</c:v>
                </c:pt>
                <c:pt idx="33">
                  <c:v>27.998999999999999</c:v>
                </c:pt>
                <c:pt idx="34">
                  <c:v>27.928999999999998</c:v>
                </c:pt>
                <c:pt idx="35">
                  <c:v>28.038</c:v>
                </c:pt>
                <c:pt idx="36">
                  <c:v>27.946999999999999</c:v>
                </c:pt>
                <c:pt idx="37">
                  <c:v>28.027000000000001</c:v>
                </c:pt>
                <c:pt idx="38">
                  <c:v>28.164000000000001</c:v>
                </c:pt>
                <c:pt idx="39">
                  <c:v>28.259</c:v>
                </c:pt>
                <c:pt idx="40">
                  <c:v>28.285</c:v>
                </c:pt>
                <c:pt idx="41">
                  <c:v>28.233000000000001</c:v>
                </c:pt>
                <c:pt idx="42">
                  <c:v>28.297000000000001</c:v>
                </c:pt>
                <c:pt idx="43">
                  <c:v>28.346</c:v>
                </c:pt>
                <c:pt idx="44">
                  <c:v>28.503</c:v>
                </c:pt>
                <c:pt idx="45">
                  <c:v>28.494</c:v>
                </c:pt>
                <c:pt idx="46">
                  <c:v>28.364999999999998</c:v>
                </c:pt>
                <c:pt idx="47">
                  <c:v>28.027999999999999</c:v>
                </c:pt>
                <c:pt idx="48">
                  <c:v>28.204999999999998</c:v>
                </c:pt>
                <c:pt idx="49">
                  <c:v>28.404</c:v>
                </c:pt>
                <c:pt idx="50">
                  <c:v>28.436</c:v>
                </c:pt>
                <c:pt idx="51">
                  <c:v>28.518999999999998</c:v>
                </c:pt>
                <c:pt idx="52">
                  <c:v>28.55</c:v>
                </c:pt>
                <c:pt idx="53">
                  <c:v>28.62</c:v>
                </c:pt>
                <c:pt idx="54">
                  <c:v>28.768000000000001</c:v>
                </c:pt>
                <c:pt idx="55">
                  <c:v>28.61</c:v>
                </c:pt>
                <c:pt idx="56">
                  <c:v>28.416</c:v>
                </c:pt>
                <c:pt idx="57">
                  <c:v>28.596</c:v>
                </c:pt>
                <c:pt idx="58">
                  <c:v>28.617000000000001</c:v>
                </c:pt>
                <c:pt idx="59">
                  <c:v>28.707999999999998</c:v>
                </c:pt>
                <c:pt idx="60">
                  <c:v>28.791</c:v>
                </c:pt>
                <c:pt idx="61">
                  <c:v>28.866</c:v>
                </c:pt>
                <c:pt idx="62">
                  <c:v>29.024999999999999</c:v>
                </c:pt>
                <c:pt idx="63">
                  <c:v>29.013999999999999</c:v>
                </c:pt>
                <c:pt idx="64">
                  <c:v>28.867000000000001</c:v>
                </c:pt>
                <c:pt idx="65">
                  <c:v>28.956</c:v>
                </c:pt>
                <c:pt idx="66">
                  <c:v>29.06</c:v>
                </c:pt>
                <c:pt idx="67">
                  <c:v>29.192</c:v>
                </c:pt>
                <c:pt idx="68">
                  <c:v>29.247</c:v>
                </c:pt>
                <c:pt idx="69">
                  <c:v>29.141999999999999</c:v>
                </c:pt>
                <c:pt idx="70">
                  <c:v>29.207999999999998</c:v>
                </c:pt>
                <c:pt idx="71">
                  <c:v>29.173999999999999</c:v>
                </c:pt>
                <c:pt idx="72">
                  <c:v>29.088000000000001</c:v>
                </c:pt>
                <c:pt idx="73">
                  <c:v>29.291</c:v>
                </c:pt>
                <c:pt idx="74">
                  <c:v>29.376000000000001</c:v>
                </c:pt>
                <c:pt idx="75">
                  <c:v>29.445</c:v>
                </c:pt>
                <c:pt idx="76">
                  <c:v>29.314</c:v>
                </c:pt>
                <c:pt idx="77">
                  <c:v>29.398</c:v>
                </c:pt>
                <c:pt idx="78">
                  <c:v>29.265999999999998</c:v>
                </c:pt>
                <c:pt idx="79">
                  <c:v>29.585000000000001</c:v>
                </c:pt>
                <c:pt idx="80">
                  <c:v>29.584</c:v>
                </c:pt>
                <c:pt idx="81">
                  <c:v>29.646000000000001</c:v>
                </c:pt>
                <c:pt idx="82">
                  <c:v>29.62</c:v>
                </c:pt>
                <c:pt idx="83">
                  <c:v>29.672999999999998</c:v>
                </c:pt>
                <c:pt idx="84">
                  <c:v>29.8</c:v>
                </c:pt>
                <c:pt idx="85">
                  <c:v>29.738</c:v>
                </c:pt>
                <c:pt idx="86">
                  <c:v>29.69</c:v>
                </c:pt>
                <c:pt idx="87">
                  <c:v>29.538</c:v>
                </c:pt>
                <c:pt idx="88">
                  <c:v>29.716999999999999</c:v>
                </c:pt>
                <c:pt idx="89">
                  <c:v>29.597999999999999</c:v>
                </c:pt>
                <c:pt idx="90">
                  <c:v>29.632000000000001</c:v>
                </c:pt>
                <c:pt idx="91">
                  <c:v>29.465</c:v>
                </c:pt>
                <c:pt idx="92">
                  <c:v>29.48</c:v>
                </c:pt>
                <c:pt idx="93">
                  <c:v>29.361000000000001</c:v>
                </c:pt>
                <c:pt idx="94">
                  <c:v>29.300999999999998</c:v>
                </c:pt>
                <c:pt idx="95">
                  <c:v>29.204000000000001</c:v>
                </c:pt>
                <c:pt idx="96">
                  <c:v>28.814</c:v>
                </c:pt>
                <c:pt idx="97">
                  <c:v>28.896999999999998</c:v>
                </c:pt>
                <c:pt idx="98">
                  <c:v>29.026</c:v>
                </c:pt>
                <c:pt idx="99">
                  <c:v>29.085000000000001</c:v>
                </c:pt>
                <c:pt idx="100">
                  <c:v>29.248000000000001</c:v>
                </c:pt>
                <c:pt idx="101">
                  <c:v>29.36</c:v>
                </c:pt>
                <c:pt idx="102">
                  <c:v>29.43</c:v>
                </c:pt>
                <c:pt idx="103">
                  <c:v>29.506</c:v>
                </c:pt>
                <c:pt idx="104">
                  <c:v>29.553999999999998</c:v>
                </c:pt>
                <c:pt idx="105">
                  <c:v>29.594999999999999</c:v>
                </c:pt>
                <c:pt idx="106">
                  <c:v>29.567</c:v>
                </c:pt>
                <c:pt idx="107">
                  <c:v>29.423999999999999</c:v>
                </c:pt>
                <c:pt idx="108">
                  <c:v>29.408999999999999</c:v>
                </c:pt>
                <c:pt idx="109">
                  <c:v>29.521999999999998</c:v>
                </c:pt>
                <c:pt idx="110">
                  <c:v>29.518000000000001</c:v>
                </c:pt>
                <c:pt idx="111">
                  <c:v>29.44</c:v>
                </c:pt>
                <c:pt idx="112">
                  <c:v>29.66</c:v>
                </c:pt>
                <c:pt idx="113">
                  <c:v>29.609000000000002</c:v>
                </c:pt>
                <c:pt idx="114">
                  <c:v>29.532</c:v>
                </c:pt>
                <c:pt idx="115">
                  <c:v>29.45</c:v>
                </c:pt>
                <c:pt idx="116">
                  <c:v>29.61</c:v>
                </c:pt>
                <c:pt idx="117">
                  <c:v>29.645</c:v>
                </c:pt>
                <c:pt idx="118">
                  <c:v>29.66</c:v>
                </c:pt>
                <c:pt idx="119">
                  <c:v>29.768999999999998</c:v>
                </c:pt>
                <c:pt idx="120">
                  <c:v>29.666</c:v>
                </c:pt>
                <c:pt idx="121">
                  <c:v>29.664999999999999</c:v>
                </c:pt>
                <c:pt idx="122">
                  <c:v>29.77</c:v>
                </c:pt>
                <c:pt idx="123">
                  <c:v>29.684999999999999</c:v>
                </c:pt>
                <c:pt idx="124">
                  <c:v>29.7</c:v>
                </c:pt>
                <c:pt idx="125">
                  <c:v>29.831</c:v>
                </c:pt>
                <c:pt idx="126">
                  <c:v>29.843</c:v>
                </c:pt>
                <c:pt idx="127">
                  <c:v>29.751999999999999</c:v>
                </c:pt>
                <c:pt idx="128">
                  <c:v>29.89</c:v>
                </c:pt>
                <c:pt idx="129">
                  <c:v>29.89</c:v>
                </c:pt>
                <c:pt idx="130">
                  <c:v>29.838000000000001</c:v>
                </c:pt>
                <c:pt idx="131">
                  <c:v>29.754000000000001</c:v>
                </c:pt>
                <c:pt idx="132">
                  <c:v>29.856999999999999</c:v>
                </c:pt>
                <c:pt idx="133">
                  <c:v>29.751999999999999</c:v>
                </c:pt>
                <c:pt idx="134">
                  <c:v>29.777000000000001</c:v>
                </c:pt>
                <c:pt idx="135">
                  <c:v>29.797000000000001</c:v>
                </c:pt>
                <c:pt idx="136">
                  <c:v>29.904</c:v>
                </c:pt>
                <c:pt idx="137">
                  <c:v>29.834</c:v>
                </c:pt>
                <c:pt idx="138">
                  <c:v>29.841999999999999</c:v>
                </c:pt>
                <c:pt idx="139">
                  <c:v>30.01</c:v>
                </c:pt>
                <c:pt idx="140">
                  <c:v>30.141999999999999</c:v>
                </c:pt>
                <c:pt idx="141">
                  <c:v>29.940999999999999</c:v>
                </c:pt>
                <c:pt idx="142">
                  <c:v>29.922000000000001</c:v>
                </c:pt>
                <c:pt idx="143">
                  <c:v>29.934999999999999</c:v>
                </c:pt>
                <c:pt idx="144">
                  <c:v>29.925999999999998</c:v>
                </c:pt>
                <c:pt idx="145">
                  <c:v>30.001999999999999</c:v>
                </c:pt>
                <c:pt idx="146">
                  <c:v>30.02</c:v>
                </c:pt>
                <c:pt idx="147">
                  <c:v>29.821999999999999</c:v>
                </c:pt>
                <c:pt idx="148">
                  <c:v>29.934999999999999</c:v>
                </c:pt>
                <c:pt idx="149">
                  <c:v>29.895</c:v>
                </c:pt>
                <c:pt idx="150">
                  <c:v>29.972000000000001</c:v>
                </c:pt>
                <c:pt idx="151">
                  <c:v>29.933</c:v>
                </c:pt>
                <c:pt idx="152">
                  <c:v>29.92</c:v>
                </c:pt>
                <c:pt idx="153">
                  <c:v>29.904</c:v>
                </c:pt>
                <c:pt idx="154">
                  <c:v>30.077000000000002</c:v>
                </c:pt>
                <c:pt idx="155">
                  <c:v>30.105</c:v>
                </c:pt>
                <c:pt idx="156">
                  <c:v>30.151</c:v>
                </c:pt>
                <c:pt idx="157">
                  <c:v>30.175000000000001</c:v>
                </c:pt>
                <c:pt idx="158">
                  <c:v>30.167999999999999</c:v>
                </c:pt>
                <c:pt idx="159">
                  <c:v>30.21</c:v>
                </c:pt>
                <c:pt idx="160">
                  <c:v>30.373000000000001</c:v>
                </c:pt>
                <c:pt idx="161">
                  <c:v>30.417999999999999</c:v>
                </c:pt>
                <c:pt idx="162">
                  <c:v>30.31</c:v>
                </c:pt>
                <c:pt idx="163">
                  <c:v>30.495000000000001</c:v>
                </c:pt>
                <c:pt idx="164">
                  <c:v>30.568999999999999</c:v>
                </c:pt>
                <c:pt idx="165">
                  <c:v>30.675999999999998</c:v>
                </c:pt>
                <c:pt idx="166">
                  <c:v>30.765999999999998</c:v>
                </c:pt>
                <c:pt idx="167">
                  <c:v>30.786000000000001</c:v>
                </c:pt>
                <c:pt idx="168">
                  <c:v>30.843</c:v>
                </c:pt>
                <c:pt idx="169">
                  <c:v>30.827999999999999</c:v>
                </c:pt>
                <c:pt idx="170">
                  <c:v>31.117999999999999</c:v>
                </c:pt>
                <c:pt idx="171">
                  <c:v>31.053000000000001</c:v>
                </c:pt>
                <c:pt idx="172">
                  <c:v>31.22</c:v>
                </c:pt>
                <c:pt idx="173">
                  <c:v>31.283999999999999</c:v>
                </c:pt>
                <c:pt idx="174">
                  <c:v>31.312000000000001</c:v>
                </c:pt>
                <c:pt idx="175">
                  <c:v>31.34</c:v>
                </c:pt>
                <c:pt idx="176">
                  <c:v>31.434999999999999</c:v>
                </c:pt>
                <c:pt idx="177">
                  <c:v>31.542999999999999</c:v>
                </c:pt>
                <c:pt idx="178">
                  <c:v>31.766999999999999</c:v>
                </c:pt>
                <c:pt idx="179">
                  <c:v>31.795000000000002</c:v>
                </c:pt>
                <c:pt idx="180">
                  <c:v>31.643000000000001</c:v>
                </c:pt>
                <c:pt idx="181">
                  <c:v>31.713999999999999</c:v>
                </c:pt>
                <c:pt idx="182">
                  <c:v>31.631</c:v>
                </c:pt>
                <c:pt idx="183">
                  <c:v>31.783000000000001</c:v>
                </c:pt>
                <c:pt idx="184">
                  <c:v>31.797999999999998</c:v>
                </c:pt>
                <c:pt idx="185">
                  <c:v>31.608000000000001</c:v>
                </c:pt>
                <c:pt idx="186">
                  <c:v>31.471</c:v>
                </c:pt>
                <c:pt idx="187">
                  <c:v>31.468</c:v>
                </c:pt>
                <c:pt idx="188">
                  <c:v>31.669</c:v>
                </c:pt>
                <c:pt idx="189">
                  <c:v>31.832000000000001</c:v>
                </c:pt>
                <c:pt idx="190">
                  <c:v>31.76</c:v>
                </c:pt>
                <c:pt idx="191">
                  <c:v>31.835000000000001</c:v>
                </c:pt>
                <c:pt idx="192">
                  <c:v>31.954000000000001</c:v>
                </c:pt>
                <c:pt idx="193">
                  <c:v>31.968</c:v>
                </c:pt>
                <c:pt idx="194">
                  <c:v>31.98</c:v>
                </c:pt>
                <c:pt idx="195">
                  <c:v>32.122999999999998</c:v>
                </c:pt>
                <c:pt idx="196">
                  <c:v>32.055</c:v>
                </c:pt>
                <c:pt idx="197">
                  <c:v>32.03</c:v>
                </c:pt>
                <c:pt idx="198">
                  <c:v>32.289000000000001</c:v>
                </c:pt>
                <c:pt idx="199">
                  <c:v>32.229999999999997</c:v>
                </c:pt>
                <c:pt idx="200">
                  <c:v>32.093000000000004</c:v>
                </c:pt>
                <c:pt idx="201">
                  <c:v>32.020000000000003</c:v>
                </c:pt>
                <c:pt idx="202">
                  <c:v>32.06</c:v>
                </c:pt>
                <c:pt idx="203">
                  <c:v>32.219000000000001</c:v>
                </c:pt>
                <c:pt idx="204">
                  <c:v>32.098999999999997</c:v>
                </c:pt>
                <c:pt idx="205">
                  <c:v>32.228000000000002</c:v>
                </c:pt>
                <c:pt idx="206">
                  <c:v>32.145000000000003</c:v>
                </c:pt>
                <c:pt idx="207">
                  <c:v>31.847999999999999</c:v>
                </c:pt>
                <c:pt idx="208">
                  <c:v>31.872</c:v>
                </c:pt>
                <c:pt idx="209">
                  <c:v>31.745000000000001</c:v>
                </c:pt>
                <c:pt idx="210">
                  <c:v>31.713000000000001</c:v>
                </c:pt>
                <c:pt idx="211">
                  <c:v>31.134</c:v>
                </c:pt>
                <c:pt idx="212">
                  <c:v>30.664000000000001</c:v>
                </c:pt>
                <c:pt idx="213">
                  <c:v>30.527000000000001</c:v>
                </c:pt>
                <c:pt idx="214">
                  <c:v>30.751999999999999</c:v>
                </c:pt>
                <c:pt idx="215">
                  <c:v>31</c:v>
                </c:pt>
                <c:pt idx="216">
                  <c:v>30.995000000000001</c:v>
                </c:pt>
                <c:pt idx="217">
                  <c:v>30.914999999999999</c:v>
                </c:pt>
                <c:pt idx="218">
                  <c:v>31.12</c:v>
                </c:pt>
                <c:pt idx="219">
                  <c:v>30.946000000000002</c:v>
                </c:pt>
                <c:pt idx="220">
                  <c:v>30.92</c:v>
                </c:pt>
                <c:pt idx="221">
                  <c:v>30.673999999999999</c:v>
                </c:pt>
                <c:pt idx="222">
                  <c:v>30.664999999999999</c:v>
                </c:pt>
                <c:pt idx="223">
                  <c:v>30.841000000000001</c:v>
                </c:pt>
                <c:pt idx="224">
                  <c:v>30.739000000000001</c:v>
                </c:pt>
                <c:pt idx="225">
                  <c:v>30.446000000000002</c:v>
                </c:pt>
                <c:pt idx="226">
                  <c:v>30.239000000000001</c:v>
                </c:pt>
                <c:pt idx="227">
                  <c:v>30.315000000000001</c:v>
                </c:pt>
                <c:pt idx="228">
                  <c:v>30.295000000000002</c:v>
                </c:pt>
                <c:pt idx="229">
                  <c:v>30.445</c:v>
                </c:pt>
                <c:pt idx="230">
                  <c:v>30.4</c:v>
                </c:pt>
                <c:pt idx="231">
                  <c:v>30.454999999999998</c:v>
                </c:pt>
                <c:pt idx="232">
                  <c:v>30.457999999999998</c:v>
                </c:pt>
                <c:pt idx="233">
                  <c:v>30.471</c:v>
                </c:pt>
                <c:pt idx="234">
                  <c:v>30.308</c:v>
                </c:pt>
                <c:pt idx="235">
                  <c:v>30.224</c:v>
                </c:pt>
                <c:pt idx="236">
                  <c:v>30.576000000000001</c:v>
                </c:pt>
                <c:pt idx="237">
                  <c:v>30.600999999999999</c:v>
                </c:pt>
                <c:pt idx="238">
                  <c:v>30.574000000000002</c:v>
                </c:pt>
                <c:pt idx="239">
                  <c:v>30.47</c:v>
                </c:pt>
                <c:pt idx="240">
                  <c:v>30.489000000000001</c:v>
                </c:pt>
                <c:pt idx="241">
                  <c:v>30.588999999999999</c:v>
                </c:pt>
                <c:pt idx="242">
                  <c:v>30.574999999999999</c:v>
                </c:pt>
                <c:pt idx="243">
                  <c:v>30.542000000000002</c:v>
                </c:pt>
                <c:pt idx="244">
                  <c:v>30.513000000000002</c:v>
                </c:pt>
                <c:pt idx="245">
                  <c:v>30.713999999999999</c:v>
                </c:pt>
                <c:pt idx="246">
                  <c:v>30.553999999999998</c:v>
                </c:pt>
                <c:pt idx="247">
                  <c:v>30.573</c:v>
                </c:pt>
                <c:pt idx="248">
                  <c:v>30.640999999999998</c:v>
                </c:pt>
                <c:pt idx="249">
                  <c:v>30.556000000000001</c:v>
                </c:pt>
                <c:pt idx="250">
                  <c:v>30.62</c:v>
                </c:pt>
                <c:pt idx="251">
                  <c:v>30.465</c:v>
                </c:pt>
                <c:pt idx="252">
                  <c:v>30.260999999999999</c:v>
                </c:pt>
                <c:pt idx="253">
                  <c:v>30.276</c:v>
                </c:pt>
                <c:pt idx="254">
                  <c:v>30.276</c:v>
                </c:pt>
                <c:pt idx="255">
                  <c:v>30.145</c:v>
                </c:pt>
                <c:pt idx="256">
                  <c:v>30.155999999999999</c:v>
                </c:pt>
                <c:pt idx="257">
                  <c:v>30.254999999999999</c:v>
                </c:pt>
                <c:pt idx="258">
                  <c:v>30.11</c:v>
                </c:pt>
                <c:pt idx="259">
                  <c:v>30.131</c:v>
                </c:pt>
                <c:pt idx="260">
                  <c:v>30.154</c:v>
                </c:pt>
                <c:pt idx="261">
                  <c:v>29.92</c:v>
                </c:pt>
                <c:pt idx="262">
                  <c:v>29.917000000000002</c:v>
                </c:pt>
                <c:pt idx="263">
                  <c:v>29.53</c:v>
                </c:pt>
                <c:pt idx="264">
                  <c:v>29.536000000000001</c:v>
                </c:pt>
                <c:pt idx="265">
                  <c:v>29.861999999999998</c:v>
                </c:pt>
                <c:pt idx="266">
                  <c:v>29.975999999999999</c:v>
                </c:pt>
                <c:pt idx="267">
                  <c:v>29.95</c:v>
                </c:pt>
                <c:pt idx="268">
                  <c:v>29.948</c:v>
                </c:pt>
                <c:pt idx="269">
                  <c:v>30.061</c:v>
                </c:pt>
                <c:pt idx="270">
                  <c:v>30.091000000000001</c:v>
                </c:pt>
                <c:pt idx="271">
                  <c:v>30.103999999999999</c:v>
                </c:pt>
                <c:pt idx="272">
                  <c:v>30.158000000000001</c:v>
                </c:pt>
                <c:pt idx="273">
                  <c:v>30.295999999999999</c:v>
                </c:pt>
                <c:pt idx="274">
                  <c:v>30.265999999999998</c:v>
                </c:pt>
                <c:pt idx="275">
                  <c:v>30.268999999999998</c:v>
                </c:pt>
                <c:pt idx="276">
                  <c:v>30.280999999999999</c:v>
                </c:pt>
                <c:pt idx="277">
                  <c:v>30.46</c:v>
                </c:pt>
                <c:pt idx="278">
                  <c:v>30.335000000000001</c:v>
                </c:pt>
                <c:pt idx="279">
                  <c:v>30.248999999999999</c:v>
                </c:pt>
                <c:pt idx="280">
                  <c:v>30.545000000000002</c:v>
                </c:pt>
                <c:pt idx="281">
                  <c:v>30.486000000000001</c:v>
                </c:pt>
                <c:pt idx="282">
                  <c:v>30.573</c:v>
                </c:pt>
                <c:pt idx="283">
                  <c:v>30.405999999999999</c:v>
                </c:pt>
                <c:pt idx="284">
                  <c:v>30.565000000000001</c:v>
                </c:pt>
                <c:pt idx="285">
                  <c:v>30.706</c:v>
                </c:pt>
                <c:pt idx="286">
                  <c:v>30.702999999999999</c:v>
                </c:pt>
                <c:pt idx="287">
                  <c:v>30.8</c:v>
                </c:pt>
                <c:pt idx="288">
                  <c:v>30.766999999999999</c:v>
                </c:pt>
                <c:pt idx="289">
                  <c:v>30.343</c:v>
                </c:pt>
                <c:pt idx="290">
                  <c:v>30.391999999999999</c:v>
                </c:pt>
                <c:pt idx="291">
                  <c:v>30.47</c:v>
                </c:pt>
                <c:pt idx="292">
                  <c:v>30.388999999999999</c:v>
                </c:pt>
                <c:pt idx="293">
                  <c:v>30.478999999999999</c:v>
                </c:pt>
                <c:pt idx="294">
                  <c:v>30.324999999999999</c:v>
                </c:pt>
                <c:pt idx="295">
                  <c:v>30.303999999999998</c:v>
                </c:pt>
                <c:pt idx="296">
                  <c:v>30.163</c:v>
                </c:pt>
                <c:pt idx="297">
                  <c:v>30.09</c:v>
                </c:pt>
                <c:pt idx="298">
                  <c:v>30.111000000000001</c:v>
                </c:pt>
                <c:pt idx="299">
                  <c:v>30.151</c:v>
                </c:pt>
                <c:pt idx="300">
                  <c:v>30.181999999999999</c:v>
                </c:pt>
                <c:pt idx="301">
                  <c:v>30.387</c:v>
                </c:pt>
                <c:pt idx="302">
                  <c:v>30.332000000000001</c:v>
                </c:pt>
                <c:pt idx="303">
                  <c:v>30.407</c:v>
                </c:pt>
                <c:pt idx="304">
                  <c:v>30.431000000000001</c:v>
                </c:pt>
                <c:pt idx="305">
                  <c:v>30.244</c:v>
                </c:pt>
                <c:pt idx="306">
                  <c:v>30.378</c:v>
                </c:pt>
                <c:pt idx="307">
                  <c:v>30.414000000000001</c:v>
                </c:pt>
                <c:pt idx="308">
                  <c:v>30.402000000000001</c:v>
                </c:pt>
                <c:pt idx="309">
                  <c:v>30.344999999999999</c:v>
                </c:pt>
                <c:pt idx="310">
                  <c:v>30.372</c:v>
                </c:pt>
                <c:pt idx="311">
                  <c:v>30.466000000000001</c:v>
                </c:pt>
                <c:pt idx="312">
                  <c:v>30.399000000000001</c:v>
                </c:pt>
                <c:pt idx="313">
                  <c:v>30.503</c:v>
                </c:pt>
                <c:pt idx="314">
                  <c:v>30.466000000000001</c:v>
                </c:pt>
                <c:pt idx="315">
                  <c:v>30.512</c:v>
                </c:pt>
                <c:pt idx="316">
                  <c:v>30.565000000000001</c:v>
                </c:pt>
                <c:pt idx="317">
                  <c:v>30.648</c:v>
                </c:pt>
                <c:pt idx="318">
                  <c:v>30.637</c:v>
                </c:pt>
                <c:pt idx="319">
                  <c:v>30.629000000000001</c:v>
                </c:pt>
                <c:pt idx="320">
                  <c:v>30.666</c:v>
                </c:pt>
                <c:pt idx="321">
                  <c:v>30.71</c:v>
                </c:pt>
                <c:pt idx="322">
                  <c:v>30.641999999999999</c:v>
                </c:pt>
                <c:pt idx="323">
                  <c:v>30.635000000000002</c:v>
                </c:pt>
                <c:pt idx="324">
                  <c:v>30.571999999999999</c:v>
                </c:pt>
                <c:pt idx="325">
                  <c:v>30.581</c:v>
                </c:pt>
                <c:pt idx="326">
                  <c:v>30.655000000000001</c:v>
                </c:pt>
                <c:pt idx="327">
                  <c:v>30.611000000000001</c:v>
                </c:pt>
                <c:pt idx="328">
                  <c:v>30.698</c:v>
                </c:pt>
                <c:pt idx="329">
                  <c:v>30.74</c:v>
                </c:pt>
                <c:pt idx="330">
                  <c:v>30.738</c:v>
                </c:pt>
                <c:pt idx="331">
                  <c:v>30.785</c:v>
                </c:pt>
                <c:pt idx="332">
                  <c:v>30.713000000000001</c:v>
                </c:pt>
                <c:pt idx="333">
                  <c:v>30.652999999999999</c:v>
                </c:pt>
                <c:pt idx="334">
                  <c:v>30.504999999999999</c:v>
                </c:pt>
                <c:pt idx="335">
                  <c:v>30.547000000000001</c:v>
                </c:pt>
                <c:pt idx="336">
                  <c:v>30.704999999999998</c:v>
                </c:pt>
                <c:pt idx="337">
                  <c:v>30.731999999999999</c:v>
                </c:pt>
                <c:pt idx="338">
                  <c:v>30.762</c:v>
                </c:pt>
                <c:pt idx="339">
                  <c:v>30.584</c:v>
                </c:pt>
                <c:pt idx="340">
                  <c:v>30.538</c:v>
                </c:pt>
                <c:pt idx="341">
                  <c:v>30.481999999999999</c:v>
                </c:pt>
                <c:pt idx="342">
                  <c:v>30.65</c:v>
                </c:pt>
                <c:pt idx="343">
                  <c:v>30.599</c:v>
                </c:pt>
                <c:pt idx="344">
                  <c:v>30.597000000000001</c:v>
                </c:pt>
                <c:pt idx="345">
                  <c:v>30.655000000000001</c:v>
                </c:pt>
                <c:pt idx="346">
                  <c:v>30.632999999999999</c:v>
                </c:pt>
                <c:pt idx="347">
                  <c:v>30.715</c:v>
                </c:pt>
                <c:pt idx="348">
                  <c:v>30.648</c:v>
                </c:pt>
                <c:pt idx="349">
                  <c:v>30.657</c:v>
                </c:pt>
                <c:pt idx="350">
                  <c:v>30.713000000000001</c:v>
                </c:pt>
                <c:pt idx="351">
                  <c:v>30.57</c:v>
                </c:pt>
                <c:pt idx="352">
                  <c:v>30.675000000000001</c:v>
                </c:pt>
                <c:pt idx="353">
                  <c:v>30.574999999999999</c:v>
                </c:pt>
                <c:pt idx="354">
                  <c:v>30.606999999999999</c:v>
                </c:pt>
                <c:pt idx="355">
                  <c:v>30.786999999999999</c:v>
                </c:pt>
                <c:pt idx="356">
                  <c:v>30.943999999999999</c:v>
                </c:pt>
                <c:pt idx="357">
                  <c:v>30.904</c:v>
                </c:pt>
                <c:pt idx="358">
                  <c:v>31.009</c:v>
                </c:pt>
                <c:pt idx="359">
                  <c:v>30.95</c:v>
                </c:pt>
                <c:pt idx="360">
                  <c:v>31.062999999999999</c:v>
                </c:pt>
                <c:pt idx="361">
                  <c:v>31.103000000000002</c:v>
                </c:pt>
                <c:pt idx="362">
                  <c:v>31.126000000000001</c:v>
                </c:pt>
                <c:pt idx="363">
                  <c:v>31.088999999999999</c:v>
                </c:pt>
                <c:pt idx="364">
                  <c:v>31.081</c:v>
                </c:pt>
                <c:pt idx="365">
                  <c:v>31.219000000000001</c:v>
                </c:pt>
                <c:pt idx="366">
                  <c:v>31.321000000000002</c:v>
                </c:pt>
                <c:pt idx="367">
                  <c:v>31.247</c:v>
                </c:pt>
                <c:pt idx="368">
                  <c:v>31.344000000000001</c:v>
                </c:pt>
                <c:pt idx="369">
                  <c:v>31.247</c:v>
                </c:pt>
                <c:pt idx="370">
                  <c:v>31.015000000000001</c:v>
                </c:pt>
                <c:pt idx="371">
                  <c:v>30.771000000000001</c:v>
                </c:pt>
                <c:pt idx="372">
                  <c:v>30.818999999999999</c:v>
                </c:pt>
                <c:pt idx="373">
                  <c:v>30.927</c:v>
                </c:pt>
                <c:pt idx="374">
                  <c:v>30.898</c:v>
                </c:pt>
                <c:pt idx="375">
                  <c:v>31.015999999999998</c:v>
                </c:pt>
                <c:pt idx="376">
                  <c:v>31.036999999999999</c:v>
                </c:pt>
                <c:pt idx="377">
                  <c:v>31.251999999999999</c:v>
                </c:pt>
                <c:pt idx="378">
                  <c:v>31.265999999999998</c:v>
                </c:pt>
                <c:pt idx="379">
                  <c:v>31.178000000000001</c:v>
                </c:pt>
                <c:pt idx="380">
                  <c:v>31.05</c:v>
                </c:pt>
                <c:pt idx="381">
                  <c:v>31.25</c:v>
                </c:pt>
                <c:pt idx="382">
                  <c:v>31.286000000000001</c:v>
                </c:pt>
                <c:pt idx="383">
                  <c:v>31.396000000000001</c:v>
                </c:pt>
                <c:pt idx="384">
                  <c:v>31.576000000000001</c:v>
                </c:pt>
                <c:pt idx="385">
                  <c:v>31.623000000000001</c:v>
                </c:pt>
                <c:pt idx="386">
                  <c:v>31.593</c:v>
                </c:pt>
                <c:pt idx="387">
                  <c:v>31.661999999999999</c:v>
                </c:pt>
                <c:pt idx="388">
                  <c:v>31.774999999999999</c:v>
                </c:pt>
                <c:pt idx="389">
                  <c:v>31.651</c:v>
                </c:pt>
                <c:pt idx="390">
                  <c:v>31.741</c:v>
                </c:pt>
                <c:pt idx="391">
                  <c:v>31.849</c:v>
                </c:pt>
                <c:pt idx="392">
                  <c:v>31.904</c:v>
                </c:pt>
                <c:pt idx="393">
                  <c:v>31.835999999999999</c:v>
                </c:pt>
                <c:pt idx="394">
                  <c:v>31.913</c:v>
                </c:pt>
                <c:pt idx="395">
                  <c:v>31.902000000000001</c:v>
                </c:pt>
                <c:pt idx="396">
                  <c:v>31.8</c:v>
                </c:pt>
                <c:pt idx="397">
                  <c:v>31.858000000000001</c:v>
                </c:pt>
                <c:pt idx="398">
                  <c:v>31.882000000000001</c:v>
                </c:pt>
                <c:pt idx="399">
                  <c:v>31.748000000000001</c:v>
                </c:pt>
                <c:pt idx="400">
                  <c:v>31.699000000000002</c:v>
                </c:pt>
                <c:pt idx="401">
                  <c:v>31.695</c:v>
                </c:pt>
                <c:pt idx="402">
                  <c:v>31.789000000000001</c:v>
                </c:pt>
                <c:pt idx="403">
                  <c:v>31.765999999999998</c:v>
                </c:pt>
                <c:pt idx="404">
                  <c:v>31.773</c:v>
                </c:pt>
                <c:pt idx="405">
                  <c:v>31.795000000000002</c:v>
                </c:pt>
                <c:pt idx="406">
                  <c:v>31.86</c:v>
                </c:pt>
                <c:pt idx="407">
                  <c:v>31.88</c:v>
                </c:pt>
                <c:pt idx="408">
                  <c:v>31.919</c:v>
                </c:pt>
                <c:pt idx="409">
                  <c:v>31.939</c:v>
                </c:pt>
                <c:pt idx="410">
                  <c:v>32.027000000000001</c:v>
                </c:pt>
                <c:pt idx="411">
                  <c:v>32.087000000000003</c:v>
                </c:pt>
                <c:pt idx="412">
                  <c:v>31.925000000000001</c:v>
                </c:pt>
                <c:pt idx="413">
                  <c:v>31.966000000000001</c:v>
                </c:pt>
                <c:pt idx="414">
                  <c:v>31.893000000000001</c:v>
                </c:pt>
                <c:pt idx="415">
                  <c:v>31.875</c:v>
                </c:pt>
                <c:pt idx="416">
                  <c:v>31.917999999999999</c:v>
                </c:pt>
                <c:pt idx="417">
                  <c:v>31.978000000000002</c:v>
                </c:pt>
                <c:pt idx="418">
                  <c:v>31.995000000000001</c:v>
                </c:pt>
                <c:pt idx="419">
                  <c:v>32.006</c:v>
                </c:pt>
                <c:pt idx="420">
                  <c:v>32.137999999999998</c:v>
                </c:pt>
                <c:pt idx="421">
                  <c:v>32.08</c:v>
                </c:pt>
                <c:pt idx="422">
                  <c:v>32.122999999999998</c:v>
                </c:pt>
                <c:pt idx="423">
                  <c:v>32.189</c:v>
                </c:pt>
                <c:pt idx="424">
                  <c:v>32.228999999999999</c:v>
                </c:pt>
                <c:pt idx="425">
                  <c:v>32.08</c:v>
                </c:pt>
                <c:pt idx="426">
                  <c:v>32.289000000000001</c:v>
                </c:pt>
                <c:pt idx="427">
                  <c:v>32.319000000000003</c:v>
                </c:pt>
                <c:pt idx="428">
                  <c:v>32.264000000000003</c:v>
                </c:pt>
                <c:pt idx="429">
                  <c:v>32.191000000000003</c:v>
                </c:pt>
                <c:pt idx="430">
                  <c:v>32.023000000000003</c:v>
                </c:pt>
                <c:pt idx="431">
                  <c:v>32.037999999999997</c:v>
                </c:pt>
                <c:pt idx="432">
                  <c:v>32.151000000000003</c:v>
                </c:pt>
                <c:pt idx="433">
                  <c:v>32.152999999999999</c:v>
                </c:pt>
                <c:pt idx="434">
                  <c:v>32.180999999999997</c:v>
                </c:pt>
                <c:pt idx="435">
                  <c:v>32.33</c:v>
                </c:pt>
                <c:pt idx="436">
                  <c:v>32.341999999999999</c:v>
                </c:pt>
                <c:pt idx="437">
                  <c:v>32.322000000000003</c:v>
                </c:pt>
                <c:pt idx="438">
                  <c:v>32.289000000000001</c:v>
                </c:pt>
                <c:pt idx="439">
                  <c:v>32.206000000000003</c:v>
                </c:pt>
                <c:pt idx="440">
                  <c:v>32.189</c:v>
                </c:pt>
                <c:pt idx="441">
                  <c:v>32.344999999999999</c:v>
                </c:pt>
                <c:pt idx="442">
                  <c:v>32.344000000000001</c:v>
                </c:pt>
                <c:pt idx="443">
                  <c:v>32.350999999999999</c:v>
                </c:pt>
                <c:pt idx="444">
                  <c:v>32.238</c:v>
                </c:pt>
                <c:pt idx="445">
                  <c:v>32.393999999999998</c:v>
                </c:pt>
                <c:pt idx="446">
                  <c:v>32.4</c:v>
                </c:pt>
                <c:pt idx="447">
                  <c:v>32.22</c:v>
                </c:pt>
                <c:pt idx="448">
                  <c:v>32.005000000000003</c:v>
                </c:pt>
                <c:pt idx="449">
                  <c:v>31.95</c:v>
                </c:pt>
                <c:pt idx="450">
                  <c:v>32.072000000000003</c:v>
                </c:pt>
                <c:pt idx="451">
                  <c:v>32.127000000000002</c:v>
                </c:pt>
                <c:pt idx="452">
                  <c:v>32.18</c:v>
                </c:pt>
                <c:pt idx="453">
                  <c:v>32.29</c:v>
                </c:pt>
                <c:pt idx="454">
                  <c:v>32.241999999999997</c:v>
                </c:pt>
                <c:pt idx="455">
                  <c:v>32.020000000000003</c:v>
                </c:pt>
                <c:pt idx="456">
                  <c:v>31.803000000000001</c:v>
                </c:pt>
                <c:pt idx="457">
                  <c:v>31.603000000000002</c:v>
                </c:pt>
                <c:pt idx="458">
                  <c:v>31.468</c:v>
                </c:pt>
                <c:pt idx="459">
                  <c:v>31.23</c:v>
                </c:pt>
                <c:pt idx="460">
                  <c:v>31.1</c:v>
                </c:pt>
                <c:pt idx="461">
                  <c:v>31.425000000000001</c:v>
                </c:pt>
                <c:pt idx="462">
                  <c:v>31.527999999999999</c:v>
                </c:pt>
                <c:pt idx="463">
                  <c:v>31.463999999999999</c:v>
                </c:pt>
                <c:pt idx="464">
                  <c:v>31.404</c:v>
                </c:pt>
                <c:pt idx="465">
                  <c:v>31.25</c:v>
                </c:pt>
                <c:pt idx="466">
                  <c:v>31.039000000000001</c:v>
                </c:pt>
                <c:pt idx="467">
                  <c:v>31.12</c:v>
                </c:pt>
                <c:pt idx="468">
                  <c:v>31.111999999999998</c:v>
                </c:pt>
                <c:pt idx="469">
                  <c:v>31.256</c:v>
                </c:pt>
                <c:pt idx="470">
                  <c:v>31.353999999999999</c:v>
                </c:pt>
                <c:pt idx="471">
                  <c:v>31.335000000000001</c:v>
                </c:pt>
                <c:pt idx="472">
                  <c:v>31.173999999999999</c:v>
                </c:pt>
                <c:pt idx="473">
                  <c:v>31.277000000000001</c:v>
                </c:pt>
                <c:pt idx="474">
                  <c:v>31.311</c:v>
                </c:pt>
                <c:pt idx="475">
                  <c:v>31.315000000000001</c:v>
                </c:pt>
                <c:pt idx="476">
                  <c:v>31.03</c:v>
                </c:pt>
                <c:pt idx="477">
                  <c:v>31.009</c:v>
                </c:pt>
                <c:pt idx="478">
                  <c:v>31.006</c:v>
                </c:pt>
                <c:pt idx="479">
                  <c:v>31.15</c:v>
                </c:pt>
                <c:pt idx="480">
                  <c:v>31.07</c:v>
                </c:pt>
                <c:pt idx="481">
                  <c:v>31.079000000000001</c:v>
                </c:pt>
                <c:pt idx="482">
                  <c:v>31.077999999999999</c:v>
                </c:pt>
                <c:pt idx="483">
                  <c:v>30.881</c:v>
                </c:pt>
                <c:pt idx="484">
                  <c:v>30.762</c:v>
                </c:pt>
                <c:pt idx="485">
                  <c:v>30.527999999999999</c:v>
                </c:pt>
                <c:pt idx="486">
                  <c:v>30.523</c:v>
                </c:pt>
                <c:pt idx="487">
                  <c:v>30.285</c:v>
                </c:pt>
                <c:pt idx="488">
                  <c:v>30.315000000000001</c:v>
                </c:pt>
                <c:pt idx="489">
                  <c:v>30.748999999999999</c:v>
                </c:pt>
                <c:pt idx="490">
                  <c:v>30.885999999999999</c:v>
                </c:pt>
                <c:pt idx="491">
                  <c:v>30.89</c:v>
                </c:pt>
                <c:pt idx="492">
                  <c:v>30.760999999999999</c:v>
                </c:pt>
                <c:pt idx="493">
                  <c:v>30.716000000000001</c:v>
                </c:pt>
                <c:pt idx="494">
                  <c:v>30.89</c:v>
                </c:pt>
                <c:pt idx="495">
                  <c:v>30.965</c:v>
                </c:pt>
                <c:pt idx="496">
                  <c:v>30.9</c:v>
                </c:pt>
                <c:pt idx="497">
                  <c:v>30.936</c:v>
                </c:pt>
                <c:pt idx="498">
                  <c:v>31.193999999999999</c:v>
                </c:pt>
                <c:pt idx="499">
                  <c:v>31.433</c:v>
                </c:pt>
                <c:pt idx="500">
                  <c:v>31.568000000000001</c:v>
                </c:pt>
                <c:pt idx="501">
                  <c:v>31.387</c:v>
                </c:pt>
                <c:pt idx="502">
                  <c:v>31.181999999999999</c:v>
                </c:pt>
                <c:pt idx="503">
                  <c:v>31.183</c:v>
                </c:pt>
                <c:pt idx="504">
                  <c:v>31.257999999999999</c:v>
                </c:pt>
                <c:pt idx="505">
                  <c:v>31.143000000000001</c:v>
                </c:pt>
                <c:pt idx="506">
                  <c:v>31.206</c:v>
                </c:pt>
                <c:pt idx="507">
                  <c:v>31.099</c:v>
                </c:pt>
                <c:pt idx="508">
                  <c:v>31.03</c:v>
                </c:pt>
                <c:pt idx="509">
                  <c:v>31.012</c:v>
                </c:pt>
                <c:pt idx="510">
                  <c:v>31.123000000000001</c:v>
                </c:pt>
                <c:pt idx="511">
                  <c:v>31.164000000000001</c:v>
                </c:pt>
                <c:pt idx="512">
                  <c:v>31.239000000000001</c:v>
                </c:pt>
                <c:pt idx="513">
                  <c:v>31.298999999999999</c:v>
                </c:pt>
                <c:pt idx="514">
                  <c:v>31.196999999999999</c:v>
                </c:pt>
                <c:pt idx="515">
                  <c:v>31.247</c:v>
                </c:pt>
                <c:pt idx="516">
                  <c:v>31.271999999999998</c:v>
                </c:pt>
                <c:pt idx="517">
                  <c:v>31.271000000000001</c:v>
                </c:pt>
                <c:pt idx="518">
                  <c:v>31.306000000000001</c:v>
                </c:pt>
                <c:pt idx="519">
                  <c:v>31.38</c:v>
                </c:pt>
                <c:pt idx="520">
                  <c:v>31.44</c:v>
                </c:pt>
                <c:pt idx="521">
                  <c:v>31.422000000000001</c:v>
                </c:pt>
                <c:pt idx="522">
                  <c:v>31.542000000000002</c:v>
                </c:pt>
                <c:pt idx="523">
                  <c:v>31.516999999999999</c:v>
                </c:pt>
                <c:pt idx="524">
                  <c:v>31.518999999999998</c:v>
                </c:pt>
                <c:pt idx="525">
                  <c:v>31.6</c:v>
                </c:pt>
                <c:pt idx="526">
                  <c:v>31.527000000000001</c:v>
                </c:pt>
                <c:pt idx="527">
                  <c:v>31.509</c:v>
                </c:pt>
                <c:pt idx="528">
                  <c:v>31.539000000000001</c:v>
                </c:pt>
                <c:pt idx="529">
                  <c:v>31.471</c:v>
                </c:pt>
                <c:pt idx="530">
                  <c:v>31.382999999999999</c:v>
                </c:pt>
                <c:pt idx="531">
                  <c:v>31.338999999999999</c:v>
                </c:pt>
                <c:pt idx="532">
                  <c:v>31.367000000000001</c:v>
                </c:pt>
                <c:pt idx="533">
                  <c:v>31.321000000000002</c:v>
                </c:pt>
                <c:pt idx="534">
                  <c:v>31.414999999999999</c:v>
                </c:pt>
                <c:pt idx="535">
                  <c:v>31.527999999999999</c:v>
                </c:pt>
                <c:pt idx="536">
                  <c:v>31.581</c:v>
                </c:pt>
                <c:pt idx="537">
                  <c:v>31.63</c:v>
                </c:pt>
                <c:pt idx="538">
                  <c:v>31.733000000000001</c:v>
                </c:pt>
                <c:pt idx="539">
                  <c:v>31.753</c:v>
                </c:pt>
                <c:pt idx="540">
                  <c:v>31.866</c:v>
                </c:pt>
                <c:pt idx="541">
                  <c:v>31.943999999999999</c:v>
                </c:pt>
                <c:pt idx="542">
                  <c:v>31.806999999999999</c:v>
                </c:pt>
                <c:pt idx="543">
                  <c:v>31.863</c:v>
                </c:pt>
                <c:pt idx="544">
                  <c:v>31.989000000000001</c:v>
                </c:pt>
                <c:pt idx="545">
                  <c:v>31.97</c:v>
                </c:pt>
                <c:pt idx="546">
                  <c:v>31.908999999999999</c:v>
                </c:pt>
                <c:pt idx="547">
                  <c:v>32.04</c:v>
                </c:pt>
                <c:pt idx="548">
                  <c:v>32.042000000000002</c:v>
                </c:pt>
                <c:pt idx="549">
                  <c:v>31.978999999999999</c:v>
                </c:pt>
                <c:pt idx="550">
                  <c:v>32.088000000000001</c:v>
                </c:pt>
                <c:pt idx="551">
                  <c:v>31.96</c:v>
                </c:pt>
                <c:pt idx="552">
                  <c:v>32.191000000000003</c:v>
                </c:pt>
                <c:pt idx="553">
                  <c:v>32.220999999999997</c:v>
                </c:pt>
                <c:pt idx="554">
                  <c:v>32.271999999999998</c:v>
                </c:pt>
                <c:pt idx="555">
                  <c:v>32.384999999999998</c:v>
                </c:pt>
                <c:pt idx="556">
                  <c:v>32.487000000000002</c:v>
                </c:pt>
                <c:pt idx="557">
                  <c:v>32.344000000000001</c:v>
                </c:pt>
                <c:pt idx="558">
                  <c:v>32.4</c:v>
                </c:pt>
                <c:pt idx="559">
                  <c:v>32.484999999999999</c:v>
                </c:pt>
                <c:pt idx="560">
                  <c:v>32.588000000000001</c:v>
                </c:pt>
                <c:pt idx="561">
                  <c:v>32.514000000000003</c:v>
                </c:pt>
                <c:pt idx="562">
                  <c:v>32.640999999999998</c:v>
                </c:pt>
                <c:pt idx="563">
                  <c:v>32.529000000000003</c:v>
                </c:pt>
                <c:pt idx="564">
                  <c:v>32.585999999999999</c:v>
                </c:pt>
                <c:pt idx="565">
                  <c:v>32.473999999999997</c:v>
                </c:pt>
                <c:pt idx="566">
                  <c:v>32.616999999999997</c:v>
                </c:pt>
                <c:pt idx="567">
                  <c:v>32.295999999999999</c:v>
                </c:pt>
                <c:pt idx="568">
                  <c:v>32.201999999999998</c:v>
                </c:pt>
                <c:pt idx="569">
                  <c:v>32.28</c:v>
                </c:pt>
                <c:pt idx="570">
                  <c:v>32.375</c:v>
                </c:pt>
                <c:pt idx="571">
                  <c:v>32.341000000000001</c:v>
                </c:pt>
                <c:pt idx="572">
                  <c:v>32.343000000000004</c:v>
                </c:pt>
                <c:pt idx="573">
                  <c:v>32.393999999999998</c:v>
                </c:pt>
                <c:pt idx="574">
                  <c:v>32.368000000000002</c:v>
                </c:pt>
                <c:pt idx="575">
                  <c:v>32.284999999999997</c:v>
                </c:pt>
                <c:pt idx="576">
                  <c:v>32.002000000000002</c:v>
                </c:pt>
                <c:pt idx="577">
                  <c:v>32.06</c:v>
                </c:pt>
                <c:pt idx="578">
                  <c:v>32.116999999999997</c:v>
                </c:pt>
                <c:pt idx="579">
                  <c:v>32.220999999999997</c:v>
                </c:pt>
                <c:pt idx="580">
                  <c:v>32.234999999999999</c:v>
                </c:pt>
                <c:pt idx="581">
                  <c:v>32.226999999999997</c:v>
                </c:pt>
                <c:pt idx="582">
                  <c:v>32.228999999999999</c:v>
                </c:pt>
                <c:pt idx="583">
                  <c:v>32.186</c:v>
                </c:pt>
                <c:pt idx="584">
                  <c:v>32.063000000000002</c:v>
                </c:pt>
                <c:pt idx="585">
                  <c:v>32.159999999999997</c:v>
                </c:pt>
                <c:pt idx="586">
                  <c:v>32.387999999999998</c:v>
                </c:pt>
                <c:pt idx="587">
                  <c:v>32.369</c:v>
                </c:pt>
                <c:pt idx="588">
                  <c:v>32.475999999999999</c:v>
                </c:pt>
                <c:pt idx="589">
                  <c:v>32.304000000000002</c:v>
                </c:pt>
                <c:pt idx="590">
                  <c:v>32.335000000000001</c:v>
                </c:pt>
                <c:pt idx="591">
                  <c:v>32.244</c:v>
                </c:pt>
                <c:pt idx="592">
                  <c:v>32.200000000000003</c:v>
                </c:pt>
                <c:pt idx="593">
                  <c:v>32.343000000000004</c:v>
                </c:pt>
                <c:pt idx="594">
                  <c:v>32.32</c:v>
                </c:pt>
                <c:pt idx="595">
                  <c:v>32.155000000000001</c:v>
                </c:pt>
                <c:pt idx="596">
                  <c:v>32.296999999999997</c:v>
                </c:pt>
                <c:pt idx="597">
                  <c:v>32.311</c:v>
                </c:pt>
                <c:pt idx="598">
                  <c:v>32.304000000000002</c:v>
                </c:pt>
                <c:pt idx="599">
                  <c:v>32.290999999999997</c:v>
                </c:pt>
                <c:pt idx="600">
                  <c:v>32.296999999999997</c:v>
                </c:pt>
                <c:pt idx="601">
                  <c:v>32.33</c:v>
                </c:pt>
                <c:pt idx="602">
                  <c:v>32.320999999999998</c:v>
                </c:pt>
                <c:pt idx="603">
                  <c:v>32.316000000000003</c:v>
                </c:pt>
                <c:pt idx="604">
                  <c:v>32.427999999999997</c:v>
                </c:pt>
                <c:pt idx="605">
                  <c:v>32.548000000000002</c:v>
                </c:pt>
                <c:pt idx="606">
                  <c:v>32.511000000000003</c:v>
                </c:pt>
                <c:pt idx="607">
                  <c:v>32.462000000000003</c:v>
                </c:pt>
                <c:pt idx="608">
                  <c:v>32.523000000000003</c:v>
                </c:pt>
                <c:pt idx="609">
                  <c:v>32.572000000000003</c:v>
                </c:pt>
                <c:pt idx="610">
                  <c:v>32.61</c:v>
                </c:pt>
                <c:pt idx="611">
                  <c:v>32.51</c:v>
                </c:pt>
                <c:pt idx="612">
                  <c:v>32.404000000000003</c:v>
                </c:pt>
                <c:pt idx="613">
                  <c:v>32.44</c:v>
                </c:pt>
                <c:pt idx="614">
                  <c:v>32.506999999999998</c:v>
                </c:pt>
                <c:pt idx="615">
                  <c:v>32.557000000000002</c:v>
                </c:pt>
                <c:pt idx="616">
                  <c:v>32.372</c:v>
                </c:pt>
                <c:pt idx="617">
                  <c:v>32.460999999999999</c:v>
                </c:pt>
                <c:pt idx="618">
                  <c:v>32.564</c:v>
                </c:pt>
                <c:pt idx="619">
                  <c:v>32.527000000000001</c:v>
                </c:pt>
                <c:pt idx="620">
                  <c:v>32.453000000000003</c:v>
                </c:pt>
                <c:pt idx="621">
                  <c:v>32.637</c:v>
                </c:pt>
                <c:pt idx="622">
                  <c:v>32.744999999999997</c:v>
                </c:pt>
                <c:pt idx="623">
                  <c:v>32.802999999999997</c:v>
                </c:pt>
                <c:pt idx="624">
                  <c:v>32.728999999999999</c:v>
                </c:pt>
                <c:pt idx="625">
                  <c:v>32.75</c:v>
                </c:pt>
                <c:pt idx="626">
                  <c:v>32.790999999999997</c:v>
                </c:pt>
                <c:pt idx="627">
                  <c:v>32.761000000000003</c:v>
                </c:pt>
                <c:pt idx="628">
                  <c:v>32.557000000000002</c:v>
                </c:pt>
                <c:pt idx="629">
                  <c:v>32.661999999999999</c:v>
                </c:pt>
                <c:pt idx="630">
                  <c:v>32.427999999999997</c:v>
                </c:pt>
                <c:pt idx="631">
                  <c:v>32.5</c:v>
                </c:pt>
                <c:pt idx="632">
                  <c:v>32.651000000000003</c:v>
                </c:pt>
                <c:pt idx="633">
                  <c:v>32.5</c:v>
                </c:pt>
                <c:pt idx="634">
                  <c:v>32.185000000000002</c:v>
                </c:pt>
                <c:pt idx="635">
                  <c:v>32.158000000000001</c:v>
                </c:pt>
                <c:pt idx="636">
                  <c:v>32.24</c:v>
                </c:pt>
                <c:pt idx="637">
                  <c:v>32.03</c:v>
                </c:pt>
                <c:pt idx="638">
                  <c:v>31.978000000000002</c:v>
                </c:pt>
                <c:pt idx="639">
                  <c:v>32.243000000000002</c:v>
                </c:pt>
                <c:pt idx="640">
                  <c:v>31.981000000000002</c:v>
                </c:pt>
                <c:pt idx="641">
                  <c:v>31.709</c:v>
                </c:pt>
                <c:pt idx="642">
                  <c:v>31.648</c:v>
                </c:pt>
                <c:pt idx="643">
                  <c:v>31.698</c:v>
                </c:pt>
                <c:pt idx="644">
                  <c:v>31.812000000000001</c:v>
                </c:pt>
                <c:pt idx="645">
                  <c:v>31.585000000000001</c:v>
                </c:pt>
                <c:pt idx="646">
                  <c:v>31.594999999999999</c:v>
                </c:pt>
                <c:pt idx="647">
                  <c:v>31.693999999999999</c:v>
                </c:pt>
                <c:pt idx="648">
                  <c:v>31.795999999999999</c:v>
                </c:pt>
                <c:pt idx="649">
                  <c:v>31.684999999999999</c:v>
                </c:pt>
                <c:pt idx="650">
                  <c:v>31.834</c:v>
                </c:pt>
                <c:pt idx="651">
                  <c:v>31.905000000000001</c:v>
                </c:pt>
                <c:pt idx="652">
                  <c:v>31.986999999999998</c:v>
                </c:pt>
                <c:pt idx="653">
                  <c:v>31.966999999999999</c:v>
                </c:pt>
                <c:pt idx="654">
                  <c:v>31.855</c:v>
                </c:pt>
                <c:pt idx="655">
                  <c:v>31.838000000000001</c:v>
                </c:pt>
                <c:pt idx="656">
                  <c:v>31.978000000000002</c:v>
                </c:pt>
                <c:pt idx="657">
                  <c:v>32.029000000000003</c:v>
                </c:pt>
                <c:pt idx="658">
                  <c:v>31.963000000000001</c:v>
                </c:pt>
                <c:pt idx="659">
                  <c:v>31.933</c:v>
                </c:pt>
                <c:pt idx="660">
                  <c:v>31.753</c:v>
                </c:pt>
                <c:pt idx="661">
                  <c:v>31.640999999999998</c:v>
                </c:pt>
                <c:pt idx="662">
                  <c:v>31.798999999999999</c:v>
                </c:pt>
                <c:pt idx="663">
                  <c:v>31.760999999999999</c:v>
                </c:pt>
                <c:pt idx="664">
                  <c:v>31.858000000000001</c:v>
                </c:pt>
                <c:pt idx="665">
                  <c:v>31.952999999999999</c:v>
                </c:pt>
                <c:pt idx="666">
                  <c:v>31.728999999999999</c:v>
                </c:pt>
                <c:pt idx="667">
                  <c:v>31.85</c:v>
                </c:pt>
                <c:pt idx="668">
                  <c:v>31.527999999999999</c:v>
                </c:pt>
                <c:pt idx="669">
                  <c:v>31.388999999999999</c:v>
                </c:pt>
                <c:pt idx="670">
                  <c:v>31.547000000000001</c:v>
                </c:pt>
                <c:pt idx="671">
                  <c:v>31.760999999999999</c:v>
                </c:pt>
                <c:pt idx="672">
                  <c:v>32.213000000000001</c:v>
                </c:pt>
                <c:pt idx="673">
                  <c:v>32.14</c:v>
                </c:pt>
                <c:pt idx="674">
                  <c:v>32.174999999999997</c:v>
                </c:pt>
                <c:pt idx="675">
                  <c:v>32.213999999999999</c:v>
                </c:pt>
                <c:pt idx="676">
                  <c:v>32.093000000000004</c:v>
                </c:pt>
                <c:pt idx="677">
                  <c:v>32.134</c:v>
                </c:pt>
                <c:pt idx="678">
                  <c:v>32.165999999999997</c:v>
                </c:pt>
                <c:pt idx="679">
                  <c:v>32.127000000000002</c:v>
                </c:pt>
                <c:pt idx="680">
                  <c:v>32.07</c:v>
                </c:pt>
                <c:pt idx="681">
                  <c:v>31.963000000000001</c:v>
                </c:pt>
                <c:pt idx="682">
                  <c:v>32.033999999999999</c:v>
                </c:pt>
                <c:pt idx="683">
                  <c:v>31.966999999999999</c:v>
                </c:pt>
                <c:pt idx="684">
                  <c:v>31.992999999999999</c:v>
                </c:pt>
                <c:pt idx="685">
                  <c:v>31.984999999999999</c:v>
                </c:pt>
                <c:pt idx="686">
                  <c:v>31.99</c:v>
                </c:pt>
                <c:pt idx="687">
                  <c:v>32.027999999999999</c:v>
                </c:pt>
                <c:pt idx="688">
                  <c:v>32.005000000000003</c:v>
                </c:pt>
                <c:pt idx="689">
                  <c:v>31.853000000000002</c:v>
                </c:pt>
                <c:pt idx="690">
                  <c:v>31.83</c:v>
                </c:pt>
                <c:pt idx="691">
                  <c:v>31.774999999999999</c:v>
                </c:pt>
                <c:pt idx="692">
                  <c:v>31.812999999999999</c:v>
                </c:pt>
                <c:pt idx="693">
                  <c:v>32.276000000000003</c:v>
                </c:pt>
                <c:pt idx="694">
                  <c:v>32.027000000000001</c:v>
                </c:pt>
                <c:pt idx="695">
                  <c:v>32.174999999999997</c:v>
                </c:pt>
                <c:pt idx="696">
                  <c:v>32.369999999999997</c:v>
                </c:pt>
                <c:pt idx="697">
                  <c:v>32.408999999999999</c:v>
                </c:pt>
                <c:pt idx="698">
                  <c:v>32.441000000000003</c:v>
                </c:pt>
                <c:pt idx="699">
                  <c:v>32.542999999999999</c:v>
                </c:pt>
                <c:pt idx="700">
                  <c:v>32.442</c:v>
                </c:pt>
                <c:pt idx="701">
                  <c:v>32.445999999999998</c:v>
                </c:pt>
                <c:pt idx="702">
                  <c:v>32.316000000000003</c:v>
                </c:pt>
                <c:pt idx="703">
                  <c:v>32.433</c:v>
                </c:pt>
                <c:pt idx="704">
                  <c:v>32.49</c:v>
                </c:pt>
                <c:pt idx="705">
                  <c:v>32.515000000000001</c:v>
                </c:pt>
                <c:pt idx="706">
                  <c:v>32.360999999999997</c:v>
                </c:pt>
                <c:pt idx="707">
                  <c:v>32.414000000000001</c:v>
                </c:pt>
                <c:pt idx="708">
                  <c:v>32.381</c:v>
                </c:pt>
                <c:pt idx="709">
                  <c:v>32.476999999999997</c:v>
                </c:pt>
                <c:pt idx="710">
                  <c:v>32.372999999999998</c:v>
                </c:pt>
                <c:pt idx="711">
                  <c:v>32.567</c:v>
                </c:pt>
                <c:pt idx="712">
                  <c:v>32.487000000000002</c:v>
                </c:pt>
                <c:pt idx="713">
                  <c:v>32.328000000000003</c:v>
                </c:pt>
                <c:pt idx="714">
                  <c:v>32.270000000000003</c:v>
                </c:pt>
                <c:pt idx="715">
                  <c:v>32.347000000000001</c:v>
                </c:pt>
                <c:pt idx="716">
                  <c:v>32.36</c:v>
                </c:pt>
                <c:pt idx="717">
                  <c:v>32.479999999999997</c:v>
                </c:pt>
                <c:pt idx="718">
                  <c:v>32.459000000000003</c:v>
                </c:pt>
                <c:pt idx="719">
                  <c:v>32.463999999999999</c:v>
                </c:pt>
                <c:pt idx="720">
                  <c:v>32.47</c:v>
                </c:pt>
                <c:pt idx="721">
                  <c:v>32.433999999999997</c:v>
                </c:pt>
                <c:pt idx="722">
                  <c:v>32.451999999999998</c:v>
                </c:pt>
                <c:pt idx="723">
                  <c:v>32.634999999999998</c:v>
                </c:pt>
                <c:pt idx="724">
                  <c:v>32.618000000000002</c:v>
                </c:pt>
                <c:pt idx="725">
                  <c:v>32.555999999999997</c:v>
                </c:pt>
                <c:pt idx="726">
                  <c:v>32.628999999999998</c:v>
                </c:pt>
                <c:pt idx="727">
                  <c:v>32.624000000000002</c:v>
                </c:pt>
                <c:pt idx="728">
                  <c:v>32.598999999999997</c:v>
                </c:pt>
                <c:pt idx="729">
                  <c:v>32.704999999999998</c:v>
                </c:pt>
                <c:pt idx="730">
                  <c:v>32.749000000000002</c:v>
                </c:pt>
                <c:pt idx="731">
                  <c:v>32.764000000000003</c:v>
                </c:pt>
                <c:pt idx="732">
                  <c:v>32.881999999999998</c:v>
                </c:pt>
                <c:pt idx="733">
                  <c:v>32.880000000000003</c:v>
                </c:pt>
                <c:pt idx="734">
                  <c:v>32.936</c:v>
                </c:pt>
                <c:pt idx="735">
                  <c:v>32.74</c:v>
                </c:pt>
                <c:pt idx="736">
                  <c:v>32.701000000000001</c:v>
                </c:pt>
                <c:pt idx="737">
                  <c:v>32.890999999999998</c:v>
                </c:pt>
                <c:pt idx="738">
                  <c:v>32.875999999999998</c:v>
                </c:pt>
                <c:pt idx="739">
                  <c:v>33.079000000000001</c:v>
                </c:pt>
                <c:pt idx="740">
                  <c:v>33.078000000000003</c:v>
                </c:pt>
                <c:pt idx="741">
                  <c:v>32.936999999999998</c:v>
                </c:pt>
                <c:pt idx="742">
                  <c:v>32.945999999999998</c:v>
                </c:pt>
                <c:pt idx="743">
                  <c:v>32.908999999999999</c:v>
                </c:pt>
                <c:pt idx="744">
                  <c:v>32.884</c:v>
                </c:pt>
                <c:pt idx="745">
                  <c:v>32.585999999999999</c:v>
                </c:pt>
                <c:pt idx="746">
                  <c:v>32.585000000000001</c:v>
                </c:pt>
                <c:pt idx="747">
                  <c:v>32.658000000000001</c:v>
                </c:pt>
                <c:pt idx="748">
                  <c:v>32.654000000000003</c:v>
                </c:pt>
                <c:pt idx="749">
                  <c:v>32.633000000000003</c:v>
                </c:pt>
                <c:pt idx="750">
                  <c:v>32.947000000000003</c:v>
                </c:pt>
                <c:pt idx="751">
                  <c:v>32.847000000000001</c:v>
                </c:pt>
                <c:pt idx="752">
                  <c:v>32.823</c:v>
                </c:pt>
                <c:pt idx="753">
                  <c:v>32.820999999999998</c:v>
                </c:pt>
                <c:pt idx="754">
                  <c:v>32.826000000000001</c:v>
                </c:pt>
                <c:pt idx="755">
                  <c:v>32.798000000000002</c:v>
                </c:pt>
                <c:pt idx="756">
                  <c:v>32.808999999999997</c:v>
                </c:pt>
                <c:pt idx="757">
                  <c:v>32.847000000000001</c:v>
                </c:pt>
                <c:pt idx="758">
                  <c:v>32.597999999999999</c:v>
                </c:pt>
                <c:pt idx="759">
                  <c:v>32.628999999999998</c:v>
                </c:pt>
                <c:pt idx="760">
                  <c:v>32.712000000000003</c:v>
                </c:pt>
                <c:pt idx="761">
                  <c:v>32.709000000000003</c:v>
                </c:pt>
                <c:pt idx="762">
                  <c:v>32.725999999999999</c:v>
                </c:pt>
                <c:pt idx="763">
                  <c:v>32.640999999999998</c:v>
                </c:pt>
                <c:pt idx="764">
                  <c:v>32.715000000000003</c:v>
                </c:pt>
                <c:pt idx="765">
                  <c:v>32.667000000000002</c:v>
                </c:pt>
                <c:pt idx="766">
                  <c:v>32.688000000000002</c:v>
                </c:pt>
                <c:pt idx="767">
                  <c:v>32.692999999999998</c:v>
                </c:pt>
                <c:pt idx="768">
                  <c:v>32.904000000000003</c:v>
                </c:pt>
                <c:pt idx="769">
                  <c:v>32.866999999999997</c:v>
                </c:pt>
                <c:pt idx="770">
                  <c:v>32.691000000000003</c:v>
                </c:pt>
                <c:pt idx="771">
                  <c:v>32.707999999999998</c:v>
                </c:pt>
                <c:pt idx="772">
                  <c:v>32.817999999999998</c:v>
                </c:pt>
                <c:pt idx="773">
                  <c:v>32.726999999999997</c:v>
                </c:pt>
                <c:pt idx="774">
                  <c:v>32.823999999999998</c:v>
                </c:pt>
                <c:pt idx="775">
                  <c:v>32.771999999999998</c:v>
                </c:pt>
                <c:pt idx="776">
                  <c:v>32.814999999999998</c:v>
                </c:pt>
                <c:pt idx="777">
                  <c:v>32.902000000000001</c:v>
                </c:pt>
                <c:pt idx="778">
                  <c:v>32.859000000000002</c:v>
                </c:pt>
                <c:pt idx="779">
                  <c:v>32.866</c:v>
                </c:pt>
                <c:pt idx="780">
                  <c:v>32.904000000000003</c:v>
                </c:pt>
                <c:pt idx="781">
                  <c:v>32.945</c:v>
                </c:pt>
                <c:pt idx="782">
                  <c:v>32.942</c:v>
                </c:pt>
                <c:pt idx="783">
                  <c:v>32.945</c:v>
                </c:pt>
                <c:pt idx="784">
                  <c:v>32.953000000000003</c:v>
                </c:pt>
                <c:pt idx="785">
                  <c:v>32.981999999999999</c:v>
                </c:pt>
                <c:pt idx="786">
                  <c:v>33.069000000000003</c:v>
                </c:pt>
                <c:pt idx="787">
                  <c:v>33.021000000000001</c:v>
                </c:pt>
                <c:pt idx="788">
                  <c:v>33.110999999999997</c:v>
                </c:pt>
                <c:pt idx="789">
                  <c:v>33.170999999999999</c:v>
                </c:pt>
                <c:pt idx="790">
                  <c:v>33.133000000000003</c:v>
                </c:pt>
                <c:pt idx="791">
                  <c:v>33.137</c:v>
                </c:pt>
                <c:pt idx="792">
                  <c:v>32.988999999999997</c:v>
                </c:pt>
                <c:pt idx="793">
                  <c:v>33.015000000000001</c:v>
                </c:pt>
                <c:pt idx="794">
                  <c:v>32.478000000000002</c:v>
                </c:pt>
                <c:pt idx="795">
                  <c:v>32.661999999999999</c:v>
                </c:pt>
                <c:pt idx="796">
                  <c:v>32.118000000000002</c:v>
                </c:pt>
                <c:pt idx="797">
                  <c:v>32.033000000000001</c:v>
                </c:pt>
                <c:pt idx="798">
                  <c:v>32.231000000000002</c:v>
                </c:pt>
                <c:pt idx="799">
                  <c:v>32.122</c:v>
                </c:pt>
                <c:pt idx="800">
                  <c:v>32.296999999999997</c:v>
                </c:pt>
                <c:pt idx="801">
                  <c:v>32.329000000000001</c:v>
                </c:pt>
                <c:pt idx="802">
                  <c:v>32.219000000000001</c:v>
                </c:pt>
                <c:pt idx="803">
                  <c:v>32.369999999999997</c:v>
                </c:pt>
                <c:pt idx="804">
                  <c:v>32.372</c:v>
                </c:pt>
                <c:pt idx="805">
                  <c:v>32.299999999999997</c:v>
                </c:pt>
                <c:pt idx="806">
                  <c:v>32.402999999999999</c:v>
                </c:pt>
                <c:pt idx="807">
                  <c:v>32.290999999999997</c:v>
                </c:pt>
                <c:pt idx="808">
                  <c:v>32.06</c:v>
                </c:pt>
                <c:pt idx="809">
                  <c:v>31.852</c:v>
                </c:pt>
                <c:pt idx="810">
                  <c:v>30.341000000000001</c:v>
                </c:pt>
                <c:pt idx="811">
                  <c:v>28.353000000000002</c:v>
                </c:pt>
                <c:pt idx="812">
                  <c:v>29.302</c:v>
                </c:pt>
                <c:pt idx="813">
                  <c:v>29.981999999999999</c:v>
                </c:pt>
                <c:pt idx="814">
                  <c:v>30.056999999999999</c:v>
                </c:pt>
                <c:pt idx="815">
                  <c:v>29.835999999999999</c:v>
                </c:pt>
                <c:pt idx="816">
                  <c:v>30.058</c:v>
                </c:pt>
                <c:pt idx="817">
                  <c:v>30.177</c:v>
                </c:pt>
                <c:pt idx="818">
                  <c:v>30.048999999999999</c:v>
                </c:pt>
                <c:pt idx="819">
                  <c:v>29.911999999999999</c:v>
                </c:pt>
                <c:pt idx="820">
                  <c:v>29.983000000000001</c:v>
                </c:pt>
                <c:pt idx="821">
                  <c:v>29.919</c:v>
                </c:pt>
                <c:pt idx="822">
                  <c:v>29.934999999999999</c:v>
                </c:pt>
                <c:pt idx="823">
                  <c:v>29.754999999999999</c:v>
                </c:pt>
                <c:pt idx="824">
                  <c:v>29.765999999999998</c:v>
                </c:pt>
                <c:pt idx="825">
                  <c:v>29.553999999999998</c:v>
                </c:pt>
                <c:pt idx="826">
                  <c:v>29.439</c:v>
                </c:pt>
                <c:pt idx="827">
                  <c:v>29.646999999999998</c:v>
                </c:pt>
                <c:pt idx="828">
                  <c:v>29.623000000000001</c:v>
                </c:pt>
                <c:pt idx="829">
                  <c:v>29.561</c:v>
                </c:pt>
                <c:pt idx="830">
                  <c:v>29.725000000000001</c:v>
                </c:pt>
                <c:pt idx="831">
                  <c:v>29.739000000000001</c:v>
                </c:pt>
                <c:pt idx="832">
                  <c:v>29.713999999999999</c:v>
                </c:pt>
                <c:pt idx="833">
                  <c:v>29.762</c:v>
                </c:pt>
                <c:pt idx="834">
                  <c:v>29.716999999999999</c:v>
                </c:pt>
                <c:pt idx="835">
                  <c:v>29.707999999999998</c:v>
                </c:pt>
                <c:pt idx="836">
                  <c:v>29.718</c:v>
                </c:pt>
                <c:pt idx="837">
                  <c:v>29.716999999999999</c:v>
                </c:pt>
                <c:pt idx="838">
                  <c:v>29.132999999999999</c:v>
                </c:pt>
                <c:pt idx="839">
                  <c:v>29.181999999999999</c:v>
                </c:pt>
                <c:pt idx="840">
                  <c:v>29.077000000000002</c:v>
                </c:pt>
                <c:pt idx="841">
                  <c:v>29.3</c:v>
                </c:pt>
                <c:pt idx="842">
                  <c:v>29.254000000000001</c:v>
                </c:pt>
                <c:pt idx="843">
                  <c:v>29.375</c:v>
                </c:pt>
                <c:pt idx="844">
                  <c:v>29.305</c:v>
                </c:pt>
                <c:pt idx="845">
                  <c:v>29.434000000000001</c:v>
                </c:pt>
                <c:pt idx="846">
                  <c:v>29.202000000000002</c:v>
                </c:pt>
                <c:pt idx="847">
                  <c:v>28.957999999999998</c:v>
                </c:pt>
                <c:pt idx="848">
                  <c:v>28.643000000000001</c:v>
                </c:pt>
                <c:pt idx="849">
                  <c:v>28.61</c:v>
                </c:pt>
                <c:pt idx="850">
                  <c:v>28.841000000000001</c:v>
                </c:pt>
                <c:pt idx="851">
                  <c:v>28.89</c:v>
                </c:pt>
                <c:pt idx="852">
                  <c:v>28.66</c:v>
                </c:pt>
                <c:pt idx="853">
                  <c:v>28.638999999999999</c:v>
                </c:pt>
                <c:pt idx="854">
                  <c:v>28.74</c:v>
                </c:pt>
                <c:pt idx="855">
                  <c:v>28.914999999999999</c:v>
                </c:pt>
                <c:pt idx="856">
                  <c:v>28.873000000000001</c:v>
                </c:pt>
                <c:pt idx="857">
                  <c:v>28.998000000000001</c:v>
                </c:pt>
                <c:pt idx="858">
                  <c:v>28.984000000000002</c:v>
                </c:pt>
                <c:pt idx="859">
                  <c:v>29.015999999999998</c:v>
                </c:pt>
                <c:pt idx="860">
                  <c:v>29.195</c:v>
                </c:pt>
                <c:pt idx="861">
                  <c:v>29.236000000000001</c:v>
                </c:pt>
                <c:pt idx="862">
                  <c:v>29.204000000000001</c:v>
                </c:pt>
                <c:pt idx="863">
                  <c:v>29.335999999999999</c:v>
                </c:pt>
                <c:pt idx="864">
                  <c:v>29.274999999999999</c:v>
                </c:pt>
                <c:pt idx="865">
                  <c:v>29.248000000000001</c:v>
                </c:pt>
                <c:pt idx="866">
                  <c:v>29.286000000000001</c:v>
                </c:pt>
                <c:pt idx="867">
                  <c:v>29.132000000000001</c:v>
                </c:pt>
                <c:pt idx="868">
                  <c:v>29.196000000000002</c:v>
                </c:pt>
                <c:pt idx="869">
                  <c:v>29.344000000000001</c:v>
                </c:pt>
                <c:pt idx="870">
                  <c:v>29.58</c:v>
                </c:pt>
                <c:pt idx="871">
                  <c:v>29.666</c:v>
                </c:pt>
                <c:pt idx="872">
                  <c:v>29.792000000000002</c:v>
                </c:pt>
                <c:pt idx="873">
                  <c:v>29.83</c:v>
                </c:pt>
                <c:pt idx="874">
                  <c:v>29.608000000000001</c:v>
                </c:pt>
                <c:pt idx="875">
                  <c:v>29.734999999999999</c:v>
                </c:pt>
                <c:pt idx="876">
                  <c:v>29.776</c:v>
                </c:pt>
                <c:pt idx="877">
                  <c:v>29.809000000000001</c:v>
                </c:pt>
                <c:pt idx="878">
                  <c:v>29.712</c:v>
                </c:pt>
                <c:pt idx="879">
                  <c:v>29.831</c:v>
                </c:pt>
                <c:pt idx="880">
                  <c:v>29.872</c:v>
                </c:pt>
                <c:pt idx="881">
                  <c:v>29.914000000000001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14-40C9-970C-29CE550C3E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7398991"/>
        <c:axId val="1687397743"/>
      </c:lineChart>
      <c:dateAx>
        <c:axId val="1858500959"/>
        <c:scaling>
          <c:orientation val="minMax"/>
        </c:scaling>
        <c:delete val="0"/>
        <c:axPos val="b"/>
        <c:numFmt formatCode="yyyy/m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8517183"/>
        <c:crosses val="autoZero"/>
        <c:auto val="1"/>
        <c:lblOffset val="100"/>
        <c:baseTimeUnit val="days"/>
        <c:majorUnit val="3"/>
        <c:majorTimeUnit val="months"/>
        <c:minorUnit val="2"/>
        <c:minorTimeUnit val="months"/>
      </c:dateAx>
      <c:valAx>
        <c:axId val="1858517183"/>
        <c:scaling>
          <c:orientation val="minMax"/>
          <c:max val="3"/>
          <c:min val="-1.5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8500959"/>
        <c:crosses val="autoZero"/>
        <c:crossBetween val="between"/>
        <c:majorUnit val="0.5"/>
      </c:valAx>
      <c:valAx>
        <c:axId val="1687397743"/>
        <c:scaling>
          <c:orientation val="minMax"/>
          <c:max val="34"/>
          <c:min val="25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87398991"/>
        <c:crosses val="max"/>
        <c:crossBetween val="between"/>
        <c:majorUnit val="3"/>
      </c:valAx>
      <c:dateAx>
        <c:axId val="1687398991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687397743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6.3120781424201231E-2"/>
          <c:y val="5.1886792452830191E-2"/>
          <c:w val="0.11560746081982978"/>
          <c:h val="0.10705764373792899"/>
        </c:manualLayout>
      </c:layout>
      <c:overlay val="1"/>
      <c:spPr>
        <a:solidFill>
          <a:schemeClr val="bg1">
            <a:lumMod val="9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zh-TW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0.88897</cdr:x>
      <cdr:y>0.0329</cdr:y>
    </cdr:from>
    <cdr:to>
      <cdr:x>0.89678</cdr:x>
      <cdr:y>0.83481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7C6C98F8-4285-C014-0C15-1F89A45249F8}"/>
            </a:ext>
          </a:extLst>
        </cdr:cNvPr>
        <cdr:cNvSpPr/>
      </cdr:nvSpPr>
      <cdr:spPr>
        <a:xfrm xmlns:a="http://schemas.openxmlformats.org/drawingml/2006/main">
          <a:off x="10406380" y="177172"/>
          <a:ext cx="91440" cy="4318120"/>
        </a:xfrm>
        <a:prstGeom xmlns:a="http://schemas.openxmlformats.org/drawingml/2006/main" prst="rect">
          <a:avLst/>
        </a:prstGeom>
        <a:solidFill xmlns:a="http://schemas.openxmlformats.org/drawingml/2006/main">
          <a:srgbClr val="E71010">
            <a:alpha val="30196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  <cdr:relSizeAnchor xmlns:cdr="http://schemas.openxmlformats.org/drawingml/2006/chartDrawing">
    <cdr:from>
      <cdr:x>0.00505</cdr:x>
      <cdr:y>0.61254</cdr:y>
    </cdr:from>
    <cdr:to>
      <cdr:x>0.04311</cdr:x>
      <cdr:y>0.70044</cdr:y>
    </cdr:to>
    <cdr:sp macro="" textlink="">
      <cdr:nvSpPr>
        <cdr:cNvPr id="3" name="橢圓 2">
          <a:extLst xmlns:a="http://schemas.openxmlformats.org/drawingml/2006/main">
            <a:ext uri="{FF2B5EF4-FFF2-40B4-BE49-F238E27FC236}">
              <a16:creationId xmlns:a16="http://schemas.microsoft.com/office/drawing/2014/main" id="{8C551A80-770A-6404-D582-819ED2A6F784}"/>
            </a:ext>
          </a:extLst>
        </cdr:cNvPr>
        <cdr:cNvSpPr/>
      </cdr:nvSpPr>
      <cdr:spPr>
        <a:xfrm xmlns:a="http://schemas.openxmlformats.org/drawingml/2006/main">
          <a:off x="59167" y="3298413"/>
          <a:ext cx="445453" cy="473337"/>
        </a:xfrm>
        <a:prstGeom xmlns:a="http://schemas.openxmlformats.org/drawingml/2006/main" prst="ellipse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TW" altLang="en-US" kern="12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76" cy="495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1" tIns="46215" rIns="92431" bIns="46215" numCol="1" anchor="t" anchorCtr="0" compatLnSpc="1">
            <a:prstTxWarp prst="textNoShape">
              <a:avLst/>
            </a:prstTxWarp>
          </a:bodyPr>
          <a:lstStyle>
            <a:lvl1pPr defTabSz="923663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700" y="1"/>
            <a:ext cx="2945976" cy="495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1" tIns="46215" rIns="92431" bIns="46215" numCol="1" anchor="t" anchorCtr="0" compatLnSpc="1">
            <a:prstTxWarp prst="textNoShape">
              <a:avLst/>
            </a:prstTxWarp>
          </a:bodyPr>
          <a:lstStyle>
            <a:lvl1pPr algn="r" defTabSz="923663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3148"/>
            <a:ext cx="2945976" cy="49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1" tIns="46215" rIns="92431" bIns="46215" numCol="1" anchor="b" anchorCtr="0" compatLnSpc="1">
            <a:prstTxWarp prst="textNoShape">
              <a:avLst/>
            </a:prstTxWarp>
          </a:bodyPr>
          <a:lstStyle>
            <a:lvl1pPr defTabSz="923663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700" y="9433148"/>
            <a:ext cx="2945976" cy="49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1" tIns="46215" rIns="92431" bIns="46215" numCol="1" anchor="b" anchorCtr="0" compatLnSpc="1">
            <a:prstTxWarp prst="textNoShape">
              <a:avLst/>
            </a:prstTxWarp>
          </a:bodyPr>
          <a:lstStyle>
            <a:lvl1pPr algn="r" defTabSz="923663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EA90D26C-E35A-450B-90C7-84C2B96021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3439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76" cy="495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1" tIns="46215" rIns="92431" bIns="46215" numCol="1" anchor="t" anchorCtr="0" compatLnSpc="1">
            <a:prstTxWarp prst="textNoShape">
              <a:avLst/>
            </a:prstTxWarp>
          </a:bodyPr>
          <a:lstStyle>
            <a:lvl1pPr defTabSz="923663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45" y="1"/>
            <a:ext cx="2945976" cy="495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1" tIns="46215" rIns="92431" bIns="46215" numCol="1" anchor="t" anchorCtr="0" compatLnSpc="1">
            <a:prstTxWarp prst="textNoShape">
              <a:avLst/>
            </a:prstTxWarp>
          </a:bodyPr>
          <a:lstStyle>
            <a:lvl1pPr algn="r" defTabSz="923663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4" y="4715462"/>
            <a:ext cx="5437507" cy="4466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1" tIns="46215" rIns="92431" bIns="462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707"/>
            <a:ext cx="2945976" cy="49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1" tIns="46215" rIns="92431" bIns="46215" numCol="1" anchor="b" anchorCtr="0" compatLnSpc="1">
            <a:prstTxWarp prst="textNoShape">
              <a:avLst/>
            </a:prstTxWarp>
          </a:bodyPr>
          <a:lstStyle>
            <a:lvl1pPr defTabSz="923663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45" y="9428707"/>
            <a:ext cx="2945976" cy="49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1" tIns="46215" rIns="92431" bIns="46215" numCol="1" anchor="b" anchorCtr="0" compatLnSpc="1">
            <a:prstTxWarp prst="textNoShape">
              <a:avLst/>
            </a:prstTxWarp>
          </a:bodyPr>
          <a:lstStyle>
            <a:lvl1pPr algn="r" defTabSz="923663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360372AD-F29F-4D0F-B513-7219CBDC5F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8350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20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978D09-BAE9-4E8E-870A-390AFDCCA687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2203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97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20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978D09-BAE9-4E8E-870A-390AFDCCA687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2203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70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91DC3-1E7A-4B25-8F56-B5B9998B32D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0AC26-B1DC-4AE7-A939-642DE9D4B08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DB87F-1281-41B6-A636-95C78B523A0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95C5F3-99EF-4E92-8313-B7FF534E2851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3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9C1600-8D42-4597-8CA4-003D095EE285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330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B98E4D-4090-4CC7-9045-046950355E56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462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5D5151-29A4-4CB4-A045-9F637401C9A8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87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6E22A7-EF76-4CC0-B8E4-4EB561235ED1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989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DBB88C-6F0D-489F-9196-70DAAEBD32E3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856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33A2C2-189D-4B97-A621-9D17102788CA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07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DDDBE6-A36A-4B7F-BE7F-AF040721802B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34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24797-BBCB-46D5-B74F-32D725404A6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C80421-F154-4EB7-BAB9-B8AC9CBEFC83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351002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B3FE45-7674-409D-812E-F0930564FA98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488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F0156B-8B8C-4EE1-A506-9984D200E04F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264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pPr/>
              <a:t>2025/8/25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8177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pPr/>
              <a:t>2025/8/25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924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pPr/>
              <a:t>2025/8/25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937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pPr/>
              <a:t>2025/8/25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4727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pPr/>
              <a:t>2025/8/25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092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pPr/>
              <a:t>2025/8/25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0076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pPr/>
              <a:t>2025/8/25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82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CE306-2D5A-4AB4-AC5D-5D21E194443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pPr/>
              <a:t>2025/8/25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0249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pPr/>
              <a:t>2025/8/25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295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pPr/>
              <a:t>2025/8/25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5959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pPr/>
              <a:t>2025/8/25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427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91DC3-1E7A-4B25-8F56-B5B9998B32D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7632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24797-BBCB-46D5-B74F-32D725404A6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2928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CE306-2D5A-4AB4-AC5D-5D21E1944430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724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D7BD4-4153-4232-9FDF-0A95D9B5C8DE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7758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E1F83-3BEF-49AC-ABC8-8C6E80176E9C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34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52E88-0254-4B19-81B3-E8664451FBCF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8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D7BD4-4153-4232-9FDF-0A95D9B5C8D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697D7-8013-4975-95E3-48F7F3F7499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5691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A8A6C-E419-4A2D-A59F-0183255F70EA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227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F0E97-51B7-4FFA-9BFC-ED098C10D8E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96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0AC26-B1DC-4AE7-A939-642DE9D4B085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1446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DB87F-1281-41B6-A636-95C78B523A08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3740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pPr/>
              <a:t>2025/8/25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0487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pPr/>
              <a:t>2025/8/25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8725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pPr/>
              <a:t>2025/8/25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98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pPr/>
              <a:t>2025/8/25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4449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pPr/>
              <a:t>2025/8/25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21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E1F83-3BEF-49AC-ABC8-8C6E80176E9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pPr/>
              <a:t>2025/8/25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1458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pPr/>
              <a:t>2025/8/25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6687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pPr/>
              <a:t>2025/8/25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1801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pPr/>
              <a:t>2025/8/25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3001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pPr/>
              <a:t>2025/8/25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3311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pPr/>
              <a:t>2025/8/25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713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43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EB788-0AD9-4E98-A516-64653248E3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74046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  <a:cs typeface="Arial" pitchFamily="34" charset="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  <a:cs typeface="Arial" pitchFamily="34" charset="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  <a:cs typeface="Arial" pitchFamily="34" charset="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  <a:cs typeface="Arial" pitchFamily="34" charset="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  <a:cs typeface="Arial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2E49-B35D-4BA4-A4A1-D07A03DA56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73967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1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7D15B-E003-4EB9-A608-239C444D5E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53833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C68BE-B4B0-4564-B8AC-726B6F10D4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3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52E88-0254-4B19-81B3-E8664451FB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6340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717D7-C8B0-44C5-A62F-3567BF53D3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1756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A067D-AD37-4A18-A34B-F0E66789EA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354492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0777A-41B7-4B1E-A08A-E8D8474633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792456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6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93CA9-BA81-47AA-823D-8B709A5D2C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30012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ADD22-6B71-41C3-A3B2-EF9911ADB2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034878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F7AEA-34EA-4C76-9A47-D6871C043A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40358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56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56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654D6-15C0-494A-B753-0640DB25B2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062689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11188" y="274656"/>
            <a:ext cx="8075612" cy="5851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02D48-BB1D-4132-8A0E-4D78DE52EF5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449612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52E88-0254-4B19-81B3-E8664451FB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674708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FA76B4E1-74DD-4BA5-A106-61308F1F3A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5455C-DB08-450B-9D8F-56CDC46B04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784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697D7-8013-4975-95E3-48F7F3F7499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A8A6C-E419-4A2D-A59F-0183255F70E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F0E97-51B7-4FFA-9BFC-ED098C10D8E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642100"/>
            <a:ext cx="468312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8" rIns="91437" bIns="4571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3F21431A-0C06-4923-9B61-C55D1AEC95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90564" name="Text Box 4"/>
          <p:cNvSpPr txBox="1">
            <a:spLocks noChangeArrowheads="1"/>
          </p:cNvSpPr>
          <p:nvPr/>
        </p:nvSpPr>
        <p:spPr bwMode="auto">
          <a:xfrm>
            <a:off x="468313" y="6453188"/>
            <a:ext cx="2303462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7" tIns="45718" rIns="91437" bIns="4571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1000">
                <a:solidFill>
                  <a:schemeClr val="bg2"/>
                </a:solidFill>
                <a:latin typeface="標楷體" pitchFamily="65" charset="-120"/>
                <a:ea typeface="標楷體" pitchFamily="65" charset="-120"/>
              </a:rPr>
              <a:t>誠信  承諾  創新  合作</a:t>
            </a:r>
          </a:p>
        </p:txBody>
      </p:sp>
      <p:sp>
        <p:nvSpPr>
          <p:cNvPr id="1090565" name="Line 5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1090566" name="Line 6"/>
          <p:cNvSpPr>
            <a:spLocks noChangeShapeType="1"/>
          </p:cNvSpPr>
          <p:nvPr/>
        </p:nvSpPr>
        <p:spPr bwMode="auto">
          <a:xfrm>
            <a:off x="2051050" y="6597650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pic>
        <p:nvPicPr>
          <p:cNvPr id="1030" name="Picture 7" descr="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956550" y="6308725"/>
            <a:ext cx="9144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056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7" tIns="45718" rIns="91437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905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7" tIns="45718" rIns="91437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8" grpId="0"/>
      <p:bldP spid="109056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406"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  <a:pPr defTabSz="829406">
                <a:defRPr/>
              </a:pPr>
              <a:t>‹#›</a:t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40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40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itchFamily="34" charset="-120"/>
                <a:ea typeface="微軟正黑體" pitchFamily="34" charset="-120"/>
              </a:rPr>
              <a:t>誠信  承諾  創新  合作</a:t>
            </a:r>
          </a:p>
        </p:txBody>
      </p:sp>
    </p:spTree>
    <p:extLst>
      <p:ext uri="{BB962C8B-B14F-4D97-AF65-F5344CB8AC3E}">
        <p14:creationId xmlns:p14="http://schemas.microsoft.com/office/powerpoint/2010/main" val="42267144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5pPr>
      <a:lvl6pPr marL="414704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829406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244110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658813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311027" indent="-311027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177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893" indent="-25919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1814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758" indent="-207352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462" indent="-207352" algn="l" rtl="0" eaLnBrk="0" fontAlgn="base" hangingPunct="0">
        <a:spcBef>
          <a:spcPct val="20000"/>
        </a:spcBef>
        <a:spcAft>
          <a:spcPct val="0"/>
        </a:spcAft>
        <a:buChar char="–"/>
        <a:defRPr kumimoji="1" sz="1814">
          <a:solidFill>
            <a:schemeClr val="tx1"/>
          </a:solidFill>
          <a:latin typeface="+mn-lt"/>
          <a:ea typeface="新細明體" pitchFamily="18" charset="-120"/>
        </a:defRPr>
      </a:lvl4pPr>
      <a:lvl5pPr marL="1866165" indent="-207352" algn="l" rtl="0" eaLnBrk="0" fontAlgn="base" hangingPunct="0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5pPr>
      <a:lvl6pPr marL="2280868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6pPr>
      <a:lvl7pPr marL="2695571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7pPr>
      <a:lvl8pPr marL="3110275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8pPr>
      <a:lvl9pPr marL="3524978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04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06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10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813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516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220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2923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626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406"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  <a:pPr defTabSz="829406">
                <a:defRPr/>
              </a:pPr>
              <a:t>‹#›</a:t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40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40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itchFamily="34" charset="-120"/>
                <a:ea typeface="微軟正黑體" pitchFamily="34" charset="-120"/>
              </a:rPr>
              <a:t>誠信  承諾  創新  合作</a:t>
            </a:r>
          </a:p>
        </p:txBody>
      </p:sp>
    </p:spTree>
    <p:extLst>
      <p:ext uri="{BB962C8B-B14F-4D97-AF65-F5344CB8AC3E}">
        <p14:creationId xmlns:p14="http://schemas.microsoft.com/office/powerpoint/2010/main" val="336819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5pPr>
      <a:lvl6pPr marL="414704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829406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244110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658813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311027" indent="-311027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177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893" indent="-25919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1814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758" indent="-207352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462" indent="-207352" algn="l" rtl="0" eaLnBrk="0" fontAlgn="base" hangingPunct="0">
        <a:spcBef>
          <a:spcPct val="20000"/>
        </a:spcBef>
        <a:spcAft>
          <a:spcPct val="0"/>
        </a:spcAft>
        <a:buChar char="–"/>
        <a:defRPr kumimoji="1" sz="1814">
          <a:solidFill>
            <a:schemeClr val="tx1"/>
          </a:solidFill>
          <a:latin typeface="+mn-lt"/>
          <a:ea typeface="新細明體" pitchFamily="18" charset="-120"/>
        </a:defRPr>
      </a:lvl4pPr>
      <a:lvl5pPr marL="1866165" indent="-207352" algn="l" rtl="0" eaLnBrk="0" fontAlgn="base" hangingPunct="0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5pPr>
      <a:lvl6pPr marL="2280868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6pPr>
      <a:lvl7pPr marL="2695571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7pPr>
      <a:lvl8pPr marL="3110275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8pPr>
      <a:lvl9pPr marL="3524978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04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06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10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813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516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220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2923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626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642100"/>
            <a:ext cx="4683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8" rIns="91437" bIns="457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523EE1-814A-4436-A9F0-90FC08ED8A92}" type="slidenum">
              <a:rPr lang="zh-TW" altLang="en-US">
                <a:solidFill>
                  <a:srgbClr val="000000"/>
                </a:solidFill>
                <a:ea typeface="新細明體" pitchFamily="18" charset="-120"/>
              </a:rPr>
              <a:pPr/>
              <a:t>‹#›</a:t>
            </a:fld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090564" name="Text Box 4"/>
          <p:cNvSpPr txBox="1">
            <a:spLocks noChangeArrowheads="1"/>
          </p:cNvSpPr>
          <p:nvPr/>
        </p:nvSpPr>
        <p:spPr bwMode="auto">
          <a:xfrm>
            <a:off x="468313" y="6453188"/>
            <a:ext cx="2303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8" rIns="91437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000">
                <a:solidFill>
                  <a:srgbClr val="808080"/>
                </a:solidFill>
                <a:latin typeface="標楷體" pitchFamily="65" charset="-120"/>
                <a:ea typeface="標楷體" pitchFamily="65" charset="-120"/>
              </a:rPr>
              <a:t>誠信  承諾  創新  合作</a:t>
            </a:r>
          </a:p>
        </p:txBody>
      </p:sp>
      <p:sp>
        <p:nvSpPr>
          <p:cNvPr id="1090565" name="Line 5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090566" name="Line 6"/>
          <p:cNvSpPr>
            <a:spLocks noChangeShapeType="1"/>
          </p:cNvSpPr>
          <p:nvPr/>
        </p:nvSpPr>
        <p:spPr bwMode="auto">
          <a:xfrm>
            <a:off x="2051050" y="6597650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pic>
        <p:nvPicPr>
          <p:cNvPr id="1090567" name="Picture 7" descr="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308725"/>
            <a:ext cx="9144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056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8" rIns="91437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905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8" rIns="91437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01621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8" grpId="0"/>
      <p:bldP spid="109056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itchFamily="18" charset="-12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97FB-EFBE-4ED6-A43F-DDA1512FD57C}" type="datetimeFigureOut">
              <a:rPr lang="zh-TW" altLang="en-US" smtClean="0"/>
              <a:pPr/>
              <a:t>2025/8/25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0E97A-62D1-41C7-936F-199E295F9A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68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642100"/>
            <a:ext cx="468312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8" rIns="91437" bIns="4571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3F21431A-0C06-4923-9B61-C55D1AEC9577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90564" name="Text Box 4"/>
          <p:cNvSpPr txBox="1">
            <a:spLocks noChangeArrowheads="1"/>
          </p:cNvSpPr>
          <p:nvPr/>
        </p:nvSpPr>
        <p:spPr bwMode="auto">
          <a:xfrm>
            <a:off x="468313" y="6453188"/>
            <a:ext cx="2303462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7" tIns="45718" rIns="91437" bIns="4571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1000">
                <a:solidFill>
                  <a:srgbClr val="808080"/>
                </a:solidFill>
                <a:latin typeface="標楷體" pitchFamily="65" charset="-120"/>
                <a:ea typeface="標楷體" pitchFamily="65" charset="-120"/>
              </a:rPr>
              <a:t>誠信  承諾  創新  合作</a:t>
            </a:r>
          </a:p>
        </p:txBody>
      </p:sp>
      <p:sp>
        <p:nvSpPr>
          <p:cNvPr id="1090565" name="Line 5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090566" name="Line 6"/>
          <p:cNvSpPr>
            <a:spLocks noChangeShapeType="1"/>
          </p:cNvSpPr>
          <p:nvPr/>
        </p:nvSpPr>
        <p:spPr bwMode="auto">
          <a:xfrm>
            <a:off x="2051050" y="6597650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pic>
        <p:nvPicPr>
          <p:cNvPr id="1030" name="Picture 7" descr="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956550" y="6308725"/>
            <a:ext cx="9144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056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7" tIns="45718" rIns="91437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905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7" tIns="45718" rIns="91437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11279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8" grpId="0"/>
      <p:bldP spid="109056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FF09E-4EA0-4518-A9E8-449DE34F8B74}" type="datetimeFigureOut">
              <a:rPr lang="zh-TW" altLang="en-US" smtClean="0"/>
              <a:pPr/>
              <a:t>2025/8/25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C9021-A16D-4E5C-A421-A5275F523D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95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406">
              <a:spcBef>
                <a:spcPct val="0"/>
              </a:spcBef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  <a:pPr defTabSz="829406">
                <a:spcBef>
                  <a:spcPct val="0"/>
                </a:spcBef>
                <a:defRPr/>
              </a:pPr>
              <a:t>‹#›</a:t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40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40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itchFamily="34" charset="-120"/>
                <a:ea typeface="微軟正黑體" pitchFamily="34" charset="-120"/>
              </a:rPr>
              <a:t>誠信  承諾  創新  合作</a:t>
            </a:r>
          </a:p>
        </p:txBody>
      </p:sp>
    </p:spTree>
    <p:extLst>
      <p:ext uri="{BB962C8B-B14F-4D97-AF65-F5344CB8AC3E}">
        <p14:creationId xmlns:p14="http://schemas.microsoft.com/office/powerpoint/2010/main" val="10680697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5pPr>
      <a:lvl6pPr marL="414704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829406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244110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658813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311027" indent="-311027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177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893" indent="-25919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1814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758" indent="-207352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462" indent="-207352" algn="l" rtl="0" eaLnBrk="0" fontAlgn="base" hangingPunct="0">
        <a:spcBef>
          <a:spcPct val="20000"/>
        </a:spcBef>
        <a:spcAft>
          <a:spcPct val="0"/>
        </a:spcAft>
        <a:buChar char="–"/>
        <a:defRPr kumimoji="1" sz="1814">
          <a:solidFill>
            <a:schemeClr val="tx1"/>
          </a:solidFill>
          <a:latin typeface="+mn-lt"/>
          <a:ea typeface="新細明體" pitchFamily="18" charset="-120"/>
        </a:defRPr>
      </a:lvl4pPr>
      <a:lvl5pPr marL="1866165" indent="-207352" algn="l" rtl="0" eaLnBrk="0" fontAlgn="base" hangingPunct="0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5pPr>
      <a:lvl6pPr marL="2280868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6pPr>
      <a:lvl7pPr marL="2695571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7pPr>
      <a:lvl8pPr marL="3110275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8pPr>
      <a:lvl9pPr marL="3524978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04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06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10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813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516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220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2923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626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81750"/>
            <a:ext cx="46831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A9CD9766-93A3-4E76-9B20-A4D620225CC1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27" name="Text Box 21"/>
          <p:cNvSpPr txBox="1">
            <a:spLocks noChangeArrowheads="1"/>
          </p:cNvSpPr>
          <p:nvPr/>
        </p:nvSpPr>
        <p:spPr bwMode="auto">
          <a:xfrm>
            <a:off x="468313" y="6453188"/>
            <a:ext cx="2303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1" tIns="45710" rIns="91421" bIns="4571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 sz="1000">
                <a:solidFill>
                  <a:schemeClr val="bg2"/>
                </a:solidFill>
                <a:latin typeface="標楷體" pitchFamily="65" charset="-120"/>
              </a:rPr>
              <a:t>誠信  承諾  創新  合作</a:t>
            </a: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2051050" y="6597650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308725"/>
            <a:ext cx="914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48839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lang="zh-TW" altLang="en-US" sz="3000" b="1" smtClean="0">
          <a:solidFill>
            <a:schemeClr val="tx2"/>
          </a:solidFill>
          <a:latin typeface="Arial" pitchFamily="34" charset="0"/>
          <a:ea typeface="標楷體" pitchFamily="65" charset="-12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400" b="1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000" b="1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b="1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406"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  <a:pPr defTabSz="829406">
                <a:defRPr/>
              </a:pPr>
              <a:t>‹#›</a:t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40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40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itchFamily="34" charset="-120"/>
                <a:ea typeface="微軟正黑體" pitchFamily="34" charset="-120"/>
              </a:rPr>
              <a:t>誠信  承諾  創新  合作</a:t>
            </a:r>
          </a:p>
        </p:txBody>
      </p:sp>
    </p:spTree>
    <p:extLst>
      <p:ext uri="{BB962C8B-B14F-4D97-AF65-F5344CB8AC3E}">
        <p14:creationId xmlns:p14="http://schemas.microsoft.com/office/powerpoint/2010/main" val="2347366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5pPr>
      <a:lvl6pPr marL="414704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829406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244110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658813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311027" indent="-311027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177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893" indent="-25919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1814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758" indent="-207352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462" indent="-207352" algn="l" rtl="0" eaLnBrk="0" fontAlgn="base" hangingPunct="0">
        <a:spcBef>
          <a:spcPct val="20000"/>
        </a:spcBef>
        <a:spcAft>
          <a:spcPct val="0"/>
        </a:spcAft>
        <a:buChar char="–"/>
        <a:defRPr kumimoji="1" sz="1814">
          <a:solidFill>
            <a:schemeClr val="tx1"/>
          </a:solidFill>
          <a:latin typeface="+mn-lt"/>
          <a:ea typeface="新細明體" pitchFamily="18" charset="-120"/>
        </a:defRPr>
      </a:lvl4pPr>
      <a:lvl5pPr marL="1866165" indent="-207352" algn="l" rtl="0" eaLnBrk="0" fontAlgn="base" hangingPunct="0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5pPr>
      <a:lvl6pPr marL="2280868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6pPr>
      <a:lvl7pPr marL="2695571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7pPr>
      <a:lvl8pPr marL="3110275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8pPr>
      <a:lvl9pPr marL="3524978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04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06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10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813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516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220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2923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626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406"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  <a:pPr defTabSz="829406">
                <a:defRPr/>
              </a:pPr>
              <a:t>‹#›</a:t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40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40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itchFamily="34" charset="-120"/>
                <a:ea typeface="微軟正黑體" pitchFamily="34" charset="-120"/>
              </a:rPr>
              <a:t>誠信  承諾  創新  合作</a:t>
            </a:r>
          </a:p>
        </p:txBody>
      </p:sp>
    </p:spTree>
    <p:extLst>
      <p:ext uri="{BB962C8B-B14F-4D97-AF65-F5344CB8AC3E}">
        <p14:creationId xmlns:p14="http://schemas.microsoft.com/office/powerpoint/2010/main" val="1539527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5pPr>
      <a:lvl6pPr marL="414704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829406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244110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658813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311027" indent="-311027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177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893" indent="-25919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1814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758" indent="-207352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462" indent="-207352" algn="l" rtl="0" eaLnBrk="0" fontAlgn="base" hangingPunct="0">
        <a:spcBef>
          <a:spcPct val="20000"/>
        </a:spcBef>
        <a:spcAft>
          <a:spcPct val="0"/>
        </a:spcAft>
        <a:buChar char="–"/>
        <a:defRPr kumimoji="1" sz="1814">
          <a:solidFill>
            <a:schemeClr val="tx1"/>
          </a:solidFill>
          <a:latin typeface="+mn-lt"/>
          <a:ea typeface="新細明體" pitchFamily="18" charset="-120"/>
        </a:defRPr>
      </a:lvl4pPr>
      <a:lvl5pPr marL="1866165" indent="-207352" algn="l" rtl="0" eaLnBrk="0" fontAlgn="base" hangingPunct="0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5pPr>
      <a:lvl6pPr marL="2280868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6pPr>
      <a:lvl7pPr marL="2695571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7pPr>
      <a:lvl8pPr marL="3110275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8pPr>
      <a:lvl9pPr marL="3524978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04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06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10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813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516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220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2923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626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1564353" y="2760540"/>
            <a:ext cx="6460152" cy="167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n"/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8996C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zh-TW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標楷體" pitchFamily="65" charset="-120"/>
              <a:cs typeface="+mn-cs"/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468314" y="1940985"/>
            <a:ext cx="75596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n"/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1" lang="zh-TW" altLang="en-US" sz="32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</a:br>
            <a:endParaRPr kumimoji="1" lang="zh-TW" altLang="en-US" sz="3266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n-cs"/>
            </a:endParaRPr>
          </a:p>
        </p:txBody>
      </p:sp>
      <p:pic>
        <p:nvPicPr>
          <p:cNvPr id="2052" name="Picture 11" descr="銀行弧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947710"/>
            <a:ext cx="9144000" cy="76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Line 12"/>
          <p:cNvSpPr>
            <a:spLocks noChangeShapeType="1"/>
          </p:cNvSpPr>
          <p:nvPr/>
        </p:nvSpPr>
        <p:spPr bwMode="auto">
          <a:xfrm>
            <a:off x="611188" y="2363259"/>
            <a:ext cx="77771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1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標楷體" pitchFamily="65" charset="-120"/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20160" y="935548"/>
            <a:ext cx="7303680" cy="150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326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軟正黑體" pitchFamily="34" charset="-120"/>
                <a:cs typeface="Arial" charset="0"/>
              </a:rPr>
              <a:t>金融交易處交易</a:t>
            </a:r>
            <a:r>
              <a:rPr kumimoji="1" lang="en-US" altLang="zh-TW" sz="326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軟正黑體" pitchFamily="34" charset="-120"/>
                <a:cs typeface="Arial" charset="0"/>
              </a:rPr>
              <a:t>/</a:t>
            </a:r>
            <a:r>
              <a:rPr kumimoji="1" lang="zh-TW" altLang="en-US" sz="326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軟正黑體" pitchFamily="34" charset="-120"/>
                <a:cs typeface="Arial" charset="0"/>
              </a:rPr>
              <a:t>市場報告</a:t>
            </a:r>
            <a:endParaRPr kumimoji="1" lang="en-US" altLang="zh-TW" sz="3266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軟正黑體" pitchFamily="34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08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5BE90-0783-4D07-A733-046B9537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/>
              <a:t>利率策略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TY</a:t>
            </a:r>
            <a:r>
              <a:rPr lang="zh-TW" altLang="en-US" sz="2800" dirty="0"/>
              <a:t>多單</a:t>
            </a:r>
            <a:r>
              <a:rPr lang="en-US" altLang="zh-TW" sz="2800" dirty="0"/>
              <a:t>+</a:t>
            </a:r>
            <a:r>
              <a:rPr lang="zh-TW" altLang="en-US" sz="2800" dirty="0"/>
              <a:t>賣出買權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223F29-FD19-4424-A575-CC295B47F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0" y="1039705"/>
            <a:ext cx="9131565" cy="4929188"/>
          </a:xfrm>
        </p:spPr>
        <p:txBody>
          <a:bodyPr/>
          <a:lstStyle/>
          <a:p>
            <a:r>
              <a:rPr lang="zh-TW" altLang="en-US" sz="1600" dirty="0"/>
              <a:t>降息週期雖已開始，但處於謹慎降息的階段，且中長端因通膨和財政壓力，預期下行幅度相對有限，甚至不排除區間震盪。</a:t>
            </a:r>
            <a:r>
              <a:rPr lang="en-US" altLang="zh-TW" sz="1600" dirty="0"/>
              <a:t>(TY</a:t>
            </a:r>
            <a:r>
              <a:rPr lang="zh-TW" altLang="en-US" sz="1600" dirty="0"/>
              <a:t>在</a:t>
            </a:r>
            <a:r>
              <a:rPr lang="en-US" altLang="zh-TW" sz="1600" dirty="0"/>
              <a:t>2025/2/25</a:t>
            </a:r>
            <a:r>
              <a:rPr lang="zh-TW" altLang="en-US" sz="1600" dirty="0"/>
              <a:t>後，大部分時間都在</a:t>
            </a:r>
            <a:r>
              <a:rPr lang="en-US" altLang="zh-TW" sz="1600" dirty="0"/>
              <a:t>110-112</a:t>
            </a:r>
            <a:r>
              <a:rPr lang="zh-TW" altLang="en-US" sz="1600" dirty="0"/>
              <a:t>裡區間震盪</a:t>
            </a:r>
            <a:r>
              <a:rPr lang="en-US" altLang="zh-TW" sz="1600" dirty="0"/>
              <a:t>)</a:t>
            </a:r>
          </a:p>
          <a:p>
            <a:r>
              <a:rPr lang="zh-TW" altLang="en-US" sz="1600" dirty="0"/>
              <a:t>美債多單</a:t>
            </a:r>
            <a:r>
              <a:rPr lang="en-US" altLang="zh-TW" sz="1600" dirty="0"/>
              <a:t>+</a:t>
            </a:r>
            <a:r>
              <a:rPr lang="zh-TW" altLang="en-US" sz="1600" dirty="0"/>
              <a:t>賣出買權</a:t>
            </a:r>
            <a:r>
              <a:rPr lang="en-US" altLang="zh-TW" sz="1600" dirty="0"/>
              <a:t>(Sell Call)=</a:t>
            </a:r>
            <a:r>
              <a:rPr lang="zh-TW" altLang="en-US" sz="1600" dirty="0"/>
              <a:t> 透過權利金收益和放棄部分上方潛在獲利，來優化價格持平和下跌時的獲利狀態。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1BF2C50-BBFB-4FB0-9C17-DE0CF986BB64}"/>
              </a:ext>
            </a:extLst>
          </p:cNvPr>
          <p:cNvGraphicFramePr>
            <a:graphicFrameLocks noGrp="1"/>
          </p:cNvGraphicFramePr>
          <p:nvPr/>
        </p:nvGraphicFramePr>
        <p:xfrm>
          <a:off x="4513846" y="2186414"/>
          <a:ext cx="4610284" cy="1653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571">
                  <a:extLst>
                    <a:ext uri="{9D8B030D-6E8A-4147-A177-3AD203B41FA5}">
                      <a16:colId xmlns:a16="http://schemas.microsoft.com/office/drawing/2014/main" val="950149161"/>
                    </a:ext>
                  </a:extLst>
                </a:gridCol>
                <a:gridCol w="1152571">
                  <a:extLst>
                    <a:ext uri="{9D8B030D-6E8A-4147-A177-3AD203B41FA5}">
                      <a16:colId xmlns:a16="http://schemas.microsoft.com/office/drawing/2014/main" val="4257390560"/>
                    </a:ext>
                  </a:extLst>
                </a:gridCol>
                <a:gridCol w="1152571">
                  <a:extLst>
                    <a:ext uri="{9D8B030D-6E8A-4147-A177-3AD203B41FA5}">
                      <a16:colId xmlns:a16="http://schemas.microsoft.com/office/drawing/2014/main" val="888990130"/>
                    </a:ext>
                  </a:extLst>
                </a:gridCol>
                <a:gridCol w="1152571">
                  <a:extLst>
                    <a:ext uri="{9D8B030D-6E8A-4147-A177-3AD203B41FA5}">
                      <a16:colId xmlns:a16="http://schemas.microsoft.com/office/drawing/2014/main" val="9961941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價格走勢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期貨多單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Sell Call</a:t>
                      </a:r>
                      <a:endParaRPr kumimoji="1"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期貨多單</a:t>
                      </a:r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+Sell Call</a:t>
                      </a:r>
                      <a:endParaRPr kumimoji="1"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513352"/>
                  </a:ext>
                </a:extLst>
              </a:tr>
              <a:tr h="358046"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上漲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++</a:t>
                      </a:r>
                      <a:endParaRPr kumimoji="1"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-</a:t>
                      </a:r>
                      <a:endParaRPr kumimoji="1"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+</a:t>
                      </a:r>
                      <a:endParaRPr kumimoji="1"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3099"/>
                  </a:ext>
                </a:extLst>
              </a:tr>
              <a:tr h="358046"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持平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0</a:t>
                      </a:r>
                      <a:endParaRPr kumimoji="1"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+</a:t>
                      </a:r>
                      <a:endParaRPr kumimoji="1"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+</a:t>
                      </a:r>
                      <a:endParaRPr kumimoji="1"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79359"/>
                  </a:ext>
                </a:extLst>
              </a:tr>
              <a:tr h="358046"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下跌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--</a:t>
                      </a:r>
                      <a:endParaRPr kumimoji="1"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+</a:t>
                      </a:r>
                      <a:endParaRPr kumimoji="1"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-</a:t>
                      </a:r>
                      <a:endParaRPr kumimoji="1"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84583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DC01E856-F6D5-4B5C-A5F3-F48B5F18E35C}"/>
              </a:ext>
            </a:extLst>
          </p:cNvPr>
          <p:cNvGraphicFramePr>
            <a:graphicFrameLocks noGrp="1"/>
          </p:cNvGraphicFramePr>
          <p:nvPr/>
        </p:nvGraphicFramePr>
        <p:xfrm>
          <a:off x="-21292" y="4005064"/>
          <a:ext cx="9131566" cy="2918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094">
                  <a:extLst>
                    <a:ext uri="{9D8B030D-6E8A-4147-A177-3AD203B41FA5}">
                      <a16:colId xmlns:a16="http://schemas.microsoft.com/office/drawing/2014/main" val="950149161"/>
                    </a:ext>
                  </a:extLst>
                </a:gridCol>
                <a:gridCol w="1842179">
                  <a:extLst>
                    <a:ext uri="{9D8B030D-6E8A-4147-A177-3AD203B41FA5}">
                      <a16:colId xmlns:a16="http://schemas.microsoft.com/office/drawing/2014/main" val="4257390560"/>
                    </a:ext>
                  </a:extLst>
                </a:gridCol>
                <a:gridCol w="1688664">
                  <a:extLst>
                    <a:ext uri="{9D8B030D-6E8A-4147-A177-3AD203B41FA5}">
                      <a16:colId xmlns:a16="http://schemas.microsoft.com/office/drawing/2014/main" val="888990130"/>
                    </a:ext>
                  </a:extLst>
                </a:gridCol>
                <a:gridCol w="1381634">
                  <a:extLst>
                    <a:ext uri="{9D8B030D-6E8A-4147-A177-3AD203B41FA5}">
                      <a16:colId xmlns:a16="http://schemas.microsoft.com/office/drawing/2014/main" val="996194188"/>
                    </a:ext>
                  </a:extLst>
                </a:gridCol>
                <a:gridCol w="1507995">
                  <a:extLst>
                    <a:ext uri="{9D8B030D-6E8A-4147-A177-3AD203B41FA5}">
                      <a16:colId xmlns:a16="http://schemas.microsoft.com/office/drawing/2014/main" val="449934957"/>
                    </a:ext>
                  </a:extLst>
                </a:gridCol>
              </a:tblGrid>
              <a:tr h="702433"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6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以美債</a:t>
                      </a:r>
                      <a:r>
                        <a:rPr kumimoji="1" lang="en-US" altLang="zh-TW" sz="16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10</a:t>
                      </a:r>
                      <a:r>
                        <a:rPr kumimoji="1" lang="zh-TW" altLang="en-US" sz="16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年</a:t>
                      </a:r>
                      <a:br>
                        <a:rPr kumimoji="1" lang="en-US" altLang="zh-TW" sz="16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</a:br>
                      <a:r>
                        <a:rPr kumimoji="1" lang="en-US" altLang="zh-TW" sz="16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2025/8/22</a:t>
                      </a:r>
                      <a:r>
                        <a:rPr kumimoji="1" lang="zh-TW" altLang="en-US" sz="16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為例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4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近月選擇權 </a:t>
                      </a:r>
                      <a:r>
                        <a:rPr kumimoji="1" lang="en-US" altLang="zh-TW" sz="14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(35</a:t>
                      </a:r>
                      <a:r>
                        <a:rPr kumimoji="1" lang="zh-TW" altLang="en-US" sz="14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天</a:t>
                      </a:r>
                      <a:r>
                        <a:rPr kumimoji="1" lang="en-US" altLang="zh-TW" sz="14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)</a:t>
                      </a:r>
                      <a:br>
                        <a:rPr kumimoji="1" lang="en-US" altLang="zh-TW" sz="14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</a:br>
                      <a:r>
                        <a:rPr kumimoji="1" lang="zh-TW" altLang="en-US" sz="14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權利金 </a:t>
                      </a:r>
                      <a:r>
                        <a:rPr kumimoji="1" lang="en-US" altLang="zh-TW" sz="14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(x/64)</a:t>
                      </a:r>
                      <a:endParaRPr kumimoji="1" lang="zh-TW" altLang="en-US" sz="1400" b="1" dirty="0">
                        <a:solidFill>
                          <a:schemeClr val="bg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4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遠月選擇權</a:t>
                      </a:r>
                      <a:r>
                        <a:rPr kumimoji="1" lang="en-US" altLang="zh-TW" sz="14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(63</a:t>
                      </a:r>
                      <a:r>
                        <a:rPr kumimoji="1" lang="zh-TW" altLang="en-US" sz="14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天</a:t>
                      </a:r>
                      <a:r>
                        <a:rPr kumimoji="1" lang="en-US" altLang="zh-TW" sz="14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)</a:t>
                      </a:r>
                    </a:p>
                    <a:p>
                      <a:pPr algn="ctr"/>
                      <a:r>
                        <a:rPr kumimoji="1" lang="zh-TW" altLang="en-US" sz="14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權利金</a:t>
                      </a:r>
                      <a:r>
                        <a:rPr kumimoji="1" lang="en-US" altLang="zh-TW" sz="14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(x/64)</a:t>
                      </a:r>
                      <a:endParaRPr kumimoji="1" lang="zh-TW" altLang="en-US" sz="1400" b="1" dirty="0">
                        <a:solidFill>
                          <a:schemeClr val="bg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4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近月權利金</a:t>
                      </a:r>
                      <a:br>
                        <a:rPr kumimoji="1" lang="en-US" altLang="zh-TW" sz="14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</a:br>
                      <a:r>
                        <a:rPr kumimoji="1" lang="zh-TW" altLang="en-US" sz="14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換算成</a:t>
                      </a:r>
                      <a:r>
                        <a:rPr kumimoji="1" lang="en-US" altLang="zh-TW" sz="14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bp</a:t>
                      </a:r>
                      <a:r>
                        <a:rPr kumimoji="1" lang="zh-TW" altLang="en-US" sz="14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數</a:t>
                      </a:r>
                      <a:endParaRPr kumimoji="1" lang="en-US" altLang="zh-TW" sz="1400" b="1" dirty="0">
                        <a:solidFill>
                          <a:schemeClr val="bg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  <a:p>
                      <a:pPr algn="ctr"/>
                      <a:endParaRPr kumimoji="1" lang="zh-TW" altLang="en-US" sz="1400" b="1" dirty="0">
                        <a:solidFill>
                          <a:schemeClr val="bg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4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遠月權利金</a:t>
                      </a:r>
                      <a:br>
                        <a:rPr kumimoji="1" lang="en-US" altLang="zh-TW" sz="14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</a:br>
                      <a:r>
                        <a:rPr kumimoji="1" lang="zh-TW" altLang="en-US" sz="14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換算成</a:t>
                      </a:r>
                      <a:r>
                        <a:rPr kumimoji="1" lang="en-US" altLang="zh-TW" sz="14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bp</a:t>
                      </a:r>
                      <a:r>
                        <a:rPr kumimoji="1" lang="zh-TW" altLang="en-US" sz="14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數</a:t>
                      </a:r>
                      <a:endParaRPr kumimoji="1" lang="en-US" altLang="zh-TW" sz="1400" b="1" dirty="0">
                        <a:solidFill>
                          <a:schemeClr val="bg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  <a:p>
                      <a:pPr algn="ctr"/>
                      <a:endParaRPr kumimoji="1" lang="zh-TW" altLang="en-US" sz="1400" b="1" dirty="0">
                        <a:solidFill>
                          <a:schemeClr val="bg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513352"/>
                  </a:ext>
                </a:extLst>
              </a:tr>
              <a:tr h="32194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$111.5(</a:t>
                      </a:r>
                      <a:r>
                        <a:rPr kumimoji="1" lang="zh-TW" altLang="en-US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價平</a:t>
                      </a:r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)</a:t>
                      </a:r>
                      <a:r>
                        <a:rPr kumimoji="1" lang="zh-TW" altLang="en-US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48</a:t>
                      </a:r>
                      <a:endParaRPr kumimoji="1"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64</a:t>
                      </a:r>
                      <a:endParaRPr kumimoji="1"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zh-TW" sz="1600" b="1" kern="1200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11.5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zh-TW" sz="1600" b="1" kern="1200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15.4</a:t>
                      </a:r>
                      <a:endParaRPr kumimoji="1" lang="zh-TW" altLang="en-US" sz="1600" b="1" kern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3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$112.0</a:t>
                      </a:r>
                      <a:b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</a:br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(</a:t>
                      </a:r>
                      <a:r>
                        <a:rPr kumimoji="1" lang="zh-TW" altLang="en-US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價外</a:t>
                      </a:r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0.5</a:t>
                      </a:r>
                      <a:r>
                        <a:rPr kumimoji="1" lang="zh-TW" altLang="en-US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塊</a:t>
                      </a:r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-</a:t>
                      </a:r>
                      <a:r>
                        <a:rPr kumimoji="1" lang="zh-TW" altLang="en-US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利率下</a:t>
                      </a:r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7.7bps)</a:t>
                      </a:r>
                      <a:endParaRPr kumimoji="1"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35</a:t>
                      </a:r>
                      <a:endParaRPr kumimoji="1"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50</a:t>
                      </a:r>
                      <a:endParaRPr kumimoji="1"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zh-TW" sz="1600" b="1" kern="1200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8.4</a:t>
                      </a:r>
                      <a:endParaRPr kumimoji="1" lang="zh-TW" altLang="en-US" sz="1600" b="1" kern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zh-TW" sz="1600" b="1" kern="1200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12.0</a:t>
                      </a:r>
                      <a:endParaRPr kumimoji="1" lang="zh-TW" altLang="en-US" sz="1600" b="1" kern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79359"/>
                  </a:ext>
                </a:extLst>
              </a:tr>
              <a:tr h="6362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$112.5</a:t>
                      </a:r>
                      <a:b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</a:br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(</a:t>
                      </a:r>
                      <a:r>
                        <a:rPr kumimoji="1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價外</a:t>
                      </a:r>
                      <a:r>
                        <a:rPr kumimoji="1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1.0</a:t>
                      </a:r>
                      <a:r>
                        <a:rPr kumimoji="1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塊</a:t>
                      </a:r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-</a:t>
                      </a:r>
                      <a:r>
                        <a:rPr kumimoji="1" lang="zh-TW" altLang="en-US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利率下</a:t>
                      </a:r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15.4bps</a:t>
                      </a:r>
                      <a:r>
                        <a:rPr kumimoji="1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)</a:t>
                      </a:r>
                      <a:endParaRPr kumimoji="1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24</a:t>
                      </a:r>
                      <a:endParaRPr kumimoji="1"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38</a:t>
                      </a:r>
                      <a:endParaRPr kumimoji="1"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zh-TW" sz="1600" b="1" kern="1200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5.8</a:t>
                      </a:r>
                      <a:endParaRPr kumimoji="1" lang="zh-TW" altLang="en-US" sz="1600" b="1" kern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zh-TW" sz="1600" b="1" kern="1200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9.1</a:t>
                      </a:r>
                      <a:endParaRPr kumimoji="1" lang="zh-TW" altLang="en-US" sz="1600" b="1" kern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84583"/>
                  </a:ext>
                </a:extLst>
              </a:tr>
              <a:tr h="6362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$113.0</a:t>
                      </a:r>
                      <a:b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</a:br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(</a:t>
                      </a:r>
                      <a:r>
                        <a:rPr kumimoji="1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價外</a:t>
                      </a:r>
                      <a:r>
                        <a:rPr kumimoji="1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1.5</a:t>
                      </a:r>
                      <a:r>
                        <a:rPr kumimoji="1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塊</a:t>
                      </a:r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-</a:t>
                      </a:r>
                      <a:r>
                        <a:rPr kumimoji="1" lang="zh-TW" altLang="en-US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利率下</a:t>
                      </a:r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23.1bps</a:t>
                      </a:r>
                      <a:r>
                        <a:rPr kumimoji="1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)</a:t>
                      </a:r>
                      <a:endParaRPr kumimoji="1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17</a:t>
                      </a:r>
                      <a:endParaRPr kumimoji="1"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30</a:t>
                      </a:r>
                      <a:endParaRPr kumimoji="1"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zh-TW" sz="1600" b="1" kern="1200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4.1</a:t>
                      </a:r>
                      <a:endParaRPr kumimoji="1" lang="zh-TW" altLang="en-US" sz="1600" b="1" kern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zh-TW" sz="1600" b="1" kern="1200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7.2</a:t>
                      </a:r>
                      <a:endParaRPr kumimoji="1" lang="zh-TW" altLang="en-US" sz="1600" b="1" kern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003611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2F99BF2D-F51D-48F9-BA15-63AB04217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0" y="2186414"/>
            <a:ext cx="4466264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4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5BE90-0783-4D07-A733-046B9537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94" y="242664"/>
            <a:ext cx="6697662" cy="633412"/>
          </a:xfrm>
        </p:spPr>
        <p:txBody>
          <a:bodyPr/>
          <a:lstStyle/>
          <a:p>
            <a:r>
              <a:rPr lang="zh-TW" altLang="en-US" sz="2800" dirty="0"/>
              <a:t>實際部位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223F29-FD19-4424-A575-CC295B47F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65" y="1069095"/>
            <a:ext cx="8214270" cy="2568233"/>
          </a:xfrm>
        </p:spPr>
        <p:txBody>
          <a:bodyPr/>
          <a:lstStyle/>
          <a:p>
            <a:r>
              <a:rPr lang="zh-TW" altLang="en-US" sz="1600" dirty="0"/>
              <a:t>於</a:t>
            </a:r>
            <a:r>
              <a:rPr lang="en-US" altLang="zh-TW" sz="1600" dirty="0"/>
              <a:t>7/25</a:t>
            </a:r>
            <a:r>
              <a:rPr lang="zh-TW" altLang="en-US" sz="1600" dirty="0"/>
              <a:t>時，買進</a:t>
            </a:r>
            <a:r>
              <a:rPr lang="en-US" altLang="zh-TW" sz="1600" dirty="0"/>
              <a:t>TY</a:t>
            </a:r>
            <a:r>
              <a:rPr lang="zh-TW" altLang="en-US" sz="1600" dirty="0"/>
              <a:t>期貨</a:t>
            </a:r>
            <a:r>
              <a:rPr lang="en-US" altLang="zh-TW" sz="1600" dirty="0"/>
              <a:t>100</a:t>
            </a:r>
            <a:r>
              <a:rPr lang="zh-TW" altLang="en-US" sz="1600" dirty="0"/>
              <a:t>口，成本</a:t>
            </a:r>
            <a:r>
              <a:rPr lang="en-US" altLang="zh-TW" sz="1600" dirty="0"/>
              <a:t>110-25</a:t>
            </a:r>
            <a:r>
              <a:rPr lang="zh-TW" altLang="en-US" sz="1600" dirty="0"/>
              <a:t>，同時賣出</a:t>
            </a:r>
            <a:r>
              <a:rPr lang="en-US" altLang="zh-TW" sz="1600" dirty="0"/>
              <a:t>8/22</a:t>
            </a:r>
            <a:r>
              <a:rPr lang="zh-TW" altLang="en-US" sz="1600" dirty="0"/>
              <a:t>到期</a:t>
            </a:r>
            <a:r>
              <a:rPr lang="en-US" altLang="zh-TW" sz="1600" dirty="0"/>
              <a:t>(28</a:t>
            </a:r>
            <a:r>
              <a:rPr lang="zh-TW" altLang="en-US" sz="1600" dirty="0"/>
              <a:t>天後到期</a:t>
            </a:r>
            <a:r>
              <a:rPr lang="en-US" altLang="zh-TW" sz="1600" dirty="0"/>
              <a:t>)</a:t>
            </a:r>
            <a:r>
              <a:rPr lang="zh-TW" altLang="en-US" sz="1600" dirty="0"/>
              <a:t>，履約價</a:t>
            </a:r>
            <a:r>
              <a:rPr lang="en-US" altLang="zh-TW" sz="1600" dirty="0"/>
              <a:t>111</a:t>
            </a:r>
            <a:r>
              <a:rPr lang="zh-TW" altLang="en-US" sz="1600" dirty="0"/>
              <a:t>的</a:t>
            </a:r>
            <a:r>
              <a:rPr lang="en-US" altLang="zh-TW" sz="1600" dirty="0"/>
              <a:t>Call100</a:t>
            </a:r>
            <a:r>
              <a:rPr lang="zh-TW" altLang="en-US" sz="1600" dirty="0"/>
              <a:t>口，拿權利金</a:t>
            </a:r>
            <a:r>
              <a:rPr lang="en-US" altLang="zh-TW" sz="1600" dirty="0"/>
              <a:t>36/64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約</a:t>
            </a:r>
            <a:r>
              <a:rPr lang="en-US" altLang="zh-TW" sz="1600" dirty="0"/>
              <a:t>8.6bps)</a:t>
            </a:r>
            <a:r>
              <a:rPr lang="zh-TW" altLang="en-US" sz="1600" dirty="0"/>
              <a:t>，同時保有</a:t>
            </a:r>
            <a:r>
              <a:rPr lang="en-US" altLang="zh-TW" sz="1600" dirty="0"/>
              <a:t>7/32</a:t>
            </a:r>
            <a:r>
              <a:rPr lang="zh-TW" altLang="en-US" sz="1600" dirty="0"/>
              <a:t>的上漲空間</a:t>
            </a:r>
            <a:r>
              <a:rPr lang="en-US" altLang="zh-TW" sz="1600" dirty="0"/>
              <a:t>(</a:t>
            </a:r>
            <a:r>
              <a:rPr lang="zh-TW" altLang="en-US" sz="1600" dirty="0"/>
              <a:t>約</a:t>
            </a:r>
            <a:r>
              <a:rPr lang="en-US" altLang="zh-TW" sz="1600" dirty="0"/>
              <a:t>3.4bps)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r>
              <a:rPr lang="en-US" altLang="zh-TW" sz="1600" dirty="0"/>
              <a:t>8/22</a:t>
            </a:r>
            <a:r>
              <a:rPr lang="zh-TW" altLang="en-US" sz="1600" dirty="0"/>
              <a:t>結算時，</a:t>
            </a:r>
            <a:r>
              <a:rPr lang="en-US" altLang="zh-TW" sz="1600" dirty="0"/>
              <a:t>TY</a:t>
            </a:r>
            <a:r>
              <a:rPr lang="zh-TW" altLang="en-US" sz="1600" dirty="0"/>
              <a:t>期貨結算在</a:t>
            </a:r>
            <a:r>
              <a:rPr lang="en-US" altLang="zh-TW" sz="1600" dirty="0"/>
              <a:t>111</a:t>
            </a:r>
            <a:r>
              <a:rPr lang="zh-TW" altLang="en-US" sz="1600" dirty="0"/>
              <a:t>以上</a:t>
            </a:r>
            <a:r>
              <a:rPr lang="en-US" altLang="zh-TW" sz="1600" dirty="0"/>
              <a:t>(</a:t>
            </a:r>
            <a:r>
              <a:rPr lang="zh-TW" altLang="en-US" sz="1600" dirty="0"/>
              <a:t>含</a:t>
            </a:r>
            <a:r>
              <a:rPr lang="en-US" altLang="zh-TW" sz="1600" dirty="0"/>
              <a:t>)</a:t>
            </a:r>
            <a:r>
              <a:rPr lang="zh-TW" altLang="en-US" sz="1600" dirty="0"/>
              <a:t>，則可賺取</a:t>
            </a:r>
            <a:r>
              <a:rPr lang="en-US" altLang="zh-TW" sz="1600" dirty="0"/>
              <a:t>12bps</a:t>
            </a:r>
            <a:r>
              <a:rPr lang="zh-TW" altLang="en-US" sz="1600" dirty="0"/>
              <a:t>，即使價格沒有變化，也有</a:t>
            </a:r>
            <a:r>
              <a:rPr lang="en-US" altLang="zh-TW" sz="1600" dirty="0"/>
              <a:t>8.6bps</a:t>
            </a:r>
            <a:r>
              <a:rPr lang="zh-TW" altLang="en-US" sz="1600" dirty="0"/>
              <a:t>。價格如向下，相比直接持有期貨多單，則少輸</a:t>
            </a:r>
            <a:r>
              <a:rPr lang="en-US" altLang="zh-TW" sz="1600" dirty="0"/>
              <a:t>8.6bps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r>
              <a:rPr lang="zh-TW" altLang="en-US" sz="1600" dirty="0"/>
              <a:t>適合運用在預期上漲幅度有限的情況下。</a:t>
            </a:r>
            <a:endParaRPr lang="en-US" altLang="zh-TW" sz="1600" dirty="0"/>
          </a:p>
          <a:p>
            <a:r>
              <a:rPr lang="zh-TW" altLang="en-US" sz="1600" dirty="0"/>
              <a:t>停損點</a:t>
            </a:r>
            <a:r>
              <a:rPr lang="en-US" altLang="zh-TW" sz="1600" dirty="0"/>
              <a:t>:</a:t>
            </a:r>
            <a:r>
              <a:rPr lang="zh-TW" altLang="en-US" sz="1600" dirty="0"/>
              <a:t>下破</a:t>
            </a:r>
            <a:r>
              <a:rPr lang="en-US" altLang="zh-TW" sz="1600" dirty="0"/>
              <a:t>110</a:t>
            </a:r>
            <a:r>
              <a:rPr lang="zh-TW" altLang="en-US" sz="1600" dirty="0"/>
              <a:t>，同時平倉期貨和買權。</a:t>
            </a:r>
            <a:endParaRPr lang="en-US" altLang="zh-TW" sz="1600" dirty="0"/>
          </a:p>
          <a:p>
            <a:r>
              <a:rPr lang="zh-TW" altLang="en-US" sz="1600" dirty="0"/>
              <a:t>移動停利點</a:t>
            </a:r>
            <a:r>
              <a:rPr lang="en-US" altLang="zh-TW" sz="1600" dirty="0"/>
              <a:t>:</a:t>
            </a:r>
            <a:r>
              <a:rPr lang="zh-TW" altLang="en-US" sz="1600" dirty="0"/>
              <a:t>上漲破</a:t>
            </a:r>
            <a:r>
              <a:rPr lang="en-US" altLang="zh-TW" sz="1600" dirty="0"/>
              <a:t>113</a:t>
            </a:r>
            <a:r>
              <a:rPr lang="zh-TW" altLang="en-US" sz="1600" dirty="0"/>
              <a:t>，則動態買回</a:t>
            </a:r>
            <a:r>
              <a:rPr lang="en-US" altLang="zh-TW" sz="1600" dirty="0"/>
              <a:t>CALL</a:t>
            </a:r>
            <a:r>
              <a:rPr lang="zh-TW" altLang="en-US" sz="1600" dirty="0"/>
              <a:t>再賣更價外，擴展獲利空間。</a:t>
            </a:r>
            <a:endParaRPr lang="en-US" altLang="zh-TW" sz="1600" dirty="0"/>
          </a:p>
          <a:p>
            <a:r>
              <a:rPr lang="zh-TW" altLang="en-US" sz="1600" dirty="0"/>
              <a:t>最終損益</a:t>
            </a:r>
            <a:r>
              <a:rPr lang="en-US" altLang="zh-TW" sz="1600" dirty="0"/>
              <a:t>:</a:t>
            </a:r>
            <a:r>
              <a:rPr lang="zh-TW" altLang="en-US" sz="1600" dirty="0"/>
              <a:t>期貨平倉在</a:t>
            </a:r>
            <a:r>
              <a:rPr lang="en-US" altLang="zh-TW" sz="1600" dirty="0"/>
              <a:t>111-18</a:t>
            </a:r>
            <a:r>
              <a:rPr lang="zh-TW" altLang="en-US" sz="1600" dirty="0"/>
              <a:t>，選擇權平倉在</a:t>
            </a:r>
            <a:r>
              <a:rPr lang="en-US" altLang="zh-TW" sz="1600" dirty="0"/>
              <a:t>38/64</a:t>
            </a:r>
            <a:r>
              <a:rPr lang="zh-TW" altLang="en-US" sz="1600" dirty="0"/>
              <a:t>，總計獲利</a:t>
            </a:r>
            <a:r>
              <a:rPr lang="en-US" altLang="zh-TW" sz="1600" dirty="0"/>
              <a:t>11.5bps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endParaRPr lang="zh-TW" altLang="en-US" sz="1600" dirty="0"/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A11C7A4A-66A9-4409-B82A-09668C66738A}"/>
              </a:ext>
            </a:extLst>
          </p:cNvPr>
          <p:cNvGraphicFramePr>
            <a:graphicFrameLocks noGrp="1"/>
          </p:cNvGraphicFramePr>
          <p:nvPr/>
        </p:nvGraphicFramePr>
        <p:xfrm>
          <a:off x="532189" y="3637329"/>
          <a:ext cx="7926239" cy="1591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772">
                  <a:extLst>
                    <a:ext uri="{9D8B030D-6E8A-4147-A177-3AD203B41FA5}">
                      <a16:colId xmlns:a16="http://schemas.microsoft.com/office/drawing/2014/main" val="950149161"/>
                    </a:ext>
                  </a:extLst>
                </a:gridCol>
                <a:gridCol w="1811347">
                  <a:extLst>
                    <a:ext uri="{9D8B030D-6E8A-4147-A177-3AD203B41FA5}">
                      <a16:colId xmlns:a16="http://schemas.microsoft.com/office/drawing/2014/main" val="4257390560"/>
                    </a:ext>
                  </a:extLst>
                </a:gridCol>
                <a:gridCol w="1981560">
                  <a:extLst>
                    <a:ext uri="{9D8B030D-6E8A-4147-A177-3AD203B41FA5}">
                      <a16:colId xmlns:a16="http://schemas.microsoft.com/office/drawing/2014/main" val="888990130"/>
                    </a:ext>
                  </a:extLst>
                </a:gridCol>
                <a:gridCol w="1981560">
                  <a:extLst>
                    <a:ext uri="{9D8B030D-6E8A-4147-A177-3AD203B41FA5}">
                      <a16:colId xmlns:a16="http://schemas.microsoft.com/office/drawing/2014/main" val="996194188"/>
                    </a:ext>
                  </a:extLst>
                </a:gridCol>
              </a:tblGrid>
              <a:tr h="581645"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6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情境分析</a:t>
                      </a:r>
                      <a:br>
                        <a:rPr kumimoji="1" lang="en-US" altLang="zh-TW" sz="16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</a:br>
                      <a:r>
                        <a:rPr kumimoji="1" lang="en-US" altLang="zh-TW" sz="16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(</a:t>
                      </a:r>
                      <a:r>
                        <a:rPr kumimoji="1" lang="zh-TW" altLang="en-US" sz="16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最終結算價</a:t>
                      </a:r>
                      <a:r>
                        <a:rPr kumimoji="1" lang="en-US" altLang="zh-TW" sz="16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)</a:t>
                      </a:r>
                      <a:endParaRPr kumimoji="1" lang="zh-TW" altLang="en-US" sz="1600" b="1" dirty="0">
                        <a:solidFill>
                          <a:schemeClr val="bg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6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期貨多單損益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Sell Call</a:t>
                      </a:r>
                      <a:r>
                        <a:rPr kumimoji="1" lang="zh-TW" altLang="en-US" sz="16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損益</a:t>
                      </a:r>
                      <a:r>
                        <a:rPr kumimoji="1" lang="en-US" altLang="zh-TW" sz="16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(</a:t>
                      </a:r>
                      <a:r>
                        <a:rPr kumimoji="1" lang="zh-TW" altLang="en-US" sz="16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持有</a:t>
                      </a:r>
                      <a:r>
                        <a:rPr kumimoji="1" lang="en-US" altLang="zh-TW" sz="16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28</a:t>
                      </a:r>
                      <a:r>
                        <a:rPr kumimoji="1" lang="zh-TW" altLang="en-US" sz="16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天</a:t>
                      </a:r>
                      <a:r>
                        <a:rPr kumimoji="1" lang="en-US" altLang="zh-TW" sz="16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)</a:t>
                      </a:r>
                      <a:endParaRPr kumimoji="1" lang="zh-TW" altLang="en-US" sz="1600" b="1" dirty="0">
                        <a:solidFill>
                          <a:schemeClr val="bg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6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期貨多單</a:t>
                      </a:r>
                      <a:r>
                        <a:rPr kumimoji="1" lang="en-US" altLang="zh-TW" sz="1600" b="1" dirty="0">
                          <a:solidFill>
                            <a:schemeClr val="bg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+Sell Call</a:t>
                      </a:r>
                      <a:endParaRPr kumimoji="1" lang="zh-TW" altLang="en-US" sz="1600" b="1" dirty="0">
                        <a:solidFill>
                          <a:schemeClr val="bg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513352"/>
                  </a:ext>
                </a:extLst>
              </a:tr>
              <a:tr h="336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112(</a:t>
                      </a:r>
                      <a:r>
                        <a:rPr kumimoji="1" lang="zh-TW" altLang="en-US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上漲</a:t>
                      </a:r>
                      <a:r>
                        <a:rPr kumimoji="1" lang="en-US" altLang="zh-TW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)</a:t>
                      </a:r>
                      <a:endParaRPr kumimoji="1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+39/32</a:t>
                      </a:r>
                      <a:endParaRPr kumimoji="1"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-28/64</a:t>
                      </a:r>
                      <a:endParaRPr kumimoji="1"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50/64</a:t>
                      </a:r>
                      <a:endParaRPr kumimoji="1"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3099"/>
                  </a:ext>
                </a:extLst>
              </a:tr>
              <a:tr h="336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111(</a:t>
                      </a:r>
                      <a:r>
                        <a:rPr kumimoji="1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持平</a:t>
                      </a:r>
                      <a:r>
                        <a:rPr kumimoji="1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)</a:t>
                      </a:r>
                      <a:endParaRPr kumimoji="1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+7/32</a:t>
                      </a:r>
                      <a:endParaRPr kumimoji="1"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36/64</a:t>
                      </a:r>
                      <a:endParaRPr kumimoji="1"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50/64</a:t>
                      </a:r>
                      <a:endParaRPr kumimoji="1"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79359"/>
                  </a:ext>
                </a:extLst>
              </a:tr>
              <a:tr h="336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110(</a:t>
                      </a:r>
                      <a:r>
                        <a:rPr kumimoji="1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下跌</a:t>
                      </a:r>
                      <a:r>
                        <a:rPr kumimoji="1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)</a:t>
                      </a:r>
                      <a:endParaRPr kumimoji="1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-25/32</a:t>
                      </a:r>
                      <a:endParaRPr kumimoji="1"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36/64</a:t>
                      </a:r>
                      <a:endParaRPr kumimoji="1"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6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-14/64</a:t>
                      </a:r>
                      <a:endParaRPr kumimoji="1"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84583"/>
                  </a:ext>
                </a:extLst>
              </a:tr>
            </a:tbl>
          </a:graphicData>
        </a:graphic>
      </p:graphicFrame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8464918-E7A3-4CEC-8EC9-FDFC3F23B521}"/>
              </a:ext>
            </a:extLst>
          </p:cNvPr>
          <p:cNvSpPr txBox="1">
            <a:spLocks/>
          </p:cNvSpPr>
          <p:nvPr/>
        </p:nvSpPr>
        <p:spPr bwMode="auto">
          <a:xfrm>
            <a:off x="534194" y="5229200"/>
            <a:ext cx="807561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n"/>
              <a:defRPr kumimoji="1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itchFamily="18" charset="-12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itchFamily="18" charset="-12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itchFamily="18" charset="-12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itchFamily="18" charset="-12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註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:</a:t>
            </a:r>
            <a:r>
              <a: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 部位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Greeks</a:t>
            </a:r>
            <a:endParaRPr kumimoji="1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Delta</a:t>
            </a:r>
            <a:r>
              <a:rPr kumimoji="1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：接近多單，隨價格上漲而下降。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Gamma</a:t>
            </a:r>
            <a:r>
              <a:rPr kumimoji="1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：負</a:t>
            </a:r>
            <a:r>
              <a:rPr kumimoji="1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Gamma</a:t>
            </a:r>
            <a:r>
              <a:rPr kumimoji="1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，價格快速大漲會被限利。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Theta</a:t>
            </a:r>
            <a:r>
              <a:rPr kumimoji="1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：正</a:t>
            </a:r>
            <a:r>
              <a:rPr kumimoji="1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Theta</a:t>
            </a:r>
            <a:r>
              <a:rPr kumimoji="1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，時間流逝對部位有利。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Vega</a:t>
            </a:r>
            <a:r>
              <a:rPr kumimoji="1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：空波動曝險，隱波下降受益。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Char char="n"/>
              <a:tabLst/>
              <a:defRPr/>
            </a:pPr>
            <a:endParaRPr kumimoji="1" lang="zh-TW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835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938F9-6F34-40ED-9B4A-89A114F9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利率交易部損益及部位概況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FEEE08-920F-48E5-958A-170F01A31892}"/>
              </a:ext>
            </a:extLst>
          </p:cNvPr>
          <p:cNvSpPr txBox="1"/>
          <p:nvPr/>
        </p:nvSpPr>
        <p:spPr bwMode="auto">
          <a:xfrm>
            <a:off x="122409" y="6313076"/>
            <a:ext cx="2721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altLang="zh-TW" sz="1600" dirty="0"/>
              <a:t>HK NDF YTD: +3MM TWD</a:t>
            </a:r>
            <a:endParaRPr lang="zh-TW" altLang="en-US" sz="16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BC3535-8C3F-46E5-8819-007CFC4D6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24535"/>
              </p:ext>
            </p:extLst>
          </p:nvPr>
        </p:nvGraphicFramePr>
        <p:xfrm>
          <a:off x="122409" y="908050"/>
          <a:ext cx="8075612" cy="1522103"/>
        </p:xfrm>
        <a:graphic>
          <a:graphicData uri="http://schemas.openxmlformats.org/drawingml/2006/table">
            <a:tbl>
              <a:tblPr/>
              <a:tblGrid>
                <a:gridCol w="1134725">
                  <a:extLst>
                    <a:ext uri="{9D8B030D-6E8A-4147-A177-3AD203B41FA5}">
                      <a16:colId xmlns:a16="http://schemas.microsoft.com/office/drawing/2014/main" val="2608305711"/>
                    </a:ext>
                  </a:extLst>
                </a:gridCol>
                <a:gridCol w="688275">
                  <a:extLst>
                    <a:ext uri="{9D8B030D-6E8A-4147-A177-3AD203B41FA5}">
                      <a16:colId xmlns:a16="http://schemas.microsoft.com/office/drawing/2014/main" val="2662272710"/>
                    </a:ext>
                  </a:extLst>
                </a:gridCol>
                <a:gridCol w="502256">
                  <a:extLst>
                    <a:ext uri="{9D8B030D-6E8A-4147-A177-3AD203B41FA5}">
                      <a16:colId xmlns:a16="http://schemas.microsoft.com/office/drawing/2014/main" val="731939619"/>
                    </a:ext>
                  </a:extLst>
                </a:gridCol>
                <a:gridCol w="1081244">
                  <a:extLst>
                    <a:ext uri="{9D8B030D-6E8A-4147-A177-3AD203B41FA5}">
                      <a16:colId xmlns:a16="http://schemas.microsoft.com/office/drawing/2014/main" val="3962001912"/>
                    </a:ext>
                  </a:extLst>
                </a:gridCol>
                <a:gridCol w="771984">
                  <a:extLst>
                    <a:ext uri="{9D8B030D-6E8A-4147-A177-3AD203B41FA5}">
                      <a16:colId xmlns:a16="http://schemas.microsoft.com/office/drawing/2014/main" val="1496542298"/>
                    </a:ext>
                  </a:extLst>
                </a:gridCol>
                <a:gridCol w="548760">
                  <a:extLst>
                    <a:ext uri="{9D8B030D-6E8A-4147-A177-3AD203B41FA5}">
                      <a16:colId xmlns:a16="http://schemas.microsoft.com/office/drawing/2014/main" val="3723666043"/>
                    </a:ext>
                  </a:extLst>
                </a:gridCol>
                <a:gridCol w="892898">
                  <a:extLst>
                    <a:ext uri="{9D8B030D-6E8A-4147-A177-3AD203B41FA5}">
                      <a16:colId xmlns:a16="http://schemas.microsoft.com/office/drawing/2014/main" val="4137407549"/>
                    </a:ext>
                  </a:extLst>
                </a:gridCol>
                <a:gridCol w="809189">
                  <a:extLst>
                    <a:ext uri="{9D8B030D-6E8A-4147-A177-3AD203B41FA5}">
                      <a16:colId xmlns:a16="http://schemas.microsoft.com/office/drawing/2014/main" val="1312962964"/>
                    </a:ext>
                  </a:extLst>
                </a:gridCol>
                <a:gridCol w="1646281">
                  <a:extLst>
                    <a:ext uri="{9D8B030D-6E8A-4147-A177-3AD203B41FA5}">
                      <a16:colId xmlns:a16="http://schemas.microsoft.com/office/drawing/2014/main" val="1560426449"/>
                    </a:ext>
                  </a:extLst>
                </a:gridCol>
              </a:tblGrid>
              <a:tr h="294188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E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2025/8 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累計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2025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全年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791141"/>
                  </a:ext>
                </a:extLst>
              </a:tr>
              <a:tr h="29418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9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單位</a:t>
                      </a:r>
                      <a:r>
                        <a:rPr lang="en-US" altLang="zh-TW" sz="9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千元</a:t>
                      </a:r>
                      <a:r>
                        <a:rPr lang="en-US" altLang="zh-TW" sz="9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8/1~8/22 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達成率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1/1~8/22 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達成率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達成率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21244"/>
                  </a:ext>
                </a:extLst>
              </a:tr>
              <a:tr h="294188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利率交易部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29,112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32,868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88.6%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267,196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257,647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103.7%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387,000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735080"/>
                  </a:ext>
                </a:extLst>
              </a:tr>
              <a:tr h="262211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利率交易部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-9,756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26,750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-36.5%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329,462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214,000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154.0%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321,000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102.6%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440640"/>
                  </a:ext>
                </a:extLst>
              </a:tr>
              <a:tr h="179071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利率交易部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-833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26,667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-3.1%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148,086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213,333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270005"/>
                  </a:ext>
                </a:extLst>
              </a:tr>
              <a:tr h="198257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利率交易部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18,523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86,285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744,744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684,980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108.7%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1,028,000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72.4%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53592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6E7D51E-314F-4F00-ABC5-BAC66C51E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070781"/>
              </p:ext>
            </p:extLst>
          </p:nvPr>
        </p:nvGraphicFramePr>
        <p:xfrm>
          <a:off x="122409" y="2495039"/>
          <a:ext cx="8075612" cy="2024096"/>
        </p:xfrm>
        <a:graphic>
          <a:graphicData uri="http://schemas.openxmlformats.org/drawingml/2006/table">
            <a:tbl>
              <a:tblPr/>
              <a:tblGrid>
                <a:gridCol w="851199">
                  <a:extLst>
                    <a:ext uri="{9D8B030D-6E8A-4147-A177-3AD203B41FA5}">
                      <a16:colId xmlns:a16="http://schemas.microsoft.com/office/drawing/2014/main" val="3795819726"/>
                    </a:ext>
                  </a:extLst>
                </a:gridCol>
                <a:gridCol w="958945">
                  <a:extLst>
                    <a:ext uri="{9D8B030D-6E8A-4147-A177-3AD203B41FA5}">
                      <a16:colId xmlns:a16="http://schemas.microsoft.com/office/drawing/2014/main" val="1039156158"/>
                    </a:ext>
                  </a:extLst>
                </a:gridCol>
                <a:gridCol w="958945">
                  <a:extLst>
                    <a:ext uri="{9D8B030D-6E8A-4147-A177-3AD203B41FA5}">
                      <a16:colId xmlns:a16="http://schemas.microsoft.com/office/drawing/2014/main" val="2589421555"/>
                    </a:ext>
                  </a:extLst>
                </a:gridCol>
                <a:gridCol w="958945">
                  <a:extLst>
                    <a:ext uri="{9D8B030D-6E8A-4147-A177-3AD203B41FA5}">
                      <a16:colId xmlns:a16="http://schemas.microsoft.com/office/drawing/2014/main" val="3672406166"/>
                    </a:ext>
                  </a:extLst>
                </a:gridCol>
                <a:gridCol w="864667">
                  <a:extLst>
                    <a:ext uri="{9D8B030D-6E8A-4147-A177-3AD203B41FA5}">
                      <a16:colId xmlns:a16="http://schemas.microsoft.com/office/drawing/2014/main" val="2712655748"/>
                    </a:ext>
                  </a:extLst>
                </a:gridCol>
                <a:gridCol w="1680848">
                  <a:extLst>
                    <a:ext uri="{9D8B030D-6E8A-4147-A177-3AD203B41FA5}">
                      <a16:colId xmlns:a16="http://schemas.microsoft.com/office/drawing/2014/main" val="717083072"/>
                    </a:ext>
                  </a:extLst>
                </a:gridCol>
                <a:gridCol w="896991">
                  <a:extLst>
                    <a:ext uri="{9D8B030D-6E8A-4147-A177-3AD203B41FA5}">
                      <a16:colId xmlns:a16="http://schemas.microsoft.com/office/drawing/2014/main" val="2555020223"/>
                    </a:ext>
                  </a:extLst>
                </a:gridCol>
                <a:gridCol w="905072">
                  <a:extLst>
                    <a:ext uri="{9D8B030D-6E8A-4147-A177-3AD203B41FA5}">
                      <a16:colId xmlns:a16="http://schemas.microsoft.com/office/drawing/2014/main" val="714353942"/>
                    </a:ext>
                  </a:extLst>
                </a:gridCol>
              </a:tblGrid>
              <a:tr h="51175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DV(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台幣百萬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上週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DV(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台幣百萬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DV Chg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YTD Last Week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MTD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YTD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Weekly PL Diff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662262"/>
                  </a:ext>
                </a:extLst>
              </a:tr>
              <a:tr h="32080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台債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-5.55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-5.87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160.73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-4.49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146.48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(14.25)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371160"/>
                  </a:ext>
                </a:extLst>
              </a:tr>
              <a:tr h="16803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台幣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-0.20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0.64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-0.84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167.25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1.04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174.43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7.18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872320"/>
                  </a:ext>
                </a:extLst>
              </a:tr>
              <a:tr h="33607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外幣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Bond Futures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-1.99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-2.27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(66.31)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-6.09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-72.65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(6.34)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855918"/>
                  </a:ext>
                </a:extLst>
              </a:tr>
              <a:tr h="33607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外幣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IRS/FX Swap/ CSS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1.93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1.29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0.64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111.70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98.28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(13.42)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62011"/>
                  </a:ext>
                </a:extLst>
              </a:tr>
              <a:tr h="1756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CNY Bond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-1.32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-1.33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(14.83)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-0.33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-17.08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(2.25)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074471"/>
                  </a:ext>
                </a:extLst>
              </a:tr>
              <a:tr h="1756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358.53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-9.76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329.46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(29.07)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25601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71D5ACC-8E4A-4443-9D46-EA0641CF9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284065"/>
              </p:ext>
            </p:extLst>
          </p:nvPr>
        </p:nvGraphicFramePr>
        <p:xfrm>
          <a:off x="122409" y="4590675"/>
          <a:ext cx="8075612" cy="1722401"/>
        </p:xfrm>
        <a:graphic>
          <a:graphicData uri="http://schemas.openxmlformats.org/drawingml/2006/table">
            <a:tbl>
              <a:tblPr/>
              <a:tblGrid>
                <a:gridCol w="851199">
                  <a:extLst>
                    <a:ext uri="{9D8B030D-6E8A-4147-A177-3AD203B41FA5}">
                      <a16:colId xmlns:a16="http://schemas.microsoft.com/office/drawing/2014/main" val="1248945541"/>
                    </a:ext>
                  </a:extLst>
                </a:gridCol>
                <a:gridCol w="958945">
                  <a:extLst>
                    <a:ext uri="{9D8B030D-6E8A-4147-A177-3AD203B41FA5}">
                      <a16:colId xmlns:a16="http://schemas.microsoft.com/office/drawing/2014/main" val="809901750"/>
                    </a:ext>
                  </a:extLst>
                </a:gridCol>
                <a:gridCol w="958945">
                  <a:extLst>
                    <a:ext uri="{9D8B030D-6E8A-4147-A177-3AD203B41FA5}">
                      <a16:colId xmlns:a16="http://schemas.microsoft.com/office/drawing/2014/main" val="4245436954"/>
                    </a:ext>
                  </a:extLst>
                </a:gridCol>
                <a:gridCol w="958945">
                  <a:extLst>
                    <a:ext uri="{9D8B030D-6E8A-4147-A177-3AD203B41FA5}">
                      <a16:colId xmlns:a16="http://schemas.microsoft.com/office/drawing/2014/main" val="282607923"/>
                    </a:ext>
                  </a:extLst>
                </a:gridCol>
                <a:gridCol w="864667">
                  <a:extLst>
                    <a:ext uri="{9D8B030D-6E8A-4147-A177-3AD203B41FA5}">
                      <a16:colId xmlns:a16="http://schemas.microsoft.com/office/drawing/2014/main" val="3057519867"/>
                    </a:ext>
                  </a:extLst>
                </a:gridCol>
                <a:gridCol w="1680848">
                  <a:extLst>
                    <a:ext uri="{9D8B030D-6E8A-4147-A177-3AD203B41FA5}">
                      <a16:colId xmlns:a16="http://schemas.microsoft.com/office/drawing/2014/main" val="1499083852"/>
                    </a:ext>
                  </a:extLst>
                </a:gridCol>
                <a:gridCol w="896991">
                  <a:extLst>
                    <a:ext uri="{9D8B030D-6E8A-4147-A177-3AD203B41FA5}">
                      <a16:colId xmlns:a16="http://schemas.microsoft.com/office/drawing/2014/main" val="651097904"/>
                    </a:ext>
                  </a:extLst>
                </a:gridCol>
                <a:gridCol w="905072">
                  <a:extLst>
                    <a:ext uri="{9D8B030D-6E8A-4147-A177-3AD203B41FA5}">
                      <a16:colId xmlns:a16="http://schemas.microsoft.com/office/drawing/2014/main" val="4265753533"/>
                    </a:ext>
                  </a:extLst>
                </a:gridCol>
              </a:tblGrid>
              <a:tr h="35580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DV(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台幣百萬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上週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DV(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台幣百萬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DV Chg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YTD Last Week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MTD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YTD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Weekly Diff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934249"/>
                  </a:ext>
                </a:extLst>
              </a:tr>
              <a:tr h="388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IR/Bond Futures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-0.07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-1.12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1.05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23.67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-16.61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19.87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(3.80)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019105"/>
                  </a:ext>
                </a:extLst>
              </a:tr>
              <a:tr h="355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Corp Bond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+CDS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-1.18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-1.22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(23.46)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-9.80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-32.46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(9.00)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340774"/>
                  </a:ext>
                </a:extLst>
              </a:tr>
              <a:tr h="2102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ASW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81.95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17.04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86.70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4.75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006372"/>
                  </a:ext>
                </a:extLst>
              </a:tr>
              <a:tr h="2264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ETF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65.95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8.53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73.98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8.03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324207"/>
                  </a:ext>
                </a:extLst>
              </a:tr>
              <a:tr h="1859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SUM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148.11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-0.83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148.09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(0.02)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75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23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06B25C-5C7E-479D-9484-26D0D1BD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Trader PL</a:t>
            </a:r>
            <a:endParaRPr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FC3FB8A-5483-4980-9CAA-DDAC4ED32FFA}"/>
              </a:ext>
            </a:extLst>
          </p:cNvPr>
          <p:cNvGraphicFramePr>
            <a:graphicFrameLocks noGrp="1"/>
          </p:cNvGraphicFramePr>
          <p:nvPr/>
        </p:nvGraphicFramePr>
        <p:xfrm>
          <a:off x="938680" y="1196975"/>
          <a:ext cx="7420628" cy="4929187"/>
        </p:xfrm>
        <a:graphic>
          <a:graphicData uri="http://schemas.openxmlformats.org/drawingml/2006/table">
            <a:tbl>
              <a:tblPr/>
              <a:tblGrid>
                <a:gridCol w="1309681">
                  <a:extLst>
                    <a:ext uri="{9D8B030D-6E8A-4147-A177-3AD203B41FA5}">
                      <a16:colId xmlns:a16="http://schemas.microsoft.com/office/drawing/2014/main" val="2637460266"/>
                    </a:ext>
                  </a:extLst>
                </a:gridCol>
                <a:gridCol w="794396">
                  <a:extLst>
                    <a:ext uri="{9D8B030D-6E8A-4147-A177-3AD203B41FA5}">
                      <a16:colId xmlns:a16="http://schemas.microsoft.com/office/drawing/2014/main" val="2014862758"/>
                    </a:ext>
                  </a:extLst>
                </a:gridCol>
                <a:gridCol w="579695">
                  <a:extLst>
                    <a:ext uri="{9D8B030D-6E8A-4147-A177-3AD203B41FA5}">
                      <a16:colId xmlns:a16="http://schemas.microsoft.com/office/drawing/2014/main" val="2157124368"/>
                    </a:ext>
                  </a:extLst>
                </a:gridCol>
                <a:gridCol w="1247954">
                  <a:extLst>
                    <a:ext uri="{9D8B030D-6E8A-4147-A177-3AD203B41FA5}">
                      <a16:colId xmlns:a16="http://schemas.microsoft.com/office/drawing/2014/main" val="2498549113"/>
                    </a:ext>
                  </a:extLst>
                </a:gridCol>
                <a:gridCol w="891012">
                  <a:extLst>
                    <a:ext uri="{9D8B030D-6E8A-4147-A177-3AD203B41FA5}">
                      <a16:colId xmlns:a16="http://schemas.microsoft.com/office/drawing/2014/main" val="8078755"/>
                    </a:ext>
                  </a:extLst>
                </a:gridCol>
                <a:gridCol w="633370">
                  <a:extLst>
                    <a:ext uri="{9D8B030D-6E8A-4147-A177-3AD203B41FA5}">
                      <a16:colId xmlns:a16="http://schemas.microsoft.com/office/drawing/2014/main" val="3018131537"/>
                    </a:ext>
                  </a:extLst>
                </a:gridCol>
                <a:gridCol w="1030568">
                  <a:extLst>
                    <a:ext uri="{9D8B030D-6E8A-4147-A177-3AD203B41FA5}">
                      <a16:colId xmlns:a16="http://schemas.microsoft.com/office/drawing/2014/main" val="3503796545"/>
                    </a:ext>
                  </a:extLst>
                </a:gridCol>
                <a:gridCol w="933952">
                  <a:extLst>
                    <a:ext uri="{9D8B030D-6E8A-4147-A177-3AD203B41FA5}">
                      <a16:colId xmlns:a16="http://schemas.microsoft.com/office/drawing/2014/main" val="4152204822"/>
                    </a:ext>
                  </a:extLst>
                </a:gridCol>
              </a:tblGrid>
              <a:tr h="185247">
                <a:tc>
                  <a:txBody>
                    <a:bodyPr/>
                    <a:lstStyle/>
                    <a:p>
                      <a:pPr algn="l" fontAlgn="b"/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2025/8/22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單位</a:t>
                      </a:r>
                      <a:r>
                        <a:rPr lang="en-US" altLang="zh-TW" sz="9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 </a:t>
                      </a:r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台幣 千元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975696"/>
                  </a:ext>
                </a:extLst>
              </a:tr>
              <a:tr h="35438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交易員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職位</a:t>
                      </a:r>
                      <a:r>
                        <a:rPr lang="en-US" altLang="zh-TW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部</a:t>
                      </a:r>
                      <a:r>
                        <a:rPr lang="en-US" altLang="zh-TW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組長</a:t>
                      </a:r>
                      <a:r>
                        <a:rPr lang="en-US" altLang="zh-TW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組別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主要操作產品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YTD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Budget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YTD/Budget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YTD/ Budget Pro rata%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861802"/>
                  </a:ext>
                </a:extLst>
              </a:tr>
              <a:tr h="17719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執行長</a:t>
                      </a:r>
                      <a:r>
                        <a:rPr lang="en-US" altLang="zh-TW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Henry)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-51,517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893393"/>
                  </a:ext>
                </a:extLst>
              </a:tr>
              <a:tr h="35438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周伯彥</a:t>
                      </a:r>
                      <a:r>
                        <a:rPr lang="en-US" altLang="zh-TW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Jesse)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部長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美、歐債期貨</a:t>
                      </a:r>
                      <a:r>
                        <a:rPr lang="en-US" altLang="zh-TW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台外幣</a:t>
                      </a:r>
                      <a:r>
                        <a:rPr lang="en-US" altLang="zh-TW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IRS/</a:t>
                      </a:r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外幣債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5,873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765787"/>
                  </a:ext>
                </a:extLst>
              </a:tr>
              <a:tr h="35438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簡嘉宏</a:t>
                      </a:r>
                      <a:r>
                        <a:rPr lang="en-US" altLang="zh-TW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Aaron)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組長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IRD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台債</a:t>
                      </a:r>
                      <a:r>
                        <a:rPr lang="en-US" altLang="zh-TW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台外幣</a:t>
                      </a:r>
                      <a:r>
                        <a:rPr lang="en-US" altLang="zh-TW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IRS/</a:t>
                      </a:r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美債期貨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118,466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100,000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118.5%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184.8%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202929"/>
                  </a:ext>
                </a:extLst>
              </a:tr>
              <a:tr h="67655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吳丕雄</a:t>
                      </a:r>
                      <a:r>
                        <a:rPr lang="en-US" altLang="zh-TW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Pete)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交易員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IRD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TWD FX Swap&amp;IRS/CCS/</a:t>
                      </a:r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美債期貨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97,168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90,000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108.0%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168.4%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027615"/>
                  </a:ext>
                </a:extLst>
              </a:tr>
              <a:tr h="35438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吳文祺</a:t>
                      </a:r>
                      <a:r>
                        <a:rPr lang="en-US" altLang="zh-TW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Gary)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交易員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IRD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CNH FX Swap/</a:t>
                      </a:r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境內人民幣債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49,897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45,000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110.9%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173.0%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93463"/>
                  </a:ext>
                </a:extLst>
              </a:tr>
              <a:tr h="35438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王信閎</a:t>
                      </a:r>
                      <a:r>
                        <a:rPr lang="en-US" altLang="zh-TW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Mark)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交易員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IRD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G7 FX Swap&amp;IRS/</a:t>
                      </a:r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境內人民幣債</a:t>
                      </a:r>
                      <a:r>
                        <a:rPr lang="en-US" altLang="zh-TW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台債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55,444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45,000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123.2%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192.2%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786474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周志曄</a:t>
                      </a:r>
                      <a:r>
                        <a:rPr lang="en-US" altLang="zh-TW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Mark)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交易員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IRD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境內人民幣債</a:t>
                      </a:r>
                      <a:r>
                        <a:rPr lang="en-US" altLang="zh-TW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/ CNH FX Swap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35,550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45,000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79.0%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123.2%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195038"/>
                  </a:ext>
                </a:extLst>
              </a:tr>
              <a:tr h="35438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王鼎偉</a:t>
                      </a:r>
                      <a:r>
                        <a:rPr lang="en-US" altLang="zh-TW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Louie)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組長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 CRD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外幣債</a:t>
                      </a:r>
                      <a:r>
                        <a:rPr lang="en-US" altLang="zh-TW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Bond ETF/</a:t>
                      </a:r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美債期貨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76,154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65,000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117.2%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182.8%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503134"/>
                  </a:ext>
                </a:extLst>
              </a:tr>
              <a:tr h="17719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林燈媒</a:t>
                      </a:r>
                      <a:r>
                        <a:rPr lang="en-US" altLang="zh-TW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Roger)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交易員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 CRD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台幣</a:t>
                      </a:r>
                      <a:r>
                        <a:rPr lang="en-US" altLang="zh-TW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IRS/</a:t>
                      </a:r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美債期貨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3,815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60,000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9.9%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09325"/>
                  </a:ext>
                </a:extLst>
              </a:tr>
              <a:tr h="17719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魏大凱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交易員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 CRD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CBASW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86,699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120,000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72.2%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112.7%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080356"/>
                  </a:ext>
                </a:extLst>
              </a:tr>
              <a:tr h="17719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陳仁義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組長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票券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票券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12,304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18,000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68.4%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106.6%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346886"/>
                  </a:ext>
                </a:extLst>
              </a:tr>
              <a:tr h="17719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吳翠敏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交易員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票券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票券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53,445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85,000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62.9%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98.1%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545810"/>
                  </a:ext>
                </a:extLst>
              </a:tr>
              <a:tr h="17719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張宗傅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交易員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票券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票券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63,537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93,000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68.3%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106.6%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912380"/>
                  </a:ext>
                </a:extLst>
              </a:tr>
              <a:tr h="17719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張明瑜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交易員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票券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票券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82,102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106,000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77.5%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120.8%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784924"/>
                  </a:ext>
                </a:extLst>
              </a:tr>
              <a:tr h="17719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徐嘉蔚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交易員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票券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票券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27,065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44,000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61.5%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95.9%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291706"/>
                  </a:ext>
                </a:extLst>
              </a:tr>
              <a:tr h="185247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陳雅玫</a:t>
                      </a:r>
                      <a:r>
                        <a:rPr lang="en-US" altLang="zh-TW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May)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交易員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票券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票券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28,743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43,000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66.8%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104.3%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098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2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FA426E-ECFD-4EE6-9A5D-CC210FC1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台幣利率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C73795-8474-4A37-9C78-4D0B92157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806" y="3811449"/>
            <a:ext cx="4694634" cy="2506982"/>
          </a:xfrm>
        </p:spPr>
        <p:txBody>
          <a:bodyPr/>
          <a:lstStyle/>
          <a:p>
            <a:r>
              <a:rPr lang="en-US" altLang="zh-TW" sz="1600" dirty="0"/>
              <a:t>2Y yield</a:t>
            </a:r>
            <a:r>
              <a:rPr lang="zh-TW" altLang="en-US" sz="1600" dirty="0"/>
              <a:t> </a:t>
            </a:r>
            <a:r>
              <a:rPr lang="en-US" altLang="zh-TW" sz="1600" dirty="0"/>
              <a:t>+1bp</a:t>
            </a:r>
            <a:r>
              <a:rPr lang="zh-TW" altLang="en-US" sz="1600" dirty="0"/>
              <a:t>至</a:t>
            </a:r>
            <a:r>
              <a:rPr lang="en-US" altLang="zh-TW" sz="1600" dirty="0"/>
              <a:t>1.19</a:t>
            </a:r>
            <a:r>
              <a:rPr lang="zh-TW" altLang="en-US" sz="1600" dirty="0"/>
              <a:t>， </a:t>
            </a:r>
            <a:r>
              <a:rPr lang="en-US" altLang="zh-TW" sz="1600" dirty="0"/>
              <a:t>5Y yield</a:t>
            </a:r>
            <a:r>
              <a:rPr lang="zh-TW" altLang="en-US" sz="1600" dirty="0"/>
              <a:t> </a:t>
            </a:r>
            <a:r>
              <a:rPr lang="en-US" altLang="zh-TW" sz="1600" dirty="0"/>
              <a:t>+5bp</a:t>
            </a:r>
            <a:r>
              <a:rPr lang="zh-TW" altLang="en-US" sz="1600" dirty="0"/>
              <a:t>至</a:t>
            </a:r>
            <a:r>
              <a:rPr lang="en-US" altLang="zh-TW" sz="1600" dirty="0"/>
              <a:t>1.32</a:t>
            </a:r>
            <a:r>
              <a:rPr lang="zh-TW" altLang="en-US" sz="1600" dirty="0"/>
              <a:t>，</a:t>
            </a:r>
            <a:r>
              <a:rPr lang="en-US" altLang="zh-TW" sz="1600" dirty="0"/>
              <a:t>10Y yield</a:t>
            </a:r>
            <a:r>
              <a:rPr lang="zh-TW" altLang="en-US" sz="1600" dirty="0"/>
              <a:t> </a:t>
            </a:r>
            <a:r>
              <a:rPr lang="en-US" altLang="zh-TW" sz="1600" dirty="0"/>
              <a:t> +4bp</a:t>
            </a:r>
            <a:r>
              <a:rPr lang="zh-TW" altLang="en-US" sz="1600" dirty="0"/>
              <a:t>至</a:t>
            </a:r>
            <a:r>
              <a:rPr lang="en-US" altLang="zh-TW" sz="1600" dirty="0"/>
              <a:t>1.42</a:t>
            </a:r>
            <a:r>
              <a:rPr lang="zh-TW" altLang="en-US" sz="1600" dirty="0"/>
              <a:t>，</a:t>
            </a:r>
            <a:r>
              <a:rPr lang="en-US" altLang="zh-TW" sz="1600" dirty="0"/>
              <a:t>30Y yield</a:t>
            </a:r>
            <a:r>
              <a:rPr lang="zh-TW" altLang="en-US" sz="1600" dirty="0"/>
              <a:t> </a:t>
            </a:r>
            <a:r>
              <a:rPr lang="en-US" altLang="zh-TW" sz="1600" dirty="0"/>
              <a:t>+2bp</a:t>
            </a:r>
            <a:r>
              <a:rPr lang="zh-TW" altLang="en-US" sz="1600" dirty="0"/>
              <a:t>至</a:t>
            </a:r>
            <a:r>
              <a:rPr lang="en-US" altLang="zh-TW" sz="1600" dirty="0"/>
              <a:t>1.64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r>
              <a:rPr lang="en-US" altLang="zh-TW" sz="1600" dirty="0"/>
              <a:t>5Y IRS</a:t>
            </a:r>
            <a:r>
              <a:rPr lang="zh-TW" altLang="en-US" sz="1600" dirty="0"/>
              <a:t> </a:t>
            </a:r>
            <a:r>
              <a:rPr lang="en-US" altLang="zh-TW" sz="1600" dirty="0"/>
              <a:t>+7bp@1.72</a:t>
            </a:r>
            <a:r>
              <a:rPr lang="zh-TW" altLang="en-US" sz="1600" dirty="0"/>
              <a:t>， </a:t>
            </a:r>
            <a:r>
              <a:rPr lang="en-US" altLang="zh-TW" sz="1600" dirty="0"/>
              <a:t>5X10</a:t>
            </a:r>
            <a:r>
              <a:rPr lang="zh-TW" altLang="en-US" sz="1600" dirty="0"/>
              <a:t> </a:t>
            </a:r>
            <a:r>
              <a:rPr lang="en-US" altLang="zh-TW" sz="1600" dirty="0"/>
              <a:t>-1bp @37bp</a:t>
            </a:r>
            <a:r>
              <a:rPr lang="zh-TW" altLang="en-US" sz="1600" dirty="0"/>
              <a:t>，</a:t>
            </a:r>
            <a:r>
              <a:rPr lang="en-US" altLang="zh-TW" sz="1600" dirty="0"/>
              <a:t>10Y </a:t>
            </a:r>
            <a:r>
              <a:rPr lang="zh-TW" altLang="en-US" sz="1600" dirty="0"/>
              <a:t>中價</a:t>
            </a:r>
            <a:r>
              <a:rPr lang="en-US" altLang="zh-TW" sz="1600" dirty="0"/>
              <a:t>level +6bp @2.08</a:t>
            </a:r>
          </a:p>
          <a:p>
            <a:r>
              <a:rPr lang="zh-TW" altLang="en-US" sz="1600" dirty="0"/>
              <a:t>策略</a:t>
            </a:r>
            <a:r>
              <a:rPr lang="en-US" altLang="zh-TW" sz="1600" dirty="0"/>
              <a:t>:</a:t>
            </a:r>
            <a:r>
              <a:rPr lang="zh-TW" altLang="en-US" sz="1600" dirty="0"/>
              <a:t>市場關注明年度政府舉債消息，使公債殖利率自區間低點反彈，且</a:t>
            </a:r>
            <a:r>
              <a:rPr lang="en-US" altLang="zh-TW" sz="1600" dirty="0"/>
              <a:t>IRS</a:t>
            </a:r>
            <a:r>
              <a:rPr lang="zh-TW" altLang="en-US" sz="1600" dirty="0"/>
              <a:t>市場利率上彈至近期高點，反應市場已在調整後續降息預期。然整體資金寬鬆及債券籌碼稀缺狀況仍未改變，利率逢高仍以偏多操作為主，並關注下週五</a:t>
            </a:r>
            <a:r>
              <a:rPr lang="en-US" altLang="zh-TW" sz="1600" dirty="0"/>
              <a:t>20</a:t>
            </a:r>
            <a:r>
              <a:rPr lang="zh-TW" altLang="en-US" sz="1600" dirty="0"/>
              <a:t>年券標售狀況。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A59C3BE-AD0E-4E84-9DCB-DC766AC3F339}"/>
              </a:ext>
            </a:extLst>
          </p:cNvPr>
          <p:cNvSpPr txBox="1"/>
          <p:nvPr/>
        </p:nvSpPr>
        <p:spPr bwMode="auto">
          <a:xfrm>
            <a:off x="-880" y="968988"/>
            <a:ext cx="12241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台債走勢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40ACF46-F1EC-4184-9318-1CEFC84E6081}"/>
              </a:ext>
            </a:extLst>
          </p:cNvPr>
          <p:cNvSpPr txBox="1"/>
          <p:nvPr/>
        </p:nvSpPr>
        <p:spPr bwMode="auto">
          <a:xfrm>
            <a:off x="4711874" y="979753"/>
            <a:ext cx="14443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台債</a:t>
            </a:r>
            <a:r>
              <a:rPr kumimoji="1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IRS</a:t>
            </a:r>
            <a:r>
              <a:rPr kumimoji="1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走勢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FD87BE2-B12E-4DDE-9015-80D0EAE059DA}"/>
              </a:ext>
            </a:extLst>
          </p:cNvPr>
          <p:cNvSpPr txBox="1"/>
          <p:nvPr/>
        </p:nvSpPr>
        <p:spPr bwMode="auto">
          <a:xfrm>
            <a:off x="4711874" y="3815565"/>
            <a:ext cx="19262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台債</a:t>
            </a:r>
            <a:r>
              <a:rPr kumimoji="1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IRS</a:t>
            </a:r>
            <a:r>
              <a:rPr kumimoji="1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</a:t>
            </a:r>
            <a:r>
              <a:rPr kumimoji="1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5X10</a:t>
            </a:r>
            <a:r>
              <a:rPr kumimoji="1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走勢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78E1E9-0CBC-59F2-FE7F-763C3EF38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0" y="1304467"/>
            <a:ext cx="4416597" cy="250698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204AAB7-448A-1449-F3A4-342A09E23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873" y="1318307"/>
            <a:ext cx="4334617" cy="249314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8FE9250-43B2-ABA3-EDB1-DAEB8DEBA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873" y="4150004"/>
            <a:ext cx="4364634" cy="25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47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7965D-F437-4850-B026-B74A189E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USD</a:t>
            </a:r>
            <a:r>
              <a:rPr lang="zh-TW" altLang="en-US" dirty="0"/>
              <a:t> </a:t>
            </a:r>
            <a:r>
              <a:rPr lang="en-US" altLang="zh-TW" dirty="0"/>
              <a:t>Rate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7A7E2-9C4F-4897-9105-F08C2691C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1939" y="3757050"/>
            <a:ext cx="4705946" cy="2611557"/>
          </a:xfrm>
        </p:spPr>
        <p:txBody>
          <a:bodyPr/>
          <a:lstStyle/>
          <a:p>
            <a:r>
              <a:rPr lang="zh-TW" altLang="en-US" sz="1600" dirty="0"/>
              <a:t>上週美債 </a:t>
            </a:r>
            <a:r>
              <a:rPr lang="en-US" altLang="zh-TW" sz="1600" dirty="0"/>
              <a:t>-4~-8bp</a:t>
            </a:r>
            <a:r>
              <a:rPr lang="zh-TW" altLang="en-US" sz="1600" dirty="0"/>
              <a:t>，</a:t>
            </a:r>
            <a:r>
              <a:rPr lang="en-US" altLang="zh-TW" sz="1600" dirty="0"/>
              <a:t> belly</a:t>
            </a:r>
            <a:r>
              <a:rPr lang="zh-TW" altLang="en-US" sz="1600" dirty="0"/>
              <a:t>部分跌幅較大</a:t>
            </a:r>
            <a:endParaRPr lang="en-US" altLang="zh-TW" sz="1600" dirty="0"/>
          </a:p>
          <a:p>
            <a:r>
              <a:rPr lang="zh-TW" altLang="en-US" sz="1600" dirty="0"/>
              <a:t>在</a:t>
            </a:r>
            <a:r>
              <a:rPr lang="en-US" altLang="zh-TW" sz="1600" dirty="0"/>
              <a:t>Jackson Hole</a:t>
            </a:r>
            <a:r>
              <a:rPr lang="zh-TW" altLang="en-US" sz="1600" dirty="0"/>
              <a:t>會議前，市場偏上下盤整，至週五</a:t>
            </a:r>
            <a:r>
              <a:rPr lang="en-US" altLang="zh-TW" sz="1600" dirty="0"/>
              <a:t>Powell</a:t>
            </a:r>
            <a:r>
              <a:rPr lang="zh-TW" altLang="en-US" sz="1600" dirty="0"/>
              <a:t>演說顯示對就業市場擔憂上升，整體言論偏鴿，使市場訂價九月降息一碼機率達</a:t>
            </a:r>
            <a:r>
              <a:rPr lang="en-US" altLang="zh-TW" sz="1600" dirty="0"/>
              <a:t>80%</a:t>
            </a:r>
            <a:r>
              <a:rPr lang="zh-TW" altLang="en-US" sz="1600" dirty="0"/>
              <a:t>，美債殖利率向下測試區間低點，然仍未突破區間低檔，預估市場後續將格外重視勞動市場相關數據。近期市場同步關注美國短期發債量大，及</a:t>
            </a:r>
            <a:r>
              <a:rPr lang="en-US" altLang="zh-TW" sz="1600" dirty="0"/>
              <a:t>TGA</a:t>
            </a:r>
            <a:r>
              <a:rPr lang="zh-TW" altLang="en-US" sz="1600" dirty="0"/>
              <a:t>帳戶上升是否會對</a:t>
            </a:r>
            <a:r>
              <a:rPr lang="en-US" altLang="zh-TW" sz="1600" dirty="0"/>
              <a:t>funding</a:t>
            </a:r>
            <a:r>
              <a:rPr lang="zh-TW" altLang="en-US" sz="1600" dirty="0"/>
              <a:t>市場造成影響。整體而言，</a:t>
            </a:r>
            <a:r>
              <a:rPr lang="en-US" altLang="zh-TW" sz="1600" dirty="0"/>
              <a:t>FED</a:t>
            </a:r>
            <a:r>
              <a:rPr lang="zh-TW" altLang="en-US" sz="1600" dirty="0"/>
              <a:t>政策立場轉變對美債仍為利多，交易策略為</a:t>
            </a:r>
            <a:r>
              <a:rPr lang="en-US" altLang="zh-TW" sz="1600" dirty="0"/>
              <a:t>10Y 4.3%</a:t>
            </a:r>
            <a:r>
              <a:rPr lang="zh-TW" altLang="en-US" sz="1600" dirty="0"/>
              <a:t>以上偏多操作為主。</a:t>
            </a:r>
            <a:endParaRPr lang="en-US" altLang="zh-TW" sz="16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B8BA604-D8B8-4B32-A931-F13B3E001EC2}"/>
              </a:ext>
            </a:extLst>
          </p:cNvPr>
          <p:cNvSpPr txBox="1"/>
          <p:nvPr/>
        </p:nvSpPr>
        <p:spPr bwMode="auto">
          <a:xfrm>
            <a:off x="179512" y="996408"/>
            <a:ext cx="33843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FOMC</a:t>
            </a:r>
            <a:r>
              <a:rPr kumimoji="1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1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Decision Expectations </a:t>
            </a:r>
            <a:endParaRPr kumimoji="1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2D209F-9D52-46CA-BE2B-F72048633720}"/>
              </a:ext>
            </a:extLst>
          </p:cNvPr>
          <p:cNvSpPr txBox="1"/>
          <p:nvPr/>
        </p:nvSpPr>
        <p:spPr bwMode="auto">
          <a:xfrm>
            <a:off x="4599236" y="1002214"/>
            <a:ext cx="33843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US 10Y yield</a:t>
            </a:r>
            <a:endParaRPr kumimoji="1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D88C592-5016-4598-88EA-877D1865EF9B}"/>
              </a:ext>
            </a:extLst>
          </p:cNvPr>
          <p:cNvSpPr txBox="1"/>
          <p:nvPr/>
        </p:nvSpPr>
        <p:spPr bwMode="auto">
          <a:xfrm>
            <a:off x="4542235" y="3738518"/>
            <a:ext cx="33843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Term Premium</a:t>
            </a:r>
            <a:endParaRPr kumimoji="1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DC216B-6A72-85EB-9335-E732AFBAE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5" y="1334962"/>
            <a:ext cx="4144221" cy="23561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8D8423-1132-6D43-FADD-2C4440C0C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236" y="1334962"/>
            <a:ext cx="4417915" cy="235613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653D71E-2AED-1C9B-7B8C-33EBD9A2F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235" y="4077072"/>
            <a:ext cx="4417916" cy="264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79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7C1BB-1DD7-4AF8-8840-7A80C3FAF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USDTWD Swap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32579E-73EC-4934-A426-0FC04BC2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19" y="4365104"/>
            <a:ext cx="8686800" cy="1631062"/>
          </a:xfrm>
        </p:spPr>
        <p:txBody>
          <a:bodyPr/>
          <a:lstStyle/>
          <a:p>
            <a:r>
              <a:rPr lang="zh-TW" altLang="en-US" sz="1600" dirty="0"/>
              <a:t>美金</a:t>
            </a:r>
            <a:r>
              <a:rPr lang="en-US" altLang="zh-TW" sz="1600" dirty="0"/>
              <a:t>1Y</a:t>
            </a:r>
            <a:r>
              <a:rPr lang="zh-TW" altLang="en-US" sz="1600" dirty="0"/>
              <a:t> </a:t>
            </a:r>
            <a:r>
              <a:rPr lang="en-US" altLang="zh-TW" sz="1600" dirty="0"/>
              <a:t>IRS</a:t>
            </a:r>
            <a:r>
              <a:rPr lang="zh-TW" altLang="en-US" sz="1600" dirty="0"/>
              <a:t>上週五收在</a:t>
            </a:r>
            <a:r>
              <a:rPr lang="en-US" altLang="zh-TW" sz="1600" dirty="0"/>
              <a:t>3.79</a:t>
            </a:r>
            <a:r>
              <a:rPr lang="zh-TW" altLang="en-US" sz="1600" dirty="0"/>
              <a:t>，利率較上週</a:t>
            </a:r>
            <a:r>
              <a:rPr lang="en-US" altLang="zh-TW" sz="1600" dirty="0"/>
              <a:t>-5bp</a:t>
            </a:r>
            <a:r>
              <a:rPr lang="zh-TW" altLang="en-US" sz="1600" dirty="0"/>
              <a:t>，</a:t>
            </a:r>
            <a:r>
              <a:rPr lang="en-US" altLang="zh-TW" sz="1600" dirty="0"/>
              <a:t>USDTWD</a:t>
            </a:r>
            <a:r>
              <a:rPr lang="zh-TW" altLang="en-US" sz="1600" dirty="0"/>
              <a:t> </a:t>
            </a:r>
            <a:r>
              <a:rPr lang="en-US" altLang="zh-TW" sz="1600" dirty="0"/>
              <a:t>swap point</a:t>
            </a:r>
            <a:r>
              <a:rPr lang="zh-TW" altLang="en-US" sz="1600" dirty="0"/>
              <a:t>中價</a:t>
            </a:r>
            <a:r>
              <a:rPr lang="en-US" altLang="zh-TW" sz="1600" dirty="0"/>
              <a:t> </a:t>
            </a:r>
            <a:r>
              <a:rPr lang="zh-TW" altLang="en-US" sz="1600" dirty="0"/>
              <a:t>約在</a:t>
            </a:r>
            <a:r>
              <a:rPr lang="en-US" altLang="zh-TW" sz="1600" dirty="0"/>
              <a:t>-760</a:t>
            </a:r>
            <a:r>
              <a:rPr lang="zh-TW" altLang="en-US" sz="1600" dirty="0"/>
              <a:t>水位， 整條</a:t>
            </a:r>
            <a:r>
              <a:rPr lang="en-US" altLang="zh-TW" sz="1600" dirty="0"/>
              <a:t>implied</a:t>
            </a:r>
            <a:r>
              <a:rPr lang="zh-TW" altLang="en-US" sz="1600" dirty="0"/>
              <a:t>台幣</a:t>
            </a:r>
            <a:r>
              <a:rPr lang="en-US" altLang="zh-TW" sz="1600" dirty="0"/>
              <a:t>curve</a:t>
            </a:r>
            <a:r>
              <a:rPr lang="zh-TW" altLang="en-US" sz="1600" dirty="0"/>
              <a:t>回升至</a:t>
            </a:r>
            <a:r>
              <a:rPr lang="en-US" altLang="zh-TW" sz="1600" dirty="0"/>
              <a:t>1.35%</a:t>
            </a:r>
            <a:r>
              <a:rPr lang="zh-TW" altLang="en-US" sz="1600" dirty="0"/>
              <a:t> 以上</a:t>
            </a:r>
            <a:endParaRPr lang="en-US" altLang="zh-TW" sz="1600" dirty="0"/>
          </a:p>
          <a:p>
            <a:r>
              <a:rPr lang="zh-TW" altLang="en-US" sz="1600" dirty="0"/>
              <a:t>台幣走勢回穩，央行</a:t>
            </a:r>
            <a:r>
              <a:rPr lang="en-US" altLang="zh-TW" sz="1600" dirty="0"/>
              <a:t>S/B</a:t>
            </a:r>
            <a:r>
              <a:rPr lang="zh-TW" altLang="en-US" sz="1600" dirty="0"/>
              <a:t>力道有所趨緩，然美金供給仍充裕，後續仍以觀察台幣升值走勢為判斷依據，預估暫以偏區間走勢為主。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FB3AB80-FA3E-4ACC-A33E-CD00FDDCD235}"/>
              </a:ext>
            </a:extLst>
          </p:cNvPr>
          <p:cNvSpPr txBox="1"/>
          <p:nvPr/>
        </p:nvSpPr>
        <p:spPr bwMode="auto">
          <a:xfrm>
            <a:off x="4716016" y="969787"/>
            <a:ext cx="33843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Implied TWD 1Y vs </a:t>
            </a:r>
            <a:r>
              <a:rPr kumimoji="1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央行</a:t>
            </a:r>
            <a:r>
              <a:rPr kumimoji="1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NCD</a:t>
            </a:r>
            <a:r>
              <a:rPr kumimoji="1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1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1Y</a:t>
            </a:r>
            <a:endParaRPr kumimoji="1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7D0D42-3385-44FA-A33C-CF81E2379E40}"/>
              </a:ext>
            </a:extLst>
          </p:cNvPr>
          <p:cNvSpPr txBox="1"/>
          <p:nvPr/>
        </p:nvSpPr>
        <p:spPr bwMode="auto">
          <a:xfrm>
            <a:off x="0" y="990932"/>
            <a:ext cx="457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USDTWD</a:t>
            </a:r>
            <a:r>
              <a:rPr kumimoji="1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1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swap point 1Y vs  USDTWD CCS</a:t>
            </a:r>
            <a:r>
              <a:rPr kumimoji="1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1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1Y</a:t>
            </a:r>
            <a:endParaRPr kumimoji="1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36FBD8-FDDD-E1CE-8394-E9E829410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8" y="1309154"/>
            <a:ext cx="4283968" cy="291193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2B5A91-3AF0-C97F-F286-8CE851AD1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642" y="1295292"/>
            <a:ext cx="4114830" cy="292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70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0156B-AEB9-41F5-A75B-857E5096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CNY Bond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5923E7-5864-40FA-8AFE-A3C2F337E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7" y="3789040"/>
            <a:ext cx="4504481" cy="2794322"/>
          </a:xfrm>
        </p:spPr>
        <p:txBody>
          <a:bodyPr/>
          <a:lstStyle/>
          <a:p>
            <a:r>
              <a:rPr lang="zh-TW" altLang="en-US" sz="1600" dirty="0"/>
              <a:t>上週，</a:t>
            </a:r>
            <a:r>
              <a:rPr lang="en-US" altLang="zh-TW" sz="1600" dirty="0"/>
              <a:t>2Y:</a:t>
            </a:r>
            <a:r>
              <a:rPr lang="zh-TW" altLang="en-US" sz="1600" dirty="0"/>
              <a:t> </a:t>
            </a:r>
            <a:r>
              <a:rPr lang="en-US" altLang="zh-TW" sz="1600" dirty="0"/>
              <a:t>+2bp @1.43</a:t>
            </a:r>
            <a:r>
              <a:rPr lang="zh-TW" altLang="en-US" sz="1600" dirty="0"/>
              <a:t>，</a:t>
            </a:r>
            <a:r>
              <a:rPr lang="en-US" altLang="zh-TW" sz="1600" dirty="0"/>
              <a:t> 5Y:</a:t>
            </a:r>
            <a:r>
              <a:rPr lang="zh-TW" altLang="en-US" sz="1600" dirty="0"/>
              <a:t> </a:t>
            </a:r>
            <a:r>
              <a:rPr lang="en-US" altLang="zh-TW" sz="1600" dirty="0"/>
              <a:t>+6bp @1.66</a:t>
            </a:r>
            <a:r>
              <a:rPr lang="zh-TW" altLang="en-US" sz="1600" dirty="0"/>
              <a:t>， </a:t>
            </a:r>
            <a:r>
              <a:rPr lang="en-US" altLang="zh-TW" sz="1600" dirty="0"/>
              <a:t>10Y:</a:t>
            </a:r>
            <a:r>
              <a:rPr lang="zh-TW" altLang="en-US" sz="1600" dirty="0"/>
              <a:t> </a:t>
            </a:r>
            <a:r>
              <a:rPr lang="en-US" altLang="zh-TW" sz="1600" dirty="0"/>
              <a:t>+4bp @1.79</a:t>
            </a:r>
            <a:r>
              <a:rPr lang="zh-TW" altLang="en-US" sz="1600" dirty="0"/>
              <a:t>， </a:t>
            </a:r>
            <a:r>
              <a:rPr lang="en-US" altLang="zh-TW" sz="1600" dirty="0"/>
              <a:t>30Y: +4bp @2.09</a:t>
            </a:r>
          </a:p>
          <a:p>
            <a:r>
              <a:rPr lang="zh-TW" altLang="en-US" sz="1600" dirty="0"/>
              <a:t>中國債市在股市走強，及資金市場偏緊俏之下，債市殖利率持續上彈至近期高點，</a:t>
            </a:r>
            <a:r>
              <a:rPr lang="en-US" altLang="zh-TW" sz="1600" dirty="0"/>
              <a:t>curve</a:t>
            </a:r>
            <a:r>
              <a:rPr lang="zh-TW" altLang="en-US" sz="1600" dirty="0"/>
              <a:t>偏</a:t>
            </a:r>
            <a:r>
              <a:rPr lang="en-US" altLang="zh-TW" sz="1600" dirty="0"/>
              <a:t>steepen</a:t>
            </a:r>
            <a:r>
              <a:rPr lang="zh-TW" altLang="en-US" sz="1600" dirty="0"/>
              <a:t>。儘管央行本周持續擴大資金投放規模，仍未提振債市偏空情緒。預估短期中國國債近期偏空走勢將持續，</a:t>
            </a:r>
            <a:r>
              <a:rPr lang="en-US" altLang="zh-TW" sz="1600" dirty="0"/>
              <a:t>10Y</a:t>
            </a:r>
            <a:r>
              <a:rPr lang="zh-TW" altLang="en-US" sz="1600" dirty="0"/>
              <a:t>殖利率將上測</a:t>
            </a:r>
            <a:r>
              <a:rPr lang="en-US" altLang="zh-TW" sz="1600" dirty="0"/>
              <a:t>1.8-1.9</a:t>
            </a:r>
            <a:r>
              <a:rPr lang="zh-TW" altLang="en-US" sz="1600" dirty="0"/>
              <a:t>區間高點。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3C5758-7398-443D-9CD5-CAAF68606CA5}"/>
              </a:ext>
            </a:extLst>
          </p:cNvPr>
          <p:cNvSpPr txBox="1"/>
          <p:nvPr/>
        </p:nvSpPr>
        <p:spPr bwMode="auto">
          <a:xfrm>
            <a:off x="4587450" y="988522"/>
            <a:ext cx="33843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CGB10Y vs CGB5Y </a:t>
            </a:r>
            <a:endParaRPr kumimoji="1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B54452-7DF5-4F7F-A51E-C75B52927FFC}"/>
              </a:ext>
            </a:extLst>
          </p:cNvPr>
          <p:cNvSpPr txBox="1"/>
          <p:nvPr/>
        </p:nvSpPr>
        <p:spPr bwMode="auto">
          <a:xfrm>
            <a:off x="184618" y="988522"/>
            <a:ext cx="33843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CGB yields </a:t>
            </a:r>
            <a:endParaRPr kumimoji="1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A0C7839-72A0-4B66-A689-22986D56F79F}"/>
              </a:ext>
            </a:extLst>
          </p:cNvPr>
          <p:cNvSpPr txBox="1"/>
          <p:nvPr/>
        </p:nvSpPr>
        <p:spPr bwMode="auto">
          <a:xfrm>
            <a:off x="4599786" y="3789119"/>
            <a:ext cx="33843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CNY 5Y Bond Swap</a:t>
            </a:r>
            <a:endParaRPr kumimoji="1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C5CAAE-8BBE-382A-A0BA-FB3FA518E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3" y="1327076"/>
            <a:ext cx="4148115" cy="246204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83FAB80-7B1D-7816-4C27-58D4F29D9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01" y="1319978"/>
            <a:ext cx="4416281" cy="246914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00403DF-FB75-D849-3E99-14E48DAC8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100" y="4120576"/>
            <a:ext cx="4416281" cy="260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87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1697D7-8013-4975-95E3-48F7F3F7499B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8513" y="380016"/>
            <a:ext cx="74168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7" tIns="45718" rIns="91437" bIns="4571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8/1-8/25_</a:t>
            </a:r>
            <a:r>
              <a:rPr kumimoji="1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/>
                <a:ea typeface="標楷體"/>
                <a:cs typeface="+mn-cs"/>
              </a:rPr>
              <a:t>股權交易部</a:t>
            </a:r>
            <a:endParaRPr kumimoji="1" lang="en-US" altLang="zh-TW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/>
              <a:ea typeface="標楷體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42865" y="3333658"/>
            <a:ext cx="83827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8</a:t>
            </a:r>
            <a:r>
              <a:rPr kumimoji="1" lang="zh-TW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月預算為</a:t>
            </a:r>
            <a:r>
              <a:rPr kumimoji="1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3,200</a:t>
            </a:r>
            <a:r>
              <a:rPr kumimoji="1" lang="zh-TW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萬</a:t>
            </a:r>
            <a:r>
              <a:rPr kumimoji="1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(</a:t>
            </a:r>
            <a:r>
              <a:rPr kumimoji="1" lang="zh-TW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達成率</a:t>
            </a:r>
            <a:r>
              <a:rPr kumimoji="1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121%)</a:t>
            </a:r>
            <a:r>
              <a:rPr kumimoji="1" lang="zh-TW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，年預算為</a:t>
            </a:r>
            <a:r>
              <a:rPr kumimoji="1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3.84</a:t>
            </a:r>
            <a:r>
              <a:rPr kumimoji="1" lang="zh-TW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億</a:t>
            </a:r>
            <a:r>
              <a:rPr kumimoji="1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(</a:t>
            </a:r>
            <a:r>
              <a:rPr kumimoji="1" lang="zh-TW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達成率</a:t>
            </a:r>
            <a:r>
              <a:rPr kumimoji="1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24%)</a:t>
            </a:r>
            <a:r>
              <a:rPr kumimoji="1" lang="zh-TW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。</a:t>
            </a:r>
            <a:endParaRPr kumimoji="1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整體部位</a:t>
            </a:r>
            <a:r>
              <a:rPr kumimoji="1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Net Delta = 6.9</a:t>
            </a:r>
            <a:r>
              <a:rPr kumimoji="1" lang="zh-TW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億，與上週比下降</a:t>
            </a:r>
            <a:r>
              <a:rPr kumimoji="1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0.9</a:t>
            </a:r>
            <a:r>
              <a:rPr kumimoji="1" lang="zh-TW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億。主要是</a:t>
            </a:r>
            <a:r>
              <a:rPr kumimoji="1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CTA</a:t>
            </a:r>
            <a:r>
              <a:rPr kumimoji="1" lang="zh-TW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期貨程式交易有調降多頭部位，鴻海調節部位。</a:t>
            </a:r>
            <a:endParaRPr kumimoji="1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845506" y="99810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新細明體" charset="-120"/>
                <a:cs typeface="+mn-cs"/>
              </a:rPr>
              <a:t>單位 </a:t>
            </a:r>
            <a:r>
              <a:rPr kumimoji="1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新細明體" charset="-120"/>
                <a:cs typeface="+mn-cs"/>
              </a:rPr>
              <a:t>:</a:t>
            </a:r>
            <a:r>
              <a:rPr kumimoji="1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新細明體" charset="-120"/>
                <a:cs typeface="+mn-cs"/>
              </a:rPr>
              <a:t> 千元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4862" y="4445875"/>
            <a:ext cx="13022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Calibri" panose="020F0502020204030204" pitchFamily="34" charset="0"/>
              </a:rPr>
              <a:t>主要部位資訊：</a:t>
            </a:r>
            <a:endParaRPr kumimoji="0" lang="zh-TW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charset="-120"/>
              <a:cs typeface="+mn-cs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8390275-69C8-427A-92ED-4BB358483005}"/>
              </a:ext>
            </a:extLst>
          </p:cNvPr>
          <p:cNvGraphicFramePr>
            <a:graphicFrameLocks noGrp="1"/>
          </p:cNvGraphicFramePr>
          <p:nvPr/>
        </p:nvGraphicFramePr>
        <p:xfrm>
          <a:off x="1002117" y="4721747"/>
          <a:ext cx="7340600" cy="1495425"/>
        </p:xfrm>
        <a:graphic>
          <a:graphicData uri="http://schemas.openxmlformats.org/drawingml/2006/table">
            <a:tbl>
              <a:tblPr firstRow="1" firstCol="1" bandRow="1"/>
              <a:tblGrid>
                <a:gridCol w="900430">
                  <a:extLst>
                    <a:ext uri="{9D8B030D-6E8A-4147-A177-3AD203B41FA5}">
                      <a16:colId xmlns:a16="http://schemas.microsoft.com/office/drawing/2014/main" val="1811379976"/>
                    </a:ext>
                  </a:extLst>
                </a:gridCol>
                <a:gridCol w="1210310">
                  <a:extLst>
                    <a:ext uri="{9D8B030D-6E8A-4147-A177-3AD203B41FA5}">
                      <a16:colId xmlns:a16="http://schemas.microsoft.com/office/drawing/2014/main" val="3974969690"/>
                    </a:ext>
                  </a:extLst>
                </a:gridCol>
                <a:gridCol w="1141095">
                  <a:extLst>
                    <a:ext uri="{9D8B030D-6E8A-4147-A177-3AD203B41FA5}">
                      <a16:colId xmlns:a16="http://schemas.microsoft.com/office/drawing/2014/main" val="3142503906"/>
                    </a:ext>
                  </a:extLst>
                </a:gridCol>
                <a:gridCol w="812165">
                  <a:extLst>
                    <a:ext uri="{9D8B030D-6E8A-4147-A177-3AD203B41FA5}">
                      <a16:colId xmlns:a16="http://schemas.microsoft.com/office/drawing/2014/main" val="4146224374"/>
                    </a:ext>
                  </a:extLst>
                </a:gridCol>
                <a:gridCol w="564515">
                  <a:extLst>
                    <a:ext uri="{9D8B030D-6E8A-4147-A177-3AD203B41FA5}">
                      <a16:colId xmlns:a16="http://schemas.microsoft.com/office/drawing/2014/main" val="76598281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426190657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99610389"/>
                    </a:ext>
                  </a:extLst>
                </a:gridCol>
                <a:gridCol w="775335">
                  <a:extLst>
                    <a:ext uri="{9D8B030D-6E8A-4147-A177-3AD203B41FA5}">
                      <a16:colId xmlns:a16="http://schemas.microsoft.com/office/drawing/2014/main" val="3549836840"/>
                    </a:ext>
                  </a:extLst>
                </a:gridCol>
              </a:tblGrid>
              <a:tr h="219075">
                <a:tc gridSpan="4">
                  <a:txBody>
                    <a:bodyPr/>
                    <a:lstStyle/>
                    <a:p>
                      <a:pPr algn="ctr"/>
                      <a:r>
                        <a:rPr lang="zh-TW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JhengHei UI" panose="020B0604030504040204" pitchFamily="34" charset="-120"/>
                        </a:rPr>
                        <a:t>股票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JhengHei UI" panose="020B0604030504040204" pitchFamily="34" charset="-120"/>
                        </a:rPr>
                        <a:t> - </a:t>
                      </a:r>
                      <a:r>
                        <a:rPr lang="zh-TW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JhengHei UI" panose="020B0604030504040204" pitchFamily="34" charset="-120"/>
                        </a:rPr>
                        <a:t>方向性部位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TW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JhengHei UI" panose="020B0604030504040204" pitchFamily="34" charset="-120"/>
                        </a:rPr>
                        <a:t>可轉債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JhengHei UI" panose="020B0604030504040204" pitchFamily="34" charset="-120"/>
                        </a:rPr>
                        <a:t> - </a:t>
                      </a:r>
                      <a:r>
                        <a:rPr lang="zh-TW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JhengHei UI" panose="020B0604030504040204" pitchFamily="34" charset="-120"/>
                        </a:rPr>
                        <a:t>方向性部位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59203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/>
                      <a:r>
                        <a:rPr lang="zh-TW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JhengHei UI" panose="020B0604030504040204" pitchFamily="34" charset="-120"/>
                        </a:rPr>
                        <a:t>代碼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JhengHei UI" panose="020B0604030504040204" pitchFamily="34" charset="-120"/>
                        </a:rPr>
                        <a:t>名稱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JhengHei UI" panose="020B0604030504040204" pitchFamily="34" charset="-120"/>
                        </a:rPr>
                        <a:t>市值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JhengHei UI" panose="020B0604030504040204" pitchFamily="34" charset="-120"/>
                        </a:rPr>
                        <a:t>市值佔比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JhengHei UI" panose="020B0604030504040204" pitchFamily="34" charset="-120"/>
                        </a:rPr>
                        <a:t>代碼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JhengHei UI" panose="020B0604030504040204" pitchFamily="34" charset="-120"/>
                        </a:rPr>
                        <a:t>名稱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JhengHei UI" panose="020B0604030504040204" pitchFamily="34" charset="-120"/>
                        </a:rPr>
                        <a:t>市值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JhengHei UI" panose="020B0604030504040204" pitchFamily="34" charset="-120"/>
                        </a:rPr>
                        <a:t>市值佔比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6148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ES_SEP25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S&amp;P500</a:t>
                      </a:r>
                      <a:r>
                        <a:rPr lang="zh-TW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JhengHei UI" panose="020B0604030504040204" pitchFamily="34" charset="-120"/>
                        </a:rPr>
                        <a:t>期貨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194,556,300 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37.1%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31311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JhengHei UI" panose="020B0604030504040204" pitchFamily="34" charset="-120"/>
                        </a:rPr>
                        <a:t>弘塑一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23,432,000 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5.5%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7142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2330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JhengHei UI" panose="020B0604030504040204" pitchFamily="34" charset="-120"/>
                        </a:rPr>
                        <a:t>台積電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45,400,000 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8.7%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41295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JhengHei UI" panose="020B0604030504040204" pitchFamily="34" charset="-120"/>
                        </a:rPr>
                        <a:t>聯合五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22,774,000 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5.3%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1271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2317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JhengHei UI" panose="020B0604030504040204" pitchFamily="34" charset="-120"/>
                        </a:rPr>
                        <a:t>鴻海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23,287,500 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4.4%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69822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JhengHei UI" panose="020B0604030504040204" pitchFamily="34" charset="-120"/>
                        </a:rPr>
                        <a:t>大井泵浦二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22,620,000 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5.3%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5822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6596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JhengHei UI" panose="020B0604030504040204" pitchFamily="34" charset="-120"/>
                        </a:rPr>
                        <a:t>寬宏藝術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13,482,000 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2.6%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35267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JhengHei UI" panose="020B0604030504040204" pitchFamily="34" charset="-120"/>
                        </a:rPr>
                        <a:t>凡甲七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21,318,000 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5.0%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6949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4129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JhengHei UI" panose="020B0604030504040204" pitchFamily="34" charset="-120"/>
                        </a:rPr>
                        <a:t>聯合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12,934,000 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2.5%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22471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JhengHei UI" panose="020B0604030504040204" pitchFamily="34" charset="-120"/>
                        </a:rPr>
                        <a:t>汎德永業一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19,242,000 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新細明體" panose="02020500000000000000" pitchFamily="18" charset="-120"/>
                        </a:rPr>
                        <a:t>4.5%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435145"/>
                  </a:ext>
                </a:extLst>
              </a:tr>
            </a:tbl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54E1BDA7-CAFF-4272-A929-222BE1A36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54" y="1038276"/>
            <a:ext cx="8068433" cy="229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023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DDD15AD5-3D93-4BF5-8948-B09AB921A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800" y="1032730"/>
            <a:ext cx="4096656" cy="212314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40F444C-B9CE-43EE-BF03-66F443833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13" y="1032731"/>
            <a:ext cx="4003443" cy="2123148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00990B-F3CC-47D6-AA5F-C72C683AC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188" y="3401848"/>
            <a:ext cx="7921252" cy="3195504"/>
          </a:xfrm>
        </p:spPr>
        <p:txBody>
          <a:bodyPr>
            <a:normAutofit/>
          </a:bodyPr>
          <a:lstStyle/>
          <a:p>
            <a:r>
              <a:rPr lang="zh-TW" altLang="en-US" sz="14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上週盤勢</a:t>
            </a:r>
            <a:endParaRPr lang="en-US" altLang="zh-TW" sz="14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zh-TW" altLang="en-US" sz="14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上週美</a:t>
            </a:r>
            <a:r>
              <a:rPr lang="zh-TW" altLang="en-US" sz="1400" b="0" dirty="0"/>
              <a:t>股主要指數先跌後漲，股市主要先受到</a:t>
            </a:r>
            <a:r>
              <a:rPr lang="en-US" altLang="zh-TW" sz="1400" b="0" dirty="0"/>
              <a:t>MIT</a:t>
            </a:r>
            <a:r>
              <a:rPr lang="zh-TW" altLang="en-US" sz="1400" b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發布有關</a:t>
            </a:r>
            <a:r>
              <a:rPr lang="en-US" altLang="zh-TW" sz="1400" b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400" b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產業的研究報告影響</a:t>
            </a:r>
            <a:r>
              <a:rPr lang="zh-TW" altLang="en-US" sz="1400" b="0" dirty="0"/>
              <a:t>，週五鮑爾在傑克森霍爾的講話釋出鴿派訊號，道瓊指數創下歷史新高，其他指數也站回月線上。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zh-TW" altLang="en-US" sz="14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上半周焦點在美國入股台積電及烏俄戰爭領袖會談、下半周在聯準會官員談話部份。台股因漲多出現乖離修正，</a:t>
            </a:r>
            <a:r>
              <a:rPr lang="en-US" altLang="zh-TW" sz="14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PCB</a:t>
            </a:r>
            <a:r>
              <a:rPr lang="zh-TW" altLang="en-US" sz="14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4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4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相關等族群出現拉回整理，目前仍以高檔振盪看。操作上，汰弱換強，做好風險控管。</a:t>
            </a:r>
            <a:endParaRPr lang="en-US" altLang="zh-TW" sz="14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 algn="just">
              <a:buNone/>
            </a:pPr>
            <a:endParaRPr lang="en-US" altLang="zh-TW" sz="14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本周交易策略</a:t>
            </a:r>
            <a:endParaRPr lang="en-US" altLang="zh-TW" sz="14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zh-TW" altLang="en-US" sz="14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上週股票</a:t>
            </a:r>
            <a:r>
              <a:rPr lang="en-US" altLang="zh-TW" sz="14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4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期貨由</a:t>
            </a:r>
            <a:r>
              <a:rPr lang="en-US" altLang="zh-TW" sz="14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6.1</a:t>
            </a:r>
            <a:r>
              <a:rPr lang="zh-TW" altLang="en-US" sz="14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億下降至</a:t>
            </a:r>
            <a:r>
              <a:rPr lang="en-US" altLang="zh-TW" sz="14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5.2</a:t>
            </a:r>
            <a:r>
              <a:rPr lang="zh-TW" altLang="en-US" sz="14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億，整體部位因盤勢轉弱有些許調降，目前股市中期上漲趨勢尚未逆轉，因此部位不會大幅調整。</a:t>
            </a:r>
            <a:endParaRPr lang="en-US" altLang="zh-TW" sz="14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2FF0F3D-B9A6-49B3-A1FE-D39FCCFB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股票市場訊息與交易策略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561146" y="1032731"/>
            <a:ext cx="1155658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標楷體"/>
                <a:cs typeface="+mn-cs"/>
              </a:rPr>
              <a:t>加權指數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4602984" y="1032731"/>
            <a:ext cx="1193152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標楷體"/>
                <a:cs typeface="+mn-cs"/>
              </a:rPr>
              <a:t>S&amp;P500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98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外匯交易部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- FX View</a:t>
            </a:r>
            <a:endParaRPr lang="zh-TW" altLang="en-US" sz="18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fld id="{ED852E88-0254-4B19-81B3-E8664451FBCF}" type="slidenum">
              <a:rPr kumimoji="0" lang="zh-TW" altLang="en-US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kumimoji="0" lang="en-US" altLang="zh-TW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-47530" y="4513653"/>
            <a:ext cx="892219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6472" indent="-214313" defTabSz="685800" fontAlgn="auto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Font typeface="Wingdings" panose="05000000000000000000" pitchFamily="2" charset="2"/>
              <a:buChar char="n"/>
              <a:tabLst>
                <a:tab pos="472679" algn="l"/>
              </a:tabLst>
            </a:pPr>
            <a:r>
              <a:rPr kumimoji="0" lang="en-US" altLang="zh-TW" sz="12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USD/TWD:</a:t>
            </a:r>
          </a:p>
          <a:p>
            <a:pPr marL="475059" lvl="1" defTabSz="685800" fontAlgn="auto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tabLst>
                <a:tab pos="472679" algn="l"/>
              </a:tabLst>
            </a:pPr>
            <a:r>
              <a:rPr lang="zh-TW" altLang="en-US" sz="1200" dirty="0">
                <a:solidFill>
                  <a:prstClr val="black"/>
                </a:solidFill>
                <a:latin typeface="標楷體"/>
                <a:ea typeface="標楷體"/>
              </a:rPr>
              <a:t>台股下跌 </a:t>
            </a:r>
            <a:r>
              <a:rPr lang="en-US" altLang="zh-TW" sz="1200" dirty="0">
                <a:solidFill>
                  <a:prstClr val="black"/>
                </a:solidFill>
                <a:latin typeface="標楷體"/>
                <a:ea typeface="標楷體"/>
              </a:rPr>
              <a:t>700 </a:t>
            </a:r>
            <a:r>
              <a:rPr lang="zh-TW" altLang="en-US" sz="1200" dirty="0">
                <a:solidFill>
                  <a:prstClr val="black"/>
                </a:solidFill>
                <a:latin typeface="標楷體"/>
                <a:ea typeface="標楷體"/>
              </a:rPr>
              <a:t>點，外資匯出。經濟部長喊話 </a:t>
            </a:r>
            <a:r>
              <a:rPr lang="en-US" altLang="zh-TW" sz="1200" dirty="0">
                <a:solidFill>
                  <a:prstClr val="black"/>
                </a:solidFill>
                <a:latin typeface="標楷體"/>
                <a:ea typeface="標楷體"/>
              </a:rPr>
              <a:t>31.00</a:t>
            </a:r>
            <a:r>
              <a:rPr lang="zh-TW" altLang="en-US" sz="1200" dirty="0">
                <a:solidFill>
                  <a:prstClr val="black"/>
                </a:solidFill>
                <a:latin typeface="標楷體"/>
                <a:ea typeface="標楷體"/>
              </a:rPr>
              <a:t>為目標價，匯價見高</a:t>
            </a:r>
            <a:r>
              <a:rPr lang="en-US" altLang="zh-TW" sz="1200" dirty="0">
                <a:solidFill>
                  <a:prstClr val="black"/>
                </a:solidFill>
                <a:latin typeface="標楷體"/>
                <a:ea typeface="標楷體"/>
              </a:rPr>
              <a:t>30.68</a:t>
            </a:r>
            <a:r>
              <a:rPr lang="zh-TW" altLang="en-US" sz="1200" dirty="0">
                <a:solidFill>
                  <a:prstClr val="black"/>
                </a:solidFill>
                <a:latin typeface="標楷體"/>
                <a:ea typeface="標楷體"/>
              </a:rPr>
              <a:t>。鮑威爾偏鴿談話，匯價拉回</a:t>
            </a:r>
            <a:r>
              <a:rPr lang="en-US" altLang="zh-TW" sz="1200" dirty="0">
                <a:solidFill>
                  <a:prstClr val="black"/>
                </a:solidFill>
                <a:latin typeface="標楷體"/>
                <a:ea typeface="標楷體"/>
              </a:rPr>
              <a:t>30.41</a:t>
            </a:r>
            <a:r>
              <a:rPr lang="zh-TW" altLang="en-US" sz="1200" dirty="0">
                <a:solidFill>
                  <a:prstClr val="black"/>
                </a:solidFill>
                <a:latin typeface="標楷體"/>
                <a:ea typeface="標楷體"/>
              </a:rPr>
              <a:t>。觀察央行動作及外資動向，偏好</a:t>
            </a:r>
            <a:r>
              <a:rPr kumimoji="0" lang="en-US" altLang="zh-TW" sz="1200" dirty="0">
                <a:solidFill>
                  <a:prstClr val="black"/>
                </a:solidFill>
                <a:latin typeface="標楷體"/>
                <a:ea typeface="標楷體"/>
              </a:rPr>
              <a:t>30.35~30.70 </a:t>
            </a:r>
            <a:r>
              <a:rPr kumimoji="0" lang="zh-TW" altLang="en-US" sz="1200" dirty="0">
                <a:solidFill>
                  <a:prstClr val="black"/>
                </a:solidFill>
                <a:latin typeface="標楷體"/>
                <a:ea typeface="標楷體"/>
              </a:rPr>
              <a:t>區間操作。</a:t>
            </a:r>
            <a:endParaRPr kumimoji="0" lang="zh-TW" altLang="en-US" sz="12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6472" indent="-214313" defTabSz="685800" fontAlgn="auto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Font typeface="Wingdings" panose="05000000000000000000" pitchFamily="2" charset="2"/>
              <a:buChar char="n"/>
              <a:tabLst>
                <a:tab pos="472679" algn="l"/>
              </a:tabLst>
            </a:pPr>
            <a:r>
              <a:rPr kumimoji="0" lang="en-US" altLang="zh-TW" sz="12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USD/TWD 1M NDF:</a:t>
            </a:r>
          </a:p>
          <a:p>
            <a:pPr marL="475059" lvl="1" defTabSz="685800" fontAlgn="auto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tabLst>
                <a:tab pos="472679" algn="l"/>
              </a:tabLst>
            </a:pPr>
            <a:r>
              <a:rPr lang="zh-TW" altLang="en-US" sz="1200" dirty="0">
                <a:solidFill>
                  <a:prstClr val="black"/>
                </a:solidFill>
                <a:latin typeface="標楷體"/>
                <a:ea typeface="標楷體"/>
              </a:rPr>
              <a:t>近期匯價反彈，</a:t>
            </a:r>
            <a:r>
              <a:rPr lang="en-US" altLang="zh-TW" sz="1200" dirty="0">
                <a:solidFill>
                  <a:prstClr val="black"/>
                </a:solidFill>
                <a:latin typeface="標楷體"/>
                <a:ea typeface="標楷體"/>
              </a:rPr>
              <a:t>1Mth NDF</a:t>
            </a:r>
            <a:r>
              <a:rPr lang="zh-TW" altLang="en-US" sz="1200" dirty="0">
                <a:solidFill>
                  <a:prstClr val="black"/>
                </a:solidFill>
                <a:latin typeface="標楷體"/>
                <a:ea typeface="標楷體"/>
              </a:rPr>
              <a:t>折價未變化太大，目前約在</a:t>
            </a:r>
            <a:r>
              <a:rPr lang="en-US" altLang="zh-TW" sz="1200" dirty="0">
                <a:solidFill>
                  <a:prstClr val="black"/>
                </a:solidFill>
                <a:latin typeface="標楷體"/>
                <a:ea typeface="標楷體"/>
              </a:rPr>
              <a:t>0.9</a:t>
            </a:r>
            <a:r>
              <a:rPr lang="zh-TW" altLang="en-US" sz="1200" dirty="0">
                <a:solidFill>
                  <a:prstClr val="black"/>
                </a:solidFill>
                <a:latin typeface="標楷體"/>
                <a:ea typeface="標楷體"/>
              </a:rPr>
              <a:t>角。</a:t>
            </a:r>
            <a:endParaRPr kumimoji="0" lang="en-US" altLang="zh-TW" sz="12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75059" lvl="1" defTabSz="685800" fontAlgn="auto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tabLst>
                <a:tab pos="472679" algn="l"/>
              </a:tabLst>
            </a:pPr>
            <a:endParaRPr kumimoji="0" lang="zh-TW" altLang="en-US" sz="12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092109-4793-456D-8280-628EF836D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96" y="1767124"/>
            <a:ext cx="8507994" cy="273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21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CB</a:t>
            </a:r>
            <a:r>
              <a:rPr lang="zh-TW" altLang="en-US" dirty="0"/>
              <a:t>市場訊息與交易策略</a:t>
            </a:r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395536" y="1124744"/>
            <a:ext cx="8280549" cy="4968552"/>
          </a:xfrm>
        </p:spPr>
        <p:txBody>
          <a:bodyPr/>
          <a:lstStyle/>
          <a:p>
            <a:pPr>
              <a:defRPr/>
            </a:pPr>
            <a:r>
              <a:rPr lang="zh-TW" altLang="en-US" sz="1400" b="0" dirty="0"/>
              <a:t>上週市場訊息：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zh-TW" altLang="en-US" sz="1400" b="0" dirty="0"/>
              <a:t>市場高檔震盪，漲多小型股回檔，</a:t>
            </a:r>
            <a:r>
              <a:rPr lang="en-US" altLang="zh-TW" sz="1400" b="0" dirty="0"/>
              <a:t>CB</a:t>
            </a:r>
            <a:r>
              <a:rPr lang="zh-TW" altLang="en-US" sz="1400" b="0" dirty="0"/>
              <a:t>市場溢價略收斂。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zh-TW" altLang="en-US" sz="1400" b="0" dirty="0"/>
              <a:t>近期掛牌</a:t>
            </a:r>
            <a:r>
              <a:rPr lang="en-US" altLang="zh-TW" sz="1400" b="0" dirty="0"/>
              <a:t>CB</a:t>
            </a:r>
            <a:r>
              <a:rPr lang="zh-TW" altLang="en-US" sz="1400" b="0" dirty="0"/>
              <a:t>大型案件如下：</a:t>
            </a:r>
            <a:br>
              <a:rPr lang="zh-TW" altLang="en-US" sz="1400" b="0" dirty="0"/>
            </a:br>
            <a:r>
              <a:rPr lang="zh-TW" altLang="en-US" sz="1400" b="0" dirty="0"/>
              <a:t>無</a:t>
            </a:r>
            <a:br>
              <a:rPr lang="zh-TW" altLang="en-US" sz="1400" b="0" dirty="0"/>
            </a:br>
            <a:br>
              <a:rPr lang="en-US" altLang="zh-TW" sz="1400" b="0" dirty="0"/>
            </a:br>
            <a:endParaRPr lang="en-US" altLang="zh-TW" sz="1400" b="0" dirty="0"/>
          </a:p>
          <a:p>
            <a:pPr>
              <a:defRPr/>
            </a:pPr>
            <a:r>
              <a:rPr lang="zh-TW" altLang="en-US" sz="1400" b="0" dirty="0"/>
              <a:t>上週交易策略：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altLang="zh-TW" sz="1400" b="0" dirty="0"/>
              <a:t>CB</a:t>
            </a:r>
            <a:r>
              <a:rPr lang="zh-TW" altLang="en-US" sz="1400" b="0" dirty="0"/>
              <a:t>方向性交易部位：</a:t>
            </a:r>
            <a:br>
              <a:rPr lang="zh-TW" altLang="en-US" sz="1400" b="0" dirty="0"/>
            </a:br>
            <a:r>
              <a:rPr lang="zh-TW" altLang="en-US" sz="1400" b="0" dirty="0"/>
              <a:t>中小型股</a:t>
            </a:r>
            <a:r>
              <a:rPr lang="en-US" altLang="zh-TW" sz="1400" b="0" dirty="0"/>
              <a:t>OTC</a:t>
            </a:r>
            <a:r>
              <a:rPr lang="zh-TW" altLang="en-US" sz="1400" b="0" dirty="0"/>
              <a:t>指數震盪，部位汰弱留強，部位由</a:t>
            </a:r>
            <a:r>
              <a:rPr lang="en-US" altLang="zh-TW" sz="1400" b="0" dirty="0"/>
              <a:t>4.4</a:t>
            </a:r>
            <a:r>
              <a:rPr lang="zh-TW" altLang="en-US" sz="1400" b="0" dirty="0"/>
              <a:t>億降至</a:t>
            </a:r>
            <a:r>
              <a:rPr lang="en-US" altLang="zh-TW" sz="1400" b="0" dirty="0"/>
              <a:t>4.3</a:t>
            </a:r>
            <a:r>
              <a:rPr lang="zh-TW" altLang="en-US" sz="1400" b="0" dirty="0"/>
              <a:t>億。</a:t>
            </a:r>
            <a:br>
              <a:rPr lang="zh-TW" altLang="en-US" sz="1400" b="0" dirty="0"/>
            </a:br>
            <a:r>
              <a:rPr lang="zh-TW" altLang="en-US" sz="1400" b="0" dirty="0"/>
              <a:t>買進：</a:t>
            </a:r>
            <a:r>
              <a:rPr lang="en-US" altLang="zh-TW" sz="1400" b="0" dirty="0"/>
              <a:t>31311</a:t>
            </a:r>
            <a:r>
              <a:rPr lang="zh-TW" altLang="en-US" sz="1400" b="0" dirty="0"/>
              <a:t>弘塑一</a:t>
            </a:r>
            <a:br>
              <a:rPr lang="zh-TW" altLang="en-US" sz="1400" b="0" dirty="0"/>
            </a:br>
            <a:r>
              <a:rPr lang="zh-TW" altLang="en-US" sz="1400" b="0" dirty="0"/>
              <a:t>賣出：</a:t>
            </a:r>
            <a:r>
              <a:rPr lang="en-US" altLang="zh-TW" sz="1400" b="0" dirty="0"/>
              <a:t>23836</a:t>
            </a:r>
            <a:r>
              <a:rPr lang="zh-TW" altLang="en-US" sz="1400" b="0" dirty="0"/>
              <a:t>台光電六、</a:t>
            </a:r>
            <a:r>
              <a:rPr lang="en-US" altLang="zh-TW" sz="1400" b="0" dirty="0"/>
              <a:t>62744</a:t>
            </a:r>
            <a:r>
              <a:rPr lang="zh-TW" altLang="en-US" sz="1400" b="0" dirty="0"/>
              <a:t>台燿四</a:t>
            </a:r>
            <a:br>
              <a:rPr lang="zh-TW" altLang="en-US" sz="1400" b="0" dirty="0"/>
            </a:br>
            <a:endParaRPr lang="zh-TW" altLang="en-US" sz="1400" b="0" dirty="0"/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altLang="zh-TW" sz="1400" b="0" dirty="0"/>
              <a:t>CB</a:t>
            </a:r>
            <a:r>
              <a:rPr lang="zh-TW" altLang="en-US" sz="1400" b="0" dirty="0"/>
              <a:t>套利交易部位：</a:t>
            </a:r>
            <a:br>
              <a:rPr lang="zh-TW" altLang="en-US" sz="1400" b="0" dirty="0"/>
            </a:br>
            <a:r>
              <a:rPr lang="en-US" altLang="zh-TW" sz="1400" b="0" dirty="0"/>
              <a:t>CB</a:t>
            </a:r>
            <a:r>
              <a:rPr lang="zh-TW" altLang="en-US" sz="1400" b="0" dirty="0"/>
              <a:t>類股輪動，獲利了結溢價擴大標的，整體部位由</a:t>
            </a:r>
            <a:r>
              <a:rPr lang="en-US" altLang="zh-TW" sz="1400" b="0" dirty="0"/>
              <a:t>12.7</a:t>
            </a:r>
            <a:r>
              <a:rPr lang="zh-TW" altLang="en-US" sz="1400" b="0" dirty="0"/>
              <a:t>億小幅增加至</a:t>
            </a:r>
            <a:r>
              <a:rPr lang="en-US" altLang="zh-TW" sz="1400" b="0" dirty="0"/>
              <a:t>13</a:t>
            </a:r>
            <a:r>
              <a:rPr lang="zh-TW" altLang="en-US" sz="1400" b="0" dirty="0"/>
              <a:t>億。</a:t>
            </a:r>
            <a:br>
              <a:rPr lang="zh-TW" altLang="en-US" sz="1400" b="0" dirty="0"/>
            </a:br>
            <a:r>
              <a:rPr lang="zh-TW" altLang="en-US" sz="1400" b="0" dirty="0"/>
              <a:t>買進標的：</a:t>
            </a:r>
            <a:r>
              <a:rPr lang="en-US" altLang="zh-TW" sz="1400" b="0" dirty="0"/>
              <a:t>36535</a:t>
            </a:r>
            <a:r>
              <a:rPr lang="zh-TW" altLang="en-US" sz="1400" b="0" dirty="0"/>
              <a:t>健策五、</a:t>
            </a:r>
            <a:r>
              <a:rPr lang="en-US" altLang="zh-TW" sz="1400" b="0" dirty="0"/>
              <a:t>64145</a:t>
            </a:r>
            <a:r>
              <a:rPr lang="zh-TW" altLang="en-US" sz="1400" b="0" dirty="0"/>
              <a:t>樺漢五</a:t>
            </a:r>
            <a:br>
              <a:rPr lang="zh-TW" altLang="en-US" sz="1400" b="0" dirty="0"/>
            </a:br>
            <a:r>
              <a:rPr lang="zh-TW" altLang="en-US" sz="1400" b="0" dirty="0"/>
              <a:t>賣出標的：</a:t>
            </a:r>
            <a:r>
              <a:rPr lang="en-US" altLang="zh-TW" sz="1400" b="0" dirty="0"/>
              <a:t>25483</a:t>
            </a:r>
            <a:r>
              <a:rPr lang="zh-TW" altLang="en-US" sz="1400" b="0" dirty="0"/>
              <a:t>華固三</a:t>
            </a:r>
            <a:br>
              <a:rPr lang="zh-TW" altLang="en-US" sz="1400" b="0" dirty="0"/>
            </a:br>
            <a:br>
              <a:rPr lang="zh-TW" altLang="en-US" sz="1400" b="0" dirty="0"/>
            </a:br>
            <a:endParaRPr lang="zh-TW" altLang="en-US" sz="1400" b="0" dirty="0"/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18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556022" indent="-213122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15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856060" indent="-17026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198960" indent="-17026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541860" indent="-17026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1884760" indent="-17026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227660" indent="-17026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2570560" indent="-17026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2913460" indent="-17026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459F65-C763-48B6-B8D7-AB6904EF7BF3}" type="slidenum">
              <a:rPr kumimoji="1" lang="en-US" altLang="zh-TW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44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AEABE-9B82-431A-B949-2312E339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31311  </a:t>
            </a:r>
            <a:r>
              <a:rPr lang="zh-TW" altLang="en-US" dirty="0"/>
              <a:t>弘塑一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BD2CC7-D91C-4BC0-9DC6-3C4A80CEC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188" y="5217422"/>
            <a:ext cx="7774332" cy="979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4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股權交易部於八月買進弘塑一</a:t>
            </a:r>
            <a:r>
              <a:rPr lang="en-US" altLang="zh-TW" sz="14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202</a:t>
            </a:r>
            <a:r>
              <a:rPr lang="zh-TW" altLang="en-US" sz="14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張，目前市價</a:t>
            </a:r>
            <a:r>
              <a:rPr lang="en-US" altLang="zh-TW" sz="14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117</a:t>
            </a:r>
            <a:r>
              <a:rPr lang="zh-TW" altLang="en-US" sz="14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元，總市值</a:t>
            </a:r>
            <a:r>
              <a:rPr lang="en-US" altLang="zh-TW" sz="14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2300</a:t>
            </a:r>
            <a:r>
              <a:rPr lang="zh-TW" altLang="en-US" sz="14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萬，轉換價值為</a:t>
            </a:r>
            <a:r>
              <a:rPr lang="en-US" altLang="zh-TW" sz="14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83%</a:t>
            </a:r>
            <a:r>
              <a:rPr lang="zh-TW" altLang="en-US" sz="14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，目前先進封裝持續發展帶來明確成長動能，加上弘塑產能即將開出，看好股價成長，此價位介入下跌風險有限，往上具想像空間。</a:t>
            </a:r>
          </a:p>
          <a:p>
            <a:pPr marL="0" indent="0">
              <a:buNone/>
            </a:pPr>
            <a:endParaRPr lang="zh-TW" altLang="en-US" sz="14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37D62B1-58C8-4DEE-A91C-967CEE948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90" y="1130778"/>
            <a:ext cx="8246922" cy="3863916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B70339EB-B597-4C46-A196-02255F46839C}"/>
              </a:ext>
            </a:extLst>
          </p:cNvPr>
          <p:cNvSpPr/>
          <p:nvPr/>
        </p:nvSpPr>
        <p:spPr>
          <a:xfrm>
            <a:off x="6771736" y="2862380"/>
            <a:ext cx="1268083" cy="40862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弘塑股價</a:t>
            </a:r>
          </a:p>
        </p:txBody>
      </p:sp>
    </p:spTree>
    <p:extLst>
      <p:ext uri="{BB962C8B-B14F-4D97-AF65-F5344CB8AC3E}">
        <p14:creationId xmlns:p14="http://schemas.microsoft.com/office/powerpoint/2010/main" val="345145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76694D-6B9B-4FC2-878C-3EB000E67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188" y="1196974"/>
            <a:ext cx="8075612" cy="5472385"/>
          </a:xfrm>
        </p:spPr>
        <p:txBody>
          <a:bodyPr>
            <a:normAutofit fontScale="85000" lnSpcReduction="20000"/>
          </a:bodyPr>
          <a:lstStyle/>
          <a:p>
            <a:pPr indent="-254000">
              <a:buFont typeface="Wingdings" panose="05000000000000000000" pitchFamily="2" charset="2"/>
              <a:buChar char="l"/>
            </a:pP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可轉債基本資料：</a:t>
            </a:r>
            <a:endParaRPr lang="en-US" altLang="zh-TW" sz="18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74700" lvl="1">
              <a:buFont typeface="Wingdings" panose="05000000000000000000" pitchFamily="2" charset="2"/>
              <a:buChar char="ü"/>
            </a:pP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發行期間：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5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年 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114.7.30 ~ 119.7.30</a:t>
            </a:r>
          </a:p>
          <a:p>
            <a:pPr marL="774700" lvl="1">
              <a:buFont typeface="Wingdings" panose="05000000000000000000" pitchFamily="2" charset="2"/>
              <a:buChar char="ü"/>
            </a:pP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發行面額：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億 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轉換價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1736.5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元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內評 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</a:p>
          <a:p>
            <a:pPr marL="354013" indent="0">
              <a:buNone/>
            </a:pPr>
            <a:endParaRPr lang="en-US" altLang="zh-TW" sz="18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5725" indent="268288">
              <a:buFont typeface="Wingdings" panose="05000000000000000000" pitchFamily="2" charset="2"/>
              <a:buChar char="l"/>
            </a:pP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公司及基本面題材：</a:t>
            </a:r>
            <a:endParaRPr lang="en-US" altLang="zh-TW" sz="18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41338" indent="-187325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弘塑台灣國內主要先進封裝濕製程設備和化學材料供應商，主要客戶包括台積電、日月光等。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1H25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年營收結構為濕製程機台設備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65%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、化學品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18%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、設備代理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16%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、設備軟體系統 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1%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。依地區劃分，台灣約佔 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70%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，中國則約佔 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25%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8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41338" indent="-187325">
              <a:lnSpc>
                <a:spcPct val="120000"/>
              </a:lnSpc>
              <a:buFont typeface="+mj-lt"/>
              <a:buAutoNum type="arabicPeriod"/>
            </a:pP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2Q25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營收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16.3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億，季增三成，年增七成，毛利率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40.6%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EPS7.05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元，季減約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19.6%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，主要受匯損影響。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EPS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會隨產業量能愈來愈高。</a:t>
            </a:r>
            <a:endParaRPr lang="en-US" altLang="zh-TW" sz="18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41338" indent="-187325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產能將翻倍：受惠晶圓龍頭業者和封測廠積極擴充 </a:t>
            </a:r>
            <a:r>
              <a:rPr lang="en-US" altLang="zh-TW" sz="1800" b="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CoWoS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產能時，弘塑製造產線稼動率也已逼近滿載。因此弘塑也啟動擴產。在設備製造方面，新竹香山二廠，產能從每年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100~110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台加倍至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200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台，今年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月二廠將開始量產。化學品部份，添鴻在高雄路竹擴廠，滿足南部先進封裝廠需求，產能再增兩倍。</a:t>
            </a:r>
            <a:endParaRPr lang="en-US" altLang="zh-TW" sz="18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41338" indent="-187325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產能二廠於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2025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月左右投產，營收認列時點約在設備交付後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9~12 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個月，中長期來看弘塑營收會顯著成長。</a:t>
            </a:r>
            <a:endParaRPr lang="en-US" altLang="zh-TW" sz="18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41338" indent="-187325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綜券商估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2025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年 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EPS 41.3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元、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2026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年 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EPS 53.87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元，目標價約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1655-1700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元</a:t>
            </a:r>
            <a:endParaRPr lang="en-US" altLang="zh-TW" sz="18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41338" indent="-187325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股權交易部目前持有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202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張，目前市價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117.4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元，理論價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83</a:t>
            </a:r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元。弘塑現在是台灣先進封裝濕製程設備和化學材料主要供應商之一，目前先進封裝持續發展帶來明確成長動能，化學品業務提供長期穩定現金流量，加上產能即將開出，看好股價成長，此價位介入下跌風險有限，往上具想像空間。</a:t>
            </a:r>
            <a:endParaRPr lang="en-US" altLang="zh-TW" sz="18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7313" indent="0">
              <a:buNone/>
            </a:pPr>
            <a:endParaRPr lang="en-US" altLang="zh-TW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8900" indent="-1588">
              <a:buFont typeface="Wingdings" panose="05000000000000000000" pitchFamily="2" charset="2"/>
              <a:buChar char="l"/>
            </a:pPr>
            <a:endParaRPr lang="en-US" altLang="zh-TW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74650" indent="-285750">
              <a:buFont typeface="Wingdings" panose="05000000000000000000" pitchFamily="2" charset="2"/>
              <a:buChar char="l"/>
            </a:pPr>
            <a:endParaRPr lang="en-US" altLang="zh-TW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74650" indent="-285750">
              <a:buFont typeface="Wingdings" panose="05000000000000000000" pitchFamily="2" charset="2"/>
              <a:buChar char="l"/>
            </a:pP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54013" indent="0">
              <a:buNone/>
            </a:pPr>
            <a:endParaRPr lang="en-US" altLang="zh-TW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B1FD6C0-9F09-4BEB-908F-696C4CACCDE9}"/>
              </a:ext>
            </a:extLst>
          </p:cNvPr>
          <p:cNvSpPr txBox="1">
            <a:spLocks/>
          </p:cNvSpPr>
          <p:nvPr/>
        </p:nvSpPr>
        <p:spPr bwMode="auto">
          <a:xfrm>
            <a:off x="763588" y="427038"/>
            <a:ext cx="6697662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7" tIns="45718" rIns="91437" bIns="4571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/>
                <a:ea typeface="標楷體"/>
                <a:cs typeface="+mj-cs"/>
              </a:rPr>
              <a:t>31311  </a:t>
            </a:r>
            <a:r>
              <a:rPr kumimoji="1" lang="zh-TW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/>
                <a:ea typeface="標楷體"/>
                <a:cs typeface="+mj-cs"/>
              </a:rPr>
              <a:t>弘塑一</a:t>
            </a:r>
            <a:endParaRPr kumimoji="1" lang="zh-TW" altLang="en-US" sz="3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/>
              <a:ea typeface="標楷體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2453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fld id="{ED852E88-0254-4B19-81B3-E8664451FBCF}" type="slidenum">
              <a:rPr kumimoji="0" lang="zh-TW" altLang="en-US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kumimoji="0" lang="en-US" altLang="zh-TW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外匯交易部</a:t>
            </a:r>
            <a:r>
              <a:rPr lang="en-US" altLang="zh-TW" sz="1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- FX View</a:t>
            </a:r>
            <a:endParaRPr lang="zh-TW" altLang="en-US" sz="18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5062" y="4403875"/>
            <a:ext cx="882033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6472" indent="-214313" defTabSz="685800" fontAlgn="auto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Font typeface="Wingdings" panose="05000000000000000000" pitchFamily="2" charset="2"/>
              <a:buChar char="n"/>
              <a:tabLst>
                <a:tab pos="472679" algn="l"/>
              </a:tabLst>
            </a:pPr>
            <a:r>
              <a:rPr kumimoji="0" lang="en-US" altLang="zh-TW" sz="12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USD/CNH:</a:t>
            </a:r>
          </a:p>
          <a:p>
            <a:pPr marL="475059" lvl="1" defTabSz="685800" fontAlgn="auto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tabLst>
                <a:tab pos="472679" algn="l"/>
              </a:tabLst>
            </a:pPr>
            <a:r>
              <a:rPr lang="zh-TW" altLang="en-US" sz="1200" dirty="0">
                <a:solidFill>
                  <a:prstClr val="black"/>
                </a:solidFill>
                <a:latin typeface="標楷體"/>
                <a:ea typeface="標楷體"/>
              </a:rPr>
              <a:t>近期人行微幅下調人民幣中間價，使得國際美元上彈時，整體匯價相對平穩，</a:t>
            </a:r>
            <a:r>
              <a:rPr lang="en-US" altLang="zh-TW" sz="1200" dirty="0">
                <a:solidFill>
                  <a:prstClr val="black"/>
                </a:solidFill>
                <a:latin typeface="標楷體"/>
                <a:ea typeface="標楷體"/>
              </a:rPr>
              <a:t> Jackson Hole</a:t>
            </a:r>
            <a:r>
              <a:rPr lang="zh-TW" altLang="en-US" sz="1200" dirty="0">
                <a:solidFill>
                  <a:prstClr val="black"/>
                </a:solidFill>
                <a:latin typeface="標楷體"/>
                <a:ea typeface="標楷體"/>
              </a:rPr>
              <a:t>會議後，跟隨國際美元拉回測</a:t>
            </a:r>
            <a:r>
              <a:rPr lang="en-US" altLang="zh-TW" sz="1200" dirty="0">
                <a:solidFill>
                  <a:prstClr val="black"/>
                </a:solidFill>
                <a:latin typeface="標楷體"/>
                <a:ea typeface="標楷體"/>
              </a:rPr>
              <a:t>7.16</a:t>
            </a:r>
            <a:r>
              <a:rPr lang="zh-TW" altLang="en-US" sz="1200" dirty="0">
                <a:solidFill>
                  <a:prstClr val="black"/>
                </a:solidFill>
                <a:latin typeface="標楷體"/>
                <a:ea typeface="標楷體"/>
              </a:rPr>
              <a:t>支撐。預期盤整持續，</a:t>
            </a:r>
            <a:r>
              <a:rPr kumimoji="0" lang="en-US" altLang="zh-TW" sz="1200" dirty="0">
                <a:solidFill>
                  <a:prstClr val="black"/>
                </a:solidFill>
                <a:latin typeface="標楷體"/>
                <a:ea typeface="標楷體"/>
              </a:rPr>
              <a:t>7.14~7.20</a:t>
            </a:r>
            <a:r>
              <a:rPr kumimoji="0" lang="zh-TW" altLang="en-US" sz="1200" dirty="0">
                <a:solidFill>
                  <a:prstClr val="black"/>
                </a:solidFill>
                <a:latin typeface="標楷體"/>
                <a:ea typeface="標楷體"/>
              </a:rPr>
              <a:t>區間操作。</a:t>
            </a:r>
            <a:endParaRPr kumimoji="0" lang="zh-TW" altLang="en-US" sz="12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6472" indent="-214313" defTabSz="685800" fontAlgn="auto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Font typeface="Wingdings" panose="05000000000000000000" pitchFamily="2" charset="2"/>
              <a:buChar char="n"/>
              <a:tabLst>
                <a:tab pos="472679" algn="l"/>
              </a:tabLst>
            </a:pPr>
            <a:r>
              <a:rPr kumimoji="0" lang="en-US" altLang="zh-TW" sz="12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EUR/USD:</a:t>
            </a:r>
          </a:p>
          <a:p>
            <a:pPr marL="475059" lvl="1" defTabSz="685800" fontAlgn="auto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tabLst>
                <a:tab pos="472679" algn="l"/>
              </a:tabLst>
            </a:pPr>
            <a:r>
              <a:rPr lang="en-US" altLang="zh-TW" sz="1200" dirty="0">
                <a:solidFill>
                  <a:prstClr val="black"/>
                </a:solidFill>
                <a:latin typeface="標楷體"/>
                <a:ea typeface="標楷體"/>
              </a:rPr>
              <a:t>Jackson Hole</a:t>
            </a:r>
            <a:r>
              <a:rPr lang="zh-TW" altLang="en-US" sz="1200" dirty="0">
                <a:solidFill>
                  <a:prstClr val="black"/>
                </a:solidFill>
                <a:latin typeface="標楷體"/>
                <a:ea typeface="標楷體"/>
              </a:rPr>
              <a:t>會議前，歐元拉回</a:t>
            </a:r>
            <a:r>
              <a:rPr lang="en-US" altLang="zh-TW" sz="1200" dirty="0">
                <a:solidFill>
                  <a:prstClr val="black"/>
                </a:solidFill>
                <a:latin typeface="標楷體"/>
                <a:ea typeface="標楷體"/>
              </a:rPr>
              <a:t>1.16</a:t>
            </a:r>
            <a:r>
              <a:rPr lang="zh-TW" altLang="en-US" sz="1200" dirty="0">
                <a:solidFill>
                  <a:prstClr val="black"/>
                </a:solidFill>
                <a:latin typeface="標楷體"/>
                <a:ea typeface="標楷體"/>
              </a:rPr>
              <a:t>下方，會後收復跌幅重回</a:t>
            </a:r>
            <a:r>
              <a:rPr lang="en-US" altLang="zh-TW" sz="1200" dirty="0">
                <a:solidFill>
                  <a:prstClr val="black"/>
                </a:solidFill>
                <a:latin typeface="標楷體"/>
                <a:ea typeface="標楷體"/>
              </a:rPr>
              <a:t>1.17</a:t>
            </a:r>
            <a:r>
              <a:rPr lang="zh-TW" altLang="en-US" sz="1200" dirty="0">
                <a:solidFill>
                  <a:prstClr val="black"/>
                </a:solidFill>
                <a:latin typeface="標楷體"/>
                <a:ea typeface="標楷體"/>
              </a:rPr>
              <a:t>。觀察俄烏會談及後續影響。以</a:t>
            </a:r>
            <a:r>
              <a:rPr lang="en-US" altLang="zh-TW" sz="1200" dirty="0">
                <a:solidFill>
                  <a:prstClr val="black"/>
                </a:solidFill>
                <a:latin typeface="標楷體"/>
                <a:ea typeface="標楷體"/>
              </a:rPr>
              <a:t>1.1600~1.1800</a:t>
            </a:r>
            <a:r>
              <a:rPr lang="zh-TW" altLang="en-US" sz="1200" dirty="0">
                <a:solidFill>
                  <a:prstClr val="black"/>
                </a:solidFill>
                <a:latin typeface="標楷體"/>
                <a:ea typeface="標楷體"/>
              </a:rPr>
              <a:t>拉回偏多操作。</a:t>
            </a:r>
            <a:endParaRPr kumimoji="0" lang="zh-TW" altLang="en-US" sz="12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8573739-0C4D-4A80-BBEA-18A1D1F2D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27" y="1656996"/>
            <a:ext cx="4162830" cy="267171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05023AB-5D40-401A-B84B-4E4EBC5C5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257" y="1656995"/>
            <a:ext cx="4330317" cy="267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9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E5E1E-CE21-4350-AD26-FF53DC2D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1800" b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外匯交易部</a:t>
            </a:r>
            <a:r>
              <a:rPr lang="en-US" altLang="zh-TW" sz="1800" b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 FX View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63611A7-9E52-4566-858E-CA4C9D0680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fld id="{ED852E88-0254-4B19-81B3-E8664451FBCF}" type="slidenum">
              <a:rPr kumimoji="0" lang="zh-TW" altLang="en-US">
                <a:solidFill>
                  <a:prstClr val="black"/>
                </a:solidFill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en-US" altLang="zh-TW">
              <a:solidFill>
                <a:prstClr val="black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1FA5BE-3CC3-4652-A355-C3DC7DB6219D}"/>
              </a:ext>
            </a:extLst>
          </p:cNvPr>
          <p:cNvSpPr txBox="1"/>
          <p:nvPr/>
        </p:nvSpPr>
        <p:spPr>
          <a:xfrm>
            <a:off x="393601" y="4669891"/>
            <a:ext cx="7788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Font typeface="Wingdings" panose="05000000000000000000" pitchFamily="2" charset="2"/>
              <a:buChar char="n"/>
            </a:pPr>
            <a:r>
              <a:rPr kumimoji="0" lang="en-US" altLang="zh-TW" sz="12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USD/JPY:</a:t>
            </a:r>
          </a:p>
          <a:p>
            <a:pPr marL="342900" lvl="1" defTabSz="685800" fontAlgn="auto">
              <a:spcBef>
                <a:spcPts val="0"/>
              </a:spcBef>
              <a:spcAft>
                <a:spcPts val="0"/>
              </a:spcAft>
              <a:buClr>
                <a:srgbClr val="C0504D"/>
              </a:buClr>
            </a:pPr>
            <a:r>
              <a:rPr lang="en-US" altLang="zh-TW" sz="1200" dirty="0">
                <a:solidFill>
                  <a:prstClr val="black"/>
                </a:solidFill>
                <a:latin typeface="標楷體"/>
                <a:ea typeface="標楷體"/>
              </a:rPr>
              <a:t>Jackson Hole</a:t>
            </a:r>
            <a:r>
              <a:rPr lang="zh-TW" altLang="en-US" sz="1200" dirty="0">
                <a:solidFill>
                  <a:prstClr val="black"/>
                </a:solidFill>
                <a:latin typeface="標楷體"/>
                <a:ea typeface="標楷體"/>
              </a:rPr>
              <a:t>會前，美元反彈逾</a:t>
            </a:r>
            <a:r>
              <a:rPr lang="en-US" altLang="zh-TW" sz="1200" dirty="0">
                <a:solidFill>
                  <a:prstClr val="black"/>
                </a:solidFill>
                <a:latin typeface="標楷體"/>
                <a:ea typeface="標楷體"/>
              </a:rPr>
              <a:t>148.7</a:t>
            </a:r>
            <a:r>
              <a:rPr lang="zh-TW" altLang="en-US" sz="1200" dirty="0">
                <a:solidFill>
                  <a:prstClr val="black"/>
                </a:solidFill>
                <a:latin typeface="標楷體"/>
                <a:ea typeface="標楷體"/>
              </a:rPr>
              <a:t>。會後拉回測試</a:t>
            </a:r>
            <a:r>
              <a:rPr lang="en-US" altLang="zh-TW" sz="1200" dirty="0">
                <a:solidFill>
                  <a:prstClr val="black"/>
                </a:solidFill>
                <a:latin typeface="標楷體"/>
                <a:ea typeface="標楷體"/>
              </a:rPr>
              <a:t>146.50</a:t>
            </a:r>
            <a:r>
              <a:rPr lang="zh-TW" altLang="en-US" sz="1200" dirty="0">
                <a:solidFill>
                  <a:prstClr val="black"/>
                </a:solidFill>
                <a:latin typeface="標楷體"/>
                <a:ea typeface="標楷體"/>
              </a:rPr>
              <a:t>支撐未破。觀察十年期美債殖利率及下方支撐價位。以</a:t>
            </a:r>
            <a:r>
              <a:rPr kumimoji="0" lang="en-US" altLang="zh-TW" sz="1200" dirty="0">
                <a:solidFill>
                  <a:prstClr val="black"/>
                </a:solidFill>
                <a:latin typeface="標楷體"/>
                <a:ea typeface="標楷體"/>
              </a:rPr>
              <a:t>146.00~148.70</a:t>
            </a:r>
            <a:r>
              <a:rPr kumimoji="0" lang="zh-TW" altLang="en-US" sz="1200" dirty="0">
                <a:solidFill>
                  <a:prstClr val="black"/>
                </a:solidFill>
                <a:latin typeface="標楷體"/>
                <a:ea typeface="標楷體"/>
              </a:rPr>
              <a:t>反彈偏空操作。</a:t>
            </a:r>
            <a:endParaRPr kumimoji="0" lang="zh-TW" altLang="en-US" sz="12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8BCD0F-9017-4939-91C3-5D8A44141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15" y="1673597"/>
            <a:ext cx="6173062" cy="28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2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5D755-89F7-44A3-ACCD-00AE6FC5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損益及部位概況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5AEF08-FA58-4571-BC78-BD0451446C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fld id="{ED852E88-0254-4B19-81B3-E8664451FBCF}" type="slidenum">
              <a:rPr kumimoji="0" lang="zh-TW" altLang="en-US">
                <a:solidFill>
                  <a:prstClr val="black"/>
                </a:solidFill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en-US" altLang="zh-TW">
              <a:solidFill>
                <a:prstClr val="black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3D6AA3F-20C3-4D84-8610-7679ECCF74C6}"/>
              </a:ext>
            </a:extLst>
          </p:cNvPr>
          <p:cNvGraphicFramePr>
            <a:graphicFrameLocks noGrp="1"/>
          </p:cNvGraphicFramePr>
          <p:nvPr/>
        </p:nvGraphicFramePr>
        <p:xfrm>
          <a:off x="692590" y="1712803"/>
          <a:ext cx="7781455" cy="848763"/>
        </p:xfrm>
        <a:graphic>
          <a:graphicData uri="http://schemas.openxmlformats.org/drawingml/2006/table">
            <a:tbl>
              <a:tblPr/>
              <a:tblGrid>
                <a:gridCol w="1239662">
                  <a:extLst>
                    <a:ext uri="{9D8B030D-6E8A-4147-A177-3AD203B41FA5}">
                      <a16:colId xmlns:a16="http://schemas.microsoft.com/office/drawing/2014/main" val="1409511633"/>
                    </a:ext>
                  </a:extLst>
                </a:gridCol>
                <a:gridCol w="902873">
                  <a:extLst>
                    <a:ext uri="{9D8B030D-6E8A-4147-A177-3AD203B41FA5}">
                      <a16:colId xmlns:a16="http://schemas.microsoft.com/office/drawing/2014/main" val="1457421246"/>
                    </a:ext>
                  </a:extLst>
                </a:gridCol>
                <a:gridCol w="732425">
                  <a:extLst>
                    <a:ext uri="{9D8B030D-6E8A-4147-A177-3AD203B41FA5}">
                      <a16:colId xmlns:a16="http://schemas.microsoft.com/office/drawing/2014/main" val="2907176440"/>
                    </a:ext>
                  </a:extLst>
                </a:gridCol>
                <a:gridCol w="802881">
                  <a:extLst>
                    <a:ext uri="{9D8B030D-6E8A-4147-A177-3AD203B41FA5}">
                      <a16:colId xmlns:a16="http://schemas.microsoft.com/office/drawing/2014/main" val="2012334626"/>
                    </a:ext>
                  </a:extLst>
                </a:gridCol>
                <a:gridCol w="907728">
                  <a:extLst>
                    <a:ext uri="{9D8B030D-6E8A-4147-A177-3AD203B41FA5}">
                      <a16:colId xmlns:a16="http://schemas.microsoft.com/office/drawing/2014/main" val="4033278354"/>
                    </a:ext>
                  </a:extLst>
                </a:gridCol>
                <a:gridCol w="698033">
                  <a:extLst>
                    <a:ext uri="{9D8B030D-6E8A-4147-A177-3AD203B41FA5}">
                      <a16:colId xmlns:a16="http://schemas.microsoft.com/office/drawing/2014/main" val="729425287"/>
                    </a:ext>
                  </a:extLst>
                </a:gridCol>
                <a:gridCol w="847486">
                  <a:extLst>
                    <a:ext uri="{9D8B030D-6E8A-4147-A177-3AD203B41FA5}">
                      <a16:colId xmlns:a16="http://schemas.microsoft.com/office/drawing/2014/main" val="4035092694"/>
                    </a:ext>
                  </a:extLst>
                </a:gridCol>
                <a:gridCol w="847486">
                  <a:extLst>
                    <a:ext uri="{9D8B030D-6E8A-4147-A177-3AD203B41FA5}">
                      <a16:colId xmlns:a16="http://schemas.microsoft.com/office/drawing/2014/main" val="3662733972"/>
                    </a:ext>
                  </a:extLst>
                </a:gridCol>
                <a:gridCol w="802881">
                  <a:extLst>
                    <a:ext uri="{9D8B030D-6E8A-4147-A177-3AD203B41FA5}">
                      <a16:colId xmlns:a16="http://schemas.microsoft.com/office/drawing/2014/main" val="3567993705"/>
                    </a:ext>
                  </a:extLst>
                </a:gridCol>
              </a:tblGrid>
              <a:tr h="171085">
                <a:tc rowSpan="2">
                  <a:txBody>
                    <a:bodyPr/>
                    <a:lstStyle/>
                    <a:p>
                      <a:pPr algn="l" fontAlgn="ctr"/>
                      <a:br>
                        <a:rPr lang="zh-TW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單位</a:t>
                      </a:r>
                      <a:r>
                        <a:rPr lang="en-US" altLang="zh-TW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千元</a:t>
                      </a:r>
                      <a:r>
                        <a:rPr lang="en-US" altLang="zh-TW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E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2024/8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累計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全年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125742"/>
                  </a:ext>
                </a:extLst>
              </a:tr>
              <a:tr h="42088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8/22 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收入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預算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達成率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1/1~8/22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收入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預算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達成率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預算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達成率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17859"/>
                  </a:ext>
                </a:extLst>
              </a:tr>
              <a:tr h="25679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外匯交易部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20,096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54,250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335,683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434,000 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77%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651,000 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51.5%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27445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FFA5156B-8D48-4E7C-A824-DE9E5BE28452}"/>
              </a:ext>
            </a:extLst>
          </p:cNvPr>
          <p:cNvSpPr txBox="1"/>
          <p:nvPr/>
        </p:nvSpPr>
        <p:spPr>
          <a:xfrm>
            <a:off x="611189" y="2732644"/>
            <a:ext cx="79896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35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部位概況</a:t>
            </a:r>
            <a:r>
              <a:rPr kumimoji="0" lang="en-US" altLang="zh-TW" sz="135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:Delta: </a:t>
            </a:r>
            <a:r>
              <a:rPr kumimoji="0" lang="en-US" altLang="zh-TW" sz="1350" dirty="0" err="1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aud</a:t>
            </a:r>
            <a:r>
              <a:rPr kumimoji="0" lang="en-US" altLang="zh-TW" sz="135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/</a:t>
            </a:r>
            <a:r>
              <a:rPr kumimoji="0" lang="en-US" altLang="zh-TW" sz="1350" dirty="0" err="1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usd</a:t>
            </a:r>
            <a:r>
              <a:rPr kumimoji="0" lang="en-US" altLang="zh-TW" sz="135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 +7; </a:t>
            </a:r>
            <a:r>
              <a:rPr kumimoji="0" lang="en-US" altLang="zh-TW" sz="1350" dirty="0" err="1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usd</a:t>
            </a:r>
            <a:r>
              <a:rPr kumimoji="0" lang="en-US" altLang="zh-TW" sz="135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/</a:t>
            </a:r>
            <a:r>
              <a:rPr kumimoji="0" lang="en-US" altLang="zh-TW" sz="1350" dirty="0" err="1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cnh</a:t>
            </a:r>
            <a:r>
              <a:rPr kumimoji="0" lang="en-US" altLang="zh-TW" sz="135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: +6; </a:t>
            </a:r>
            <a:r>
              <a:rPr kumimoji="0" lang="en-US" altLang="zh-TW" sz="1350" dirty="0" err="1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eur</a:t>
            </a:r>
            <a:r>
              <a:rPr kumimoji="0" lang="en-US" altLang="zh-TW" sz="135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/</a:t>
            </a:r>
            <a:r>
              <a:rPr kumimoji="0" lang="en-US" altLang="zh-TW" sz="1350" dirty="0" err="1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usd</a:t>
            </a:r>
            <a:r>
              <a:rPr kumimoji="0" lang="en-US" altLang="zh-TW" sz="135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: +5; </a:t>
            </a:r>
            <a:r>
              <a:rPr kumimoji="0" lang="en-US" altLang="zh-TW" sz="1350" dirty="0" err="1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eur</a:t>
            </a:r>
            <a:r>
              <a:rPr kumimoji="0" lang="en-US" altLang="zh-TW" sz="135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/</a:t>
            </a:r>
            <a:r>
              <a:rPr kumimoji="0" lang="en-US" altLang="zh-TW" sz="1350" dirty="0" err="1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cnh</a:t>
            </a:r>
            <a:r>
              <a:rPr kumimoji="0" lang="en-US" altLang="zh-TW" sz="135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: +3; </a:t>
            </a:r>
            <a:r>
              <a:rPr kumimoji="0" lang="en-US" altLang="zh-TW" sz="1350" dirty="0" err="1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gbp</a:t>
            </a:r>
            <a:r>
              <a:rPr kumimoji="0" lang="en-US" altLang="zh-TW" sz="135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/</a:t>
            </a:r>
            <a:r>
              <a:rPr kumimoji="0" lang="en-US" altLang="zh-TW" sz="1350" dirty="0" err="1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usd</a:t>
            </a:r>
            <a:r>
              <a:rPr kumimoji="0" lang="en-US" altLang="zh-TW" sz="135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: +3</a:t>
            </a:r>
            <a:endParaRPr kumimoji="0" lang="zh-TW" altLang="en-US" sz="1350" dirty="0">
              <a:solidFill>
                <a:prstClr val="black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DA0B57-139D-40D8-B8A8-591E6C254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05" y="3164813"/>
            <a:ext cx="7989602" cy="219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>
            <a:extLst>
              <a:ext uri="{FF2B5EF4-FFF2-40B4-BE49-F238E27FC236}">
                <a16:creationId xmlns:a16="http://schemas.microsoft.com/office/drawing/2014/main" id="{AA9BF462-E01D-45DD-9FAD-34186FA177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63167" y="1177421"/>
            <a:ext cx="7817666" cy="431006"/>
          </a:xfrm>
        </p:spPr>
        <p:txBody>
          <a:bodyPr/>
          <a:lstStyle/>
          <a:p>
            <a:r>
              <a:rPr lang="zh-TW" altLang="en-US" sz="2100" dirty="0"/>
              <a:t>台幣交易策略</a:t>
            </a:r>
            <a:r>
              <a:rPr lang="en-US" altLang="zh-TW" sz="2100" dirty="0"/>
              <a:t>-</a:t>
            </a:r>
            <a:r>
              <a:rPr lang="en-US" altLang="zh-TW" sz="2100" dirty="0">
                <a:solidFill>
                  <a:srgbClr val="FF0000"/>
                </a:solidFill>
              </a:rPr>
              <a:t>Long 1m </a:t>
            </a:r>
            <a:r>
              <a:rPr lang="zh-TW" altLang="en-US" sz="2100" dirty="0">
                <a:solidFill>
                  <a:srgbClr val="FF0000"/>
                </a:solidFill>
              </a:rPr>
              <a:t>台幣</a:t>
            </a:r>
            <a:r>
              <a:rPr lang="en-US" altLang="zh-TW" sz="2100" dirty="0">
                <a:solidFill>
                  <a:srgbClr val="FF0000"/>
                </a:solidFill>
              </a:rPr>
              <a:t>NDF</a:t>
            </a:r>
            <a:endParaRPr lang="zh-TW" altLang="en-US" sz="2100" dirty="0">
              <a:solidFill>
                <a:srgbClr val="FF0000"/>
              </a:solidFill>
            </a:endParaRPr>
          </a:p>
        </p:txBody>
      </p:sp>
      <p:sp>
        <p:nvSpPr>
          <p:cNvPr id="8195" name="副標題 2">
            <a:extLst>
              <a:ext uri="{FF2B5EF4-FFF2-40B4-BE49-F238E27FC236}">
                <a16:creationId xmlns:a16="http://schemas.microsoft.com/office/drawing/2014/main" id="{36560291-303E-4563-ACD7-1E373668328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63166" y="1730766"/>
            <a:ext cx="8010188" cy="1200021"/>
          </a:xfrm>
          <a:solidFill>
            <a:srgbClr val="F8EDEC"/>
          </a:solidFill>
        </p:spPr>
        <p:txBody>
          <a:bodyPr/>
          <a:lstStyle/>
          <a:p>
            <a:pPr marL="257175" indent="-257175" algn="l">
              <a:buFont typeface="Wingdings" panose="05000000000000000000" pitchFamily="2" charset="2"/>
              <a:buChar char="p"/>
              <a:defRPr/>
            </a:pPr>
            <a:r>
              <a:rPr lang="zh-TW" altLang="en-US" sz="1800" dirty="0">
                <a:latin typeface="+mn-ea"/>
                <a:ea typeface="+mn-ea"/>
              </a:rPr>
              <a:t>策略描述：</a:t>
            </a:r>
            <a:endParaRPr lang="en-US" altLang="zh-TW" sz="1800" dirty="0">
              <a:latin typeface="+mn-ea"/>
              <a:ea typeface="+mn-ea"/>
            </a:endParaRPr>
          </a:p>
          <a:p>
            <a:pPr marL="258366" algn="l">
              <a:lnSpc>
                <a:spcPts val="3000"/>
              </a:lnSpc>
              <a:tabLst>
                <a:tab pos="266700" algn="l"/>
              </a:tabLst>
              <a:defRPr/>
            </a:pPr>
            <a:r>
              <a:rPr lang="zh-TW" altLang="en-US" sz="1800" dirty="0">
                <a:latin typeface="+mn-ea"/>
                <a:ea typeface="+mn-ea"/>
              </a:rPr>
              <a:t>當</a:t>
            </a:r>
            <a:r>
              <a:rPr lang="en-US" altLang="zh-TW" sz="1800" dirty="0">
                <a:latin typeface="+mn-ea"/>
                <a:ea typeface="+mn-ea"/>
              </a:rPr>
              <a:t>1m NDF</a:t>
            </a:r>
            <a:r>
              <a:rPr lang="zh-TW" altLang="en-US" sz="1800" dirty="0">
                <a:latin typeface="+mn-ea"/>
                <a:ea typeface="+mn-ea"/>
              </a:rPr>
              <a:t>與</a:t>
            </a:r>
            <a:r>
              <a:rPr lang="en-US" altLang="zh-TW" sz="1800" dirty="0">
                <a:latin typeface="+mn-ea"/>
                <a:ea typeface="+mn-ea"/>
              </a:rPr>
              <a:t>TWD Spot</a:t>
            </a:r>
            <a:r>
              <a:rPr lang="zh-TW" altLang="en-US" sz="1800" dirty="0">
                <a:latin typeface="+mn-ea"/>
                <a:ea typeface="+mn-ea"/>
              </a:rPr>
              <a:t>產生</a:t>
            </a:r>
            <a:r>
              <a:rPr lang="zh-TW" altLang="en-US" sz="1800" u="sng" dirty="0">
                <a:latin typeface="+mn-ea"/>
                <a:ea typeface="+mn-ea"/>
              </a:rPr>
              <a:t>折價過深</a:t>
            </a:r>
            <a:r>
              <a:rPr lang="zh-TW" altLang="en-US" sz="1800" dirty="0">
                <a:latin typeface="+mn-ea"/>
                <a:ea typeface="+mn-ea"/>
              </a:rPr>
              <a:t>時，進行</a:t>
            </a:r>
            <a:r>
              <a:rPr lang="en-US" altLang="zh-TW" sz="1800" dirty="0">
                <a:solidFill>
                  <a:srgbClr val="FF0000"/>
                </a:solidFill>
                <a:latin typeface="+mn-ea"/>
                <a:ea typeface="+mn-ea"/>
              </a:rPr>
              <a:t>long 1m NDF</a:t>
            </a:r>
            <a:r>
              <a:rPr lang="zh-TW" altLang="en-US" sz="1800" dirty="0">
                <a:solidFill>
                  <a:srgbClr val="FF0000"/>
                </a:solidFill>
                <a:latin typeface="+mn-ea"/>
                <a:ea typeface="+mn-ea"/>
              </a:rPr>
              <a:t>策略</a:t>
            </a:r>
            <a:r>
              <a:rPr lang="zh-TW" altLang="en-US" sz="1800" dirty="0">
                <a:latin typeface="+mn-ea"/>
                <a:ea typeface="+mn-ea"/>
              </a:rPr>
              <a:t>，</a:t>
            </a:r>
            <a:br>
              <a:rPr lang="en-US" altLang="zh-TW" sz="1800" dirty="0">
                <a:latin typeface="+mn-ea"/>
                <a:ea typeface="+mn-ea"/>
              </a:rPr>
            </a:br>
            <a:r>
              <a:rPr lang="zh-TW" altLang="en-US" sz="1800" dirty="0">
                <a:latin typeface="+mn-ea"/>
                <a:ea typeface="+mn-ea"/>
              </a:rPr>
              <a:t>賭</a:t>
            </a:r>
            <a:r>
              <a:rPr lang="en-US" altLang="zh-TW" sz="1800" dirty="0">
                <a:latin typeface="+mn-ea"/>
                <a:ea typeface="+mn-ea"/>
              </a:rPr>
              <a:t>NDF</a:t>
            </a:r>
            <a:r>
              <a:rPr lang="zh-TW" altLang="en-US" sz="1800" dirty="0">
                <a:latin typeface="+mn-ea"/>
                <a:ea typeface="+mn-ea"/>
              </a:rPr>
              <a:t>往</a:t>
            </a:r>
            <a:r>
              <a:rPr lang="en-US" altLang="zh-TW" sz="1800" dirty="0">
                <a:latin typeface="+mn-ea"/>
                <a:ea typeface="+mn-ea"/>
              </a:rPr>
              <a:t>spot</a:t>
            </a:r>
            <a:r>
              <a:rPr lang="zh-TW" altLang="en-US" sz="1800" dirty="0">
                <a:latin typeface="+mn-ea"/>
                <a:ea typeface="+mn-ea"/>
              </a:rPr>
              <a:t>方向收斂。</a:t>
            </a:r>
            <a:endParaRPr lang="en-US" altLang="zh-TW" sz="1800" dirty="0">
              <a:latin typeface="+mn-ea"/>
              <a:ea typeface="+mn-ea"/>
            </a:endParaRPr>
          </a:p>
          <a:p>
            <a:pPr marL="258366" algn="l">
              <a:tabLst>
                <a:tab pos="266700" algn="l"/>
              </a:tabLst>
              <a:defRPr/>
            </a:pPr>
            <a:endParaRPr lang="en-US" altLang="zh-TW" sz="1800" dirty="0">
              <a:latin typeface="+mn-ea"/>
              <a:ea typeface="+mn-ea"/>
            </a:endParaRPr>
          </a:p>
          <a:p>
            <a:pPr algn="l">
              <a:defRPr/>
            </a:pPr>
            <a:endParaRPr lang="en-US" altLang="zh-TW" sz="1500" dirty="0">
              <a:latin typeface="標楷體" panose="03000509000000000000" pitchFamily="65" charset="-120"/>
            </a:endParaRPr>
          </a:p>
          <a:p>
            <a:pPr algn="l">
              <a:defRPr/>
            </a:pPr>
            <a:endParaRPr lang="en-US" altLang="zh-TW" sz="1500" dirty="0">
              <a:latin typeface="標楷體" panose="03000509000000000000" pitchFamily="65" charset="-120"/>
            </a:endParaRPr>
          </a:p>
          <a:p>
            <a:pPr algn="l">
              <a:defRPr/>
            </a:pPr>
            <a:endParaRPr lang="en-US" altLang="zh-TW" sz="1500" dirty="0">
              <a:latin typeface="標楷體" panose="03000509000000000000" pitchFamily="65" charset="-120"/>
            </a:endParaRPr>
          </a:p>
          <a:p>
            <a:pPr algn="l">
              <a:defRPr/>
            </a:pPr>
            <a:endParaRPr lang="en-US" altLang="zh-TW" sz="1500" dirty="0">
              <a:latin typeface="標楷體" panose="03000509000000000000" pitchFamily="65" charset="-120"/>
            </a:endParaRPr>
          </a:p>
          <a:p>
            <a:pPr algn="l">
              <a:defRPr/>
            </a:pPr>
            <a:endParaRPr lang="en-US" altLang="zh-TW" sz="1500" dirty="0">
              <a:latin typeface="標楷體" panose="03000509000000000000" pitchFamily="65" charset="-120"/>
            </a:endParaRPr>
          </a:p>
          <a:p>
            <a:pPr algn="l">
              <a:defRPr/>
            </a:pPr>
            <a:endParaRPr lang="zh-TW" altLang="en-US" sz="1500" dirty="0">
              <a:latin typeface="標楷體" panose="03000509000000000000" pitchFamily="65" charset="-120"/>
            </a:endParaRPr>
          </a:p>
          <a:p>
            <a:pPr algn="l">
              <a:defRPr/>
            </a:pPr>
            <a:endParaRPr lang="en-US" altLang="zh-TW" sz="1500" dirty="0">
              <a:latin typeface="標楷體" panose="03000509000000000000" pitchFamily="65" charset="-120"/>
            </a:endParaRPr>
          </a:p>
          <a:p>
            <a:pPr algn="l">
              <a:defRPr/>
            </a:pPr>
            <a:endParaRPr lang="en-US" altLang="zh-TW" sz="1500" dirty="0">
              <a:latin typeface="標楷體" panose="03000509000000000000" pitchFamily="65" charset="-120"/>
            </a:endParaRPr>
          </a:p>
          <a:p>
            <a:pPr algn="l">
              <a:defRPr/>
            </a:pPr>
            <a:endParaRPr lang="en-US" altLang="zh-TW" sz="1500" dirty="0">
              <a:latin typeface="標楷體" panose="03000509000000000000" pitchFamily="65" charset="-120"/>
            </a:endParaRPr>
          </a:p>
          <a:p>
            <a:pPr algn="l">
              <a:defRPr/>
            </a:pPr>
            <a:endParaRPr lang="zh-TW" altLang="en-US" sz="1500" dirty="0">
              <a:latin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D93FDE-F4A9-3577-FB9E-4FF6AFD046A4}"/>
              </a:ext>
            </a:extLst>
          </p:cNvPr>
          <p:cNvSpPr txBox="1"/>
          <p:nvPr/>
        </p:nvSpPr>
        <p:spPr>
          <a:xfrm>
            <a:off x="663167" y="3221300"/>
            <a:ext cx="7864695" cy="1088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2722" indent="-588169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66700" algn="l"/>
              </a:tabLst>
              <a:defRPr/>
            </a:pPr>
            <a:r>
              <a:rPr kumimoji="0" lang="zh-TW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理由</a:t>
            </a:r>
            <a:r>
              <a:rPr kumimoji="0" lang="en-US" altLang="zh-TW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kumimoji="0" lang="zh-TW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當台幣快速升值時，壽險為了避險進而不計成本丟</a:t>
            </a:r>
            <a:r>
              <a:rPr kumimoji="0" lang="en-US" altLang="zh-TW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NDF</a:t>
            </a:r>
            <a:r>
              <a:rPr kumimoji="0" lang="zh-TW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，可能使</a:t>
            </a:r>
            <a:r>
              <a:rPr kumimoji="0" lang="en-US" altLang="zh-TW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NDF</a:t>
            </a:r>
            <a:r>
              <a:rPr kumimoji="0" lang="zh-TW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kumimoji="0" lang="en-US" altLang="zh-TW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overshooting</a:t>
            </a:r>
            <a:r>
              <a:rPr kumimoji="0" lang="zh-TW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endParaRPr kumimoji="0" lang="en-US" altLang="zh-TW" sz="1500" b="1" dirty="0">
              <a:solidFill>
                <a:prstClr val="black">
                  <a:lumMod val="65000"/>
                  <a:lumOff val="3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58366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66700" algn="l"/>
              </a:tabLst>
              <a:defRPr/>
            </a:pPr>
            <a:r>
              <a:rPr kumimoji="0" lang="zh-TW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理由</a:t>
            </a:r>
            <a:r>
              <a:rPr kumimoji="0" lang="en-US" altLang="zh-TW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kumimoji="0" lang="zh-TW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央行態度不樂見台幣過度升值</a:t>
            </a:r>
            <a:endParaRPr kumimoji="0" lang="en-US" altLang="zh-TW" sz="1500" b="1" dirty="0">
              <a:solidFill>
                <a:prstClr val="black">
                  <a:lumMod val="65000"/>
                  <a:lumOff val="3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D97B7-07E3-FC54-C980-8334435D2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0822B1C6-9D73-4DD2-9537-25546D256DBF}"/>
              </a:ext>
            </a:extLst>
          </p:cNvPr>
          <p:cNvGraphicFramePr>
            <a:graphicFrameLocks/>
          </p:cNvGraphicFramePr>
          <p:nvPr/>
        </p:nvGraphicFramePr>
        <p:xfrm>
          <a:off x="160020" y="1626870"/>
          <a:ext cx="8779585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02F15948-0AC4-E943-D680-A86423105F0D}"/>
              </a:ext>
            </a:extLst>
          </p:cNvPr>
          <p:cNvSpPr/>
          <p:nvPr/>
        </p:nvSpPr>
        <p:spPr>
          <a:xfrm>
            <a:off x="2491740" y="1760892"/>
            <a:ext cx="68580" cy="3238590"/>
          </a:xfrm>
          <a:prstGeom prst="rect">
            <a:avLst/>
          </a:prstGeom>
          <a:solidFill>
            <a:srgbClr val="E7101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35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6C98F8-4285-C014-0C15-1F89A45249F8}"/>
              </a:ext>
            </a:extLst>
          </p:cNvPr>
          <p:cNvSpPr/>
          <p:nvPr/>
        </p:nvSpPr>
        <p:spPr>
          <a:xfrm>
            <a:off x="4969764" y="1760892"/>
            <a:ext cx="68580" cy="3238590"/>
          </a:xfrm>
          <a:prstGeom prst="rect">
            <a:avLst/>
          </a:prstGeom>
          <a:solidFill>
            <a:srgbClr val="E7101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35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D75E3F-CCCD-53EB-B217-57DC335D8419}"/>
              </a:ext>
            </a:extLst>
          </p:cNvPr>
          <p:cNvSpPr/>
          <p:nvPr/>
        </p:nvSpPr>
        <p:spPr>
          <a:xfrm>
            <a:off x="7813548" y="1760892"/>
            <a:ext cx="68580" cy="3238590"/>
          </a:xfrm>
          <a:prstGeom prst="rect">
            <a:avLst/>
          </a:prstGeom>
          <a:solidFill>
            <a:srgbClr val="E7101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35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A2F670-2666-4450-3526-BB55CAEF2C53}"/>
              </a:ext>
            </a:extLst>
          </p:cNvPr>
          <p:cNvSpPr/>
          <p:nvPr/>
        </p:nvSpPr>
        <p:spPr>
          <a:xfrm>
            <a:off x="8302281" y="1760892"/>
            <a:ext cx="68580" cy="3238590"/>
          </a:xfrm>
          <a:prstGeom prst="rect">
            <a:avLst/>
          </a:prstGeom>
          <a:solidFill>
            <a:srgbClr val="E7101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35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182EBF50-9934-9862-E9DE-F94CA17A2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67" y="1177421"/>
            <a:ext cx="7817666" cy="43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28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28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28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28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5pPr>
            <a:lvl6pPr marL="552938" algn="l" rtl="0" fontAlgn="base">
              <a:spcBef>
                <a:spcPct val="0"/>
              </a:spcBef>
              <a:spcAft>
                <a:spcPct val="0"/>
              </a:spcAft>
              <a:defRPr kumimoji="1" sz="3628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1105875" algn="l" rtl="0" fontAlgn="base">
              <a:spcBef>
                <a:spcPct val="0"/>
              </a:spcBef>
              <a:spcAft>
                <a:spcPct val="0"/>
              </a:spcAft>
              <a:defRPr kumimoji="1" sz="3628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658813" algn="l" rtl="0" fontAlgn="base">
              <a:spcBef>
                <a:spcPct val="0"/>
              </a:spcBef>
              <a:spcAft>
                <a:spcPct val="0"/>
              </a:spcAft>
              <a:defRPr kumimoji="1" sz="3628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2211751" algn="l" rtl="0" fontAlgn="base">
              <a:spcBef>
                <a:spcPct val="0"/>
              </a:spcBef>
              <a:spcAft>
                <a:spcPct val="0"/>
              </a:spcAft>
              <a:defRPr kumimoji="1" sz="3628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defTabSz="685800"/>
            <a:r>
              <a:rPr lang="zh-TW" altLang="en-US" sz="2100" kern="0" dirty="0">
                <a:solidFill>
                  <a:prstClr val="black"/>
                </a:solidFill>
              </a:rPr>
              <a:t>歷史資料觀察</a:t>
            </a:r>
            <a:r>
              <a:rPr lang="en-US" altLang="zh-TW" sz="2100" kern="0" dirty="0">
                <a:solidFill>
                  <a:prstClr val="black"/>
                </a:solidFill>
              </a:rPr>
              <a:t>-</a:t>
            </a:r>
            <a:r>
              <a:rPr lang="zh-TW" altLang="en-US" sz="1800" kern="0" dirty="0">
                <a:solidFill>
                  <a:prstClr val="black"/>
                </a:solidFill>
              </a:rPr>
              <a:t>台幣交易策略</a:t>
            </a:r>
            <a:r>
              <a:rPr lang="en-US" altLang="zh-TW" sz="1800" kern="0" dirty="0">
                <a:solidFill>
                  <a:prstClr val="black"/>
                </a:solidFill>
              </a:rPr>
              <a:t>-Long 1m </a:t>
            </a:r>
            <a:r>
              <a:rPr lang="zh-TW" altLang="en-US" sz="1800" kern="0" dirty="0">
                <a:solidFill>
                  <a:prstClr val="black"/>
                </a:solidFill>
              </a:rPr>
              <a:t>台幣</a:t>
            </a:r>
            <a:r>
              <a:rPr lang="en-US" altLang="zh-TW" sz="1800" kern="0" dirty="0">
                <a:solidFill>
                  <a:prstClr val="black"/>
                </a:solidFill>
              </a:rPr>
              <a:t>NDF</a:t>
            </a:r>
            <a:endParaRPr lang="zh-TW" altLang="en-US" sz="2100" kern="0" dirty="0">
              <a:solidFill>
                <a:prstClr val="black"/>
              </a:solidFill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B59BDF1-F792-6C9D-A97F-919D1A565E89}"/>
              </a:ext>
            </a:extLst>
          </p:cNvPr>
          <p:cNvCxnSpPr/>
          <p:nvPr/>
        </p:nvCxnSpPr>
        <p:spPr>
          <a:xfrm>
            <a:off x="494110" y="4278182"/>
            <a:ext cx="8445495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19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109B7-3FBC-946F-D573-ED75A8C2B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副標題 2">
            <a:extLst>
              <a:ext uri="{FF2B5EF4-FFF2-40B4-BE49-F238E27FC236}">
                <a16:creationId xmlns:a16="http://schemas.microsoft.com/office/drawing/2014/main" id="{0B1BAB43-A0D8-DFE2-64DF-E9D9B0C84AC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3373" y="1663306"/>
            <a:ext cx="7917254" cy="1095481"/>
          </a:xfrm>
        </p:spPr>
        <p:txBody>
          <a:bodyPr/>
          <a:lstStyle/>
          <a:p>
            <a:pPr algn="l">
              <a:defRPr/>
            </a:pPr>
            <a:r>
              <a:rPr lang="zh-TW" altLang="en-US" sz="1800" dirty="0">
                <a:latin typeface="+mn-ea"/>
                <a:ea typeface="+mn-ea"/>
              </a:rPr>
              <a:t>策略之績效回測結果：</a:t>
            </a:r>
            <a:endParaRPr lang="en-US" altLang="zh-TW" sz="1800" dirty="0">
              <a:latin typeface="+mn-ea"/>
              <a:ea typeface="+mn-ea"/>
            </a:endParaRPr>
          </a:p>
          <a:p>
            <a:pPr algn="l">
              <a:defRPr/>
            </a:pPr>
            <a:r>
              <a:rPr lang="zh-TW" altLang="en-US" sz="1200" dirty="0">
                <a:latin typeface="+mn-ea"/>
                <a:ea typeface="+mn-ea"/>
              </a:rPr>
              <a:t>時間：</a:t>
            </a:r>
            <a:r>
              <a:rPr lang="en-US" altLang="zh-TW" sz="1200" dirty="0">
                <a:latin typeface="+mn-ea"/>
                <a:ea typeface="+mn-ea"/>
              </a:rPr>
              <a:t>2020/1/2</a:t>
            </a:r>
            <a:r>
              <a:rPr lang="zh-TW" altLang="en-US" sz="1200" dirty="0">
                <a:latin typeface="+mn-ea"/>
                <a:ea typeface="+mn-ea"/>
              </a:rPr>
              <a:t>至</a:t>
            </a:r>
            <a:r>
              <a:rPr lang="en-US" altLang="zh-TW" sz="1200" dirty="0">
                <a:latin typeface="+mn-ea"/>
                <a:ea typeface="+mn-ea"/>
              </a:rPr>
              <a:t>2025/7/31(</a:t>
            </a:r>
            <a:r>
              <a:rPr lang="zh-TW" altLang="en-US" sz="1200" dirty="0">
                <a:latin typeface="+mn-ea"/>
                <a:ea typeface="+mn-ea"/>
              </a:rPr>
              <a:t>共</a:t>
            </a:r>
            <a:r>
              <a:rPr lang="en-US" altLang="zh-TW" sz="1200" dirty="0">
                <a:latin typeface="+mn-ea"/>
                <a:ea typeface="+mn-ea"/>
              </a:rPr>
              <a:t>1367</a:t>
            </a:r>
            <a:r>
              <a:rPr lang="zh-TW" altLang="en-US" sz="1200" dirty="0">
                <a:latin typeface="+mn-ea"/>
                <a:ea typeface="+mn-ea"/>
              </a:rPr>
              <a:t>交易日）</a:t>
            </a:r>
            <a:endParaRPr lang="en-US" altLang="zh-TW" sz="1200" dirty="0">
              <a:latin typeface="+mn-ea"/>
              <a:ea typeface="+mn-ea"/>
            </a:endParaRPr>
          </a:p>
          <a:p>
            <a:pPr algn="l">
              <a:defRPr/>
            </a:pPr>
            <a:r>
              <a:rPr lang="zh-TW" altLang="en-US" sz="1200" dirty="0">
                <a:latin typeface="+mn-ea"/>
                <a:ea typeface="+mn-ea"/>
              </a:rPr>
              <a:t>假設條件</a:t>
            </a:r>
            <a:r>
              <a:rPr lang="en-US" altLang="zh-TW" sz="1200" dirty="0">
                <a:latin typeface="+mn-ea"/>
                <a:ea typeface="+mn-ea"/>
              </a:rPr>
              <a:t>:1.</a:t>
            </a:r>
            <a:r>
              <a:rPr lang="zh-TW" altLang="en-US" sz="1200" dirty="0">
                <a:latin typeface="+mn-ea"/>
                <a:ea typeface="+mn-ea"/>
              </a:rPr>
              <a:t>交易持倉</a:t>
            </a:r>
            <a:r>
              <a:rPr lang="en-US" altLang="zh-TW" sz="1200" dirty="0">
                <a:latin typeface="+mn-ea"/>
                <a:ea typeface="+mn-ea"/>
              </a:rPr>
              <a:t>1</a:t>
            </a:r>
            <a:r>
              <a:rPr lang="zh-TW" altLang="en-US" sz="1200" dirty="0">
                <a:latin typeface="+mn-ea"/>
                <a:ea typeface="+mn-ea"/>
              </a:rPr>
              <a:t>周。 </a:t>
            </a:r>
            <a:r>
              <a:rPr lang="en-US" altLang="zh-TW" sz="1200" dirty="0">
                <a:latin typeface="+mn-ea"/>
                <a:ea typeface="+mn-ea"/>
              </a:rPr>
              <a:t>2.</a:t>
            </a:r>
            <a:r>
              <a:rPr lang="zh-TW" altLang="en-US" sz="1200" dirty="0">
                <a:latin typeface="+mn-ea"/>
                <a:ea typeface="+mn-ea"/>
              </a:rPr>
              <a:t>訊號出現後以隔天</a:t>
            </a:r>
            <a:r>
              <a:rPr lang="en-US" altLang="zh-TW" sz="1200">
                <a:latin typeface="+mn-ea"/>
                <a:ea typeface="+mn-ea"/>
              </a:rPr>
              <a:t>ndf</a:t>
            </a:r>
            <a:r>
              <a:rPr lang="zh-TW" altLang="en-US" sz="1200">
                <a:latin typeface="+mn-ea"/>
                <a:ea typeface="+mn-ea"/>
              </a:rPr>
              <a:t>之</a:t>
            </a:r>
            <a:r>
              <a:rPr lang="zh-TW" altLang="en-US" sz="1200" dirty="0">
                <a:latin typeface="+mn-ea"/>
                <a:ea typeface="+mn-ea"/>
              </a:rPr>
              <a:t>收盤價進場。 </a:t>
            </a:r>
            <a:r>
              <a:rPr lang="en-US" altLang="zh-TW" sz="1200" dirty="0">
                <a:latin typeface="+mn-ea"/>
                <a:ea typeface="+mn-ea"/>
              </a:rPr>
              <a:t>3.</a:t>
            </a:r>
            <a:r>
              <a:rPr lang="zh-TW" altLang="en-US" sz="1200" dirty="0">
                <a:latin typeface="+mn-ea"/>
                <a:ea typeface="+mn-ea"/>
              </a:rPr>
              <a:t>折價</a:t>
            </a:r>
            <a:r>
              <a:rPr lang="en-US" altLang="zh-TW" sz="1200" dirty="0">
                <a:latin typeface="+mn-ea"/>
                <a:ea typeface="+mn-ea"/>
              </a:rPr>
              <a:t>=</a:t>
            </a:r>
            <a:r>
              <a:rPr lang="en-US" altLang="zh-TW" sz="1200" dirty="0" err="1">
                <a:latin typeface="+mn-ea"/>
                <a:ea typeface="+mn-ea"/>
              </a:rPr>
              <a:t>twd</a:t>
            </a:r>
            <a:r>
              <a:rPr lang="en-US" altLang="zh-TW" sz="1200" dirty="0">
                <a:latin typeface="+mn-ea"/>
                <a:ea typeface="+mn-ea"/>
              </a:rPr>
              <a:t> spot</a:t>
            </a:r>
            <a:r>
              <a:rPr lang="zh-TW" altLang="en-US" sz="1200" dirty="0">
                <a:latin typeface="+mn-ea"/>
                <a:ea typeface="+mn-ea"/>
              </a:rPr>
              <a:t>收盤價</a:t>
            </a:r>
            <a:r>
              <a:rPr lang="en-US" altLang="zh-TW" sz="1200" dirty="0">
                <a:latin typeface="+mn-ea"/>
                <a:ea typeface="+mn-ea"/>
              </a:rPr>
              <a:t>-1m </a:t>
            </a:r>
            <a:r>
              <a:rPr lang="en-US" altLang="zh-TW" sz="1200" dirty="0" err="1">
                <a:latin typeface="+mn-ea"/>
                <a:ea typeface="+mn-ea"/>
              </a:rPr>
              <a:t>ndf</a:t>
            </a:r>
            <a:r>
              <a:rPr lang="zh-TW" altLang="en-US" sz="1200" dirty="0">
                <a:latin typeface="+mn-ea"/>
                <a:ea typeface="+mn-ea"/>
              </a:rPr>
              <a:t>收盤價。</a:t>
            </a:r>
            <a:endParaRPr lang="en-US" altLang="zh-TW" sz="1200" dirty="0">
              <a:latin typeface="+mn-ea"/>
              <a:ea typeface="+mn-ea"/>
            </a:endParaRPr>
          </a:p>
          <a:p>
            <a:pPr algn="l">
              <a:defRPr/>
            </a:pPr>
            <a:endParaRPr lang="en-US" altLang="zh-TW" sz="1200" dirty="0">
              <a:latin typeface="+mn-ea"/>
              <a:ea typeface="+mn-ea"/>
            </a:endParaRPr>
          </a:p>
          <a:p>
            <a:pPr algn="l">
              <a:defRPr/>
            </a:pPr>
            <a:endParaRPr lang="en-US" altLang="zh-TW" sz="1350" dirty="0">
              <a:latin typeface="+mn-ea"/>
              <a:ea typeface="+mn-ea"/>
            </a:endParaRPr>
          </a:p>
          <a:p>
            <a:pPr algn="l">
              <a:defRPr/>
            </a:pPr>
            <a:endParaRPr lang="en-US" altLang="zh-TW" sz="1500" dirty="0">
              <a:latin typeface="+mn-ea"/>
              <a:ea typeface="+mn-ea"/>
            </a:endParaRPr>
          </a:p>
          <a:p>
            <a:pPr algn="l">
              <a:defRPr/>
            </a:pPr>
            <a:endParaRPr lang="en-US" altLang="zh-TW" sz="1500" dirty="0">
              <a:latin typeface="+mn-ea"/>
              <a:ea typeface="+mn-ea"/>
            </a:endParaRPr>
          </a:p>
          <a:p>
            <a:pPr algn="l">
              <a:defRPr/>
            </a:pPr>
            <a:endParaRPr lang="en-US" altLang="zh-TW" sz="1500" dirty="0">
              <a:latin typeface="+mn-ea"/>
              <a:ea typeface="+mn-ea"/>
            </a:endParaRPr>
          </a:p>
          <a:p>
            <a:pPr algn="l">
              <a:defRPr/>
            </a:pPr>
            <a:endParaRPr lang="zh-TW" altLang="en-US" sz="1500" dirty="0">
              <a:latin typeface="+mn-ea"/>
              <a:ea typeface="+mn-ea"/>
            </a:endParaRPr>
          </a:p>
          <a:p>
            <a:pPr algn="l">
              <a:defRPr/>
            </a:pPr>
            <a:endParaRPr lang="en-US" altLang="zh-TW" sz="1500" dirty="0">
              <a:latin typeface="+mn-ea"/>
              <a:ea typeface="+mn-ea"/>
            </a:endParaRPr>
          </a:p>
          <a:p>
            <a:pPr algn="l">
              <a:defRPr/>
            </a:pPr>
            <a:endParaRPr lang="en-US" altLang="zh-TW" sz="1500" dirty="0">
              <a:latin typeface="+mn-ea"/>
              <a:ea typeface="+mn-ea"/>
            </a:endParaRPr>
          </a:p>
          <a:p>
            <a:pPr algn="l">
              <a:defRPr/>
            </a:pPr>
            <a:endParaRPr lang="en-US" altLang="zh-TW" sz="1500" dirty="0">
              <a:latin typeface="+mn-ea"/>
              <a:ea typeface="+mn-ea"/>
            </a:endParaRPr>
          </a:p>
          <a:p>
            <a:pPr algn="l">
              <a:defRPr/>
            </a:pPr>
            <a:endParaRPr lang="zh-TW" altLang="en-US" sz="1500" dirty="0">
              <a:latin typeface="+mn-ea"/>
              <a:ea typeface="+mn-ea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10892A1-E28A-FFE9-A783-307094464D59}"/>
              </a:ext>
            </a:extLst>
          </p:cNvPr>
          <p:cNvGraphicFramePr>
            <a:graphicFrameLocks noGrp="1"/>
          </p:cNvGraphicFramePr>
          <p:nvPr/>
        </p:nvGraphicFramePr>
        <p:xfrm>
          <a:off x="688138" y="2583853"/>
          <a:ext cx="7842491" cy="22527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2055">
                  <a:extLst>
                    <a:ext uri="{9D8B030D-6E8A-4147-A177-3AD203B41FA5}">
                      <a16:colId xmlns:a16="http://schemas.microsoft.com/office/drawing/2014/main" val="2599409420"/>
                    </a:ext>
                  </a:extLst>
                </a:gridCol>
                <a:gridCol w="1660109">
                  <a:extLst>
                    <a:ext uri="{9D8B030D-6E8A-4147-A177-3AD203B41FA5}">
                      <a16:colId xmlns:a16="http://schemas.microsoft.com/office/drawing/2014/main" val="2357822201"/>
                    </a:ext>
                  </a:extLst>
                </a:gridCol>
                <a:gridCol w="1660109">
                  <a:extLst>
                    <a:ext uri="{9D8B030D-6E8A-4147-A177-3AD203B41FA5}">
                      <a16:colId xmlns:a16="http://schemas.microsoft.com/office/drawing/2014/main" val="1531502321"/>
                    </a:ext>
                  </a:extLst>
                </a:gridCol>
                <a:gridCol w="1660109">
                  <a:extLst>
                    <a:ext uri="{9D8B030D-6E8A-4147-A177-3AD203B41FA5}">
                      <a16:colId xmlns:a16="http://schemas.microsoft.com/office/drawing/2014/main" val="4047558413"/>
                    </a:ext>
                  </a:extLst>
                </a:gridCol>
                <a:gridCol w="1660109">
                  <a:extLst>
                    <a:ext uri="{9D8B030D-6E8A-4147-A177-3AD203B41FA5}">
                      <a16:colId xmlns:a16="http://schemas.microsoft.com/office/drawing/2014/main" val="607384996"/>
                    </a:ext>
                  </a:extLst>
                </a:gridCol>
              </a:tblGrid>
              <a:tr h="558026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zh-TW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0587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情境</a:t>
                      </a:r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br>
                        <a:rPr lang="en-US" altLang="zh-TW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TW" altLang="en-US" sz="1500" b="1" i="0" u="none" strike="noStrike" dirty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折價</a:t>
                      </a:r>
                      <a:r>
                        <a:rPr lang="en-US" altLang="zh-TW" sz="1500" b="1" i="0" u="none" strike="noStrike" dirty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0.3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0587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情境</a:t>
                      </a:r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br>
                        <a:rPr lang="en-US" altLang="zh-TW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TW" altLang="en-US" sz="1500" b="1" i="0" u="none" strike="noStrike" dirty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折價</a:t>
                      </a:r>
                      <a:r>
                        <a:rPr lang="en-US" altLang="zh-TW" sz="1500" b="1" i="0" u="none" strike="noStrike" dirty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0.4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0587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情境</a:t>
                      </a:r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br>
                        <a:rPr lang="en-US" altLang="zh-TW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TW" altLang="en-US" sz="1500" b="1" i="0" u="none" strike="noStrike" dirty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折價</a:t>
                      </a:r>
                      <a:r>
                        <a:rPr lang="en-US" altLang="zh-TW" sz="1500" b="1" i="0" u="none" strike="noStrike" dirty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0587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情境</a:t>
                      </a:r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br>
                        <a:rPr lang="en-US" altLang="zh-TW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TW" altLang="en-US" sz="1500" b="1" i="0" u="none" strike="noStrike" dirty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折價</a:t>
                      </a:r>
                      <a:r>
                        <a:rPr lang="en-US" altLang="zh-TW" sz="1500" b="1" i="0" u="none" strike="noStrike" dirty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0.6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508562"/>
                  </a:ext>
                </a:extLst>
              </a:tr>
              <a:tr h="282458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zh-TW" altLang="en-US" sz="15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進場次數</a:t>
                      </a:r>
                      <a:endParaRPr lang="zh-TW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altLang="zh-TW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altLang="zh-TW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altLang="zh-TW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altLang="zh-TW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0436"/>
                  </a:ext>
                </a:extLst>
              </a:tr>
              <a:tr h="282458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zh-TW" alt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總報酬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altLang="zh-TW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+2.59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altLang="zh-TW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+3.9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altLang="zh-TW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+2.56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altLang="zh-TW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+2.22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248684"/>
                  </a:ext>
                </a:extLst>
              </a:tr>
              <a:tr h="282458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zh-TW" altLang="en-US" sz="1500" b="1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勝率</a:t>
                      </a:r>
                      <a:endParaRPr lang="zh-TW" altLang="en-US" sz="15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altLang="zh-TW" sz="15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53%</a:t>
                      </a:r>
                      <a:endParaRPr lang="en-US" altLang="zh-TW" sz="15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altLang="zh-TW" sz="15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65%</a:t>
                      </a:r>
                      <a:endParaRPr lang="en-US" altLang="zh-TW" sz="15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altLang="zh-TW" sz="15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72%</a:t>
                      </a:r>
                      <a:endParaRPr lang="en-US" altLang="zh-TW" sz="15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altLang="zh-TW" sz="15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71%</a:t>
                      </a:r>
                      <a:endParaRPr lang="en-US" altLang="zh-TW" sz="15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173828"/>
                  </a:ext>
                </a:extLst>
              </a:tr>
              <a:tr h="282458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zh-TW" altLang="en-US" sz="15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單筆最大獲利</a:t>
                      </a:r>
                      <a:endParaRPr lang="zh-TW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altLang="zh-TW" sz="1500" b="1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1.705</a:t>
                      </a:r>
                      <a:endParaRPr lang="en-US" altLang="zh-TW" sz="15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altLang="zh-TW" sz="15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1.705</a:t>
                      </a:r>
                      <a:endParaRPr lang="en-US" altLang="zh-TW" sz="15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altLang="zh-TW" sz="15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1.705</a:t>
                      </a:r>
                      <a:endParaRPr lang="en-US" altLang="zh-TW" sz="15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altLang="zh-TW" sz="15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1.705</a:t>
                      </a:r>
                      <a:endParaRPr lang="en-US" altLang="zh-TW" sz="15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103259"/>
                  </a:ext>
                </a:extLst>
              </a:tr>
              <a:tr h="282458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zh-TW" altLang="en-US" sz="15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單筆最大損失</a:t>
                      </a:r>
                      <a:endParaRPr lang="zh-TW" alt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altLang="zh-TW" sz="15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-1.34</a:t>
                      </a:r>
                      <a:endParaRPr lang="en-US" altLang="zh-TW" sz="15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altLang="zh-TW" sz="15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-0.36</a:t>
                      </a:r>
                      <a:endParaRPr lang="en-US" altLang="zh-TW" sz="15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altLang="zh-TW" sz="15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-0.36</a:t>
                      </a:r>
                      <a:endParaRPr lang="en-US" altLang="zh-TW" sz="15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altLang="zh-TW" sz="15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-0.08</a:t>
                      </a:r>
                      <a:endParaRPr lang="en-US" altLang="zh-TW" sz="15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291282"/>
                  </a:ext>
                </a:extLst>
              </a:tr>
              <a:tr h="282458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zh-TW" alt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單筆最大回檔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altLang="zh-TW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-1.4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altLang="zh-TW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altLang="zh-TW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altLang="zh-TW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-0.3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9354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9B97BCB2-79D5-30D9-A6CE-E9A9ABDEA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67" y="1177421"/>
            <a:ext cx="7817666" cy="43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28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28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28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28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5pPr>
            <a:lvl6pPr marL="552938" algn="l" rtl="0" fontAlgn="base">
              <a:spcBef>
                <a:spcPct val="0"/>
              </a:spcBef>
              <a:spcAft>
                <a:spcPct val="0"/>
              </a:spcAft>
              <a:defRPr kumimoji="1" sz="3628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1105875" algn="l" rtl="0" fontAlgn="base">
              <a:spcBef>
                <a:spcPct val="0"/>
              </a:spcBef>
              <a:spcAft>
                <a:spcPct val="0"/>
              </a:spcAft>
              <a:defRPr kumimoji="1" sz="3628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658813" algn="l" rtl="0" fontAlgn="base">
              <a:spcBef>
                <a:spcPct val="0"/>
              </a:spcBef>
              <a:spcAft>
                <a:spcPct val="0"/>
              </a:spcAft>
              <a:defRPr kumimoji="1" sz="3628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2211751" algn="l" rtl="0" fontAlgn="base">
              <a:spcBef>
                <a:spcPct val="0"/>
              </a:spcBef>
              <a:spcAft>
                <a:spcPct val="0"/>
              </a:spcAft>
              <a:defRPr kumimoji="1" sz="3628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defTabSz="685800"/>
            <a:r>
              <a:rPr lang="zh-TW" altLang="en-US" sz="2100" kern="0" dirty="0">
                <a:solidFill>
                  <a:prstClr val="black"/>
                </a:solidFill>
              </a:rPr>
              <a:t>策略績效回測</a:t>
            </a:r>
            <a:r>
              <a:rPr lang="en-US" altLang="zh-TW" sz="2100" kern="0" dirty="0">
                <a:solidFill>
                  <a:prstClr val="black"/>
                </a:solidFill>
              </a:rPr>
              <a:t>-</a:t>
            </a:r>
            <a:r>
              <a:rPr lang="zh-TW" altLang="en-US" sz="1800" kern="0" dirty="0">
                <a:solidFill>
                  <a:prstClr val="black"/>
                </a:solidFill>
              </a:rPr>
              <a:t>台幣交易策略</a:t>
            </a:r>
            <a:r>
              <a:rPr lang="en-US" altLang="zh-TW" sz="1800" kern="0" dirty="0">
                <a:solidFill>
                  <a:prstClr val="black"/>
                </a:solidFill>
              </a:rPr>
              <a:t>-Long 1m </a:t>
            </a:r>
            <a:r>
              <a:rPr lang="zh-TW" altLang="en-US" sz="1800" kern="0" dirty="0">
                <a:solidFill>
                  <a:prstClr val="black"/>
                </a:solidFill>
              </a:rPr>
              <a:t>台幣</a:t>
            </a:r>
            <a:r>
              <a:rPr lang="en-US" altLang="zh-TW" sz="1800" kern="0" dirty="0">
                <a:solidFill>
                  <a:prstClr val="black"/>
                </a:solidFill>
              </a:rPr>
              <a:t>NDF</a:t>
            </a:r>
            <a:endParaRPr lang="zh-TW" altLang="en-US" sz="2100" kern="0" dirty="0">
              <a:solidFill>
                <a:prstClr val="black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5889FD6-12A7-5309-EF3B-540D02F019BB}"/>
              </a:ext>
            </a:extLst>
          </p:cNvPr>
          <p:cNvSpPr txBox="1"/>
          <p:nvPr/>
        </p:nvSpPr>
        <p:spPr>
          <a:xfrm>
            <a:off x="680388" y="4917696"/>
            <a:ext cx="6741492" cy="623248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None/>
              <a:defRPr kumimoji="1" sz="2400" b="1">
                <a:latin typeface="+mn-ea"/>
              </a:defRPr>
            </a:lvl1pPr>
            <a:lvl2pPr indent="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None/>
              <a:defRPr kumimoji="1" sz="2419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indent="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None/>
              <a:defRPr kumimoji="1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indent="0" algn="ctr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19">
                <a:ea typeface="新細明體" pitchFamily="18" charset="-120"/>
              </a:defRPr>
            </a:lvl4pPr>
            <a:lvl5pPr indent="0" algn="ctr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19">
                <a:ea typeface="新細明體" pitchFamily="18" charset="-120"/>
              </a:defRPr>
            </a:lvl5pPr>
            <a:lvl6pPr indent="0" algn="ctr" fontAlgn="base">
              <a:spcBef>
                <a:spcPct val="20000"/>
              </a:spcBef>
              <a:spcAft>
                <a:spcPct val="0"/>
              </a:spcAft>
              <a:buNone/>
              <a:defRPr kumimoji="1" sz="2419">
                <a:ea typeface="新細明體" pitchFamily="18" charset="-120"/>
              </a:defRPr>
            </a:lvl6pPr>
            <a:lvl7pPr indent="0" algn="ctr" fontAlgn="base">
              <a:spcBef>
                <a:spcPct val="20000"/>
              </a:spcBef>
              <a:spcAft>
                <a:spcPct val="0"/>
              </a:spcAft>
              <a:buNone/>
              <a:defRPr kumimoji="1" sz="2419">
                <a:ea typeface="新細明體" pitchFamily="18" charset="-120"/>
              </a:defRPr>
            </a:lvl7pPr>
            <a:lvl8pPr indent="0" algn="ctr" fontAlgn="base">
              <a:spcBef>
                <a:spcPct val="20000"/>
              </a:spcBef>
              <a:spcAft>
                <a:spcPct val="0"/>
              </a:spcAft>
              <a:buNone/>
              <a:defRPr kumimoji="1" sz="2419">
                <a:ea typeface="新細明體" pitchFamily="18" charset="-120"/>
              </a:defRPr>
            </a:lvl8pPr>
            <a:lvl9pPr indent="0" algn="ctr" fontAlgn="base">
              <a:spcBef>
                <a:spcPct val="20000"/>
              </a:spcBef>
              <a:spcAft>
                <a:spcPct val="0"/>
              </a:spcAft>
              <a:buNone/>
              <a:defRPr kumimoji="1" sz="2419">
                <a:ea typeface="新細明體" pitchFamily="18" charset="-120"/>
              </a:defRPr>
            </a:lvl9pPr>
          </a:lstStyle>
          <a:p>
            <a:pPr marL="257175" indent="-257175" defTabSz="685800">
              <a:buFont typeface="Wingdings" panose="05000000000000000000" pitchFamily="2" charset="2"/>
              <a:buChar char="n"/>
            </a:pPr>
            <a:r>
              <a:rPr lang="zh-TW" altLang="en-US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r>
              <a:rPr lang="en-US" altLang="zh-TW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50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兼顧風險與報酬</a:t>
            </a:r>
            <a:r>
              <a:rPr lang="zh-TW" altLang="en-US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下，傾向</a:t>
            </a:r>
            <a:r>
              <a:rPr lang="zh-TW" altLang="en-US" sz="1500" u="sng" dirty="0">
                <a:solidFill>
                  <a:srgbClr val="E7101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折價超過</a:t>
            </a:r>
            <a:r>
              <a:rPr lang="en-US" altLang="zh-TW" sz="1500" u="sng" dirty="0">
                <a:solidFill>
                  <a:srgbClr val="E7101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500" u="sng" dirty="0">
                <a:solidFill>
                  <a:srgbClr val="E7101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角以上</a:t>
            </a:r>
            <a:r>
              <a:rPr lang="zh-TW" altLang="en-US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，才進場做多</a:t>
            </a:r>
            <a:r>
              <a:rPr lang="en-US" altLang="zh-TW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1m </a:t>
            </a:r>
            <a:r>
              <a:rPr lang="zh-TW" altLang="en-US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台幣</a:t>
            </a:r>
            <a:r>
              <a:rPr lang="en-US" altLang="zh-TW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NDF</a:t>
            </a:r>
            <a:endParaRPr lang="zh-TW" altLang="en-US" sz="15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DCFA24D-5F31-2CA5-1DA1-DC8CD3664A7A}"/>
              </a:ext>
            </a:extLst>
          </p:cNvPr>
          <p:cNvSpPr/>
          <p:nvPr/>
        </p:nvSpPr>
        <p:spPr>
          <a:xfrm>
            <a:off x="5195944" y="4536366"/>
            <a:ext cx="3334683" cy="306593"/>
          </a:xfrm>
          <a:prstGeom prst="rect">
            <a:avLst/>
          </a:prstGeom>
          <a:noFill/>
          <a:ln>
            <a:solidFill>
              <a:srgbClr val="E4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35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2208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副標題 2">
            <a:extLst>
              <a:ext uri="{FF2B5EF4-FFF2-40B4-BE49-F238E27FC236}">
                <a16:creationId xmlns:a16="http://schemas.microsoft.com/office/drawing/2014/main" id="{36560291-303E-4563-ACD7-1E373668328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3373" y="1663306"/>
            <a:ext cx="7917254" cy="3675410"/>
          </a:xfrm>
        </p:spPr>
        <p:txBody>
          <a:bodyPr/>
          <a:lstStyle/>
          <a:p>
            <a:pPr algn="l">
              <a:defRPr/>
            </a:pPr>
            <a:r>
              <a:rPr lang="zh-TW" altLang="en-US" sz="1500" dirty="0">
                <a:latin typeface="標楷體" panose="03000509000000000000" pitchFamily="65" charset="-120"/>
              </a:rPr>
              <a:t>策略優點</a:t>
            </a:r>
            <a:r>
              <a:rPr lang="en-US" altLang="zh-TW" sz="1500" dirty="0">
                <a:latin typeface="標楷體" panose="03000509000000000000" pitchFamily="65" charset="-120"/>
              </a:rPr>
              <a:t>: </a:t>
            </a:r>
          </a:p>
          <a:p>
            <a:pPr algn="l">
              <a:defRPr/>
            </a:pPr>
            <a:r>
              <a:rPr lang="en-US" altLang="zh-TW" sz="1500" dirty="0">
                <a:latin typeface="標楷體" panose="03000509000000000000" pitchFamily="65" charset="-120"/>
              </a:rPr>
              <a:t>1.</a:t>
            </a:r>
            <a:r>
              <a:rPr lang="zh-TW" altLang="en-US" sz="1500" dirty="0">
                <a:latin typeface="標楷體" panose="03000509000000000000" pitchFamily="65" charset="-120"/>
              </a:rPr>
              <a:t>折價越深時進場，勝率越高</a:t>
            </a:r>
            <a:endParaRPr lang="en-US" altLang="zh-TW" sz="1500" dirty="0">
              <a:latin typeface="標楷體" panose="03000509000000000000" pitchFamily="65" charset="-120"/>
            </a:endParaRPr>
          </a:p>
          <a:p>
            <a:pPr algn="l">
              <a:defRPr/>
            </a:pPr>
            <a:r>
              <a:rPr lang="en-US" altLang="zh-TW" sz="1500" dirty="0">
                <a:latin typeface="標楷體" panose="03000509000000000000" pitchFamily="65" charset="-120"/>
              </a:rPr>
              <a:t>2.</a:t>
            </a:r>
            <a:r>
              <a:rPr lang="zh-TW" altLang="en-US" sz="1500" dirty="0">
                <a:latin typeface="標楷體" panose="03000509000000000000" pitchFamily="65" charset="-120"/>
              </a:rPr>
              <a:t>下方有央行支撐</a:t>
            </a:r>
            <a:endParaRPr lang="en-US" altLang="zh-TW" sz="1500" dirty="0">
              <a:latin typeface="標楷體" panose="03000509000000000000" pitchFamily="65" charset="-120"/>
            </a:endParaRPr>
          </a:p>
          <a:p>
            <a:pPr algn="l">
              <a:defRPr/>
            </a:pPr>
            <a:r>
              <a:rPr lang="en-US" altLang="zh-TW" sz="1500" dirty="0">
                <a:latin typeface="標楷體" panose="03000509000000000000" pitchFamily="65" charset="-120"/>
              </a:rPr>
              <a:t>3.</a:t>
            </a:r>
            <a:r>
              <a:rPr lang="zh-TW" altLang="en-US" sz="1500" dirty="0">
                <a:latin typeface="標楷體" panose="03000509000000000000" pitchFamily="65" charset="-120"/>
              </a:rPr>
              <a:t>有</a:t>
            </a:r>
            <a:r>
              <a:rPr lang="en-US" altLang="zh-TW" sz="1500" dirty="0">
                <a:latin typeface="標楷體" panose="03000509000000000000" pitchFamily="65" charset="-120"/>
              </a:rPr>
              <a:t>carry</a:t>
            </a:r>
            <a:r>
              <a:rPr lang="zh-TW" altLang="en-US" sz="1500" dirty="0">
                <a:latin typeface="標楷體" panose="03000509000000000000" pitchFamily="65" charset="-120"/>
              </a:rPr>
              <a:t>保護</a:t>
            </a:r>
            <a:endParaRPr lang="en-US" altLang="zh-TW" sz="1500" dirty="0">
              <a:latin typeface="標楷體" panose="03000509000000000000" pitchFamily="65" charset="-120"/>
            </a:endParaRPr>
          </a:p>
          <a:p>
            <a:pPr algn="l">
              <a:defRPr/>
            </a:pPr>
            <a:endParaRPr lang="en-US" altLang="zh-TW" sz="1500" dirty="0">
              <a:latin typeface="標楷體" panose="03000509000000000000" pitchFamily="65" charset="-120"/>
            </a:endParaRPr>
          </a:p>
          <a:p>
            <a:pPr algn="l">
              <a:defRPr/>
            </a:pPr>
            <a:r>
              <a:rPr lang="zh-TW" altLang="en-US" sz="1500" dirty="0">
                <a:latin typeface="標楷體" panose="03000509000000000000" pitchFamily="65" charset="-120"/>
              </a:rPr>
              <a:t>策略缺點</a:t>
            </a:r>
            <a:r>
              <a:rPr lang="en-US" altLang="zh-TW" sz="1500" dirty="0">
                <a:latin typeface="標楷體" panose="03000509000000000000" pitchFamily="65" charset="-120"/>
              </a:rPr>
              <a:t>:</a:t>
            </a:r>
          </a:p>
          <a:p>
            <a:pPr algn="l">
              <a:defRPr/>
            </a:pPr>
            <a:r>
              <a:rPr lang="en-US" altLang="zh-TW" sz="1500" dirty="0">
                <a:latin typeface="標楷體" panose="03000509000000000000" pitchFamily="65" charset="-120"/>
              </a:rPr>
              <a:t>1.</a:t>
            </a:r>
            <a:r>
              <a:rPr lang="zh-TW" altLang="en-US" sz="1500" dirty="0">
                <a:latin typeface="標楷體" panose="03000509000000000000" pitchFamily="65" charset="-120"/>
              </a:rPr>
              <a:t>市場恐慌時，</a:t>
            </a:r>
            <a:r>
              <a:rPr lang="en-US" altLang="zh-TW" sz="1500" dirty="0">
                <a:latin typeface="標楷體" panose="03000509000000000000" pitchFamily="65" charset="-120"/>
              </a:rPr>
              <a:t>NDF</a:t>
            </a:r>
            <a:r>
              <a:rPr lang="zh-TW" altLang="en-US" sz="1500" dirty="0">
                <a:latin typeface="標楷體" panose="03000509000000000000" pitchFamily="65" charset="-120"/>
              </a:rPr>
              <a:t>流動性問題</a:t>
            </a:r>
            <a:endParaRPr lang="en-US" altLang="zh-TW" sz="1500" dirty="0">
              <a:latin typeface="標楷體" panose="03000509000000000000" pitchFamily="65" charset="-120"/>
            </a:endParaRPr>
          </a:p>
          <a:p>
            <a:pPr algn="l">
              <a:defRPr/>
            </a:pPr>
            <a:r>
              <a:rPr lang="en-US" altLang="zh-TW" sz="1500" dirty="0">
                <a:latin typeface="標楷體" panose="03000509000000000000" pitchFamily="65" charset="-120"/>
              </a:rPr>
              <a:t>2.</a:t>
            </a:r>
            <a:r>
              <a:rPr lang="zh-TW" altLang="en-US" sz="1500" dirty="0">
                <a:latin typeface="標楷體" panose="03000509000000000000" pitchFamily="65" charset="-120"/>
              </a:rPr>
              <a:t>進入歐美盤時段，無人執行策略</a:t>
            </a:r>
            <a:endParaRPr lang="en-US" altLang="zh-TW" sz="1500" dirty="0">
              <a:latin typeface="標楷體" panose="03000509000000000000" pitchFamily="65" charset="-120"/>
            </a:endParaRPr>
          </a:p>
          <a:p>
            <a:pPr algn="l">
              <a:defRPr/>
            </a:pPr>
            <a:endParaRPr lang="en-US" altLang="zh-TW" sz="1500" dirty="0">
              <a:latin typeface="標楷體" panose="03000509000000000000" pitchFamily="65" charset="-120"/>
            </a:endParaRPr>
          </a:p>
          <a:p>
            <a:pPr algn="l">
              <a:defRPr/>
            </a:pPr>
            <a:endParaRPr lang="en-US" altLang="zh-TW" sz="1500" dirty="0">
              <a:latin typeface="標楷體" panose="03000509000000000000" pitchFamily="65" charset="-120"/>
            </a:endParaRPr>
          </a:p>
          <a:p>
            <a:pPr algn="l">
              <a:defRPr/>
            </a:pPr>
            <a:endParaRPr lang="en-US" altLang="zh-TW" sz="1500" dirty="0">
              <a:latin typeface="標楷體" panose="03000509000000000000" pitchFamily="65" charset="-120"/>
            </a:endParaRPr>
          </a:p>
          <a:p>
            <a:pPr algn="l">
              <a:defRPr/>
            </a:pPr>
            <a:endParaRPr lang="zh-TW" altLang="en-US" sz="1500" dirty="0">
              <a:latin typeface="標楷體" panose="03000509000000000000" pitchFamily="65" charset="-120"/>
            </a:endParaRPr>
          </a:p>
          <a:p>
            <a:pPr algn="l">
              <a:defRPr/>
            </a:pPr>
            <a:endParaRPr lang="en-US" altLang="zh-TW" sz="1500" dirty="0">
              <a:latin typeface="標楷體" panose="03000509000000000000" pitchFamily="65" charset="-120"/>
            </a:endParaRPr>
          </a:p>
          <a:p>
            <a:pPr algn="l">
              <a:defRPr/>
            </a:pPr>
            <a:endParaRPr lang="en-US" altLang="zh-TW" sz="1500" dirty="0">
              <a:latin typeface="標楷體" panose="03000509000000000000" pitchFamily="65" charset="-120"/>
            </a:endParaRPr>
          </a:p>
          <a:p>
            <a:pPr algn="l">
              <a:defRPr/>
            </a:pPr>
            <a:endParaRPr lang="en-US" altLang="zh-TW" sz="1500" dirty="0">
              <a:latin typeface="標楷體" panose="03000509000000000000" pitchFamily="65" charset="-120"/>
            </a:endParaRPr>
          </a:p>
          <a:p>
            <a:pPr algn="l">
              <a:defRPr/>
            </a:pPr>
            <a:endParaRPr lang="zh-TW" altLang="en-US" sz="1500" dirty="0">
              <a:latin typeface="標楷體" panose="03000509000000000000" pitchFamily="65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F889E8F-6AB5-C955-FD40-6FFE624E2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67" y="1177421"/>
            <a:ext cx="7817666" cy="43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28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28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28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28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5pPr>
            <a:lvl6pPr marL="552938" algn="l" rtl="0" fontAlgn="base">
              <a:spcBef>
                <a:spcPct val="0"/>
              </a:spcBef>
              <a:spcAft>
                <a:spcPct val="0"/>
              </a:spcAft>
              <a:defRPr kumimoji="1" sz="3628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1105875" algn="l" rtl="0" fontAlgn="base">
              <a:spcBef>
                <a:spcPct val="0"/>
              </a:spcBef>
              <a:spcAft>
                <a:spcPct val="0"/>
              </a:spcAft>
              <a:defRPr kumimoji="1" sz="3628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658813" algn="l" rtl="0" fontAlgn="base">
              <a:spcBef>
                <a:spcPct val="0"/>
              </a:spcBef>
              <a:spcAft>
                <a:spcPct val="0"/>
              </a:spcAft>
              <a:defRPr kumimoji="1" sz="3628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2211751" algn="l" rtl="0" fontAlgn="base">
              <a:spcBef>
                <a:spcPct val="0"/>
              </a:spcBef>
              <a:spcAft>
                <a:spcPct val="0"/>
              </a:spcAft>
              <a:defRPr kumimoji="1" sz="3628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defTabSz="685800"/>
            <a:r>
              <a:rPr lang="zh-TW" altLang="en-US" sz="2100" kern="0" dirty="0">
                <a:solidFill>
                  <a:prstClr val="black"/>
                </a:solidFill>
              </a:rPr>
              <a:t>台幣交易策略</a:t>
            </a:r>
            <a:r>
              <a:rPr lang="en-US" altLang="zh-TW" sz="2100" kern="0" dirty="0">
                <a:solidFill>
                  <a:prstClr val="black"/>
                </a:solidFill>
              </a:rPr>
              <a:t>-</a:t>
            </a:r>
            <a:r>
              <a:rPr lang="en-US" altLang="zh-TW" sz="2100" kern="0" dirty="0">
                <a:solidFill>
                  <a:srgbClr val="FF0000"/>
                </a:solidFill>
              </a:rPr>
              <a:t>Long 1m </a:t>
            </a:r>
            <a:r>
              <a:rPr lang="zh-TW" altLang="en-US" sz="2100" kern="0" dirty="0">
                <a:solidFill>
                  <a:srgbClr val="FF0000"/>
                </a:solidFill>
              </a:rPr>
              <a:t>台幣</a:t>
            </a:r>
            <a:r>
              <a:rPr lang="en-US" altLang="zh-TW" sz="2100" kern="0" dirty="0">
                <a:solidFill>
                  <a:srgbClr val="FF0000"/>
                </a:solidFill>
              </a:rPr>
              <a:t>NDF</a:t>
            </a:r>
            <a:endParaRPr lang="zh-TW" altLang="en-US" sz="21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77649"/>
      </p:ext>
    </p:extLst>
  </p:cSld>
  <p:clrMapOvr>
    <a:masterClrMapping/>
  </p:clrMapOvr>
</p:sld>
</file>

<file path=ppt/theme/theme1.xml><?xml version="1.0" encoding="utf-8"?>
<a:theme xmlns:a="http://schemas.openxmlformats.org/drawingml/2006/main" name="3_自訂設計">
  <a:themeElements>
    <a:clrScheme name="3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自訂設計">
  <a:themeElements>
    <a:clrScheme name="3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自訂設計">
  <a:themeElements>
    <a:clrScheme name="3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 algn="l" eaLnBrk="1" hangingPunct="1">
          <a:defRPr sz="1600" dirty="0"/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153105</TotalTime>
  <Words>3159</Words>
  <Application>Microsoft Office PowerPoint</Application>
  <PresentationFormat>如螢幕大小 (4:3)</PresentationFormat>
  <Paragraphs>602</Paragraphs>
  <Slides>22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11</vt:i4>
      </vt:variant>
      <vt:variant>
        <vt:lpstr>投影片標題</vt:lpstr>
      </vt:variant>
      <vt:variant>
        <vt:i4>22</vt:i4>
      </vt:variant>
    </vt:vector>
  </HeadingPairs>
  <TitlesOfParts>
    <vt:vector size="44" baseType="lpstr">
      <vt:lpstr>Arial Unicode MS</vt:lpstr>
      <vt:lpstr>Microsoft JhengHei UI</vt:lpstr>
      <vt:lpstr>細明體</vt:lpstr>
      <vt:lpstr>微軟正黑體</vt:lpstr>
      <vt:lpstr>新細明體</vt:lpstr>
      <vt:lpstr>標楷體</vt:lpstr>
      <vt:lpstr>Arial</vt:lpstr>
      <vt:lpstr>Arial Narrow</vt:lpstr>
      <vt:lpstr>Calibri</vt:lpstr>
      <vt:lpstr>Perpetua</vt:lpstr>
      <vt:lpstr>Wingdings</vt:lpstr>
      <vt:lpstr>3_自訂設計</vt:lpstr>
      <vt:lpstr>4_自訂設計</vt:lpstr>
      <vt:lpstr>自訂設計</vt:lpstr>
      <vt:lpstr>6_自訂設計</vt:lpstr>
      <vt:lpstr>1_自訂設計</vt:lpstr>
      <vt:lpstr>7_自訂設計</vt:lpstr>
      <vt:lpstr>5_自訂設計</vt:lpstr>
      <vt:lpstr>8_自訂設計</vt:lpstr>
      <vt:lpstr>9_自訂設計</vt:lpstr>
      <vt:lpstr>10_自訂設計</vt:lpstr>
      <vt:lpstr>11_自訂設計</vt:lpstr>
      <vt:lpstr>PowerPoint 簡報</vt:lpstr>
      <vt:lpstr>外匯交易部- FX View</vt:lpstr>
      <vt:lpstr>外匯交易部- FX View</vt:lpstr>
      <vt:lpstr>外匯交易部- FX View</vt:lpstr>
      <vt:lpstr>損益及部位概況</vt:lpstr>
      <vt:lpstr>台幣交易策略-Long 1m 台幣NDF</vt:lpstr>
      <vt:lpstr>PowerPoint 簡報</vt:lpstr>
      <vt:lpstr>PowerPoint 簡報</vt:lpstr>
      <vt:lpstr>PowerPoint 簡報</vt:lpstr>
      <vt:lpstr>利率策略: TY多單+賣出買權</vt:lpstr>
      <vt:lpstr>實際部位</vt:lpstr>
      <vt:lpstr>利率交易部損益及部位概況</vt:lpstr>
      <vt:lpstr>Trader PL</vt:lpstr>
      <vt:lpstr>台幣利率</vt:lpstr>
      <vt:lpstr>USD Rate</vt:lpstr>
      <vt:lpstr>USDTWD Swap</vt:lpstr>
      <vt:lpstr>CNY Bond</vt:lpstr>
      <vt:lpstr>PowerPoint 簡報</vt:lpstr>
      <vt:lpstr>股票市場訊息與交易策略</vt:lpstr>
      <vt:lpstr>CB市場訊息與交易策略</vt:lpstr>
      <vt:lpstr>31311  弘塑一</vt:lpstr>
      <vt:lpstr>PowerPoint 簡報</vt:lpstr>
    </vt:vector>
  </TitlesOfParts>
  <Company>tsb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870705</dc:creator>
  <cp:lastModifiedBy>周伯彥</cp:lastModifiedBy>
  <cp:revision>5943</cp:revision>
  <cp:lastPrinted>2018-03-22T00:06:27Z</cp:lastPrinted>
  <dcterms:created xsi:type="dcterms:W3CDTF">2004-04-09T03:27:04Z</dcterms:created>
  <dcterms:modified xsi:type="dcterms:W3CDTF">2025-08-25T03:54:50Z</dcterms:modified>
</cp:coreProperties>
</file>