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5"/>
  </p:handoutMasterIdLst>
  <p:sldIdLst>
    <p:sldId id="725" r:id="rId4"/>
    <p:sldId id="726" r:id="rId5"/>
    <p:sldId id="727" r:id="rId6"/>
    <p:sldId id="728" r:id="rId7"/>
    <p:sldId id="729" r:id="rId8"/>
    <p:sldId id="544" r:id="rId9"/>
    <p:sldId id="547" r:id="rId10"/>
    <p:sldId id="719" r:id="rId12"/>
    <p:sldId id="721" r:id="rId13"/>
    <p:sldId id="723" r:id="rId14"/>
  </p:sldIdLst>
  <p:sldSz cx="9144000" cy="6858000" type="screen4x3"/>
  <p:notesSz cx="992632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8000"/>
    <a:srgbClr val="FF0000"/>
    <a:srgbClr val="0000CC"/>
    <a:srgbClr val="080808"/>
    <a:srgbClr val="56B48C"/>
    <a:srgbClr val="99663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346" autoAdjust="0"/>
  </p:normalViewPr>
  <p:slideViewPr>
    <p:cSldViewPr>
      <p:cViewPr varScale="1">
        <p:scale>
          <a:sx n="107" d="100"/>
          <a:sy n="107" d="100"/>
        </p:scale>
        <p:origin x="804" y="102"/>
      </p:cViewPr>
      <p:guideLst>
        <p:guide orient="horz" pos="1970"/>
        <p:guide pos="29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82" y="-102"/>
      </p:cViewPr>
      <p:guideLst>
        <p:guide orient="horz" pos="1952"/>
        <p:guide pos="3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C:\Users\user\Downloads\&#27963;&#38913;&#31807;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C:\Users\user\Downloads\&#27963;&#38913;&#31807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sz="2000" b="0" i="0" u="none" strike="noStrike" kern="1200" spc="0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國債利率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endParaRPr lang="en-US" altLang="zh-TW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387828003692916"/>
          <c:y val="0.052054105047073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35375816993464"/>
          <c:y val="0.097245409015025"/>
          <c:w val="0.951484204793028"/>
          <c:h val="0.851252086811352"/>
        </c:manualLayout>
      </c:layout>
      <c:lineChart>
        <c:grouping val="standard"/>
        <c:varyColors val="0"/>
        <c:ser>
          <c:idx val="0"/>
          <c:order val="0"/>
          <c:tx>
            <c:strRef>
              <c:f>'[活頁簿2.xlsx]CNY 10Y (2)'!$C$3</c:f>
              <c:strCache>
                <c:ptCount val="1"/>
                <c:pt idx="0">
                  <c:v>10Y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'[活頁簿2.xlsx]CNY 10Y (2)'!$B$4:$B$846</c:f>
              <c:numCache>
                <c:formatCode>yyyy/m/d</c:formatCode>
                <c:ptCount val="843"/>
                <c:pt idx="0" c:formatCode="yyyy/m/d">
                  <c:v>43832</c:v>
                </c:pt>
                <c:pt idx="1" c:formatCode="yyyy/m/d">
                  <c:v>43833</c:v>
                </c:pt>
                <c:pt idx="2" c:formatCode="yyyy/m/d">
                  <c:v>43836</c:v>
                </c:pt>
                <c:pt idx="3" c:formatCode="yyyy/m/d">
                  <c:v>43837</c:v>
                </c:pt>
                <c:pt idx="4" c:formatCode="yyyy/m/d">
                  <c:v>43838</c:v>
                </c:pt>
                <c:pt idx="5" c:formatCode="yyyy/m/d">
                  <c:v>43839</c:v>
                </c:pt>
                <c:pt idx="6" c:formatCode="yyyy/m/d">
                  <c:v>43840</c:v>
                </c:pt>
                <c:pt idx="7" c:formatCode="yyyy/m/d">
                  <c:v>43843</c:v>
                </c:pt>
                <c:pt idx="8" c:formatCode="yyyy/m/d">
                  <c:v>43844</c:v>
                </c:pt>
                <c:pt idx="9" c:formatCode="yyyy/m/d">
                  <c:v>43845</c:v>
                </c:pt>
                <c:pt idx="10" c:formatCode="yyyy/m/d">
                  <c:v>43846</c:v>
                </c:pt>
                <c:pt idx="11" c:formatCode="yyyy/m/d">
                  <c:v>43847</c:v>
                </c:pt>
                <c:pt idx="12" c:formatCode="yyyy/m/d">
                  <c:v>43850</c:v>
                </c:pt>
                <c:pt idx="13" c:formatCode="yyyy/m/d">
                  <c:v>43851</c:v>
                </c:pt>
                <c:pt idx="14" c:formatCode="yyyy/m/d">
                  <c:v>43852</c:v>
                </c:pt>
                <c:pt idx="15" c:formatCode="yyyy/m/d">
                  <c:v>43853</c:v>
                </c:pt>
                <c:pt idx="16" c:formatCode="yyyy/m/d">
                  <c:v>43864</c:v>
                </c:pt>
                <c:pt idx="17" c:formatCode="yyyy/m/d">
                  <c:v>43865</c:v>
                </c:pt>
                <c:pt idx="18" c:formatCode="yyyy/m/d">
                  <c:v>43866</c:v>
                </c:pt>
                <c:pt idx="19" c:formatCode="yyyy/m/d">
                  <c:v>43867</c:v>
                </c:pt>
                <c:pt idx="20" c:formatCode="yyyy/m/d">
                  <c:v>43868</c:v>
                </c:pt>
                <c:pt idx="21" c:formatCode="yyyy/m/d">
                  <c:v>43871</c:v>
                </c:pt>
                <c:pt idx="22" c:formatCode="yyyy/m/d">
                  <c:v>43872</c:v>
                </c:pt>
                <c:pt idx="23" c:formatCode="yyyy/m/d">
                  <c:v>43873</c:v>
                </c:pt>
                <c:pt idx="24" c:formatCode="yyyy/m/d">
                  <c:v>43874</c:v>
                </c:pt>
                <c:pt idx="25" c:formatCode="yyyy/m/d">
                  <c:v>43875</c:v>
                </c:pt>
                <c:pt idx="26" c:formatCode="yyyy/m/d">
                  <c:v>43878</c:v>
                </c:pt>
                <c:pt idx="27" c:formatCode="yyyy/m/d">
                  <c:v>43879</c:v>
                </c:pt>
                <c:pt idx="28" c:formatCode="yyyy/m/d">
                  <c:v>43880</c:v>
                </c:pt>
                <c:pt idx="29" c:formatCode="yyyy/m/d">
                  <c:v>43881</c:v>
                </c:pt>
                <c:pt idx="30" c:formatCode="yyyy/m/d">
                  <c:v>43882</c:v>
                </c:pt>
                <c:pt idx="31" c:formatCode="yyyy/m/d">
                  <c:v>43885</c:v>
                </c:pt>
                <c:pt idx="32" c:formatCode="yyyy/m/d">
                  <c:v>43886</c:v>
                </c:pt>
                <c:pt idx="33" c:formatCode="yyyy/m/d">
                  <c:v>43887</c:v>
                </c:pt>
                <c:pt idx="34" c:formatCode="yyyy/m/d">
                  <c:v>43888</c:v>
                </c:pt>
                <c:pt idx="35" c:formatCode="yyyy/m/d">
                  <c:v>43889</c:v>
                </c:pt>
                <c:pt idx="36" c:formatCode="yyyy/m/d">
                  <c:v>43892</c:v>
                </c:pt>
                <c:pt idx="37" c:formatCode="yyyy/m/d">
                  <c:v>43893</c:v>
                </c:pt>
                <c:pt idx="38" c:formatCode="yyyy/m/d">
                  <c:v>43894</c:v>
                </c:pt>
                <c:pt idx="39" c:formatCode="yyyy/m/d">
                  <c:v>43895</c:v>
                </c:pt>
                <c:pt idx="40" c:formatCode="yyyy/m/d">
                  <c:v>43896</c:v>
                </c:pt>
                <c:pt idx="41" c:formatCode="yyyy/m/d">
                  <c:v>43899</c:v>
                </c:pt>
                <c:pt idx="42" c:formatCode="yyyy/m/d">
                  <c:v>43900</c:v>
                </c:pt>
                <c:pt idx="43" c:formatCode="yyyy/m/d">
                  <c:v>43901</c:v>
                </c:pt>
                <c:pt idx="44" c:formatCode="yyyy/m/d">
                  <c:v>43902</c:v>
                </c:pt>
                <c:pt idx="45" c:formatCode="yyyy/m/d">
                  <c:v>43903</c:v>
                </c:pt>
                <c:pt idx="46" c:formatCode="yyyy/m/d">
                  <c:v>43906</c:v>
                </c:pt>
                <c:pt idx="47" c:formatCode="yyyy/m/d">
                  <c:v>43907</c:v>
                </c:pt>
                <c:pt idx="48" c:formatCode="yyyy/m/d">
                  <c:v>43908</c:v>
                </c:pt>
                <c:pt idx="49" c:formatCode="yyyy/m/d">
                  <c:v>43909</c:v>
                </c:pt>
                <c:pt idx="50" c:formatCode="yyyy/m/d">
                  <c:v>43910</c:v>
                </c:pt>
                <c:pt idx="51" c:formatCode="yyyy/m/d">
                  <c:v>43913</c:v>
                </c:pt>
                <c:pt idx="52" c:formatCode="yyyy/m/d">
                  <c:v>43914</c:v>
                </c:pt>
                <c:pt idx="53" c:formatCode="yyyy/m/d">
                  <c:v>43915</c:v>
                </c:pt>
                <c:pt idx="54" c:formatCode="yyyy/m/d">
                  <c:v>43916</c:v>
                </c:pt>
                <c:pt idx="55" c:formatCode="yyyy/m/d">
                  <c:v>43917</c:v>
                </c:pt>
                <c:pt idx="56" c:formatCode="yyyy/m/d">
                  <c:v>43920</c:v>
                </c:pt>
                <c:pt idx="57" c:formatCode="yyyy/m/d">
                  <c:v>43921</c:v>
                </c:pt>
                <c:pt idx="58" c:formatCode="yyyy/m/d">
                  <c:v>43922</c:v>
                </c:pt>
                <c:pt idx="59" c:formatCode="yyyy/m/d">
                  <c:v>43923</c:v>
                </c:pt>
                <c:pt idx="60" c:formatCode="yyyy/m/d">
                  <c:v>43924</c:v>
                </c:pt>
                <c:pt idx="61" c:formatCode="yyyy/m/d">
                  <c:v>43928</c:v>
                </c:pt>
                <c:pt idx="62" c:formatCode="yyyy/m/d">
                  <c:v>43929</c:v>
                </c:pt>
                <c:pt idx="63" c:formatCode="yyyy/m/d">
                  <c:v>43930</c:v>
                </c:pt>
                <c:pt idx="64" c:formatCode="yyyy/m/d">
                  <c:v>43931</c:v>
                </c:pt>
                <c:pt idx="65" c:formatCode="yyyy/m/d">
                  <c:v>43934</c:v>
                </c:pt>
                <c:pt idx="66" c:formatCode="yyyy/m/d">
                  <c:v>43935</c:v>
                </c:pt>
                <c:pt idx="67" c:formatCode="yyyy/m/d">
                  <c:v>43936</c:v>
                </c:pt>
                <c:pt idx="68" c:formatCode="yyyy/m/d">
                  <c:v>43937</c:v>
                </c:pt>
                <c:pt idx="69" c:formatCode="yyyy/m/d">
                  <c:v>43938</c:v>
                </c:pt>
                <c:pt idx="70" c:formatCode="yyyy/m/d">
                  <c:v>43941</c:v>
                </c:pt>
                <c:pt idx="71" c:formatCode="yyyy/m/d">
                  <c:v>43942</c:v>
                </c:pt>
                <c:pt idx="72" c:formatCode="yyyy/m/d">
                  <c:v>43943</c:v>
                </c:pt>
                <c:pt idx="73" c:formatCode="yyyy/m/d">
                  <c:v>43944</c:v>
                </c:pt>
                <c:pt idx="74" c:formatCode="yyyy/m/d">
                  <c:v>43945</c:v>
                </c:pt>
                <c:pt idx="75" c:formatCode="yyyy/m/d">
                  <c:v>43948</c:v>
                </c:pt>
                <c:pt idx="76" c:formatCode="yyyy/m/d">
                  <c:v>43949</c:v>
                </c:pt>
                <c:pt idx="77" c:formatCode="yyyy/m/d">
                  <c:v>43950</c:v>
                </c:pt>
                <c:pt idx="78" c:formatCode="yyyy/m/d">
                  <c:v>43951</c:v>
                </c:pt>
                <c:pt idx="79" c:formatCode="yyyy/m/d">
                  <c:v>43957</c:v>
                </c:pt>
                <c:pt idx="80" c:formatCode="yyyy/m/d">
                  <c:v>43958</c:v>
                </c:pt>
                <c:pt idx="81" c:formatCode="yyyy/m/d">
                  <c:v>43959</c:v>
                </c:pt>
                <c:pt idx="82" c:formatCode="yyyy/m/d">
                  <c:v>43962</c:v>
                </c:pt>
                <c:pt idx="83" c:formatCode="yyyy/m/d">
                  <c:v>43963</c:v>
                </c:pt>
                <c:pt idx="84" c:formatCode="yyyy/m/d">
                  <c:v>43964</c:v>
                </c:pt>
                <c:pt idx="85" c:formatCode="yyyy/m/d">
                  <c:v>43965</c:v>
                </c:pt>
                <c:pt idx="86" c:formatCode="yyyy/m/d">
                  <c:v>43966</c:v>
                </c:pt>
                <c:pt idx="87" c:formatCode="yyyy/m/d">
                  <c:v>43969</c:v>
                </c:pt>
                <c:pt idx="88" c:formatCode="yyyy/m/d">
                  <c:v>43970</c:v>
                </c:pt>
                <c:pt idx="89" c:formatCode="yyyy/m/d">
                  <c:v>43971</c:v>
                </c:pt>
                <c:pt idx="90" c:formatCode="yyyy/m/d">
                  <c:v>43972</c:v>
                </c:pt>
                <c:pt idx="91" c:formatCode="yyyy/m/d">
                  <c:v>43973</c:v>
                </c:pt>
                <c:pt idx="92" c:formatCode="yyyy/m/d">
                  <c:v>43976</c:v>
                </c:pt>
                <c:pt idx="93" c:formatCode="yyyy/m/d">
                  <c:v>43977</c:v>
                </c:pt>
                <c:pt idx="94" c:formatCode="yyyy/m/d">
                  <c:v>43978</c:v>
                </c:pt>
                <c:pt idx="95" c:formatCode="yyyy/m/d">
                  <c:v>43979</c:v>
                </c:pt>
                <c:pt idx="96" c:formatCode="yyyy/m/d">
                  <c:v>43980</c:v>
                </c:pt>
                <c:pt idx="97" c:formatCode="yyyy/m/d">
                  <c:v>43983</c:v>
                </c:pt>
                <c:pt idx="98" c:formatCode="yyyy/m/d">
                  <c:v>43984</c:v>
                </c:pt>
                <c:pt idx="99" c:formatCode="yyyy/m/d">
                  <c:v>43985</c:v>
                </c:pt>
                <c:pt idx="100" c:formatCode="yyyy/m/d">
                  <c:v>43986</c:v>
                </c:pt>
                <c:pt idx="101" c:formatCode="yyyy/m/d">
                  <c:v>43987</c:v>
                </c:pt>
                <c:pt idx="102" c:formatCode="yyyy/m/d">
                  <c:v>43990</c:v>
                </c:pt>
                <c:pt idx="103" c:formatCode="yyyy/m/d">
                  <c:v>43991</c:v>
                </c:pt>
                <c:pt idx="104" c:formatCode="yyyy/m/d">
                  <c:v>43992</c:v>
                </c:pt>
                <c:pt idx="105" c:formatCode="yyyy/m/d">
                  <c:v>43993</c:v>
                </c:pt>
                <c:pt idx="106" c:formatCode="yyyy/m/d">
                  <c:v>43994</c:v>
                </c:pt>
                <c:pt idx="107" c:formatCode="yyyy/m/d">
                  <c:v>43997</c:v>
                </c:pt>
                <c:pt idx="108" c:formatCode="yyyy/m/d">
                  <c:v>43998</c:v>
                </c:pt>
                <c:pt idx="109" c:formatCode="yyyy/m/d">
                  <c:v>43999</c:v>
                </c:pt>
                <c:pt idx="110" c:formatCode="yyyy/m/d">
                  <c:v>44000</c:v>
                </c:pt>
                <c:pt idx="111" c:formatCode="yyyy/m/d">
                  <c:v>44001</c:v>
                </c:pt>
                <c:pt idx="112" c:formatCode="yyyy/m/d">
                  <c:v>44004</c:v>
                </c:pt>
                <c:pt idx="113" c:formatCode="yyyy/m/d">
                  <c:v>44005</c:v>
                </c:pt>
                <c:pt idx="114" c:formatCode="yyyy/m/d">
                  <c:v>44006</c:v>
                </c:pt>
                <c:pt idx="115" c:formatCode="yyyy/m/d">
                  <c:v>44011</c:v>
                </c:pt>
                <c:pt idx="116" c:formatCode="yyyy/m/d">
                  <c:v>44012</c:v>
                </c:pt>
                <c:pt idx="117" c:formatCode="yyyy/m/d">
                  <c:v>44013</c:v>
                </c:pt>
                <c:pt idx="118" c:formatCode="yyyy/m/d">
                  <c:v>44014</c:v>
                </c:pt>
                <c:pt idx="119" c:formatCode="yyyy/m/d">
                  <c:v>44015</c:v>
                </c:pt>
                <c:pt idx="120" c:formatCode="yyyy/m/d">
                  <c:v>44018</c:v>
                </c:pt>
                <c:pt idx="121" c:formatCode="yyyy/m/d">
                  <c:v>44019</c:v>
                </c:pt>
                <c:pt idx="122" c:formatCode="yyyy/m/d">
                  <c:v>44020</c:v>
                </c:pt>
                <c:pt idx="123" c:formatCode="yyyy/m/d">
                  <c:v>44021</c:v>
                </c:pt>
                <c:pt idx="124" c:formatCode="yyyy/m/d">
                  <c:v>44022</c:v>
                </c:pt>
                <c:pt idx="125" c:formatCode="yyyy/m/d">
                  <c:v>44025</c:v>
                </c:pt>
                <c:pt idx="126" c:formatCode="yyyy/m/d">
                  <c:v>44026</c:v>
                </c:pt>
                <c:pt idx="127" c:formatCode="yyyy/m/d">
                  <c:v>44027</c:v>
                </c:pt>
                <c:pt idx="128" c:formatCode="yyyy/m/d">
                  <c:v>44028</c:v>
                </c:pt>
                <c:pt idx="129" c:formatCode="yyyy/m/d">
                  <c:v>44029</c:v>
                </c:pt>
                <c:pt idx="130" c:formatCode="yyyy/m/d">
                  <c:v>44032</c:v>
                </c:pt>
                <c:pt idx="131" c:formatCode="yyyy/m/d">
                  <c:v>44033</c:v>
                </c:pt>
                <c:pt idx="132" c:formatCode="yyyy/m/d">
                  <c:v>44034</c:v>
                </c:pt>
                <c:pt idx="133" c:formatCode="yyyy/m/d">
                  <c:v>44035</c:v>
                </c:pt>
                <c:pt idx="134" c:formatCode="yyyy/m/d">
                  <c:v>44036</c:v>
                </c:pt>
                <c:pt idx="135" c:formatCode="yyyy/m/d">
                  <c:v>44039</c:v>
                </c:pt>
                <c:pt idx="136" c:formatCode="yyyy/m/d">
                  <c:v>44040</c:v>
                </c:pt>
                <c:pt idx="137" c:formatCode="yyyy/m/d">
                  <c:v>44041</c:v>
                </c:pt>
                <c:pt idx="138" c:formatCode="yyyy/m/d">
                  <c:v>44042</c:v>
                </c:pt>
                <c:pt idx="139" c:formatCode="yyyy/m/d">
                  <c:v>44043</c:v>
                </c:pt>
                <c:pt idx="140" c:formatCode="yyyy/m/d">
                  <c:v>44046</c:v>
                </c:pt>
                <c:pt idx="141" c:formatCode="yyyy/m/d">
                  <c:v>44047</c:v>
                </c:pt>
                <c:pt idx="142" c:formatCode="yyyy/m/d">
                  <c:v>44048</c:v>
                </c:pt>
                <c:pt idx="143" c:formatCode="yyyy/m/d">
                  <c:v>44049</c:v>
                </c:pt>
                <c:pt idx="144" c:formatCode="yyyy/m/d">
                  <c:v>44050</c:v>
                </c:pt>
                <c:pt idx="145" c:formatCode="yyyy/m/d">
                  <c:v>44053</c:v>
                </c:pt>
                <c:pt idx="146" c:formatCode="yyyy/m/d">
                  <c:v>44054</c:v>
                </c:pt>
                <c:pt idx="147" c:formatCode="yyyy/m/d">
                  <c:v>44055</c:v>
                </c:pt>
                <c:pt idx="148" c:formatCode="yyyy/m/d">
                  <c:v>44056</c:v>
                </c:pt>
                <c:pt idx="149" c:formatCode="yyyy/m/d">
                  <c:v>44057</c:v>
                </c:pt>
                <c:pt idx="150" c:formatCode="yyyy/m/d">
                  <c:v>44060</c:v>
                </c:pt>
                <c:pt idx="151" c:formatCode="yyyy/m/d">
                  <c:v>44061</c:v>
                </c:pt>
                <c:pt idx="152" c:formatCode="yyyy/m/d">
                  <c:v>44062</c:v>
                </c:pt>
                <c:pt idx="153" c:formatCode="yyyy/m/d">
                  <c:v>44063</c:v>
                </c:pt>
                <c:pt idx="154" c:formatCode="yyyy/m/d">
                  <c:v>44064</c:v>
                </c:pt>
                <c:pt idx="155" c:formatCode="yyyy/m/d">
                  <c:v>44067</c:v>
                </c:pt>
                <c:pt idx="156" c:formatCode="yyyy/m/d">
                  <c:v>44068</c:v>
                </c:pt>
                <c:pt idx="157" c:formatCode="yyyy/m/d">
                  <c:v>44069</c:v>
                </c:pt>
                <c:pt idx="158" c:formatCode="yyyy/m/d">
                  <c:v>44070</c:v>
                </c:pt>
                <c:pt idx="159" c:formatCode="yyyy/m/d">
                  <c:v>44071</c:v>
                </c:pt>
                <c:pt idx="160" c:formatCode="yyyy/m/d">
                  <c:v>44074</c:v>
                </c:pt>
                <c:pt idx="161" c:formatCode="yyyy/m/d">
                  <c:v>44075</c:v>
                </c:pt>
                <c:pt idx="162" c:formatCode="yyyy/m/d">
                  <c:v>44076</c:v>
                </c:pt>
                <c:pt idx="163" c:formatCode="yyyy/m/d">
                  <c:v>44077</c:v>
                </c:pt>
                <c:pt idx="164" c:formatCode="yyyy/m/d">
                  <c:v>44078</c:v>
                </c:pt>
                <c:pt idx="165" c:formatCode="yyyy/m/d">
                  <c:v>44081</c:v>
                </c:pt>
                <c:pt idx="166" c:formatCode="yyyy/m/d">
                  <c:v>44082</c:v>
                </c:pt>
                <c:pt idx="167" c:formatCode="yyyy/m/d">
                  <c:v>44083</c:v>
                </c:pt>
                <c:pt idx="168" c:formatCode="yyyy/m/d">
                  <c:v>44084</c:v>
                </c:pt>
                <c:pt idx="169" c:formatCode="yyyy/m/d">
                  <c:v>44085</c:v>
                </c:pt>
                <c:pt idx="170" c:formatCode="yyyy/m/d">
                  <c:v>44088</c:v>
                </c:pt>
                <c:pt idx="171" c:formatCode="yyyy/m/d">
                  <c:v>44089</c:v>
                </c:pt>
                <c:pt idx="172" c:formatCode="yyyy/m/d">
                  <c:v>44090</c:v>
                </c:pt>
                <c:pt idx="173" c:formatCode="yyyy/m/d">
                  <c:v>44091</c:v>
                </c:pt>
                <c:pt idx="174" c:formatCode="yyyy/m/d">
                  <c:v>44092</c:v>
                </c:pt>
                <c:pt idx="175" c:formatCode="yyyy/m/d">
                  <c:v>44095</c:v>
                </c:pt>
                <c:pt idx="176" c:formatCode="yyyy/m/d">
                  <c:v>44096</c:v>
                </c:pt>
                <c:pt idx="177" c:formatCode="yyyy/m/d">
                  <c:v>44097</c:v>
                </c:pt>
                <c:pt idx="178" c:formatCode="yyyy/m/d">
                  <c:v>44098</c:v>
                </c:pt>
                <c:pt idx="179" c:formatCode="yyyy/m/d">
                  <c:v>44099</c:v>
                </c:pt>
                <c:pt idx="180" c:formatCode="yyyy/m/d">
                  <c:v>44102</c:v>
                </c:pt>
                <c:pt idx="181" c:formatCode="yyyy/m/d">
                  <c:v>44103</c:v>
                </c:pt>
                <c:pt idx="182" c:formatCode="yyyy/m/d">
                  <c:v>44104</c:v>
                </c:pt>
                <c:pt idx="183" c:formatCode="yyyy/m/d">
                  <c:v>44113</c:v>
                </c:pt>
                <c:pt idx="184" c:formatCode="yyyy/m/d">
                  <c:v>44116</c:v>
                </c:pt>
                <c:pt idx="185" c:formatCode="yyyy/m/d">
                  <c:v>44117</c:v>
                </c:pt>
                <c:pt idx="186" c:formatCode="yyyy/m/d">
                  <c:v>44118</c:v>
                </c:pt>
                <c:pt idx="187" c:formatCode="yyyy/m/d">
                  <c:v>44119</c:v>
                </c:pt>
                <c:pt idx="188" c:formatCode="yyyy/m/d">
                  <c:v>44120</c:v>
                </c:pt>
                <c:pt idx="189" c:formatCode="yyyy/m/d">
                  <c:v>44123</c:v>
                </c:pt>
                <c:pt idx="190" c:formatCode="yyyy/m/d">
                  <c:v>44124</c:v>
                </c:pt>
                <c:pt idx="191" c:formatCode="yyyy/m/d">
                  <c:v>44125</c:v>
                </c:pt>
                <c:pt idx="192" c:formatCode="yyyy/m/d">
                  <c:v>44126</c:v>
                </c:pt>
                <c:pt idx="193" c:formatCode="yyyy/m/d">
                  <c:v>44127</c:v>
                </c:pt>
                <c:pt idx="194" c:formatCode="yyyy/m/d">
                  <c:v>44130</c:v>
                </c:pt>
                <c:pt idx="195" c:formatCode="yyyy/m/d">
                  <c:v>44131</c:v>
                </c:pt>
                <c:pt idx="196" c:formatCode="yyyy/m/d">
                  <c:v>44132</c:v>
                </c:pt>
                <c:pt idx="197" c:formatCode="yyyy/m/d">
                  <c:v>44133</c:v>
                </c:pt>
                <c:pt idx="198" c:formatCode="yyyy/m/d">
                  <c:v>44134</c:v>
                </c:pt>
                <c:pt idx="199" c:formatCode="yyyy/m/d">
                  <c:v>44137</c:v>
                </c:pt>
                <c:pt idx="200" c:formatCode="yyyy/m/d">
                  <c:v>44138</c:v>
                </c:pt>
                <c:pt idx="201" c:formatCode="yyyy/m/d">
                  <c:v>44139</c:v>
                </c:pt>
                <c:pt idx="202" c:formatCode="yyyy/m/d">
                  <c:v>44140</c:v>
                </c:pt>
                <c:pt idx="203" c:formatCode="yyyy/m/d">
                  <c:v>44141</c:v>
                </c:pt>
                <c:pt idx="204" c:formatCode="yyyy/m/d">
                  <c:v>44144</c:v>
                </c:pt>
                <c:pt idx="205" c:formatCode="yyyy/m/d">
                  <c:v>44145</c:v>
                </c:pt>
                <c:pt idx="206" c:formatCode="yyyy/m/d">
                  <c:v>44146</c:v>
                </c:pt>
                <c:pt idx="207" c:formatCode="yyyy/m/d">
                  <c:v>44147</c:v>
                </c:pt>
                <c:pt idx="208" c:formatCode="yyyy/m/d">
                  <c:v>44148</c:v>
                </c:pt>
                <c:pt idx="209" c:formatCode="yyyy/m/d">
                  <c:v>44151</c:v>
                </c:pt>
                <c:pt idx="210" c:formatCode="yyyy/m/d">
                  <c:v>44152</c:v>
                </c:pt>
                <c:pt idx="211" c:formatCode="yyyy/m/d">
                  <c:v>44153</c:v>
                </c:pt>
                <c:pt idx="212" c:formatCode="yyyy/m/d">
                  <c:v>44154</c:v>
                </c:pt>
                <c:pt idx="213" c:formatCode="yyyy/m/d">
                  <c:v>44155</c:v>
                </c:pt>
                <c:pt idx="214" c:formatCode="yyyy/m/d">
                  <c:v>44158</c:v>
                </c:pt>
                <c:pt idx="215" c:formatCode="yyyy/m/d">
                  <c:v>44159</c:v>
                </c:pt>
                <c:pt idx="216" c:formatCode="yyyy/m/d">
                  <c:v>44160</c:v>
                </c:pt>
                <c:pt idx="217" c:formatCode="yyyy/m/d">
                  <c:v>44161</c:v>
                </c:pt>
                <c:pt idx="218" c:formatCode="yyyy/m/d">
                  <c:v>44162</c:v>
                </c:pt>
                <c:pt idx="219" c:formatCode="yyyy/m/d">
                  <c:v>44165</c:v>
                </c:pt>
                <c:pt idx="220" c:formatCode="yyyy/m/d">
                  <c:v>44166</c:v>
                </c:pt>
                <c:pt idx="221" c:formatCode="yyyy/m/d">
                  <c:v>44167</c:v>
                </c:pt>
                <c:pt idx="222" c:formatCode="yyyy/m/d">
                  <c:v>44168</c:v>
                </c:pt>
                <c:pt idx="223" c:formatCode="yyyy/m/d">
                  <c:v>44169</c:v>
                </c:pt>
                <c:pt idx="224" c:formatCode="yyyy/m/d">
                  <c:v>44172</c:v>
                </c:pt>
                <c:pt idx="225" c:formatCode="yyyy/m/d">
                  <c:v>44173</c:v>
                </c:pt>
                <c:pt idx="226" c:formatCode="yyyy/m/d">
                  <c:v>44174</c:v>
                </c:pt>
                <c:pt idx="227" c:formatCode="yyyy/m/d">
                  <c:v>44175</c:v>
                </c:pt>
                <c:pt idx="228" c:formatCode="yyyy/m/d">
                  <c:v>44176</c:v>
                </c:pt>
                <c:pt idx="229" c:formatCode="yyyy/m/d">
                  <c:v>44179</c:v>
                </c:pt>
                <c:pt idx="230" c:formatCode="yyyy/m/d">
                  <c:v>44180</c:v>
                </c:pt>
                <c:pt idx="231" c:formatCode="yyyy/m/d">
                  <c:v>44181</c:v>
                </c:pt>
                <c:pt idx="232" c:formatCode="yyyy/m/d">
                  <c:v>44182</c:v>
                </c:pt>
                <c:pt idx="233" c:formatCode="yyyy/m/d">
                  <c:v>44183</c:v>
                </c:pt>
                <c:pt idx="234" c:formatCode="yyyy/m/d">
                  <c:v>44186</c:v>
                </c:pt>
                <c:pt idx="235" c:formatCode="yyyy/m/d">
                  <c:v>44187</c:v>
                </c:pt>
                <c:pt idx="236" c:formatCode="yyyy/m/d">
                  <c:v>44188</c:v>
                </c:pt>
                <c:pt idx="237" c:formatCode="yyyy/m/d">
                  <c:v>44189</c:v>
                </c:pt>
                <c:pt idx="238" c:formatCode="yyyy/m/d">
                  <c:v>44190</c:v>
                </c:pt>
                <c:pt idx="239" c:formatCode="yyyy/m/d">
                  <c:v>44193</c:v>
                </c:pt>
                <c:pt idx="240" c:formatCode="yyyy/m/d">
                  <c:v>44194</c:v>
                </c:pt>
                <c:pt idx="241" c:formatCode="yyyy/m/d">
                  <c:v>44195</c:v>
                </c:pt>
                <c:pt idx="242" c:formatCode="yyyy/m/d">
                  <c:v>44196</c:v>
                </c:pt>
                <c:pt idx="243" c:formatCode="yyyy/m/d">
                  <c:v>44200</c:v>
                </c:pt>
                <c:pt idx="244" c:formatCode="yyyy/m/d">
                  <c:v>44201</c:v>
                </c:pt>
                <c:pt idx="245" c:formatCode="yyyy/m/d">
                  <c:v>44202</c:v>
                </c:pt>
                <c:pt idx="246" c:formatCode="yyyy/m/d">
                  <c:v>44203</c:v>
                </c:pt>
                <c:pt idx="247" c:formatCode="yyyy/m/d">
                  <c:v>44204</c:v>
                </c:pt>
                <c:pt idx="248" c:formatCode="yyyy/m/d">
                  <c:v>44207</c:v>
                </c:pt>
                <c:pt idx="249" c:formatCode="yyyy/m/d">
                  <c:v>44208</c:v>
                </c:pt>
                <c:pt idx="250" c:formatCode="yyyy/m/d">
                  <c:v>44209</c:v>
                </c:pt>
                <c:pt idx="251" c:formatCode="yyyy/m/d">
                  <c:v>44210</c:v>
                </c:pt>
                <c:pt idx="252" c:formatCode="yyyy/m/d">
                  <c:v>44211</c:v>
                </c:pt>
                <c:pt idx="253" c:formatCode="yyyy/m/d">
                  <c:v>44214</c:v>
                </c:pt>
                <c:pt idx="254" c:formatCode="yyyy/m/d">
                  <c:v>44215</c:v>
                </c:pt>
                <c:pt idx="255" c:formatCode="yyyy/m/d">
                  <c:v>44216</c:v>
                </c:pt>
                <c:pt idx="256" c:formatCode="yyyy/m/d">
                  <c:v>44217</c:v>
                </c:pt>
                <c:pt idx="257" c:formatCode="yyyy/m/d">
                  <c:v>44218</c:v>
                </c:pt>
                <c:pt idx="258" c:formatCode="yyyy/m/d">
                  <c:v>44221</c:v>
                </c:pt>
                <c:pt idx="259" c:formatCode="yyyy/m/d">
                  <c:v>44222</c:v>
                </c:pt>
                <c:pt idx="260" c:formatCode="yyyy/m/d">
                  <c:v>44223</c:v>
                </c:pt>
                <c:pt idx="261" c:formatCode="yyyy/m/d">
                  <c:v>44224</c:v>
                </c:pt>
                <c:pt idx="262" c:formatCode="yyyy/m/d">
                  <c:v>44225</c:v>
                </c:pt>
                <c:pt idx="263" c:formatCode="yyyy/m/d">
                  <c:v>44228</c:v>
                </c:pt>
                <c:pt idx="264" c:formatCode="yyyy/m/d">
                  <c:v>44229</c:v>
                </c:pt>
                <c:pt idx="265" c:formatCode="yyyy/m/d">
                  <c:v>44230</c:v>
                </c:pt>
                <c:pt idx="266" c:formatCode="yyyy/m/d">
                  <c:v>44231</c:v>
                </c:pt>
                <c:pt idx="267" c:formatCode="yyyy/m/d">
                  <c:v>44232</c:v>
                </c:pt>
                <c:pt idx="268" c:formatCode="yyyy/m/d">
                  <c:v>44235</c:v>
                </c:pt>
                <c:pt idx="269" c:formatCode="yyyy/m/d">
                  <c:v>44236</c:v>
                </c:pt>
                <c:pt idx="270" c:formatCode="yyyy/m/d">
                  <c:v>44237</c:v>
                </c:pt>
                <c:pt idx="271" c:formatCode="yyyy/m/d">
                  <c:v>44245</c:v>
                </c:pt>
                <c:pt idx="272" c:formatCode="yyyy/m/d">
                  <c:v>44246</c:v>
                </c:pt>
                <c:pt idx="273" c:formatCode="yyyy/m/d">
                  <c:v>44249</c:v>
                </c:pt>
                <c:pt idx="274" c:formatCode="yyyy/m/d">
                  <c:v>44250</c:v>
                </c:pt>
                <c:pt idx="275" c:formatCode="yyyy/m/d">
                  <c:v>44251</c:v>
                </c:pt>
                <c:pt idx="276" c:formatCode="yyyy/m/d">
                  <c:v>44252</c:v>
                </c:pt>
                <c:pt idx="277" c:formatCode="yyyy/m/d">
                  <c:v>44253</c:v>
                </c:pt>
                <c:pt idx="278" c:formatCode="yyyy/m/d">
                  <c:v>44256</c:v>
                </c:pt>
                <c:pt idx="279" c:formatCode="yyyy/m/d">
                  <c:v>44257</c:v>
                </c:pt>
                <c:pt idx="280" c:formatCode="yyyy/m/d">
                  <c:v>44258</c:v>
                </c:pt>
                <c:pt idx="281" c:formatCode="yyyy/m/d">
                  <c:v>44259</c:v>
                </c:pt>
                <c:pt idx="282" c:formatCode="yyyy/m/d">
                  <c:v>44260</c:v>
                </c:pt>
                <c:pt idx="283" c:formatCode="yyyy/m/d">
                  <c:v>44263</c:v>
                </c:pt>
                <c:pt idx="284" c:formatCode="yyyy/m/d">
                  <c:v>44264</c:v>
                </c:pt>
                <c:pt idx="285" c:formatCode="yyyy/m/d">
                  <c:v>44265</c:v>
                </c:pt>
                <c:pt idx="286" c:formatCode="yyyy/m/d">
                  <c:v>44266</c:v>
                </c:pt>
                <c:pt idx="287" c:formatCode="yyyy/m/d">
                  <c:v>44267</c:v>
                </c:pt>
                <c:pt idx="288" c:formatCode="yyyy/m/d">
                  <c:v>44270</c:v>
                </c:pt>
                <c:pt idx="289" c:formatCode="yyyy/m/d">
                  <c:v>44271</c:v>
                </c:pt>
                <c:pt idx="290" c:formatCode="yyyy/m/d">
                  <c:v>44272</c:v>
                </c:pt>
                <c:pt idx="291" c:formatCode="yyyy/m/d">
                  <c:v>44273</c:v>
                </c:pt>
                <c:pt idx="292" c:formatCode="yyyy/m/d">
                  <c:v>44274</c:v>
                </c:pt>
                <c:pt idx="293" c:formatCode="yyyy/m/d">
                  <c:v>44277</c:v>
                </c:pt>
                <c:pt idx="294" c:formatCode="yyyy/m/d">
                  <c:v>44278</c:v>
                </c:pt>
                <c:pt idx="295" c:formatCode="yyyy/m/d">
                  <c:v>44279</c:v>
                </c:pt>
                <c:pt idx="296" c:formatCode="yyyy/m/d">
                  <c:v>44280</c:v>
                </c:pt>
                <c:pt idx="297" c:formatCode="yyyy/m/d">
                  <c:v>44281</c:v>
                </c:pt>
                <c:pt idx="298" c:formatCode="yyyy/m/d">
                  <c:v>44284</c:v>
                </c:pt>
                <c:pt idx="299" c:formatCode="yyyy/m/d">
                  <c:v>44285</c:v>
                </c:pt>
                <c:pt idx="300" c:formatCode="yyyy/m/d">
                  <c:v>44286</c:v>
                </c:pt>
                <c:pt idx="301" c:formatCode="yyyy/m/d">
                  <c:v>44287</c:v>
                </c:pt>
                <c:pt idx="302" c:formatCode="yyyy/m/d">
                  <c:v>44288</c:v>
                </c:pt>
                <c:pt idx="303" c:formatCode="yyyy/m/d">
                  <c:v>44292</c:v>
                </c:pt>
                <c:pt idx="304" c:formatCode="yyyy/m/d">
                  <c:v>44293</c:v>
                </c:pt>
                <c:pt idx="305" c:formatCode="yyyy/m/d">
                  <c:v>44294</c:v>
                </c:pt>
                <c:pt idx="306" c:formatCode="yyyy/m/d">
                  <c:v>44295</c:v>
                </c:pt>
                <c:pt idx="307" c:formatCode="yyyy/m/d">
                  <c:v>44298</c:v>
                </c:pt>
                <c:pt idx="308" c:formatCode="yyyy/m/d">
                  <c:v>44299</c:v>
                </c:pt>
                <c:pt idx="309" c:formatCode="yyyy/m/d">
                  <c:v>44300</c:v>
                </c:pt>
                <c:pt idx="310" c:formatCode="yyyy/m/d">
                  <c:v>44301</c:v>
                </c:pt>
                <c:pt idx="311" c:formatCode="yyyy/m/d">
                  <c:v>44302</c:v>
                </c:pt>
                <c:pt idx="312" c:formatCode="yyyy/m/d">
                  <c:v>44305</c:v>
                </c:pt>
                <c:pt idx="313" c:formatCode="yyyy/m/d">
                  <c:v>44306</c:v>
                </c:pt>
                <c:pt idx="314" c:formatCode="yyyy/m/d">
                  <c:v>44307</c:v>
                </c:pt>
                <c:pt idx="315" c:formatCode="yyyy/m/d">
                  <c:v>44308</c:v>
                </c:pt>
                <c:pt idx="316" c:formatCode="yyyy/m/d">
                  <c:v>44309</c:v>
                </c:pt>
                <c:pt idx="317" c:formatCode="yyyy/m/d">
                  <c:v>44312</c:v>
                </c:pt>
                <c:pt idx="318" c:formatCode="yyyy/m/d">
                  <c:v>44313</c:v>
                </c:pt>
                <c:pt idx="319" c:formatCode="yyyy/m/d">
                  <c:v>44314</c:v>
                </c:pt>
                <c:pt idx="320" c:formatCode="yyyy/m/d">
                  <c:v>44315</c:v>
                </c:pt>
                <c:pt idx="321" c:formatCode="yyyy/m/d">
                  <c:v>44316</c:v>
                </c:pt>
                <c:pt idx="322" c:formatCode="yyyy/m/d">
                  <c:v>44322</c:v>
                </c:pt>
                <c:pt idx="323" c:formatCode="yyyy/m/d">
                  <c:v>44323</c:v>
                </c:pt>
                <c:pt idx="324" c:formatCode="yyyy/m/d">
                  <c:v>44326</c:v>
                </c:pt>
                <c:pt idx="325" c:formatCode="yyyy/m/d">
                  <c:v>44327</c:v>
                </c:pt>
                <c:pt idx="326" c:formatCode="yyyy/m/d">
                  <c:v>44328</c:v>
                </c:pt>
                <c:pt idx="327" c:formatCode="yyyy/m/d">
                  <c:v>44329</c:v>
                </c:pt>
                <c:pt idx="328" c:formatCode="yyyy/m/d">
                  <c:v>44330</c:v>
                </c:pt>
                <c:pt idx="329" c:formatCode="yyyy/m/d">
                  <c:v>44333</c:v>
                </c:pt>
                <c:pt idx="330" c:formatCode="yyyy/m/d">
                  <c:v>44334</c:v>
                </c:pt>
                <c:pt idx="331" c:formatCode="yyyy/m/d">
                  <c:v>44335</c:v>
                </c:pt>
                <c:pt idx="332" c:formatCode="yyyy/m/d">
                  <c:v>44336</c:v>
                </c:pt>
                <c:pt idx="333" c:formatCode="yyyy/m/d">
                  <c:v>44337</c:v>
                </c:pt>
                <c:pt idx="334" c:formatCode="yyyy/m/d">
                  <c:v>44340</c:v>
                </c:pt>
                <c:pt idx="335" c:formatCode="yyyy/m/d">
                  <c:v>44341</c:v>
                </c:pt>
                <c:pt idx="336" c:formatCode="yyyy/m/d">
                  <c:v>44342</c:v>
                </c:pt>
                <c:pt idx="337" c:formatCode="yyyy/m/d">
                  <c:v>44343</c:v>
                </c:pt>
                <c:pt idx="338" c:formatCode="yyyy/m/d">
                  <c:v>44344</c:v>
                </c:pt>
                <c:pt idx="339" c:formatCode="yyyy/m/d">
                  <c:v>44347</c:v>
                </c:pt>
                <c:pt idx="340" c:formatCode="yyyy/m/d">
                  <c:v>44348</c:v>
                </c:pt>
                <c:pt idx="341" c:formatCode="yyyy/m/d">
                  <c:v>44349</c:v>
                </c:pt>
                <c:pt idx="342" c:formatCode="yyyy/m/d">
                  <c:v>44350</c:v>
                </c:pt>
                <c:pt idx="343" c:formatCode="yyyy/m/d">
                  <c:v>44351</c:v>
                </c:pt>
                <c:pt idx="344" c:formatCode="yyyy/m/d">
                  <c:v>44354</c:v>
                </c:pt>
                <c:pt idx="345" c:formatCode="yyyy/m/d">
                  <c:v>44355</c:v>
                </c:pt>
                <c:pt idx="346" c:formatCode="yyyy/m/d">
                  <c:v>44356</c:v>
                </c:pt>
                <c:pt idx="347" c:formatCode="yyyy/m/d">
                  <c:v>44357</c:v>
                </c:pt>
                <c:pt idx="348" c:formatCode="yyyy/m/d">
                  <c:v>44358</c:v>
                </c:pt>
                <c:pt idx="349" c:formatCode="yyyy/m/d">
                  <c:v>44362</c:v>
                </c:pt>
                <c:pt idx="350" c:formatCode="yyyy/m/d">
                  <c:v>44363</c:v>
                </c:pt>
                <c:pt idx="351" c:formatCode="yyyy/m/d">
                  <c:v>44364</c:v>
                </c:pt>
                <c:pt idx="352" c:formatCode="yyyy/m/d">
                  <c:v>44365</c:v>
                </c:pt>
                <c:pt idx="353" c:formatCode="yyyy/m/d">
                  <c:v>44368</c:v>
                </c:pt>
                <c:pt idx="354" c:formatCode="yyyy/m/d">
                  <c:v>44369</c:v>
                </c:pt>
                <c:pt idx="355" c:formatCode="yyyy/m/d">
                  <c:v>44370</c:v>
                </c:pt>
                <c:pt idx="356" c:formatCode="yyyy/m/d">
                  <c:v>44371</c:v>
                </c:pt>
                <c:pt idx="357" c:formatCode="yyyy/m/d">
                  <c:v>44372</c:v>
                </c:pt>
                <c:pt idx="358" c:formatCode="yyyy/m/d">
                  <c:v>44375</c:v>
                </c:pt>
                <c:pt idx="359" c:formatCode="yyyy/m/d">
                  <c:v>44376</c:v>
                </c:pt>
                <c:pt idx="360" c:formatCode="yyyy/m/d">
                  <c:v>44377</c:v>
                </c:pt>
                <c:pt idx="361" c:formatCode="yyyy/m/d">
                  <c:v>44378</c:v>
                </c:pt>
                <c:pt idx="362" c:formatCode="yyyy/m/d">
                  <c:v>44379</c:v>
                </c:pt>
                <c:pt idx="363" c:formatCode="yyyy/m/d">
                  <c:v>44382</c:v>
                </c:pt>
                <c:pt idx="364" c:formatCode="yyyy/m/d">
                  <c:v>44383</c:v>
                </c:pt>
                <c:pt idx="365" c:formatCode="yyyy/m/d">
                  <c:v>44384</c:v>
                </c:pt>
                <c:pt idx="366" c:formatCode="yyyy/m/d">
                  <c:v>44385</c:v>
                </c:pt>
                <c:pt idx="367" c:formatCode="yyyy/m/d">
                  <c:v>44386</c:v>
                </c:pt>
                <c:pt idx="368" c:formatCode="yyyy/m/d">
                  <c:v>44389</c:v>
                </c:pt>
                <c:pt idx="369" c:formatCode="yyyy/m/d">
                  <c:v>44390</c:v>
                </c:pt>
                <c:pt idx="370" c:formatCode="yyyy/m/d">
                  <c:v>44391</c:v>
                </c:pt>
                <c:pt idx="371" c:formatCode="yyyy/m/d">
                  <c:v>44392</c:v>
                </c:pt>
                <c:pt idx="372" c:formatCode="yyyy/m/d">
                  <c:v>44393</c:v>
                </c:pt>
                <c:pt idx="373" c:formatCode="yyyy/m/d">
                  <c:v>44396</c:v>
                </c:pt>
                <c:pt idx="374" c:formatCode="yyyy/m/d">
                  <c:v>44397</c:v>
                </c:pt>
                <c:pt idx="375" c:formatCode="yyyy/m/d">
                  <c:v>44398</c:v>
                </c:pt>
                <c:pt idx="376" c:formatCode="yyyy/m/d">
                  <c:v>44399</c:v>
                </c:pt>
                <c:pt idx="377" c:formatCode="yyyy/m/d">
                  <c:v>44400</c:v>
                </c:pt>
                <c:pt idx="378" c:formatCode="yyyy/m/d">
                  <c:v>44403</c:v>
                </c:pt>
                <c:pt idx="379" c:formatCode="yyyy/m/d">
                  <c:v>44404</c:v>
                </c:pt>
                <c:pt idx="380" c:formatCode="yyyy/m/d">
                  <c:v>44405</c:v>
                </c:pt>
                <c:pt idx="381" c:formatCode="yyyy/m/d">
                  <c:v>44406</c:v>
                </c:pt>
                <c:pt idx="382" c:formatCode="yyyy/m/d">
                  <c:v>44407</c:v>
                </c:pt>
                <c:pt idx="383" c:formatCode="yyyy/m/d">
                  <c:v>44410</c:v>
                </c:pt>
                <c:pt idx="384" c:formatCode="yyyy/m/d">
                  <c:v>44411</c:v>
                </c:pt>
                <c:pt idx="385" c:formatCode="yyyy/m/d">
                  <c:v>44412</c:v>
                </c:pt>
                <c:pt idx="386" c:formatCode="yyyy/m/d">
                  <c:v>44413</c:v>
                </c:pt>
                <c:pt idx="387" c:formatCode="yyyy/m/d">
                  <c:v>44414</c:v>
                </c:pt>
                <c:pt idx="388" c:formatCode="yyyy/m/d">
                  <c:v>44417</c:v>
                </c:pt>
                <c:pt idx="389" c:formatCode="yyyy/m/d">
                  <c:v>44418</c:v>
                </c:pt>
                <c:pt idx="390" c:formatCode="yyyy/m/d">
                  <c:v>44419</c:v>
                </c:pt>
                <c:pt idx="391" c:formatCode="yyyy/m/d">
                  <c:v>44420</c:v>
                </c:pt>
                <c:pt idx="392" c:formatCode="yyyy/m/d">
                  <c:v>44421</c:v>
                </c:pt>
                <c:pt idx="393" c:formatCode="yyyy/m/d">
                  <c:v>44424</c:v>
                </c:pt>
                <c:pt idx="394" c:formatCode="yyyy/m/d">
                  <c:v>44425</c:v>
                </c:pt>
                <c:pt idx="395" c:formatCode="yyyy/m/d">
                  <c:v>44426</c:v>
                </c:pt>
                <c:pt idx="396" c:formatCode="yyyy/m/d">
                  <c:v>44427</c:v>
                </c:pt>
                <c:pt idx="397" c:formatCode="yyyy/m/d">
                  <c:v>44428</c:v>
                </c:pt>
                <c:pt idx="398" c:formatCode="yyyy/m/d">
                  <c:v>44431</c:v>
                </c:pt>
                <c:pt idx="399" c:formatCode="yyyy/m/d">
                  <c:v>44432</c:v>
                </c:pt>
                <c:pt idx="400" c:formatCode="yyyy/m/d">
                  <c:v>44433</c:v>
                </c:pt>
                <c:pt idx="401" c:formatCode="yyyy/m/d">
                  <c:v>44434</c:v>
                </c:pt>
                <c:pt idx="402" c:formatCode="yyyy/m/d">
                  <c:v>44435</c:v>
                </c:pt>
                <c:pt idx="403" c:formatCode="yyyy/m/d">
                  <c:v>44438</c:v>
                </c:pt>
                <c:pt idx="404" c:formatCode="yyyy/m/d">
                  <c:v>44439</c:v>
                </c:pt>
                <c:pt idx="405" c:formatCode="yyyy/m/d">
                  <c:v>44440</c:v>
                </c:pt>
                <c:pt idx="406" c:formatCode="yyyy/m/d">
                  <c:v>44441</c:v>
                </c:pt>
                <c:pt idx="407" c:formatCode="yyyy/m/d">
                  <c:v>44442</c:v>
                </c:pt>
                <c:pt idx="408" c:formatCode="yyyy/m/d">
                  <c:v>44445</c:v>
                </c:pt>
                <c:pt idx="409" c:formatCode="yyyy/m/d">
                  <c:v>44446</c:v>
                </c:pt>
                <c:pt idx="410" c:formatCode="yyyy/m/d">
                  <c:v>44447</c:v>
                </c:pt>
                <c:pt idx="411" c:formatCode="yyyy/m/d">
                  <c:v>44448</c:v>
                </c:pt>
                <c:pt idx="412" c:formatCode="yyyy/m/d">
                  <c:v>44449</c:v>
                </c:pt>
                <c:pt idx="413" c:formatCode="yyyy/m/d">
                  <c:v>44452</c:v>
                </c:pt>
                <c:pt idx="414" c:formatCode="yyyy/m/d">
                  <c:v>44453</c:v>
                </c:pt>
                <c:pt idx="415" c:formatCode="yyyy/m/d">
                  <c:v>44454</c:v>
                </c:pt>
                <c:pt idx="416" c:formatCode="yyyy/m/d">
                  <c:v>44455</c:v>
                </c:pt>
                <c:pt idx="417" c:formatCode="yyyy/m/d">
                  <c:v>44456</c:v>
                </c:pt>
                <c:pt idx="418" c:formatCode="yyyy/m/d">
                  <c:v>44461</c:v>
                </c:pt>
                <c:pt idx="419" c:formatCode="yyyy/m/d">
                  <c:v>44462</c:v>
                </c:pt>
                <c:pt idx="420" c:formatCode="yyyy/m/d">
                  <c:v>44463</c:v>
                </c:pt>
                <c:pt idx="421" c:formatCode="yyyy/m/d">
                  <c:v>44466</c:v>
                </c:pt>
                <c:pt idx="422" c:formatCode="yyyy/m/d">
                  <c:v>44467</c:v>
                </c:pt>
                <c:pt idx="423" c:formatCode="yyyy/m/d">
                  <c:v>44468</c:v>
                </c:pt>
                <c:pt idx="424" c:formatCode="yyyy/m/d">
                  <c:v>44469</c:v>
                </c:pt>
                <c:pt idx="425" c:formatCode="yyyy/m/d">
                  <c:v>44477</c:v>
                </c:pt>
                <c:pt idx="426" c:formatCode="yyyy/m/d">
                  <c:v>44480</c:v>
                </c:pt>
                <c:pt idx="427" c:formatCode="yyyy/m/d">
                  <c:v>44481</c:v>
                </c:pt>
                <c:pt idx="428" c:formatCode="yyyy/m/d">
                  <c:v>44482</c:v>
                </c:pt>
                <c:pt idx="429" c:formatCode="yyyy/m/d">
                  <c:v>44483</c:v>
                </c:pt>
                <c:pt idx="430" c:formatCode="yyyy/m/d">
                  <c:v>44484</c:v>
                </c:pt>
                <c:pt idx="431" c:formatCode="yyyy/m/d">
                  <c:v>44487</c:v>
                </c:pt>
                <c:pt idx="432" c:formatCode="yyyy/m/d">
                  <c:v>44488</c:v>
                </c:pt>
                <c:pt idx="433" c:formatCode="yyyy/m/d">
                  <c:v>44489</c:v>
                </c:pt>
                <c:pt idx="434" c:formatCode="yyyy/m/d">
                  <c:v>44490</c:v>
                </c:pt>
                <c:pt idx="435" c:formatCode="yyyy/m/d">
                  <c:v>44491</c:v>
                </c:pt>
                <c:pt idx="436" c:formatCode="yyyy/m/d">
                  <c:v>44494</c:v>
                </c:pt>
                <c:pt idx="437" c:formatCode="yyyy/m/d">
                  <c:v>44495</c:v>
                </c:pt>
                <c:pt idx="438" c:formatCode="yyyy/m/d">
                  <c:v>44496</c:v>
                </c:pt>
                <c:pt idx="439" c:formatCode="yyyy/m/d">
                  <c:v>44497</c:v>
                </c:pt>
                <c:pt idx="440" c:formatCode="yyyy/m/d">
                  <c:v>44498</c:v>
                </c:pt>
                <c:pt idx="441" c:formatCode="yyyy/m/d">
                  <c:v>44501</c:v>
                </c:pt>
                <c:pt idx="442" c:formatCode="yyyy/m/d">
                  <c:v>44502</c:v>
                </c:pt>
                <c:pt idx="443" c:formatCode="yyyy/m/d">
                  <c:v>44503</c:v>
                </c:pt>
                <c:pt idx="444" c:formatCode="yyyy/m/d">
                  <c:v>44504</c:v>
                </c:pt>
                <c:pt idx="445" c:formatCode="yyyy/m/d">
                  <c:v>44505</c:v>
                </c:pt>
                <c:pt idx="446" c:formatCode="yyyy/m/d">
                  <c:v>44508</c:v>
                </c:pt>
                <c:pt idx="447" c:formatCode="yyyy/m/d">
                  <c:v>44509</c:v>
                </c:pt>
                <c:pt idx="448" c:formatCode="yyyy/m/d">
                  <c:v>44510</c:v>
                </c:pt>
                <c:pt idx="449" c:formatCode="yyyy/m/d">
                  <c:v>44511</c:v>
                </c:pt>
                <c:pt idx="450" c:formatCode="yyyy/m/d">
                  <c:v>44512</c:v>
                </c:pt>
                <c:pt idx="451" c:formatCode="yyyy/m/d">
                  <c:v>44515</c:v>
                </c:pt>
                <c:pt idx="452" c:formatCode="yyyy/m/d">
                  <c:v>44516</c:v>
                </c:pt>
                <c:pt idx="453" c:formatCode="yyyy/m/d">
                  <c:v>44517</c:v>
                </c:pt>
                <c:pt idx="454" c:formatCode="yyyy/m/d">
                  <c:v>44518</c:v>
                </c:pt>
                <c:pt idx="455" c:formatCode="yyyy/m/d">
                  <c:v>44519</c:v>
                </c:pt>
                <c:pt idx="456" c:formatCode="yyyy/m/d">
                  <c:v>44522</c:v>
                </c:pt>
                <c:pt idx="457" c:formatCode="yyyy/m/d">
                  <c:v>44523</c:v>
                </c:pt>
                <c:pt idx="458" c:formatCode="yyyy/m/d">
                  <c:v>44524</c:v>
                </c:pt>
                <c:pt idx="459" c:formatCode="yyyy/m/d">
                  <c:v>44525</c:v>
                </c:pt>
                <c:pt idx="460" c:formatCode="yyyy/m/d">
                  <c:v>44526</c:v>
                </c:pt>
                <c:pt idx="461" c:formatCode="yyyy/m/d">
                  <c:v>44529</c:v>
                </c:pt>
                <c:pt idx="462" c:formatCode="yyyy/m/d">
                  <c:v>44530</c:v>
                </c:pt>
                <c:pt idx="463" c:formatCode="yyyy/m/d">
                  <c:v>44531</c:v>
                </c:pt>
                <c:pt idx="464" c:formatCode="yyyy/m/d">
                  <c:v>44532</c:v>
                </c:pt>
                <c:pt idx="465" c:formatCode="yyyy/m/d">
                  <c:v>44533</c:v>
                </c:pt>
                <c:pt idx="466" c:formatCode="yyyy/m/d">
                  <c:v>44536</c:v>
                </c:pt>
                <c:pt idx="467" c:formatCode="yyyy/m/d">
                  <c:v>44537</c:v>
                </c:pt>
                <c:pt idx="468" c:formatCode="yyyy/m/d">
                  <c:v>44538</c:v>
                </c:pt>
                <c:pt idx="469" c:formatCode="yyyy/m/d">
                  <c:v>44539</c:v>
                </c:pt>
                <c:pt idx="470" c:formatCode="yyyy/m/d">
                  <c:v>44540</c:v>
                </c:pt>
                <c:pt idx="471" c:formatCode="yyyy/m/d">
                  <c:v>44543</c:v>
                </c:pt>
                <c:pt idx="472" c:formatCode="yyyy/m/d">
                  <c:v>44544</c:v>
                </c:pt>
                <c:pt idx="473" c:formatCode="yyyy/m/d">
                  <c:v>44545</c:v>
                </c:pt>
                <c:pt idx="474" c:formatCode="yyyy/m/d">
                  <c:v>44546</c:v>
                </c:pt>
                <c:pt idx="475" c:formatCode="yyyy/m/d">
                  <c:v>44547</c:v>
                </c:pt>
                <c:pt idx="476" c:formatCode="yyyy/m/d">
                  <c:v>44550</c:v>
                </c:pt>
                <c:pt idx="477" c:formatCode="yyyy/m/d">
                  <c:v>44551</c:v>
                </c:pt>
                <c:pt idx="478" c:formatCode="yyyy/m/d">
                  <c:v>44552</c:v>
                </c:pt>
                <c:pt idx="479" c:formatCode="yyyy/m/d">
                  <c:v>44553</c:v>
                </c:pt>
                <c:pt idx="480" c:formatCode="yyyy/m/d">
                  <c:v>44554</c:v>
                </c:pt>
                <c:pt idx="481" c:formatCode="yyyy/m/d">
                  <c:v>44557</c:v>
                </c:pt>
                <c:pt idx="482" c:formatCode="yyyy/m/d">
                  <c:v>44558</c:v>
                </c:pt>
                <c:pt idx="483" c:formatCode="yyyy/m/d">
                  <c:v>44559</c:v>
                </c:pt>
                <c:pt idx="484" c:formatCode="yyyy/m/d">
                  <c:v>44560</c:v>
                </c:pt>
                <c:pt idx="485" c:formatCode="yyyy/m/d">
                  <c:v>44561</c:v>
                </c:pt>
                <c:pt idx="486" c:formatCode="yyyy/m/d">
                  <c:v>44565</c:v>
                </c:pt>
                <c:pt idx="487" c:formatCode="yyyy/m/d">
                  <c:v>44566</c:v>
                </c:pt>
                <c:pt idx="488" c:formatCode="yyyy/m/d">
                  <c:v>44567</c:v>
                </c:pt>
                <c:pt idx="489" c:formatCode="yyyy/m/d">
                  <c:v>44568</c:v>
                </c:pt>
                <c:pt idx="490" c:formatCode="yyyy/m/d">
                  <c:v>44571</c:v>
                </c:pt>
                <c:pt idx="491" c:formatCode="yyyy/m/d">
                  <c:v>44572</c:v>
                </c:pt>
                <c:pt idx="492" c:formatCode="yyyy/m/d">
                  <c:v>44573</c:v>
                </c:pt>
                <c:pt idx="493" c:formatCode="yyyy/m/d">
                  <c:v>44574</c:v>
                </c:pt>
                <c:pt idx="494" c:formatCode="yyyy/m/d">
                  <c:v>44575</c:v>
                </c:pt>
                <c:pt idx="495" c:formatCode="yyyy/m/d">
                  <c:v>44578</c:v>
                </c:pt>
                <c:pt idx="496" c:formatCode="yyyy/m/d">
                  <c:v>44579</c:v>
                </c:pt>
                <c:pt idx="497" c:formatCode="yyyy/m/d">
                  <c:v>44580</c:v>
                </c:pt>
                <c:pt idx="498" c:formatCode="yyyy/m/d">
                  <c:v>44581</c:v>
                </c:pt>
                <c:pt idx="499" c:formatCode="yyyy/m/d">
                  <c:v>44582</c:v>
                </c:pt>
                <c:pt idx="500" c:formatCode="yyyy/m/d">
                  <c:v>44585</c:v>
                </c:pt>
                <c:pt idx="501" c:formatCode="yyyy/m/d">
                  <c:v>44586</c:v>
                </c:pt>
                <c:pt idx="502" c:formatCode="yyyy/m/d">
                  <c:v>44587</c:v>
                </c:pt>
                <c:pt idx="503" c:formatCode="yyyy/m/d">
                  <c:v>44588</c:v>
                </c:pt>
                <c:pt idx="504" c:formatCode="yyyy/m/d">
                  <c:v>44589</c:v>
                </c:pt>
                <c:pt idx="505" c:formatCode="yyyy/m/d">
                  <c:v>44599</c:v>
                </c:pt>
                <c:pt idx="506" c:formatCode="yyyy/m/d">
                  <c:v>44600</c:v>
                </c:pt>
                <c:pt idx="507" c:formatCode="yyyy/m/d">
                  <c:v>44601</c:v>
                </c:pt>
                <c:pt idx="508" c:formatCode="yyyy/m/d">
                  <c:v>44602</c:v>
                </c:pt>
                <c:pt idx="509" c:formatCode="yyyy/m/d">
                  <c:v>44603</c:v>
                </c:pt>
                <c:pt idx="510" c:formatCode="yyyy/m/d">
                  <c:v>44606</c:v>
                </c:pt>
                <c:pt idx="511" c:formatCode="yyyy/m/d">
                  <c:v>44607</c:v>
                </c:pt>
                <c:pt idx="512" c:formatCode="yyyy/m/d">
                  <c:v>44608</c:v>
                </c:pt>
                <c:pt idx="513" c:formatCode="yyyy/m/d">
                  <c:v>44609</c:v>
                </c:pt>
                <c:pt idx="514" c:formatCode="yyyy/m/d">
                  <c:v>44610</c:v>
                </c:pt>
                <c:pt idx="515" c:formatCode="yyyy/m/d">
                  <c:v>44613</c:v>
                </c:pt>
                <c:pt idx="516" c:formatCode="yyyy/m/d">
                  <c:v>44614</c:v>
                </c:pt>
                <c:pt idx="517" c:formatCode="yyyy/m/d">
                  <c:v>44615</c:v>
                </c:pt>
                <c:pt idx="518" c:formatCode="yyyy/m/d">
                  <c:v>44616</c:v>
                </c:pt>
                <c:pt idx="519" c:formatCode="yyyy/m/d">
                  <c:v>44617</c:v>
                </c:pt>
                <c:pt idx="520" c:formatCode="yyyy/m/d">
                  <c:v>44620</c:v>
                </c:pt>
                <c:pt idx="521" c:formatCode="yyyy/m/d">
                  <c:v>44621</c:v>
                </c:pt>
                <c:pt idx="522" c:formatCode="yyyy/m/d">
                  <c:v>44622</c:v>
                </c:pt>
                <c:pt idx="523" c:formatCode="yyyy/m/d">
                  <c:v>44623</c:v>
                </c:pt>
                <c:pt idx="524" c:formatCode="yyyy/m/d">
                  <c:v>44624</c:v>
                </c:pt>
                <c:pt idx="525" c:formatCode="yyyy/m/d">
                  <c:v>44627</c:v>
                </c:pt>
                <c:pt idx="526" c:formatCode="yyyy/m/d">
                  <c:v>44628</c:v>
                </c:pt>
                <c:pt idx="527" c:formatCode="yyyy/m/d">
                  <c:v>44629</c:v>
                </c:pt>
                <c:pt idx="528" c:formatCode="yyyy/m/d">
                  <c:v>44630</c:v>
                </c:pt>
                <c:pt idx="529" c:formatCode="yyyy/m/d">
                  <c:v>44631</c:v>
                </c:pt>
                <c:pt idx="530" c:formatCode="yyyy/m/d">
                  <c:v>44634</c:v>
                </c:pt>
                <c:pt idx="531" c:formatCode="yyyy/m/d">
                  <c:v>44635</c:v>
                </c:pt>
                <c:pt idx="532" c:formatCode="yyyy/m/d">
                  <c:v>44636</c:v>
                </c:pt>
                <c:pt idx="533" c:formatCode="yyyy/m/d">
                  <c:v>44637</c:v>
                </c:pt>
                <c:pt idx="534" c:formatCode="yyyy/m/d">
                  <c:v>44638</c:v>
                </c:pt>
                <c:pt idx="535" c:formatCode="yyyy/m/d">
                  <c:v>44641</c:v>
                </c:pt>
                <c:pt idx="536" c:formatCode="yyyy/m/d">
                  <c:v>44642</c:v>
                </c:pt>
                <c:pt idx="537" c:formatCode="yyyy/m/d">
                  <c:v>44643</c:v>
                </c:pt>
                <c:pt idx="538" c:formatCode="yyyy/m/d">
                  <c:v>44644</c:v>
                </c:pt>
                <c:pt idx="539" c:formatCode="yyyy/m/d">
                  <c:v>44645</c:v>
                </c:pt>
                <c:pt idx="540" c:formatCode="yyyy/m/d">
                  <c:v>44648</c:v>
                </c:pt>
                <c:pt idx="541" c:formatCode="yyyy/m/d">
                  <c:v>44649</c:v>
                </c:pt>
                <c:pt idx="542" c:formatCode="yyyy/m/d">
                  <c:v>44650</c:v>
                </c:pt>
                <c:pt idx="543" c:formatCode="yyyy/m/d">
                  <c:v>44651</c:v>
                </c:pt>
                <c:pt idx="544" c:formatCode="yyyy/m/d">
                  <c:v>44652</c:v>
                </c:pt>
                <c:pt idx="545" c:formatCode="yyyy/m/d">
                  <c:v>44657</c:v>
                </c:pt>
                <c:pt idx="546" c:formatCode="yyyy/m/d">
                  <c:v>44658</c:v>
                </c:pt>
                <c:pt idx="547" c:formatCode="yyyy/m/d">
                  <c:v>44659</c:v>
                </c:pt>
                <c:pt idx="548" c:formatCode="yyyy/m/d">
                  <c:v>44662</c:v>
                </c:pt>
                <c:pt idx="549" c:formatCode="yyyy/m/d">
                  <c:v>44663</c:v>
                </c:pt>
                <c:pt idx="550" c:formatCode="yyyy/m/d">
                  <c:v>44664</c:v>
                </c:pt>
                <c:pt idx="551" c:formatCode="yyyy/m/d">
                  <c:v>44665</c:v>
                </c:pt>
                <c:pt idx="552" c:formatCode="yyyy/m/d">
                  <c:v>44666</c:v>
                </c:pt>
                <c:pt idx="553" c:formatCode="yyyy/m/d">
                  <c:v>44669</c:v>
                </c:pt>
                <c:pt idx="554" c:formatCode="yyyy/m/d">
                  <c:v>44670</c:v>
                </c:pt>
                <c:pt idx="555" c:formatCode="yyyy/m/d">
                  <c:v>44671</c:v>
                </c:pt>
                <c:pt idx="556" c:formatCode="yyyy/m/d">
                  <c:v>44672</c:v>
                </c:pt>
                <c:pt idx="557" c:formatCode="yyyy/m/d">
                  <c:v>44673</c:v>
                </c:pt>
                <c:pt idx="558" c:formatCode="yyyy/m/d">
                  <c:v>44676</c:v>
                </c:pt>
                <c:pt idx="559" c:formatCode="yyyy/m/d">
                  <c:v>44677</c:v>
                </c:pt>
                <c:pt idx="560" c:formatCode="yyyy/m/d">
                  <c:v>44678</c:v>
                </c:pt>
                <c:pt idx="561" c:formatCode="yyyy/m/d">
                  <c:v>44679</c:v>
                </c:pt>
                <c:pt idx="562" c:formatCode="yyyy/m/d">
                  <c:v>44680</c:v>
                </c:pt>
                <c:pt idx="563" c:formatCode="yyyy/m/d">
                  <c:v>44686</c:v>
                </c:pt>
                <c:pt idx="564" c:formatCode="yyyy/m/d">
                  <c:v>44687</c:v>
                </c:pt>
                <c:pt idx="565" c:formatCode="yyyy/m/d">
                  <c:v>44690</c:v>
                </c:pt>
                <c:pt idx="566" c:formatCode="yyyy/m/d">
                  <c:v>44691</c:v>
                </c:pt>
                <c:pt idx="567" c:formatCode="yyyy/m/d">
                  <c:v>44692</c:v>
                </c:pt>
                <c:pt idx="568" c:formatCode="yyyy/m/d">
                  <c:v>44693</c:v>
                </c:pt>
                <c:pt idx="569" c:formatCode="yyyy/m/d">
                  <c:v>44694</c:v>
                </c:pt>
                <c:pt idx="570" c:formatCode="yyyy/m/d">
                  <c:v>44697</c:v>
                </c:pt>
                <c:pt idx="571" c:formatCode="yyyy/m/d">
                  <c:v>44698</c:v>
                </c:pt>
                <c:pt idx="572" c:formatCode="yyyy/m/d">
                  <c:v>44699</c:v>
                </c:pt>
                <c:pt idx="573" c:formatCode="yyyy/m/d">
                  <c:v>44700</c:v>
                </c:pt>
                <c:pt idx="574" c:formatCode="yyyy/m/d">
                  <c:v>44701</c:v>
                </c:pt>
                <c:pt idx="575" c:formatCode="yyyy/m/d">
                  <c:v>44704</c:v>
                </c:pt>
                <c:pt idx="576" c:formatCode="yyyy/m/d">
                  <c:v>44705</c:v>
                </c:pt>
                <c:pt idx="577" c:formatCode="yyyy/m/d">
                  <c:v>44706</c:v>
                </c:pt>
                <c:pt idx="578" c:formatCode="yyyy/m/d">
                  <c:v>44707</c:v>
                </c:pt>
                <c:pt idx="579" c:formatCode="yyyy/m/d">
                  <c:v>44708</c:v>
                </c:pt>
                <c:pt idx="580" c:formatCode="yyyy/m/d">
                  <c:v>44711</c:v>
                </c:pt>
                <c:pt idx="581" c:formatCode="yyyy/m/d">
                  <c:v>44712</c:v>
                </c:pt>
                <c:pt idx="582" c:formatCode="yyyy/m/d">
                  <c:v>44713</c:v>
                </c:pt>
                <c:pt idx="583" c:formatCode="yyyy/m/d">
                  <c:v>44714</c:v>
                </c:pt>
                <c:pt idx="584" c:formatCode="yyyy/m/d">
                  <c:v>44718</c:v>
                </c:pt>
                <c:pt idx="585" c:formatCode="yyyy/m/d">
                  <c:v>44719</c:v>
                </c:pt>
                <c:pt idx="586" c:formatCode="yyyy/m/d">
                  <c:v>44720</c:v>
                </c:pt>
                <c:pt idx="587" c:formatCode="yyyy/m/d">
                  <c:v>44721</c:v>
                </c:pt>
                <c:pt idx="588" c:formatCode="yyyy/m/d">
                  <c:v>44722</c:v>
                </c:pt>
                <c:pt idx="589" c:formatCode="yyyy/m/d">
                  <c:v>44725</c:v>
                </c:pt>
                <c:pt idx="590" c:formatCode="yyyy/m/d">
                  <c:v>44726</c:v>
                </c:pt>
                <c:pt idx="591" c:formatCode="yyyy/m/d">
                  <c:v>44727</c:v>
                </c:pt>
                <c:pt idx="592" c:formatCode="yyyy/m/d">
                  <c:v>44728</c:v>
                </c:pt>
                <c:pt idx="593" c:formatCode="yyyy/m/d">
                  <c:v>44729</c:v>
                </c:pt>
                <c:pt idx="594" c:formatCode="yyyy/m/d">
                  <c:v>44732</c:v>
                </c:pt>
                <c:pt idx="595" c:formatCode="yyyy/m/d">
                  <c:v>44733</c:v>
                </c:pt>
                <c:pt idx="596" c:formatCode="yyyy/m/d">
                  <c:v>44734</c:v>
                </c:pt>
                <c:pt idx="597" c:formatCode="yyyy/m/d">
                  <c:v>44735</c:v>
                </c:pt>
                <c:pt idx="598" c:formatCode="yyyy/m/d">
                  <c:v>44736</c:v>
                </c:pt>
                <c:pt idx="599" c:formatCode="yyyy/m/d">
                  <c:v>44739</c:v>
                </c:pt>
                <c:pt idx="600" c:formatCode="yyyy/m/d">
                  <c:v>44740</c:v>
                </c:pt>
                <c:pt idx="601" c:formatCode="yyyy/m/d">
                  <c:v>44741</c:v>
                </c:pt>
                <c:pt idx="602" c:formatCode="yyyy/m/d">
                  <c:v>44742</c:v>
                </c:pt>
                <c:pt idx="603" c:formatCode="yyyy/m/d">
                  <c:v>44743</c:v>
                </c:pt>
                <c:pt idx="604" c:formatCode="yyyy/m/d">
                  <c:v>44746</c:v>
                </c:pt>
                <c:pt idx="605" c:formatCode="yyyy/m/d">
                  <c:v>44747</c:v>
                </c:pt>
                <c:pt idx="606" c:formatCode="yyyy/m/d">
                  <c:v>44748</c:v>
                </c:pt>
                <c:pt idx="607" c:formatCode="yyyy/m/d">
                  <c:v>44749</c:v>
                </c:pt>
                <c:pt idx="608" c:formatCode="yyyy/m/d">
                  <c:v>44750</c:v>
                </c:pt>
                <c:pt idx="609" c:formatCode="yyyy/m/d">
                  <c:v>44753</c:v>
                </c:pt>
                <c:pt idx="610" c:formatCode="yyyy/m/d">
                  <c:v>44754</c:v>
                </c:pt>
                <c:pt idx="611" c:formatCode="yyyy/m/d">
                  <c:v>44755</c:v>
                </c:pt>
                <c:pt idx="612" c:formatCode="yyyy/m/d">
                  <c:v>44756</c:v>
                </c:pt>
                <c:pt idx="613" c:formatCode="yyyy/m/d">
                  <c:v>44757</c:v>
                </c:pt>
                <c:pt idx="614" c:formatCode="yyyy/m/d">
                  <c:v>44760</c:v>
                </c:pt>
                <c:pt idx="615" c:formatCode="yyyy/m/d">
                  <c:v>44761</c:v>
                </c:pt>
                <c:pt idx="616" c:formatCode="yyyy/m/d">
                  <c:v>44762</c:v>
                </c:pt>
                <c:pt idx="617" c:formatCode="yyyy/m/d">
                  <c:v>44763</c:v>
                </c:pt>
                <c:pt idx="618" c:formatCode="yyyy/m/d">
                  <c:v>44764</c:v>
                </c:pt>
                <c:pt idx="619" c:formatCode="yyyy/m/d">
                  <c:v>44767</c:v>
                </c:pt>
                <c:pt idx="620" c:formatCode="yyyy/m/d">
                  <c:v>44768</c:v>
                </c:pt>
                <c:pt idx="621" c:formatCode="yyyy/m/d">
                  <c:v>44769</c:v>
                </c:pt>
                <c:pt idx="622" c:formatCode="yyyy/m/d">
                  <c:v>44770</c:v>
                </c:pt>
                <c:pt idx="623" c:formatCode="yyyy/m/d">
                  <c:v>44771</c:v>
                </c:pt>
                <c:pt idx="624" c:formatCode="yyyy/m/d">
                  <c:v>44774</c:v>
                </c:pt>
                <c:pt idx="625" c:formatCode="yyyy/m/d">
                  <c:v>44775</c:v>
                </c:pt>
                <c:pt idx="626" c:formatCode="yyyy/m/d">
                  <c:v>44776</c:v>
                </c:pt>
                <c:pt idx="627" c:formatCode="yyyy/m/d">
                  <c:v>44777</c:v>
                </c:pt>
                <c:pt idx="628" c:formatCode="yyyy/m/d">
                  <c:v>44778</c:v>
                </c:pt>
                <c:pt idx="629" c:formatCode="yyyy/m/d">
                  <c:v>44781</c:v>
                </c:pt>
                <c:pt idx="630" c:formatCode="yyyy/m/d">
                  <c:v>44782</c:v>
                </c:pt>
                <c:pt idx="631" c:formatCode="yyyy/m/d">
                  <c:v>44783</c:v>
                </c:pt>
                <c:pt idx="632" c:formatCode="yyyy/m/d">
                  <c:v>44784</c:v>
                </c:pt>
                <c:pt idx="633" c:formatCode="yyyy/m/d">
                  <c:v>44785</c:v>
                </c:pt>
                <c:pt idx="634" c:formatCode="yyyy/m/d">
                  <c:v>44788</c:v>
                </c:pt>
                <c:pt idx="635" c:formatCode="yyyy/m/d">
                  <c:v>44789</c:v>
                </c:pt>
                <c:pt idx="636" c:formatCode="yyyy/m/d">
                  <c:v>44790</c:v>
                </c:pt>
                <c:pt idx="637" c:formatCode="yyyy/m/d">
                  <c:v>44791</c:v>
                </c:pt>
                <c:pt idx="638" c:formatCode="yyyy/m/d">
                  <c:v>44792</c:v>
                </c:pt>
                <c:pt idx="639" c:formatCode="yyyy/m/d">
                  <c:v>44795</c:v>
                </c:pt>
                <c:pt idx="640" c:formatCode="yyyy/m/d">
                  <c:v>44796</c:v>
                </c:pt>
                <c:pt idx="641" c:formatCode="yyyy/m/d">
                  <c:v>44797</c:v>
                </c:pt>
                <c:pt idx="642" c:formatCode="yyyy/m/d">
                  <c:v>44798</c:v>
                </c:pt>
                <c:pt idx="643" c:formatCode="yyyy/m/d">
                  <c:v>44799</c:v>
                </c:pt>
                <c:pt idx="644" c:formatCode="yyyy/m/d">
                  <c:v>44802</c:v>
                </c:pt>
                <c:pt idx="645" c:formatCode="yyyy/m/d">
                  <c:v>44803</c:v>
                </c:pt>
                <c:pt idx="646" c:formatCode="yyyy/m/d">
                  <c:v>44804</c:v>
                </c:pt>
                <c:pt idx="647" c:formatCode="yyyy/m/d">
                  <c:v>44805</c:v>
                </c:pt>
                <c:pt idx="648" c:formatCode="yyyy/m/d">
                  <c:v>44806</c:v>
                </c:pt>
                <c:pt idx="649" c:formatCode="yyyy/m/d">
                  <c:v>44809</c:v>
                </c:pt>
                <c:pt idx="650" c:formatCode="yyyy/m/d">
                  <c:v>44810</c:v>
                </c:pt>
                <c:pt idx="651" c:formatCode="yyyy/m/d">
                  <c:v>44811</c:v>
                </c:pt>
                <c:pt idx="652" c:formatCode="yyyy/m/d">
                  <c:v>44812</c:v>
                </c:pt>
                <c:pt idx="653" c:formatCode="yyyy/m/d">
                  <c:v>44813</c:v>
                </c:pt>
                <c:pt idx="654" c:formatCode="yyyy/m/d">
                  <c:v>44817</c:v>
                </c:pt>
                <c:pt idx="655" c:formatCode="yyyy/m/d">
                  <c:v>44818</c:v>
                </c:pt>
                <c:pt idx="656" c:formatCode="yyyy/m/d">
                  <c:v>44819</c:v>
                </c:pt>
                <c:pt idx="657" c:formatCode="yyyy/m/d">
                  <c:v>44820</c:v>
                </c:pt>
                <c:pt idx="658" c:formatCode="yyyy/m/d">
                  <c:v>44823</c:v>
                </c:pt>
                <c:pt idx="659" c:formatCode="yyyy/m/d">
                  <c:v>44824</c:v>
                </c:pt>
                <c:pt idx="660" c:formatCode="yyyy/m/d">
                  <c:v>44825</c:v>
                </c:pt>
                <c:pt idx="661" c:formatCode="yyyy/m/d">
                  <c:v>44826</c:v>
                </c:pt>
                <c:pt idx="662" c:formatCode="yyyy/m/d">
                  <c:v>44827</c:v>
                </c:pt>
                <c:pt idx="663" c:formatCode="yyyy/m/d">
                  <c:v>44830</c:v>
                </c:pt>
                <c:pt idx="664" c:formatCode="yyyy/m/d">
                  <c:v>44831</c:v>
                </c:pt>
                <c:pt idx="665" c:formatCode="yyyy/m/d">
                  <c:v>44832</c:v>
                </c:pt>
                <c:pt idx="666" c:formatCode="yyyy/m/d">
                  <c:v>44833</c:v>
                </c:pt>
                <c:pt idx="667" c:formatCode="yyyy/m/d">
                  <c:v>44834</c:v>
                </c:pt>
                <c:pt idx="668" c:formatCode="yyyy/m/d">
                  <c:v>44844</c:v>
                </c:pt>
                <c:pt idx="669" c:formatCode="yyyy/m/d">
                  <c:v>44845</c:v>
                </c:pt>
                <c:pt idx="670" c:formatCode="yyyy/m/d">
                  <c:v>44846</c:v>
                </c:pt>
                <c:pt idx="671" c:formatCode="yyyy/m/d">
                  <c:v>44847</c:v>
                </c:pt>
                <c:pt idx="672" c:formatCode="yyyy/m/d">
                  <c:v>44848</c:v>
                </c:pt>
                <c:pt idx="673" c:formatCode="yyyy/m/d">
                  <c:v>44851</c:v>
                </c:pt>
                <c:pt idx="674" c:formatCode="yyyy/m/d">
                  <c:v>44852</c:v>
                </c:pt>
                <c:pt idx="675" c:formatCode="yyyy/m/d">
                  <c:v>44853</c:v>
                </c:pt>
                <c:pt idx="676" c:formatCode="yyyy/m/d">
                  <c:v>44854</c:v>
                </c:pt>
                <c:pt idx="677" c:formatCode="yyyy/m/d">
                  <c:v>44855</c:v>
                </c:pt>
                <c:pt idx="678" c:formatCode="yyyy/m/d">
                  <c:v>44858</c:v>
                </c:pt>
                <c:pt idx="679" c:formatCode="yyyy/m/d">
                  <c:v>44859</c:v>
                </c:pt>
                <c:pt idx="680" c:formatCode="yyyy/m/d">
                  <c:v>44860</c:v>
                </c:pt>
                <c:pt idx="681" c:formatCode="yyyy/m/d">
                  <c:v>44861</c:v>
                </c:pt>
                <c:pt idx="682" c:formatCode="yyyy/m/d">
                  <c:v>44862</c:v>
                </c:pt>
                <c:pt idx="683" c:formatCode="yyyy/m/d">
                  <c:v>44865</c:v>
                </c:pt>
                <c:pt idx="684" c:formatCode="yyyy/m/d">
                  <c:v>44866</c:v>
                </c:pt>
                <c:pt idx="685" c:formatCode="yyyy/m/d">
                  <c:v>44867</c:v>
                </c:pt>
                <c:pt idx="686" c:formatCode="yyyy/m/d">
                  <c:v>44868</c:v>
                </c:pt>
                <c:pt idx="687" c:formatCode="yyyy/m/d">
                  <c:v>44869</c:v>
                </c:pt>
                <c:pt idx="688" c:formatCode="yyyy/m/d">
                  <c:v>44872</c:v>
                </c:pt>
                <c:pt idx="689" c:formatCode="yyyy/m/d">
                  <c:v>44873</c:v>
                </c:pt>
                <c:pt idx="690" c:formatCode="yyyy/m/d">
                  <c:v>44874</c:v>
                </c:pt>
                <c:pt idx="691" c:formatCode="yyyy/m/d">
                  <c:v>44875</c:v>
                </c:pt>
                <c:pt idx="692" c:formatCode="yyyy/m/d">
                  <c:v>44876</c:v>
                </c:pt>
                <c:pt idx="693" c:formatCode="yyyy/m/d">
                  <c:v>44879</c:v>
                </c:pt>
                <c:pt idx="694" c:formatCode="yyyy/m/d">
                  <c:v>44880</c:v>
                </c:pt>
                <c:pt idx="695" c:formatCode="yyyy/m/d">
                  <c:v>44881</c:v>
                </c:pt>
                <c:pt idx="696" c:formatCode="yyyy/m/d">
                  <c:v>44882</c:v>
                </c:pt>
                <c:pt idx="697" c:formatCode="yyyy/m/d">
                  <c:v>44883</c:v>
                </c:pt>
                <c:pt idx="698" c:formatCode="yyyy/m/d">
                  <c:v>44886</c:v>
                </c:pt>
                <c:pt idx="699" c:formatCode="yyyy/m/d">
                  <c:v>44887</c:v>
                </c:pt>
                <c:pt idx="700" c:formatCode="yyyy/m/d">
                  <c:v>44888</c:v>
                </c:pt>
                <c:pt idx="701" c:formatCode="yyyy/m/d">
                  <c:v>44889</c:v>
                </c:pt>
                <c:pt idx="702" c:formatCode="yyyy/m/d">
                  <c:v>44890</c:v>
                </c:pt>
                <c:pt idx="703" c:formatCode="yyyy/m/d">
                  <c:v>44893</c:v>
                </c:pt>
                <c:pt idx="704" c:formatCode="yyyy/m/d">
                  <c:v>44894</c:v>
                </c:pt>
                <c:pt idx="705" c:formatCode="yyyy/m/d">
                  <c:v>44895</c:v>
                </c:pt>
                <c:pt idx="706" c:formatCode="yyyy/m/d">
                  <c:v>44896</c:v>
                </c:pt>
                <c:pt idx="707" c:formatCode="yyyy/m/d">
                  <c:v>44897</c:v>
                </c:pt>
                <c:pt idx="708" c:formatCode="yyyy/m/d">
                  <c:v>44900</c:v>
                </c:pt>
                <c:pt idx="709" c:formatCode="yyyy/m/d">
                  <c:v>44901</c:v>
                </c:pt>
                <c:pt idx="710" c:formatCode="yyyy/m/d">
                  <c:v>44902</c:v>
                </c:pt>
                <c:pt idx="711" c:formatCode="yyyy/m/d">
                  <c:v>44903</c:v>
                </c:pt>
                <c:pt idx="712" c:formatCode="yyyy/m/d">
                  <c:v>44904</c:v>
                </c:pt>
                <c:pt idx="713" c:formatCode="yyyy/m/d">
                  <c:v>44907</c:v>
                </c:pt>
                <c:pt idx="714" c:formatCode="yyyy/m/d">
                  <c:v>44908</c:v>
                </c:pt>
                <c:pt idx="715" c:formatCode="yyyy/m/d">
                  <c:v>44909</c:v>
                </c:pt>
                <c:pt idx="716" c:formatCode="yyyy/m/d">
                  <c:v>44910</c:v>
                </c:pt>
                <c:pt idx="717" c:formatCode="yyyy/m/d">
                  <c:v>44911</c:v>
                </c:pt>
                <c:pt idx="718" c:formatCode="yyyy/m/d">
                  <c:v>44914</c:v>
                </c:pt>
                <c:pt idx="719" c:formatCode="yyyy/m/d">
                  <c:v>44915</c:v>
                </c:pt>
                <c:pt idx="720" c:formatCode="yyyy/m/d">
                  <c:v>44916</c:v>
                </c:pt>
                <c:pt idx="721" c:formatCode="yyyy/m/d">
                  <c:v>44917</c:v>
                </c:pt>
                <c:pt idx="722" c:formatCode="yyyy/m/d">
                  <c:v>44918</c:v>
                </c:pt>
                <c:pt idx="723" c:formatCode="yyyy/m/d">
                  <c:v>44921</c:v>
                </c:pt>
                <c:pt idx="724" c:formatCode="yyyy/m/d">
                  <c:v>44922</c:v>
                </c:pt>
                <c:pt idx="725" c:formatCode="yyyy/m/d">
                  <c:v>44923</c:v>
                </c:pt>
                <c:pt idx="726" c:formatCode="yyyy/m/d">
                  <c:v>44924</c:v>
                </c:pt>
                <c:pt idx="727" c:formatCode="yyyy/m/d">
                  <c:v>44925</c:v>
                </c:pt>
                <c:pt idx="728" c:formatCode="yyyy/m/d">
                  <c:v>44929</c:v>
                </c:pt>
                <c:pt idx="729" c:formatCode="yyyy/m/d">
                  <c:v>44930</c:v>
                </c:pt>
                <c:pt idx="730" c:formatCode="yyyy/m/d">
                  <c:v>44931</c:v>
                </c:pt>
                <c:pt idx="731" c:formatCode="yyyy/m/d">
                  <c:v>44932</c:v>
                </c:pt>
                <c:pt idx="732" c:formatCode="yyyy/m/d">
                  <c:v>44935</c:v>
                </c:pt>
                <c:pt idx="733" c:formatCode="yyyy/m/d">
                  <c:v>44936</c:v>
                </c:pt>
                <c:pt idx="734" c:formatCode="yyyy/m/d">
                  <c:v>44937</c:v>
                </c:pt>
                <c:pt idx="735" c:formatCode="yyyy/m/d">
                  <c:v>44938</c:v>
                </c:pt>
                <c:pt idx="736" c:formatCode="yyyy/m/d">
                  <c:v>44939</c:v>
                </c:pt>
                <c:pt idx="737" c:formatCode="yyyy/m/d">
                  <c:v>44942</c:v>
                </c:pt>
                <c:pt idx="738" c:formatCode="yyyy/m/d">
                  <c:v>44943</c:v>
                </c:pt>
                <c:pt idx="739" c:formatCode="yyyy/m/d">
                  <c:v>44944</c:v>
                </c:pt>
                <c:pt idx="740" c:formatCode="yyyy/m/d">
                  <c:v>44945</c:v>
                </c:pt>
                <c:pt idx="741" c:formatCode="yyyy/m/d">
                  <c:v>44946</c:v>
                </c:pt>
                <c:pt idx="742" c:formatCode="yyyy/m/d">
                  <c:v>44956</c:v>
                </c:pt>
                <c:pt idx="743" c:formatCode="yyyy/m/d">
                  <c:v>44957</c:v>
                </c:pt>
                <c:pt idx="744" c:formatCode="yyyy/m/d">
                  <c:v>44958</c:v>
                </c:pt>
                <c:pt idx="745" c:formatCode="yyyy/m/d">
                  <c:v>44959</c:v>
                </c:pt>
                <c:pt idx="746" c:formatCode="yyyy/m/d">
                  <c:v>44960</c:v>
                </c:pt>
                <c:pt idx="747" c:formatCode="yyyy/m/d">
                  <c:v>44963</c:v>
                </c:pt>
                <c:pt idx="748" c:formatCode="yyyy/m/d">
                  <c:v>44964</c:v>
                </c:pt>
                <c:pt idx="749" c:formatCode="yyyy/m/d">
                  <c:v>44965</c:v>
                </c:pt>
                <c:pt idx="750" c:formatCode="yyyy/m/d">
                  <c:v>44966</c:v>
                </c:pt>
                <c:pt idx="751" c:formatCode="yyyy/m/d">
                  <c:v>44967</c:v>
                </c:pt>
                <c:pt idx="752" c:formatCode="yyyy/m/d">
                  <c:v>44970</c:v>
                </c:pt>
                <c:pt idx="753" c:formatCode="yyyy/m/d">
                  <c:v>44971</c:v>
                </c:pt>
                <c:pt idx="754" c:formatCode="yyyy/m/d">
                  <c:v>44972</c:v>
                </c:pt>
                <c:pt idx="755" c:formatCode="yyyy/m/d">
                  <c:v>44973</c:v>
                </c:pt>
                <c:pt idx="756" c:formatCode="yyyy/m/d">
                  <c:v>44974</c:v>
                </c:pt>
                <c:pt idx="757" c:formatCode="yyyy/m/d">
                  <c:v>44977</c:v>
                </c:pt>
                <c:pt idx="758" c:formatCode="yyyy/m/d">
                  <c:v>44978</c:v>
                </c:pt>
                <c:pt idx="759" c:formatCode="yyyy/m/d">
                  <c:v>44979</c:v>
                </c:pt>
                <c:pt idx="760" c:formatCode="yyyy/m/d">
                  <c:v>44980</c:v>
                </c:pt>
                <c:pt idx="761" c:formatCode="yyyy/m/d">
                  <c:v>44981</c:v>
                </c:pt>
                <c:pt idx="762" c:formatCode="yyyy/m/d">
                  <c:v>44984</c:v>
                </c:pt>
                <c:pt idx="763" c:formatCode="yyyy/m/d">
                  <c:v>44985</c:v>
                </c:pt>
                <c:pt idx="764" c:formatCode="yyyy/m/d">
                  <c:v>44986</c:v>
                </c:pt>
                <c:pt idx="765" c:formatCode="yyyy/m/d">
                  <c:v>44987</c:v>
                </c:pt>
                <c:pt idx="766" c:formatCode="yyyy/m/d">
                  <c:v>44988</c:v>
                </c:pt>
                <c:pt idx="767" c:formatCode="yyyy/m/d">
                  <c:v>44991</c:v>
                </c:pt>
                <c:pt idx="768" c:formatCode="yyyy/m/d">
                  <c:v>44992</c:v>
                </c:pt>
                <c:pt idx="769" c:formatCode="yyyy/m/d">
                  <c:v>44993</c:v>
                </c:pt>
                <c:pt idx="770" c:formatCode="yyyy/m/d">
                  <c:v>44994</c:v>
                </c:pt>
                <c:pt idx="771" c:formatCode="yyyy/m/d">
                  <c:v>44995</c:v>
                </c:pt>
                <c:pt idx="772" c:formatCode="yyyy/m/d">
                  <c:v>44998</c:v>
                </c:pt>
                <c:pt idx="773" c:formatCode="yyyy/m/d">
                  <c:v>44999</c:v>
                </c:pt>
                <c:pt idx="774" c:formatCode="yyyy/m/d">
                  <c:v>45000</c:v>
                </c:pt>
                <c:pt idx="775" c:formatCode="yyyy/m/d">
                  <c:v>45001</c:v>
                </c:pt>
                <c:pt idx="776" c:formatCode="yyyy/m/d">
                  <c:v>45002</c:v>
                </c:pt>
                <c:pt idx="777" c:formatCode="yyyy/m/d">
                  <c:v>45005</c:v>
                </c:pt>
                <c:pt idx="778" c:formatCode="yyyy/m/d">
                  <c:v>45006</c:v>
                </c:pt>
                <c:pt idx="779" c:formatCode="yyyy/m/d">
                  <c:v>45007</c:v>
                </c:pt>
                <c:pt idx="780" c:formatCode="yyyy/m/d">
                  <c:v>45008</c:v>
                </c:pt>
                <c:pt idx="781" c:formatCode="yyyy/m/d">
                  <c:v>45009</c:v>
                </c:pt>
                <c:pt idx="782" c:formatCode="yyyy/m/d">
                  <c:v>45012</c:v>
                </c:pt>
                <c:pt idx="783" c:formatCode="yyyy/m/d">
                  <c:v>45013</c:v>
                </c:pt>
                <c:pt idx="784" c:formatCode="yyyy/m/d">
                  <c:v>45014</c:v>
                </c:pt>
                <c:pt idx="785" c:formatCode="yyyy/m/d">
                  <c:v>45015</c:v>
                </c:pt>
                <c:pt idx="786" c:formatCode="yyyy/m/d">
                  <c:v>45016</c:v>
                </c:pt>
                <c:pt idx="787" c:formatCode="yyyy/m/d">
                  <c:v>45019</c:v>
                </c:pt>
                <c:pt idx="788" c:formatCode="yyyy/m/d">
                  <c:v>45020</c:v>
                </c:pt>
                <c:pt idx="789" c:formatCode="yyyy/m/d">
                  <c:v>45022</c:v>
                </c:pt>
                <c:pt idx="790" c:formatCode="yyyy/m/d">
                  <c:v>45023</c:v>
                </c:pt>
                <c:pt idx="791" c:formatCode="yyyy/m/d">
                  <c:v>45026</c:v>
                </c:pt>
                <c:pt idx="792" c:formatCode="yyyy/m/d">
                  <c:v>45027</c:v>
                </c:pt>
                <c:pt idx="793" c:formatCode="yyyy/m/d">
                  <c:v>45028</c:v>
                </c:pt>
                <c:pt idx="794" c:formatCode="yyyy/m/d">
                  <c:v>45029</c:v>
                </c:pt>
                <c:pt idx="795" c:formatCode="yyyy/m/d">
                  <c:v>45030</c:v>
                </c:pt>
                <c:pt idx="796" c:formatCode="yyyy/m/d">
                  <c:v>45033</c:v>
                </c:pt>
                <c:pt idx="797" c:formatCode="yyyy/m/d">
                  <c:v>45034</c:v>
                </c:pt>
                <c:pt idx="798" c:formatCode="yyyy/m/d">
                  <c:v>45035</c:v>
                </c:pt>
                <c:pt idx="799" c:formatCode="yyyy/m/d">
                  <c:v>45036</c:v>
                </c:pt>
                <c:pt idx="800" c:formatCode="yyyy/m/d">
                  <c:v>45037</c:v>
                </c:pt>
                <c:pt idx="801" c:formatCode="yyyy/m/d">
                  <c:v>45040</c:v>
                </c:pt>
                <c:pt idx="802" c:formatCode="yyyy/m/d">
                  <c:v>45041</c:v>
                </c:pt>
                <c:pt idx="803" c:formatCode="yyyy/m/d">
                  <c:v>45042</c:v>
                </c:pt>
                <c:pt idx="804" c:formatCode="yyyy/m/d">
                  <c:v>45043</c:v>
                </c:pt>
                <c:pt idx="805" c:formatCode="yyyy/m/d">
                  <c:v>45044</c:v>
                </c:pt>
                <c:pt idx="806" c:formatCode="yyyy/m/d">
                  <c:v>45050</c:v>
                </c:pt>
                <c:pt idx="807" c:formatCode="yyyy/m/d">
                  <c:v>45051</c:v>
                </c:pt>
                <c:pt idx="808" c:formatCode="yyyy/m/d">
                  <c:v>45054</c:v>
                </c:pt>
                <c:pt idx="809" c:formatCode="yyyy/m/d">
                  <c:v>45055</c:v>
                </c:pt>
                <c:pt idx="810" c:formatCode="yyyy/m/d">
                  <c:v>45056</c:v>
                </c:pt>
                <c:pt idx="811" c:formatCode="yyyy/m/d">
                  <c:v>45057</c:v>
                </c:pt>
                <c:pt idx="812" c:formatCode="yyyy/m/d">
                  <c:v>45058</c:v>
                </c:pt>
                <c:pt idx="813" c:formatCode="yyyy/m/d">
                  <c:v>45061</c:v>
                </c:pt>
                <c:pt idx="814" c:formatCode="yyyy/m/d">
                  <c:v>45062</c:v>
                </c:pt>
                <c:pt idx="815" c:formatCode="yyyy/m/d">
                  <c:v>45063</c:v>
                </c:pt>
                <c:pt idx="816" c:formatCode="yyyy/m/d">
                  <c:v>45064</c:v>
                </c:pt>
                <c:pt idx="817" c:formatCode="yyyy/m/d">
                  <c:v>45065</c:v>
                </c:pt>
                <c:pt idx="818" c:formatCode="yyyy/m/d">
                  <c:v>45068</c:v>
                </c:pt>
                <c:pt idx="819" c:formatCode="yyyy/m/d">
                  <c:v>45069</c:v>
                </c:pt>
                <c:pt idx="820" c:formatCode="yyyy/m/d">
                  <c:v>45070</c:v>
                </c:pt>
                <c:pt idx="821" c:formatCode="yyyy/m/d">
                  <c:v>45071</c:v>
                </c:pt>
                <c:pt idx="822" c:formatCode="yyyy/m/d">
                  <c:v>45072</c:v>
                </c:pt>
                <c:pt idx="823" c:formatCode="yyyy/m/d">
                  <c:v>45075</c:v>
                </c:pt>
                <c:pt idx="824" c:formatCode="yyyy/m/d">
                  <c:v>45076</c:v>
                </c:pt>
                <c:pt idx="825" c:formatCode="yyyy/m/d">
                  <c:v>45077</c:v>
                </c:pt>
                <c:pt idx="826" c:formatCode="yyyy/m/d">
                  <c:v>45078</c:v>
                </c:pt>
                <c:pt idx="827" c:formatCode="yyyy/m/d">
                  <c:v>45079</c:v>
                </c:pt>
                <c:pt idx="828" c:formatCode="yyyy/m/d">
                  <c:v>45082</c:v>
                </c:pt>
                <c:pt idx="829" c:formatCode="yyyy/m/d">
                  <c:v>45083</c:v>
                </c:pt>
                <c:pt idx="830" c:formatCode="yyyy/m/d">
                  <c:v>45084</c:v>
                </c:pt>
                <c:pt idx="831" c:formatCode="yyyy/m/d">
                  <c:v>45085</c:v>
                </c:pt>
                <c:pt idx="832" c:formatCode="yyyy/m/d">
                  <c:v>45086</c:v>
                </c:pt>
                <c:pt idx="833" c:formatCode="yyyy/m/d">
                  <c:v>45089</c:v>
                </c:pt>
                <c:pt idx="834" c:formatCode="yyyy/m/d">
                  <c:v>45090</c:v>
                </c:pt>
                <c:pt idx="835" c:formatCode="yyyy/m/d">
                  <c:v>45091</c:v>
                </c:pt>
                <c:pt idx="836" c:formatCode="yyyy/m/d">
                  <c:v>45092</c:v>
                </c:pt>
                <c:pt idx="837" c:formatCode="yyyy/m/d">
                  <c:v>45093</c:v>
                </c:pt>
                <c:pt idx="838" c:formatCode="yyyy/m/d">
                  <c:v>45096</c:v>
                </c:pt>
                <c:pt idx="839" c:formatCode="yyyy/m/d">
                  <c:v>45097</c:v>
                </c:pt>
                <c:pt idx="840" c:formatCode="yyyy/m/d">
                  <c:v>45098</c:v>
                </c:pt>
                <c:pt idx="841" c:formatCode="yyyy/m/d">
                  <c:v>45103</c:v>
                </c:pt>
                <c:pt idx="842" c:formatCode="yyyy/m/d">
                  <c:v>45104</c:v>
                </c:pt>
              </c:numCache>
            </c:numRef>
          </c:cat>
          <c:val>
            <c:numRef>
              <c:f>'[活頁簿2.xlsx]CNY 10Y (2)'!$C$4:$C$846</c:f>
              <c:numCache>
                <c:formatCode>General</c:formatCode>
                <c:ptCount val="843"/>
                <c:pt idx="0" c:formatCode="General">
                  <c:v>3.185</c:v>
                </c:pt>
                <c:pt idx="1" c:formatCode="General">
                  <c:v>3.193</c:v>
                </c:pt>
                <c:pt idx="2" c:formatCode="General">
                  <c:v>3.178</c:v>
                </c:pt>
                <c:pt idx="3" c:formatCode="General">
                  <c:v>3.18</c:v>
                </c:pt>
                <c:pt idx="4" c:formatCode="General">
                  <c:v>3.168</c:v>
                </c:pt>
                <c:pt idx="5" c:formatCode="General">
                  <c:v>3.159</c:v>
                </c:pt>
                <c:pt idx="6" c:formatCode="General">
                  <c:v>3.136</c:v>
                </c:pt>
                <c:pt idx="7" c:formatCode="General">
                  <c:v>3.147</c:v>
                </c:pt>
                <c:pt idx="8" c:formatCode="General">
                  <c:v>3.146</c:v>
                </c:pt>
                <c:pt idx="9" c:formatCode="General">
                  <c:v>3.141</c:v>
                </c:pt>
                <c:pt idx="10" c:formatCode="General">
                  <c:v>3.143</c:v>
                </c:pt>
                <c:pt idx="11" c:formatCode="General">
                  <c:v>3.149</c:v>
                </c:pt>
                <c:pt idx="12" c:formatCode="General">
                  <c:v>3.129</c:v>
                </c:pt>
                <c:pt idx="13" c:formatCode="General">
                  <c:v>3.096</c:v>
                </c:pt>
                <c:pt idx="14" c:formatCode="General">
                  <c:v>3.053</c:v>
                </c:pt>
                <c:pt idx="15" c:formatCode="General">
                  <c:v>3.05</c:v>
                </c:pt>
                <c:pt idx="16" c:formatCode="General">
                  <c:v>2.86</c:v>
                </c:pt>
                <c:pt idx="17" c:formatCode="General">
                  <c:v>2.89</c:v>
                </c:pt>
                <c:pt idx="18" c:formatCode="General">
                  <c:v>2.913</c:v>
                </c:pt>
                <c:pt idx="19" c:formatCode="General">
                  <c:v>2.888</c:v>
                </c:pt>
                <c:pt idx="20" c:formatCode="General">
                  <c:v>2.868</c:v>
                </c:pt>
                <c:pt idx="21" c:formatCode="General">
                  <c:v>2.82</c:v>
                </c:pt>
                <c:pt idx="22" c:formatCode="General">
                  <c:v>2.858</c:v>
                </c:pt>
                <c:pt idx="23" c:formatCode="General">
                  <c:v>2.88</c:v>
                </c:pt>
                <c:pt idx="24" c:formatCode="General">
                  <c:v>2.878</c:v>
                </c:pt>
                <c:pt idx="25" c:formatCode="General">
                  <c:v>2.901</c:v>
                </c:pt>
                <c:pt idx="26" c:formatCode="General">
                  <c:v>2.93</c:v>
                </c:pt>
                <c:pt idx="27" c:formatCode="General">
                  <c:v>2.916</c:v>
                </c:pt>
                <c:pt idx="28" c:formatCode="General">
                  <c:v>2.929</c:v>
                </c:pt>
                <c:pt idx="29" c:formatCode="General">
                  <c:v>2.938</c:v>
                </c:pt>
                <c:pt idx="30" c:formatCode="General">
                  <c:v>2.936</c:v>
                </c:pt>
                <c:pt idx="31" c:formatCode="General">
                  <c:v>2.871</c:v>
                </c:pt>
                <c:pt idx="32" c:formatCode="General">
                  <c:v>2.872</c:v>
                </c:pt>
                <c:pt idx="33" c:formatCode="General">
                  <c:v>2.877</c:v>
                </c:pt>
                <c:pt idx="34" c:formatCode="General">
                  <c:v>2.863</c:v>
                </c:pt>
                <c:pt idx="35" c:formatCode="General">
                  <c:v>2.798</c:v>
                </c:pt>
                <c:pt idx="36" c:formatCode="General">
                  <c:v>2.787</c:v>
                </c:pt>
                <c:pt idx="37" c:formatCode="General">
                  <c:v>2.815</c:v>
                </c:pt>
                <c:pt idx="38" c:formatCode="General">
                  <c:v>2.766</c:v>
                </c:pt>
                <c:pt idx="39" c:formatCode="General">
                  <c:v>2.739</c:v>
                </c:pt>
                <c:pt idx="40" c:formatCode="General">
                  <c:v>2.681</c:v>
                </c:pt>
                <c:pt idx="41" c:formatCode="General">
                  <c:v>2.595</c:v>
                </c:pt>
                <c:pt idx="42" c:formatCode="General">
                  <c:v>2.673</c:v>
                </c:pt>
                <c:pt idx="43" c:formatCode="General">
                  <c:v>2.693</c:v>
                </c:pt>
                <c:pt idx="44" c:formatCode="General">
                  <c:v>2.678</c:v>
                </c:pt>
                <c:pt idx="45" c:formatCode="General">
                  <c:v>2.721</c:v>
                </c:pt>
                <c:pt idx="46" c:formatCode="General">
                  <c:v>2.74</c:v>
                </c:pt>
                <c:pt idx="47" c:formatCode="General">
                  <c:v>2.753</c:v>
                </c:pt>
                <c:pt idx="48" c:formatCode="General">
                  <c:v>2.782</c:v>
                </c:pt>
                <c:pt idx="49" c:formatCode="General">
                  <c:v>2.791</c:v>
                </c:pt>
                <c:pt idx="50" c:formatCode="General">
                  <c:v>2.754</c:v>
                </c:pt>
                <c:pt idx="51" c:formatCode="General">
                  <c:v>2.721</c:v>
                </c:pt>
                <c:pt idx="52" c:formatCode="General">
                  <c:v>2.714</c:v>
                </c:pt>
                <c:pt idx="53" c:formatCode="General">
                  <c:v>2.718</c:v>
                </c:pt>
                <c:pt idx="54" c:formatCode="General">
                  <c:v>2.692</c:v>
                </c:pt>
                <c:pt idx="55" c:formatCode="General">
                  <c:v>2.674</c:v>
                </c:pt>
                <c:pt idx="56" c:formatCode="General">
                  <c:v>2.697</c:v>
                </c:pt>
                <c:pt idx="57" c:formatCode="General">
                  <c:v>2.663</c:v>
                </c:pt>
                <c:pt idx="58" c:formatCode="General">
                  <c:v>2.652</c:v>
                </c:pt>
                <c:pt idx="59" c:formatCode="General">
                  <c:v>2.678</c:v>
                </c:pt>
                <c:pt idx="60" c:formatCode="General">
                  <c:v>2.611</c:v>
                </c:pt>
                <c:pt idx="61" c:formatCode="General">
                  <c:v>2.534</c:v>
                </c:pt>
                <c:pt idx="62" c:formatCode="General">
                  <c:v>2.515</c:v>
                </c:pt>
                <c:pt idx="63" c:formatCode="General">
                  <c:v>2.523</c:v>
                </c:pt>
                <c:pt idx="64" c:formatCode="General">
                  <c:v>2.547</c:v>
                </c:pt>
                <c:pt idx="65" c:formatCode="General">
                  <c:v>2.568</c:v>
                </c:pt>
                <c:pt idx="66" c:formatCode="General">
                  <c:v>2.564</c:v>
                </c:pt>
                <c:pt idx="67" c:formatCode="General">
                  <c:v>2.551</c:v>
                </c:pt>
                <c:pt idx="68" c:formatCode="General">
                  <c:v>2.537</c:v>
                </c:pt>
                <c:pt idx="69" c:formatCode="General">
                  <c:v>2.552</c:v>
                </c:pt>
                <c:pt idx="70" c:formatCode="General">
                  <c:v>2.579</c:v>
                </c:pt>
                <c:pt idx="71" c:formatCode="General">
                  <c:v>2.586</c:v>
                </c:pt>
                <c:pt idx="72" c:formatCode="General">
                  <c:v>2.568</c:v>
                </c:pt>
                <c:pt idx="73" c:formatCode="General">
                  <c:v>2.527</c:v>
                </c:pt>
                <c:pt idx="74" c:formatCode="General">
                  <c:v>2.512</c:v>
                </c:pt>
                <c:pt idx="75" c:formatCode="General">
                  <c:v>2.521</c:v>
                </c:pt>
                <c:pt idx="76" c:formatCode="General">
                  <c:v>2.518</c:v>
                </c:pt>
                <c:pt idx="77" c:formatCode="General">
                  <c:v>2.503</c:v>
                </c:pt>
                <c:pt idx="78" c:formatCode="General">
                  <c:v>2.51</c:v>
                </c:pt>
                <c:pt idx="79" c:formatCode="General">
                  <c:v>2.555</c:v>
                </c:pt>
                <c:pt idx="80" c:formatCode="General">
                  <c:v>2.603</c:v>
                </c:pt>
                <c:pt idx="81" c:formatCode="General">
                  <c:v>2.627</c:v>
                </c:pt>
                <c:pt idx="82" c:formatCode="General">
                  <c:v>2.664</c:v>
                </c:pt>
                <c:pt idx="83" c:formatCode="General">
                  <c:v>2.658</c:v>
                </c:pt>
                <c:pt idx="84" c:formatCode="General">
                  <c:v>2.68</c:v>
                </c:pt>
                <c:pt idx="85" c:formatCode="General">
                  <c:v>2.705</c:v>
                </c:pt>
                <c:pt idx="86" c:formatCode="General">
                  <c:v>2.669</c:v>
                </c:pt>
                <c:pt idx="87" c:formatCode="General">
                  <c:v>2.701</c:v>
                </c:pt>
                <c:pt idx="88" c:formatCode="General">
                  <c:v>2.721</c:v>
                </c:pt>
                <c:pt idx="89" c:formatCode="General">
                  <c:v>2.695</c:v>
                </c:pt>
                <c:pt idx="90" c:formatCode="General">
                  <c:v>2.683</c:v>
                </c:pt>
                <c:pt idx="91" c:formatCode="General">
                  <c:v>2.605</c:v>
                </c:pt>
                <c:pt idx="92" c:formatCode="General">
                  <c:v>2.644</c:v>
                </c:pt>
                <c:pt idx="93" c:formatCode="General">
                  <c:v>2.7</c:v>
                </c:pt>
                <c:pt idx="94" c:formatCode="General">
                  <c:v>2.709</c:v>
                </c:pt>
                <c:pt idx="95" c:formatCode="General">
                  <c:v>2.7</c:v>
                </c:pt>
                <c:pt idx="96" c:formatCode="General">
                  <c:v>2.707</c:v>
                </c:pt>
                <c:pt idx="97" c:formatCode="General">
                  <c:v>2.726</c:v>
                </c:pt>
                <c:pt idx="98" c:formatCode="General">
                  <c:v>2.778</c:v>
                </c:pt>
                <c:pt idx="99" c:formatCode="General">
                  <c:v>2.821</c:v>
                </c:pt>
                <c:pt idx="100" c:formatCode="General">
                  <c:v>2.853</c:v>
                </c:pt>
                <c:pt idx="101" c:formatCode="General">
                  <c:v>2.871</c:v>
                </c:pt>
                <c:pt idx="102" c:formatCode="General">
                  <c:v>2.855</c:v>
                </c:pt>
                <c:pt idx="103" c:formatCode="General">
                  <c:v>2.846</c:v>
                </c:pt>
                <c:pt idx="104" c:formatCode="General">
                  <c:v>2.854</c:v>
                </c:pt>
                <c:pt idx="105" c:formatCode="General">
                  <c:v>2.803</c:v>
                </c:pt>
                <c:pt idx="106" c:formatCode="General">
                  <c:v>2.793</c:v>
                </c:pt>
                <c:pt idx="107" c:formatCode="General">
                  <c:v>2.8</c:v>
                </c:pt>
                <c:pt idx="108" c:formatCode="General">
                  <c:v>2.863</c:v>
                </c:pt>
                <c:pt idx="109" c:formatCode="General">
                  <c:v>2.897</c:v>
                </c:pt>
                <c:pt idx="110" c:formatCode="General">
                  <c:v>2.901</c:v>
                </c:pt>
                <c:pt idx="111" c:formatCode="General">
                  <c:v>2.905</c:v>
                </c:pt>
                <c:pt idx="112" c:formatCode="General">
                  <c:v>2.921</c:v>
                </c:pt>
                <c:pt idx="113" c:formatCode="General">
                  <c:v>2.947</c:v>
                </c:pt>
                <c:pt idx="114" c:formatCode="General">
                  <c:v>2.915</c:v>
                </c:pt>
                <c:pt idx="115" c:formatCode="General">
                  <c:v>2.898</c:v>
                </c:pt>
                <c:pt idx="116" c:formatCode="General">
                  <c:v>2.895</c:v>
                </c:pt>
                <c:pt idx="117" c:formatCode="General">
                  <c:v>2.888</c:v>
                </c:pt>
                <c:pt idx="118" c:formatCode="General">
                  <c:v>2.89</c:v>
                </c:pt>
                <c:pt idx="119" c:formatCode="General">
                  <c:v>2.923</c:v>
                </c:pt>
                <c:pt idx="120" c:formatCode="General">
                  <c:v>3.05</c:v>
                </c:pt>
                <c:pt idx="121" c:formatCode="General">
                  <c:v>3.08</c:v>
                </c:pt>
                <c:pt idx="122" c:formatCode="General">
                  <c:v>3.11</c:v>
                </c:pt>
                <c:pt idx="123" c:formatCode="General">
                  <c:v>3.178</c:v>
                </c:pt>
                <c:pt idx="124" c:formatCode="General">
                  <c:v>3.118</c:v>
                </c:pt>
                <c:pt idx="125" c:formatCode="General">
                  <c:v>3.147</c:v>
                </c:pt>
                <c:pt idx="126" c:formatCode="General">
                  <c:v>3.12</c:v>
                </c:pt>
                <c:pt idx="127" c:formatCode="General">
                  <c:v>3.078</c:v>
                </c:pt>
                <c:pt idx="128" c:formatCode="General">
                  <c:v>3.04</c:v>
                </c:pt>
                <c:pt idx="129" c:formatCode="General">
                  <c:v>3.047</c:v>
                </c:pt>
                <c:pt idx="130" c:formatCode="General">
                  <c:v>2.971</c:v>
                </c:pt>
                <c:pt idx="131" c:formatCode="General">
                  <c:v>2.95</c:v>
                </c:pt>
                <c:pt idx="132" c:formatCode="General">
                  <c:v>2.93</c:v>
                </c:pt>
                <c:pt idx="133" c:formatCode="General">
                  <c:v>2.916</c:v>
                </c:pt>
                <c:pt idx="134" c:formatCode="General">
                  <c:v>2.895</c:v>
                </c:pt>
                <c:pt idx="135" c:formatCode="General">
                  <c:v>2.905</c:v>
                </c:pt>
                <c:pt idx="136" c:formatCode="General">
                  <c:v>2.928</c:v>
                </c:pt>
                <c:pt idx="137" c:formatCode="General">
                  <c:v>2.952</c:v>
                </c:pt>
                <c:pt idx="138" c:formatCode="General">
                  <c:v>2.947</c:v>
                </c:pt>
                <c:pt idx="139" c:formatCode="General">
                  <c:v>2.973</c:v>
                </c:pt>
                <c:pt idx="140" c:formatCode="General">
                  <c:v>2.963</c:v>
                </c:pt>
                <c:pt idx="141" c:formatCode="General">
                  <c:v>2.958</c:v>
                </c:pt>
                <c:pt idx="142" c:formatCode="General">
                  <c:v>2.972</c:v>
                </c:pt>
                <c:pt idx="143" c:formatCode="General">
                  <c:v>2.981</c:v>
                </c:pt>
                <c:pt idx="144" c:formatCode="General">
                  <c:v>2.995</c:v>
                </c:pt>
                <c:pt idx="145" c:formatCode="General">
                  <c:v>2.99</c:v>
                </c:pt>
                <c:pt idx="146" c:formatCode="General">
                  <c:v>2.973</c:v>
                </c:pt>
                <c:pt idx="147" c:formatCode="General">
                  <c:v>2.978</c:v>
                </c:pt>
                <c:pt idx="148" c:formatCode="General">
                  <c:v>2.968</c:v>
                </c:pt>
                <c:pt idx="149" c:formatCode="General">
                  <c:v>2.957</c:v>
                </c:pt>
                <c:pt idx="150" c:formatCode="General">
                  <c:v>2.943</c:v>
                </c:pt>
                <c:pt idx="151" c:formatCode="General">
                  <c:v>2.977</c:v>
                </c:pt>
                <c:pt idx="152" c:formatCode="General">
                  <c:v>3.009</c:v>
                </c:pt>
                <c:pt idx="153" c:formatCode="General">
                  <c:v>3.003</c:v>
                </c:pt>
                <c:pt idx="154" c:formatCode="General">
                  <c:v>3.005</c:v>
                </c:pt>
                <c:pt idx="155" c:formatCode="General">
                  <c:v>3.003</c:v>
                </c:pt>
                <c:pt idx="156" c:formatCode="General">
                  <c:v>3.05</c:v>
                </c:pt>
                <c:pt idx="157" c:formatCode="General">
                  <c:v>3.059</c:v>
                </c:pt>
                <c:pt idx="158" c:formatCode="General">
                  <c:v>3.067</c:v>
                </c:pt>
                <c:pt idx="159" c:formatCode="General">
                  <c:v>3.083</c:v>
                </c:pt>
                <c:pt idx="160" c:formatCode="General">
                  <c:v>3.053</c:v>
                </c:pt>
                <c:pt idx="161" c:formatCode="General">
                  <c:v>3.045</c:v>
                </c:pt>
                <c:pt idx="162" c:formatCode="General">
                  <c:v>3.097</c:v>
                </c:pt>
                <c:pt idx="163" c:formatCode="General">
                  <c:v>3.13</c:v>
                </c:pt>
                <c:pt idx="164" c:formatCode="General">
                  <c:v>3.128</c:v>
                </c:pt>
                <c:pt idx="165" c:formatCode="General">
                  <c:v>3.175</c:v>
                </c:pt>
                <c:pt idx="166" c:formatCode="General">
                  <c:v>3.148</c:v>
                </c:pt>
                <c:pt idx="167" c:formatCode="General">
                  <c:v>3.108</c:v>
                </c:pt>
                <c:pt idx="168" c:formatCode="General">
                  <c:v>3.106</c:v>
                </c:pt>
                <c:pt idx="169" c:formatCode="General">
                  <c:v>3.14</c:v>
                </c:pt>
                <c:pt idx="170" c:formatCode="General">
                  <c:v>3.173</c:v>
                </c:pt>
                <c:pt idx="171" c:formatCode="General">
                  <c:v>3.135</c:v>
                </c:pt>
                <c:pt idx="172" c:formatCode="General">
                  <c:v>3.147</c:v>
                </c:pt>
                <c:pt idx="173" c:formatCode="General">
                  <c:v>3.141</c:v>
                </c:pt>
                <c:pt idx="174" c:formatCode="General">
                  <c:v>3.13</c:v>
                </c:pt>
                <c:pt idx="175" c:formatCode="General">
                  <c:v>3.111</c:v>
                </c:pt>
                <c:pt idx="176" c:formatCode="General">
                  <c:v>3.101</c:v>
                </c:pt>
                <c:pt idx="177" c:formatCode="General">
                  <c:v>3.119</c:v>
                </c:pt>
                <c:pt idx="178" c:formatCode="General">
                  <c:v>3.091</c:v>
                </c:pt>
                <c:pt idx="179" c:formatCode="General">
                  <c:v>3.124</c:v>
                </c:pt>
                <c:pt idx="180" c:formatCode="General">
                  <c:v>3.13</c:v>
                </c:pt>
                <c:pt idx="181" c:formatCode="General">
                  <c:v>3.14</c:v>
                </c:pt>
                <c:pt idx="182" c:formatCode="General">
                  <c:v>3.155</c:v>
                </c:pt>
                <c:pt idx="183" c:formatCode="General">
                  <c:v>3.2</c:v>
                </c:pt>
                <c:pt idx="184" c:formatCode="General">
                  <c:v>3.226</c:v>
                </c:pt>
                <c:pt idx="185" c:formatCode="General">
                  <c:v>3.201</c:v>
                </c:pt>
                <c:pt idx="186" c:formatCode="General">
                  <c:v>3.223</c:v>
                </c:pt>
                <c:pt idx="187" c:formatCode="General">
                  <c:v>3.233</c:v>
                </c:pt>
                <c:pt idx="188" c:formatCode="General">
                  <c:v>3.23</c:v>
                </c:pt>
                <c:pt idx="189" c:formatCode="General">
                  <c:v>3.211</c:v>
                </c:pt>
                <c:pt idx="190" c:formatCode="General">
                  <c:v>3.203</c:v>
                </c:pt>
                <c:pt idx="191" c:formatCode="General">
                  <c:v>3.204</c:v>
                </c:pt>
                <c:pt idx="192" c:formatCode="General">
                  <c:v>3.17</c:v>
                </c:pt>
                <c:pt idx="193" c:formatCode="General">
                  <c:v>3.205</c:v>
                </c:pt>
                <c:pt idx="194" c:formatCode="General">
                  <c:v>3.205</c:v>
                </c:pt>
                <c:pt idx="195" c:formatCode="General">
                  <c:v>3.177</c:v>
                </c:pt>
                <c:pt idx="196" c:formatCode="General">
                  <c:v>3.183</c:v>
                </c:pt>
                <c:pt idx="197" c:formatCode="General">
                  <c:v>3.186</c:v>
                </c:pt>
                <c:pt idx="198" c:formatCode="General">
                  <c:v>3.192</c:v>
                </c:pt>
                <c:pt idx="199" c:formatCode="General">
                  <c:v>3.192</c:v>
                </c:pt>
                <c:pt idx="200" c:formatCode="General">
                  <c:v>3.185</c:v>
                </c:pt>
                <c:pt idx="201" c:formatCode="General">
                  <c:v>3.176</c:v>
                </c:pt>
                <c:pt idx="202" c:formatCode="General">
                  <c:v>3.189</c:v>
                </c:pt>
                <c:pt idx="203" c:formatCode="General">
                  <c:v>3.211</c:v>
                </c:pt>
                <c:pt idx="204" c:formatCode="General">
                  <c:v>3.243</c:v>
                </c:pt>
                <c:pt idx="205" c:formatCode="General">
                  <c:v>3.243</c:v>
                </c:pt>
                <c:pt idx="206" c:formatCode="General">
                  <c:v>3.241</c:v>
                </c:pt>
                <c:pt idx="207" c:formatCode="General">
                  <c:v>3.258</c:v>
                </c:pt>
                <c:pt idx="208" c:formatCode="General">
                  <c:v>3.272</c:v>
                </c:pt>
                <c:pt idx="209" c:formatCode="General">
                  <c:v>3.285</c:v>
                </c:pt>
                <c:pt idx="210" c:formatCode="General">
                  <c:v>3.286</c:v>
                </c:pt>
                <c:pt idx="211" c:formatCode="General">
                  <c:v>3.318</c:v>
                </c:pt>
                <c:pt idx="212" c:formatCode="General">
                  <c:v>3.335</c:v>
                </c:pt>
                <c:pt idx="213" c:formatCode="General">
                  <c:v>3.332</c:v>
                </c:pt>
                <c:pt idx="214" c:formatCode="General">
                  <c:v>3.289</c:v>
                </c:pt>
                <c:pt idx="215" c:formatCode="General">
                  <c:v>3.315</c:v>
                </c:pt>
                <c:pt idx="216" c:formatCode="General">
                  <c:v>3.307</c:v>
                </c:pt>
                <c:pt idx="217" c:formatCode="General">
                  <c:v>3.307</c:v>
                </c:pt>
                <c:pt idx="218" c:formatCode="General">
                  <c:v>3.313</c:v>
                </c:pt>
                <c:pt idx="219" c:formatCode="General">
                  <c:v>3.28</c:v>
                </c:pt>
                <c:pt idx="220" c:formatCode="General">
                  <c:v>3.299</c:v>
                </c:pt>
                <c:pt idx="221" c:formatCode="General">
                  <c:v>3.314</c:v>
                </c:pt>
                <c:pt idx="222" c:formatCode="General">
                  <c:v>3.318</c:v>
                </c:pt>
                <c:pt idx="223" c:formatCode="General">
                  <c:v>3.301</c:v>
                </c:pt>
                <c:pt idx="224" c:formatCode="General">
                  <c:v>3.303</c:v>
                </c:pt>
                <c:pt idx="225" c:formatCode="General">
                  <c:v>3.29</c:v>
                </c:pt>
                <c:pt idx="226" c:formatCode="General">
                  <c:v>3.301</c:v>
                </c:pt>
                <c:pt idx="227" c:formatCode="General">
                  <c:v>3.287</c:v>
                </c:pt>
                <c:pt idx="228" c:formatCode="General">
                  <c:v>3.307</c:v>
                </c:pt>
                <c:pt idx="229" c:formatCode="General">
                  <c:v>3.31</c:v>
                </c:pt>
                <c:pt idx="230" c:formatCode="General">
                  <c:v>3.298</c:v>
                </c:pt>
                <c:pt idx="231" c:formatCode="General">
                  <c:v>3.303</c:v>
                </c:pt>
                <c:pt idx="232" c:formatCode="General">
                  <c:v>3.303</c:v>
                </c:pt>
                <c:pt idx="233" c:formatCode="General">
                  <c:v>3.306</c:v>
                </c:pt>
                <c:pt idx="234" c:formatCode="General">
                  <c:v>3.296</c:v>
                </c:pt>
                <c:pt idx="235" c:formatCode="General">
                  <c:v>3.269</c:v>
                </c:pt>
                <c:pt idx="236" c:formatCode="General">
                  <c:v>3.244</c:v>
                </c:pt>
                <c:pt idx="237" c:formatCode="General">
                  <c:v>3.259</c:v>
                </c:pt>
                <c:pt idx="238" c:formatCode="General">
                  <c:v>3.24</c:v>
                </c:pt>
                <c:pt idx="239" c:formatCode="General">
                  <c:v>3.213</c:v>
                </c:pt>
                <c:pt idx="240" c:formatCode="General">
                  <c:v>3.205</c:v>
                </c:pt>
                <c:pt idx="241" c:formatCode="General">
                  <c:v>3.192</c:v>
                </c:pt>
                <c:pt idx="242" c:formatCode="General">
                  <c:v>3.203</c:v>
                </c:pt>
                <c:pt idx="243" c:formatCode="General">
                  <c:v>3.218</c:v>
                </c:pt>
                <c:pt idx="244" c:formatCode="General">
                  <c:v>3.203</c:v>
                </c:pt>
                <c:pt idx="245" c:formatCode="General">
                  <c:v>3.185</c:v>
                </c:pt>
                <c:pt idx="246" c:formatCode="General">
                  <c:v>3.186</c:v>
                </c:pt>
                <c:pt idx="247" c:formatCode="General">
                  <c:v>3.2</c:v>
                </c:pt>
                <c:pt idx="248" c:formatCode="General">
                  <c:v>3.173</c:v>
                </c:pt>
                <c:pt idx="249" c:formatCode="General">
                  <c:v>3.166</c:v>
                </c:pt>
                <c:pt idx="250" c:formatCode="General">
                  <c:v>3.133</c:v>
                </c:pt>
                <c:pt idx="251" c:formatCode="General">
                  <c:v>3.14</c:v>
                </c:pt>
                <c:pt idx="252" c:formatCode="General">
                  <c:v>3.153</c:v>
                </c:pt>
                <c:pt idx="253" c:formatCode="General">
                  <c:v>3.175</c:v>
                </c:pt>
                <c:pt idx="254" c:formatCode="General">
                  <c:v>3.176</c:v>
                </c:pt>
                <c:pt idx="255" c:formatCode="General">
                  <c:v>3.183</c:v>
                </c:pt>
                <c:pt idx="256" c:formatCode="General">
                  <c:v>3.147</c:v>
                </c:pt>
                <c:pt idx="257" c:formatCode="General">
                  <c:v>3.155</c:v>
                </c:pt>
                <c:pt idx="258" c:formatCode="General">
                  <c:v>3.137</c:v>
                </c:pt>
                <c:pt idx="259" c:formatCode="General">
                  <c:v>3.177</c:v>
                </c:pt>
                <c:pt idx="260" c:formatCode="General">
                  <c:v>3.172</c:v>
                </c:pt>
                <c:pt idx="261" c:formatCode="General">
                  <c:v>3.206</c:v>
                </c:pt>
                <c:pt idx="262" c:formatCode="General">
                  <c:v>3.227</c:v>
                </c:pt>
                <c:pt idx="263" c:formatCode="General">
                  <c:v>3.185</c:v>
                </c:pt>
                <c:pt idx="264" c:formatCode="General">
                  <c:v>3.202</c:v>
                </c:pt>
                <c:pt idx="265" c:formatCode="General">
                  <c:v>3.215</c:v>
                </c:pt>
                <c:pt idx="266" c:formatCode="General">
                  <c:v>3.236</c:v>
                </c:pt>
                <c:pt idx="267" c:formatCode="General">
                  <c:v>3.245</c:v>
                </c:pt>
                <c:pt idx="268" c:formatCode="General">
                  <c:v>3.249</c:v>
                </c:pt>
                <c:pt idx="269" c:formatCode="General">
                  <c:v>3.26</c:v>
                </c:pt>
                <c:pt idx="270" c:formatCode="General">
                  <c:v>3.263</c:v>
                </c:pt>
                <c:pt idx="271" c:formatCode="General">
                  <c:v>3.31</c:v>
                </c:pt>
                <c:pt idx="272" c:formatCode="General">
                  <c:v>3.268</c:v>
                </c:pt>
                <c:pt idx="273" c:formatCode="General">
                  <c:v>3.275</c:v>
                </c:pt>
                <c:pt idx="274" c:formatCode="General">
                  <c:v>3.268</c:v>
                </c:pt>
                <c:pt idx="275" c:formatCode="General">
                  <c:v>3.276</c:v>
                </c:pt>
                <c:pt idx="276" c:formatCode="General">
                  <c:v>3.291</c:v>
                </c:pt>
                <c:pt idx="277" c:formatCode="General">
                  <c:v>3.289</c:v>
                </c:pt>
                <c:pt idx="278" c:formatCode="General">
                  <c:v>3.258</c:v>
                </c:pt>
                <c:pt idx="279" c:formatCode="General">
                  <c:v>3.258</c:v>
                </c:pt>
                <c:pt idx="280" c:formatCode="General">
                  <c:v>3.266</c:v>
                </c:pt>
                <c:pt idx="281" c:formatCode="General">
                  <c:v>3.271</c:v>
                </c:pt>
                <c:pt idx="282" c:formatCode="General">
                  <c:v>3.27</c:v>
                </c:pt>
                <c:pt idx="283" c:formatCode="General">
                  <c:v>3.255</c:v>
                </c:pt>
                <c:pt idx="284" c:formatCode="General">
                  <c:v>3.257</c:v>
                </c:pt>
                <c:pt idx="285" c:formatCode="General">
                  <c:v>3.253</c:v>
                </c:pt>
                <c:pt idx="286" c:formatCode="General">
                  <c:v>3.249</c:v>
                </c:pt>
                <c:pt idx="287" c:formatCode="General">
                  <c:v>3.264</c:v>
                </c:pt>
                <c:pt idx="288" c:formatCode="General">
                  <c:v>3.273</c:v>
                </c:pt>
                <c:pt idx="289" c:formatCode="General">
                  <c:v>3.265</c:v>
                </c:pt>
                <c:pt idx="290" c:formatCode="General">
                  <c:v>3.266</c:v>
                </c:pt>
                <c:pt idx="291" c:formatCode="General">
                  <c:v>3.263</c:v>
                </c:pt>
                <c:pt idx="292" c:formatCode="General">
                  <c:v>3.251</c:v>
                </c:pt>
                <c:pt idx="293" c:formatCode="General">
                  <c:v>3.237</c:v>
                </c:pt>
                <c:pt idx="294" c:formatCode="General">
                  <c:v>3.236</c:v>
                </c:pt>
                <c:pt idx="295" c:formatCode="General">
                  <c:v>3.214</c:v>
                </c:pt>
                <c:pt idx="296" c:formatCode="General">
                  <c:v>3.199</c:v>
                </c:pt>
                <c:pt idx="297" c:formatCode="General">
                  <c:v>3.204</c:v>
                </c:pt>
                <c:pt idx="298" c:formatCode="General">
                  <c:v>3.209</c:v>
                </c:pt>
                <c:pt idx="299" c:formatCode="General">
                  <c:v>3.202</c:v>
                </c:pt>
                <c:pt idx="300" c:formatCode="General">
                  <c:v>3.201</c:v>
                </c:pt>
                <c:pt idx="301" c:formatCode="General">
                  <c:v>3.204</c:v>
                </c:pt>
                <c:pt idx="302" c:formatCode="General">
                  <c:v>3.204</c:v>
                </c:pt>
                <c:pt idx="303" c:formatCode="General">
                  <c:v>3.215</c:v>
                </c:pt>
                <c:pt idx="304" c:formatCode="General">
                  <c:v>3.223</c:v>
                </c:pt>
                <c:pt idx="305" c:formatCode="General">
                  <c:v>3.233</c:v>
                </c:pt>
                <c:pt idx="306" c:formatCode="General">
                  <c:v>3.217</c:v>
                </c:pt>
                <c:pt idx="307" c:formatCode="General">
                  <c:v>3.203</c:v>
                </c:pt>
                <c:pt idx="308" c:formatCode="General">
                  <c:v>3.173</c:v>
                </c:pt>
                <c:pt idx="309" c:formatCode="General">
                  <c:v>3.168</c:v>
                </c:pt>
                <c:pt idx="310" c:formatCode="General">
                  <c:v>3.172</c:v>
                </c:pt>
                <c:pt idx="311" c:formatCode="General">
                  <c:v>3.166</c:v>
                </c:pt>
                <c:pt idx="312" c:formatCode="General">
                  <c:v>3.16</c:v>
                </c:pt>
                <c:pt idx="313" c:formatCode="General">
                  <c:v>3.159</c:v>
                </c:pt>
                <c:pt idx="314" c:formatCode="General">
                  <c:v>3.156</c:v>
                </c:pt>
                <c:pt idx="315" c:formatCode="General">
                  <c:v>3.162</c:v>
                </c:pt>
                <c:pt idx="316" c:formatCode="General">
                  <c:v>3.171</c:v>
                </c:pt>
                <c:pt idx="317" c:formatCode="General">
                  <c:v>3.197</c:v>
                </c:pt>
                <c:pt idx="318" c:formatCode="General">
                  <c:v>3.204</c:v>
                </c:pt>
                <c:pt idx="319" c:formatCode="General">
                  <c:v>3.2</c:v>
                </c:pt>
                <c:pt idx="320" c:formatCode="General">
                  <c:v>3.192</c:v>
                </c:pt>
                <c:pt idx="321" c:formatCode="General">
                  <c:v>3.176</c:v>
                </c:pt>
                <c:pt idx="322" c:formatCode="General">
                  <c:v>3.148</c:v>
                </c:pt>
                <c:pt idx="323" c:formatCode="General">
                  <c:v>3.161</c:v>
                </c:pt>
                <c:pt idx="324" c:formatCode="General">
                  <c:v>3.151</c:v>
                </c:pt>
                <c:pt idx="325" c:formatCode="General">
                  <c:v>3.135</c:v>
                </c:pt>
                <c:pt idx="326" c:formatCode="General">
                  <c:v>3.135</c:v>
                </c:pt>
                <c:pt idx="327" c:formatCode="General">
                  <c:v>3.14</c:v>
                </c:pt>
                <c:pt idx="328" c:formatCode="General">
                  <c:v>3.133</c:v>
                </c:pt>
                <c:pt idx="329" c:formatCode="General">
                  <c:v>3.148</c:v>
                </c:pt>
                <c:pt idx="330" c:formatCode="General">
                  <c:v>3.138</c:v>
                </c:pt>
                <c:pt idx="331" c:formatCode="General">
                  <c:v>3.121</c:v>
                </c:pt>
                <c:pt idx="332" c:formatCode="General">
                  <c:v>3.109</c:v>
                </c:pt>
                <c:pt idx="333" c:formatCode="General">
                  <c:v>3.078</c:v>
                </c:pt>
                <c:pt idx="334" c:formatCode="General">
                  <c:v>3.078</c:v>
                </c:pt>
                <c:pt idx="335" c:formatCode="General">
                  <c:v>3.076</c:v>
                </c:pt>
                <c:pt idx="336" c:formatCode="General">
                  <c:v>3.074</c:v>
                </c:pt>
                <c:pt idx="337" c:formatCode="General">
                  <c:v>3.078</c:v>
                </c:pt>
                <c:pt idx="338" c:formatCode="General">
                  <c:v>3.088</c:v>
                </c:pt>
                <c:pt idx="339" c:formatCode="General">
                  <c:v>3.077</c:v>
                </c:pt>
                <c:pt idx="340" c:formatCode="General">
                  <c:v>3.08</c:v>
                </c:pt>
                <c:pt idx="341" c:formatCode="General">
                  <c:v>3.098</c:v>
                </c:pt>
                <c:pt idx="342" c:formatCode="General">
                  <c:v>3.095</c:v>
                </c:pt>
                <c:pt idx="343" c:formatCode="General">
                  <c:v>3.114</c:v>
                </c:pt>
                <c:pt idx="344" c:formatCode="General">
                  <c:v>3.12</c:v>
                </c:pt>
                <c:pt idx="345" c:formatCode="General">
                  <c:v>3.12</c:v>
                </c:pt>
                <c:pt idx="346" c:formatCode="General">
                  <c:v>3.117</c:v>
                </c:pt>
                <c:pt idx="347" c:formatCode="General">
                  <c:v>3.107</c:v>
                </c:pt>
                <c:pt idx="348" c:formatCode="General">
                  <c:v>3.13</c:v>
                </c:pt>
                <c:pt idx="349" c:formatCode="General">
                  <c:v>3.13</c:v>
                </c:pt>
                <c:pt idx="350" c:formatCode="General">
                  <c:v>3.134</c:v>
                </c:pt>
                <c:pt idx="351" c:formatCode="General">
                  <c:v>3.14</c:v>
                </c:pt>
                <c:pt idx="352" c:formatCode="General">
                  <c:v>3.13</c:v>
                </c:pt>
                <c:pt idx="353" c:formatCode="General">
                  <c:v>3.103</c:v>
                </c:pt>
                <c:pt idx="354" c:formatCode="General">
                  <c:v>3.098</c:v>
                </c:pt>
                <c:pt idx="355" c:formatCode="General">
                  <c:v>3.091</c:v>
                </c:pt>
                <c:pt idx="356" c:formatCode="General">
                  <c:v>3.093</c:v>
                </c:pt>
                <c:pt idx="357" c:formatCode="General">
                  <c:v>3.093</c:v>
                </c:pt>
                <c:pt idx="358" c:formatCode="General">
                  <c:v>3.099</c:v>
                </c:pt>
                <c:pt idx="359" c:formatCode="General">
                  <c:v>3.093</c:v>
                </c:pt>
                <c:pt idx="360" c:formatCode="General">
                  <c:v>3.083</c:v>
                </c:pt>
                <c:pt idx="361" c:formatCode="General">
                  <c:v>3.096</c:v>
                </c:pt>
                <c:pt idx="362" c:formatCode="General">
                  <c:v>3.089</c:v>
                </c:pt>
                <c:pt idx="363" c:formatCode="General">
                  <c:v>3.085</c:v>
                </c:pt>
                <c:pt idx="364" c:formatCode="General">
                  <c:v>3.09</c:v>
                </c:pt>
                <c:pt idx="365" c:formatCode="General">
                  <c:v>3.065</c:v>
                </c:pt>
                <c:pt idx="366" c:formatCode="General">
                  <c:v>3.026</c:v>
                </c:pt>
                <c:pt idx="367" c:formatCode="General">
                  <c:v>3.033</c:v>
                </c:pt>
                <c:pt idx="368" c:formatCode="General">
                  <c:v>2.956</c:v>
                </c:pt>
                <c:pt idx="369" c:formatCode="General">
                  <c:v>2.952</c:v>
                </c:pt>
                <c:pt idx="370" c:formatCode="General">
                  <c:v>2.95</c:v>
                </c:pt>
                <c:pt idx="371" c:formatCode="General">
                  <c:v>2.957</c:v>
                </c:pt>
                <c:pt idx="372" c:formatCode="General">
                  <c:v>2.954</c:v>
                </c:pt>
                <c:pt idx="373" c:formatCode="General">
                  <c:v>2.965</c:v>
                </c:pt>
                <c:pt idx="374" c:formatCode="General">
                  <c:v>2.944</c:v>
                </c:pt>
                <c:pt idx="375" c:formatCode="General">
                  <c:v>2.93</c:v>
                </c:pt>
                <c:pt idx="376" c:formatCode="General">
                  <c:v>2.935</c:v>
                </c:pt>
                <c:pt idx="377" c:formatCode="General">
                  <c:v>2.922</c:v>
                </c:pt>
                <c:pt idx="378" c:formatCode="General">
                  <c:v>2.888</c:v>
                </c:pt>
                <c:pt idx="379" c:formatCode="General">
                  <c:v>2.91</c:v>
                </c:pt>
                <c:pt idx="380" c:formatCode="General">
                  <c:v>2.923</c:v>
                </c:pt>
                <c:pt idx="381" c:formatCode="General">
                  <c:v>2.895</c:v>
                </c:pt>
                <c:pt idx="382" c:formatCode="General">
                  <c:v>2.845</c:v>
                </c:pt>
                <c:pt idx="383" c:formatCode="General">
                  <c:v>2.824</c:v>
                </c:pt>
                <c:pt idx="384" c:formatCode="General">
                  <c:v>2.845</c:v>
                </c:pt>
                <c:pt idx="385" c:formatCode="General">
                  <c:v>2.854</c:v>
                </c:pt>
                <c:pt idx="386" c:formatCode="General">
                  <c:v>2.827</c:v>
                </c:pt>
                <c:pt idx="387" c:formatCode="General">
                  <c:v>2.823</c:v>
                </c:pt>
                <c:pt idx="388" c:formatCode="General">
                  <c:v>2.873</c:v>
                </c:pt>
                <c:pt idx="389" c:formatCode="General">
                  <c:v>2.877</c:v>
                </c:pt>
                <c:pt idx="390" c:formatCode="General">
                  <c:v>2.888</c:v>
                </c:pt>
                <c:pt idx="391" c:formatCode="General">
                  <c:v>2.87</c:v>
                </c:pt>
                <c:pt idx="392" c:formatCode="General">
                  <c:v>2.879</c:v>
                </c:pt>
                <c:pt idx="393" c:formatCode="General">
                  <c:v>2.894</c:v>
                </c:pt>
                <c:pt idx="394" c:formatCode="General">
                  <c:v>2.892</c:v>
                </c:pt>
                <c:pt idx="395" c:formatCode="General">
                  <c:v>2.85</c:v>
                </c:pt>
                <c:pt idx="396" c:formatCode="General">
                  <c:v>2.849</c:v>
                </c:pt>
                <c:pt idx="397" c:formatCode="General">
                  <c:v>2.853</c:v>
                </c:pt>
                <c:pt idx="398" c:formatCode="General">
                  <c:v>2.869</c:v>
                </c:pt>
                <c:pt idx="399" c:formatCode="General">
                  <c:v>2.871</c:v>
                </c:pt>
                <c:pt idx="400" c:formatCode="General">
                  <c:v>2.858</c:v>
                </c:pt>
                <c:pt idx="401" c:formatCode="General">
                  <c:v>2.877</c:v>
                </c:pt>
                <c:pt idx="402" c:formatCode="General">
                  <c:v>2.909</c:v>
                </c:pt>
                <c:pt idx="403" c:formatCode="General">
                  <c:v>2.861</c:v>
                </c:pt>
                <c:pt idx="404" c:formatCode="General">
                  <c:v>2.857</c:v>
                </c:pt>
                <c:pt idx="405" c:formatCode="General">
                  <c:v>2.831</c:v>
                </c:pt>
                <c:pt idx="406" c:formatCode="General">
                  <c:v>2.838</c:v>
                </c:pt>
                <c:pt idx="407" c:formatCode="General">
                  <c:v>2.84</c:v>
                </c:pt>
                <c:pt idx="408" c:formatCode="General">
                  <c:v>2.838</c:v>
                </c:pt>
                <c:pt idx="409" c:formatCode="General">
                  <c:v>2.86</c:v>
                </c:pt>
                <c:pt idx="410" c:formatCode="General">
                  <c:v>2.872</c:v>
                </c:pt>
                <c:pt idx="411" c:formatCode="General">
                  <c:v>2.876</c:v>
                </c:pt>
                <c:pt idx="412" c:formatCode="General">
                  <c:v>2.884</c:v>
                </c:pt>
                <c:pt idx="413" c:formatCode="General">
                  <c:v>2.89</c:v>
                </c:pt>
                <c:pt idx="414" c:formatCode="General">
                  <c:v>2.89</c:v>
                </c:pt>
                <c:pt idx="415" c:formatCode="General">
                  <c:v>2.9</c:v>
                </c:pt>
                <c:pt idx="416" c:formatCode="General">
                  <c:v>2.894</c:v>
                </c:pt>
                <c:pt idx="417" c:formatCode="General">
                  <c:v>2.893</c:v>
                </c:pt>
                <c:pt idx="418" c:formatCode="General">
                  <c:v>2.867</c:v>
                </c:pt>
                <c:pt idx="419" c:formatCode="General">
                  <c:v>2.866</c:v>
                </c:pt>
                <c:pt idx="420" c:formatCode="General">
                  <c:v>2.874</c:v>
                </c:pt>
                <c:pt idx="421" c:formatCode="General">
                  <c:v>2.881</c:v>
                </c:pt>
                <c:pt idx="422" c:formatCode="General">
                  <c:v>2.881</c:v>
                </c:pt>
                <c:pt idx="423" c:formatCode="General">
                  <c:v>2.878</c:v>
                </c:pt>
                <c:pt idx="424" c:formatCode="General">
                  <c:v>2.874</c:v>
                </c:pt>
                <c:pt idx="425" c:formatCode="General">
                  <c:v>2.909</c:v>
                </c:pt>
                <c:pt idx="426" c:formatCode="General">
                  <c:v>2.964</c:v>
                </c:pt>
                <c:pt idx="427" c:formatCode="General">
                  <c:v>2.963</c:v>
                </c:pt>
                <c:pt idx="428" c:formatCode="General">
                  <c:v>2.969</c:v>
                </c:pt>
                <c:pt idx="429" c:formatCode="General">
                  <c:v>2.963</c:v>
                </c:pt>
                <c:pt idx="430" c:formatCode="General">
                  <c:v>2.993</c:v>
                </c:pt>
                <c:pt idx="431" c:formatCode="General">
                  <c:v>3.043</c:v>
                </c:pt>
                <c:pt idx="432" c:formatCode="General">
                  <c:v>3.009</c:v>
                </c:pt>
                <c:pt idx="433" c:formatCode="General">
                  <c:v>3.015</c:v>
                </c:pt>
                <c:pt idx="434" c:formatCode="General">
                  <c:v>2.971</c:v>
                </c:pt>
                <c:pt idx="435" c:formatCode="General">
                  <c:v>2.985</c:v>
                </c:pt>
                <c:pt idx="436" c:formatCode="General">
                  <c:v>2.985</c:v>
                </c:pt>
                <c:pt idx="437" c:formatCode="General">
                  <c:v>2.984</c:v>
                </c:pt>
                <c:pt idx="438" c:formatCode="General">
                  <c:v>2.981</c:v>
                </c:pt>
                <c:pt idx="439" c:formatCode="General">
                  <c:v>2.975</c:v>
                </c:pt>
                <c:pt idx="440" c:formatCode="General">
                  <c:v>2.976</c:v>
                </c:pt>
                <c:pt idx="441" c:formatCode="General">
                  <c:v>2.948</c:v>
                </c:pt>
                <c:pt idx="442" c:formatCode="General">
                  <c:v>2.933</c:v>
                </c:pt>
                <c:pt idx="443" c:formatCode="General">
                  <c:v>2.944</c:v>
                </c:pt>
                <c:pt idx="444" c:formatCode="General">
                  <c:v>2.93</c:v>
                </c:pt>
                <c:pt idx="445" c:formatCode="General">
                  <c:v>2.897</c:v>
                </c:pt>
                <c:pt idx="446" c:formatCode="General">
                  <c:v>2.905</c:v>
                </c:pt>
                <c:pt idx="447" c:formatCode="General">
                  <c:v>2.909</c:v>
                </c:pt>
                <c:pt idx="448" c:formatCode="General">
                  <c:v>2.911</c:v>
                </c:pt>
                <c:pt idx="449" c:formatCode="General">
                  <c:v>2.94</c:v>
                </c:pt>
                <c:pt idx="450" c:formatCode="General">
                  <c:v>2.939</c:v>
                </c:pt>
                <c:pt idx="451" c:formatCode="General">
                  <c:v>2.932</c:v>
                </c:pt>
                <c:pt idx="452" c:formatCode="General">
                  <c:v>2.929</c:v>
                </c:pt>
                <c:pt idx="453" c:formatCode="General">
                  <c:v>2.931</c:v>
                </c:pt>
                <c:pt idx="454" c:formatCode="General">
                  <c:v>2.924</c:v>
                </c:pt>
                <c:pt idx="455" c:formatCode="General">
                  <c:v>2.929</c:v>
                </c:pt>
                <c:pt idx="456" c:formatCode="General">
                  <c:v>2.923</c:v>
                </c:pt>
                <c:pt idx="457" c:formatCode="General">
                  <c:v>2.923</c:v>
                </c:pt>
                <c:pt idx="458" c:formatCode="General">
                  <c:v>2.9</c:v>
                </c:pt>
                <c:pt idx="459" c:formatCode="General">
                  <c:v>2.893</c:v>
                </c:pt>
                <c:pt idx="460" c:formatCode="General">
                  <c:v>2.865</c:v>
                </c:pt>
                <c:pt idx="461" c:formatCode="General">
                  <c:v>2.864</c:v>
                </c:pt>
                <c:pt idx="462" c:formatCode="General">
                  <c:v>2.867</c:v>
                </c:pt>
                <c:pt idx="463" c:formatCode="General">
                  <c:v>2.879</c:v>
                </c:pt>
                <c:pt idx="464" c:formatCode="General">
                  <c:v>2.899</c:v>
                </c:pt>
                <c:pt idx="465" c:formatCode="General">
                  <c:v>2.912</c:v>
                </c:pt>
                <c:pt idx="466" c:formatCode="General">
                  <c:v>2.826</c:v>
                </c:pt>
                <c:pt idx="467" c:formatCode="General">
                  <c:v>2.855</c:v>
                </c:pt>
                <c:pt idx="468" c:formatCode="General">
                  <c:v>2.863</c:v>
                </c:pt>
                <c:pt idx="469" c:formatCode="General">
                  <c:v>2.86</c:v>
                </c:pt>
                <c:pt idx="470" c:formatCode="General">
                  <c:v>2.848</c:v>
                </c:pt>
                <c:pt idx="471" c:formatCode="General">
                  <c:v>2.86</c:v>
                </c:pt>
                <c:pt idx="472" c:formatCode="General">
                  <c:v>2.849</c:v>
                </c:pt>
                <c:pt idx="473" c:formatCode="General">
                  <c:v>2.85</c:v>
                </c:pt>
                <c:pt idx="474" c:formatCode="General">
                  <c:v>2.86</c:v>
                </c:pt>
                <c:pt idx="475" c:formatCode="General">
                  <c:v>2.856</c:v>
                </c:pt>
                <c:pt idx="476" c:formatCode="General">
                  <c:v>2.858</c:v>
                </c:pt>
                <c:pt idx="477" c:formatCode="General">
                  <c:v>2.863</c:v>
                </c:pt>
                <c:pt idx="478" c:formatCode="General">
                  <c:v>2.843</c:v>
                </c:pt>
                <c:pt idx="479" c:formatCode="General">
                  <c:v>2.82</c:v>
                </c:pt>
                <c:pt idx="480" c:formatCode="General">
                  <c:v>2.834</c:v>
                </c:pt>
                <c:pt idx="481" c:formatCode="General">
                  <c:v>2.814</c:v>
                </c:pt>
                <c:pt idx="482" c:formatCode="General">
                  <c:v>2.805</c:v>
                </c:pt>
                <c:pt idx="483" c:formatCode="General">
                  <c:v>2.793</c:v>
                </c:pt>
                <c:pt idx="484" c:formatCode="General">
                  <c:v>2.778</c:v>
                </c:pt>
                <c:pt idx="485" c:formatCode="General">
                  <c:v>2.783</c:v>
                </c:pt>
                <c:pt idx="486" c:formatCode="General">
                  <c:v>2.793</c:v>
                </c:pt>
                <c:pt idx="487" c:formatCode="General">
                  <c:v>2.809</c:v>
                </c:pt>
                <c:pt idx="488" c:formatCode="General">
                  <c:v>2.822</c:v>
                </c:pt>
                <c:pt idx="489" c:formatCode="General">
                  <c:v>2.823</c:v>
                </c:pt>
                <c:pt idx="490" c:formatCode="General">
                  <c:v>2.809</c:v>
                </c:pt>
                <c:pt idx="491" c:formatCode="General">
                  <c:v>2.799</c:v>
                </c:pt>
                <c:pt idx="492" c:formatCode="General">
                  <c:v>2.8</c:v>
                </c:pt>
                <c:pt idx="493" c:formatCode="General">
                  <c:v>2.794</c:v>
                </c:pt>
                <c:pt idx="494" c:formatCode="General">
                  <c:v>2.795</c:v>
                </c:pt>
                <c:pt idx="495" c:formatCode="General">
                  <c:v>2.791</c:v>
                </c:pt>
                <c:pt idx="496" c:formatCode="General">
                  <c:v>2.756</c:v>
                </c:pt>
                <c:pt idx="497" c:formatCode="General">
                  <c:v>2.732</c:v>
                </c:pt>
                <c:pt idx="498" c:formatCode="General">
                  <c:v>2.726</c:v>
                </c:pt>
                <c:pt idx="499" c:formatCode="General">
                  <c:v>2.713</c:v>
                </c:pt>
                <c:pt idx="500" c:formatCode="General">
                  <c:v>2.686</c:v>
                </c:pt>
                <c:pt idx="501" c:formatCode="General">
                  <c:v>2.672</c:v>
                </c:pt>
                <c:pt idx="502" c:formatCode="General">
                  <c:v>2.715</c:v>
                </c:pt>
                <c:pt idx="503" c:formatCode="General">
                  <c:v>2.735</c:v>
                </c:pt>
                <c:pt idx="504" c:formatCode="General">
                  <c:v>2.717</c:v>
                </c:pt>
                <c:pt idx="505" c:formatCode="General">
                  <c:v>2.722</c:v>
                </c:pt>
                <c:pt idx="506" c:formatCode="General">
                  <c:v>2.722</c:v>
                </c:pt>
                <c:pt idx="507" c:formatCode="General">
                  <c:v>2.734</c:v>
                </c:pt>
                <c:pt idx="508" c:formatCode="General">
                  <c:v>2.747</c:v>
                </c:pt>
                <c:pt idx="509" c:formatCode="General">
                  <c:v>2.794</c:v>
                </c:pt>
                <c:pt idx="510" c:formatCode="General">
                  <c:v>2.798</c:v>
                </c:pt>
                <c:pt idx="511" c:formatCode="General">
                  <c:v>2.8</c:v>
                </c:pt>
                <c:pt idx="512" c:formatCode="General">
                  <c:v>2.793</c:v>
                </c:pt>
                <c:pt idx="513" c:formatCode="General">
                  <c:v>2.783</c:v>
                </c:pt>
                <c:pt idx="514" c:formatCode="General">
                  <c:v>2.804</c:v>
                </c:pt>
                <c:pt idx="515" c:formatCode="General">
                  <c:v>2.837</c:v>
                </c:pt>
                <c:pt idx="516" c:formatCode="General">
                  <c:v>2.843</c:v>
                </c:pt>
                <c:pt idx="517" c:formatCode="General">
                  <c:v>2.818</c:v>
                </c:pt>
                <c:pt idx="518" c:formatCode="General">
                  <c:v>2.806</c:v>
                </c:pt>
                <c:pt idx="519" c:formatCode="General">
                  <c:v>2.79</c:v>
                </c:pt>
                <c:pt idx="520" c:formatCode="General">
                  <c:v>2.791</c:v>
                </c:pt>
                <c:pt idx="521" c:formatCode="General">
                  <c:v>2.818</c:v>
                </c:pt>
                <c:pt idx="522" c:formatCode="General">
                  <c:v>2.834</c:v>
                </c:pt>
                <c:pt idx="523" c:formatCode="General">
                  <c:v>2.844</c:v>
                </c:pt>
                <c:pt idx="524" c:formatCode="General">
                  <c:v>2.832</c:v>
                </c:pt>
                <c:pt idx="525" c:formatCode="General">
                  <c:v>2.84</c:v>
                </c:pt>
                <c:pt idx="526" c:formatCode="General">
                  <c:v>2.84</c:v>
                </c:pt>
                <c:pt idx="527" c:formatCode="General">
                  <c:v>2.863</c:v>
                </c:pt>
                <c:pt idx="528" c:formatCode="General">
                  <c:v>2.861</c:v>
                </c:pt>
                <c:pt idx="529" c:formatCode="General">
                  <c:v>2.826</c:v>
                </c:pt>
                <c:pt idx="530" c:formatCode="General">
                  <c:v>2.78</c:v>
                </c:pt>
                <c:pt idx="531" c:formatCode="General">
                  <c:v>2.824</c:v>
                </c:pt>
                <c:pt idx="532" c:formatCode="General">
                  <c:v>2.81</c:v>
                </c:pt>
                <c:pt idx="533" c:formatCode="General">
                  <c:v>2.813</c:v>
                </c:pt>
                <c:pt idx="534" c:formatCode="General">
                  <c:v>2.803</c:v>
                </c:pt>
                <c:pt idx="535" c:formatCode="General">
                  <c:v>2.819</c:v>
                </c:pt>
                <c:pt idx="536" c:formatCode="General">
                  <c:v>2.84</c:v>
                </c:pt>
                <c:pt idx="537" c:formatCode="General">
                  <c:v>2.844</c:v>
                </c:pt>
                <c:pt idx="538" c:formatCode="General">
                  <c:v>2.815</c:v>
                </c:pt>
                <c:pt idx="539" c:formatCode="General">
                  <c:v>2.811</c:v>
                </c:pt>
                <c:pt idx="540" c:formatCode="General">
                  <c:v>2.811</c:v>
                </c:pt>
                <c:pt idx="541" c:formatCode="General">
                  <c:v>2.808</c:v>
                </c:pt>
                <c:pt idx="542" c:formatCode="General">
                  <c:v>2.802</c:v>
                </c:pt>
                <c:pt idx="543" c:formatCode="General">
                  <c:v>2.817</c:v>
                </c:pt>
                <c:pt idx="544" c:formatCode="General">
                  <c:v>2.811</c:v>
                </c:pt>
                <c:pt idx="545" c:formatCode="General">
                  <c:v>2.788</c:v>
                </c:pt>
                <c:pt idx="546" c:formatCode="General">
                  <c:v>2.786</c:v>
                </c:pt>
                <c:pt idx="547" c:formatCode="General">
                  <c:v>2.79</c:v>
                </c:pt>
                <c:pt idx="548" c:formatCode="General">
                  <c:v>2.811</c:v>
                </c:pt>
                <c:pt idx="549" c:formatCode="General">
                  <c:v>2.814</c:v>
                </c:pt>
                <c:pt idx="550" c:formatCode="General">
                  <c:v>2.804</c:v>
                </c:pt>
                <c:pt idx="551" c:formatCode="General">
                  <c:v>2.806</c:v>
                </c:pt>
                <c:pt idx="552" c:formatCode="General">
                  <c:v>2.812</c:v>
                </c:pt>
                <c:pt idx="553" c:formatCode="General">
                  <c:v>2.851</c:v>
                </c:pt>
                <c:pt idx="554" c:formatCode="General">
                  <c:v>2.852</c:v>
                </c:pt>
                <c:pt idx="555" c:formatCode="General">
                  <c:v>2.862</c:v>
                </c:pt>
                <c:pt idx="556" c:formatCode="General">
                  <c:v>2.853</c:v>
                </c:pt>
                <c:pt idx="557" c:formatCode="General">
                  <c:v>2.878</c:v>
                </c:pt>
                <c:pt idx="558" c:formatCode="General">
                  <c:v>2.819</c:v>
                </c:pt>
                <c:pt idx="559" c:formatCode="General">
                  <c:v>2.833</c:v>
                </c:pt>
                <c:pt idx="560" c:formatCode="General">
                  <c:v>2.843</c:v>
                </c:pt>
                <c:pt idx="561" c:formatCode="General">
                  <c:v>2.85</c:v>
                </c:pt>
                <c:pt idx="562" c:formatCode="General">
                  <c:v>2.841</c:v>
                </c:pt>
                <c:pt idx="563" c:formatCode="General">
                  <c:v>2.832</c:v>
                </c:pt>
                <c:pt idx="564" c:formatCode="General">
                  <c:v>2.834</c:v>
                </c:pt>
                <c:pt idx="565" c:formatCode="General">
                  <c:v>2.823</c:v>
                </c:pt>
                <c:pt idx="566" c:formatCode="General">
                  <c:v>2.811</c:v>
                </c:pt>
                <c:pt idx="567" c:formatCode="General">
                  <c:v>2.828</c:v>
                </c:pt>
                <c:pt idx="568" c:formatCode="General">
                  <c:v>2.815</c:v>
                </c:pt>
                <c:pt idx="569" c:formatCode="General">
                  <c:v>2.818</c:v>
                </c:pt>
                <c:pt idx="570" c:formatCode="General">
                  <c:v>2.828</c:v>
                </c:pt>
                <c:pt idx="571" c:formatCode="General">
                  <c:v>2.822</c:v>
                </c:pt>
                <c:pt idx="572" c:formatCode="General">
                  <c:v>2.808</c:v>
                </c:pt>
                <c:pt idx="573" c:formatCode="General">
                  <c:v>2.811</c:v>
                </c:pt>
                <c:pt idx="574" c:formatCode="General">
                  <c:v>2.822</c:v>
                </c:pt>
                <c:pt idx="575" c:formatCode="General">
                  <c:v>2.805</c:v>
                </c:pt>
                <c:pt idx="576" c:formatCode="General">
                  <c:v>2.801</c:v>
                </c:pt>
                <c:pt idx="577" c:formatCode="General">
                  <c:v>2.782</c:v>
                </c:pt>
                <c:pt idx="578" c:formatCode="General">
                  <c:v>2.747</c:v>
                </c:pt>
                <c:pt idx="579" c:formatCode="General">
                  <c:v>2.75</c:v>
                </c:pt>
                <c:pt idx="580" c:formatCode="General">
                  <c:v>2.76</c:v>
                </c:pt>
                <c:pt idx="581" c:formatCode="General">
                  <c:v>2.803</c:v>
                </c:pt>
                <c:pt idx="582" c:formatCode="General">
                  <c:v>2.8</c:v>
                </c:pt>
                <c:pt idx="583" c:formatCode="General">
                  <c:v>2.808</c:v>
                </c:pt>
                <c:pt idx="584" c:formatCode="General">
                  <c:v>2.822</c:v>
                </c:pt>
                <c:pt idx="585" c:formatCode="General">
                  <c:v>2.812</c:v>
                </c:pt>
                <c:pt idx="586" c:formatCode="General">
                  <c:v>2.814</c:v>
                </c:pt>
                <c:pt idx="587" c:formatCode="General">
                  <c:v>2.807</c:v>
                </c:pt>
                <c:pt idx="588" c:formatCode="General">
                  <c:v>2.81</c:v>
                </c:pt>
                <c:pt idx="589" c:formatCode="General">
                  <c:v>2.812</c:v>
                </c:pt>
                <c:pt idx="590" c:formatCode="General">
                  <c:v>2.818</c:v>
                </c:pt>
                <c:pt idx="591" c:formatCode="General">
                  <c:v>2.828</c:v>
                </c:pt>
                <c:pt idx="592" c:formatCode="General">
                  <c:v>2.821</c:v>
                </c:pt>
                <c:pt idx="593" c:formatCode="General">
                  <c:v>2.816</c:v>
                </c:pt>
                <c:pt idx="594" c:formatCode="General">
                  <c:v>2.794</c:v>
                </c:pt>
                <c:pt idx="595" c:formatCode="General">
                  <c:v>2.791</c:v>
                </c:pt>
                <c:pt idx="596" c:formatCode="General">
                  <c:v>2.78</c:v>
                </c:pt>
                <c:pt idx="597" c:formatCode="General">
                  <c:v>2.784</c:v>
                </c:pt>
                <c:pt idx="598" c:formatCode="General">
                  <c:v>2.801</c:v>
                </c:pt>
                <c:pt idx="599" c:formatCode="General">
                  <c:v>2.838</c:v>
                </c:pt>
                <c:pt idx="600" c:formatCode="General">
                  <c:v>2.847</c:v>
                </c:pt>
                <c:pt idx="601" c:formatCode="General">
                  <c:v>2.838</c:v>
                </c:pt>
                <c:pt idx="602" c:formatCode="General">
                  <c:v>2.824</c:v>
                </c:pt>
                <c:pt idx="603" c:formatCode="General">
                  <c:v>2.827</c:v>
                </c:pt>
                <c:pt idx="604" c:formatCode="General">
                  <c:v>2.856</c:v>
                </c:pt>
                <c:pt idx="605" c:formatCode="General">
                  <c:v>2.851</c:v>
                </c:pt>
                <c:pt idx="606" c:formatCode="General">
                  <c:v>2.839</c:v>
                </c:pt>
                <c:pt idx="607" c:formatCode="General">
                  <c:v>2.842</c:v>
                </c:pt>
                <c:pt idx="608" c:formatCode="General">
                  <c:v>2.843</c:v>
                </c:pt>
                <c:pt idx="609" c:formatCode="General">
                  <c:v>2.824</c:v>
                </c:pt>
                <c:pt idx="610" c:formatCode="General">
                  <c:v>2.817</c:v>
                </c:pt>
                <c:pt idx="611" c:formatCode="General">
                  <c:v>2.813</c:v>
                </c:pt>
                <c:pt idx="612" c:formatCode="General">
                  <c:v>2.797</c:v>
                </c:pt>
                <c:pt idx="613" c:formatCode="General">
                  <c:v>2.792</c:v>
                </c:pt>
                <c:pt idx="614" c:formatCode="General">
                  <c:v>2.789</c:v>
                </c:pt>
                <c:pt idx="615" c:formatCode="General">
                  <c:v>2.796</c:v>
                </c:pt>
                <c:pt idx="616" c:formatCode="General">
                  <c:v>2.78</c:v>
                </c:pt>
                <c:pt idx="617" c:formatCode="General">
                  <c:v>2.77</c:v>
                </c:pt>
                <c:pt idx="618" c:formatCode="General">
                  <c:v>2.785</c:v>
                </c:pt>
                <c:pt idx="619" c:formatCode="General">
                  <c:v>2.785</c:v>
                </c:pt>
                <c:pt idx="620" c:formatCode="General">
                  <c:v>2.775</c:v>
                </c:pt>
                <c:pt idx="621" c:formatCode="General">
                  <c:v>2.771</c:v>
                </c:pt>
                <c:pt idx="622" c:formatCode="General">
                  <c:v>2.783</c:v>
                </c:pt>
                <c:pt idx="623" c:formatCode="General">
                  <c:v>2.759</c:v>
                </c:pt>
                <c:pt idx="624" c:formatCode="General">
                  <c:v>2.736</c:v>
                </c:pt>
                <c:pt idx="625" c:formatCode="General">
                  <c:v>2.733</c:v>
                </c:pt>
                <c:pt idx="626" c:formatCode="General">
                  <c:v>2.728</c:v>
                </c:pt>
                <c:pt idx="627" c:formatCode="General">
                  <c:v>2.722</c:v>
                </c:pt>
                <c:pt idx="628" c:formatCode="General">
                  <c:v>2.738</c:v>
                </c:pt>
                <c:pt idx="629" c:formatCode="General">
                  <c:v>2.743</c:v>
                </c:pt>
                <c:pt idx="630" c:formatCode="General">
                  <c:v>2.748</c:v>
                </c:pt>
                <c:pt idx="631" c:formatCode="General">
                  <c:v>2.741</c:v>
                </c:pt>
                <c:pt idx="632" c:formatCode="General">
                  <c:v>2.737</c:v>
                </c:pt>
                <c:pt idx="633" c:formatCode="General">
                  <c:v>2.739</c:v>
                </c:pt>
                <c:pt idx="634" c:formatCode="General">
                  <c:v>2.672</c:v>
                </c:pt>
                <c:pt idx="635" c:formatCode="General">
                  <c:v>2.637</c:v>
                </c:pt>
                <c:pt idx="636" c:formatCode="General">
                  <c:v>2.643</c:v>
                </c:pt>
                <c:pt idx="637" c:formatCode="General">
                  <c:v>2.624</c:v>
                </c:pt>
                <c:pt idx="638" c:formatCode="General">
                  <c:v>2.623</c:v>
                </c:pt>
                <c:pt idx="639" c:formatCode="General">
                  <c:v>2.63</c:v>
                </c:pt>
                <c:pt idx="640" c:formatCode="General">
                  <c:v>2.639</c:v>
                </c:pt>
                <c:pt idx="641" c:formatCode="General">
                  <c:v>2.639</c:v>
                </c:pt>
                <c:pt idx="642" c:formatCode="General">
                  <c:v>2.66</c:v>
                </c:pt>
                <c:pt idx="643" c:formatCode="General">
                  <c:v>2.669</c:v>
                </c:pt>
                <c:pt idx="644" c:formatCode="General">
                  <c:v>2.657</c:v>
                </c:pt>
                <c:pt idx="645" c:formatCode="General">
                  <c:v>2.639</c:v>
                </c:pt>
                <c:pt idx="646" c:formatCode="General">
                  <c:v>2.649</c:v>
                </c:pt>
                <c:pt idx="647" c:formatCode="General">
                  <c:v>2.633</c:v>
                </c:pt>
                <c:pt idx="648" c:formatCode="General">
                  <c:v>2.636</c:v>
                </c:pt>
                <c:pt idx="649" c:formatCode="General">
                  <c:v>2.634</c:v>
                </c:pt>
                <c:pt idx="650" c:formatCode="General">
                  <c:v>2.627</c:v>
                </c:pt>
                <c:pt idx="651" c:formatCode="General">
                  <c:v>2.631</c:v>
                </c:pt>
                <c:pt idx="652" c:formatCode="General">
                  <c:v>2.638</c:v>
                </c:pt>
                <c:pt idx="653" c:formatCode="General">
                  <c:v>2.652</c:v>
                </c:pt>
                <c:pt idx="654" c:formatCode="General">
                  <c:v>2.653</c:v>
                </c:pt>
                <c:pt idx="655" c:formatCode="General">
                  <c:v>2.66</c:v>
                </c:pt>
                <c:pt idx="656" c:formatCode="General">
                  <c:v>2.666</c:v>
                </c:pt>
                <c:pt idx="657" c:formatCode="General">
                  <c:v>2.685</c:v>
                </c:pt>
                <c:pt idx="658" c:formatCode="General">
                  <c:v>2.677</c:v>
                </c:pt>
                <c:pt idx="659" c:formatCode="General">
                  <c:v>2.665</c:v>
                </c:pt>
                <c:pt idx="660" c:formatCode="General">
                  <c:v>2.668</c:v>
                </c:pt>
                <c:pt idx="661" c:formatCode="General">
                  <c:v>2.678</c:v>
                </c:pt>
                <c:pt idx="662" c:formatCode="General">
                  <c:v>2.693</c:v>
                </c:pt>
                <c:pt idx="663" c:formatCode="General">
                  <c:v>2.723</c:v>
                </c:pt>
                <c:pt idx="664" c:formatCode="General">
                  <c:v>2.715</c:v>
                </c:pt>
                <c:pt idx="665" c:formatCode="General">
                  <c:v>2.746</c:v>
                </c:pt>
                <c:pt idx="666" c:formatCode="General">
                  <c:v>2.757</c:v>
                </c:pt>
                <c:pt idx="667" c:formatCode="General">
                  <c:v>2.782</c:v>
                </c:pt>
                <c:pt idx="668" c:formatCode="General">
                  <c:v>2.75</c:v>
                </c:pt>
                <c:pt idx="669" c:formatCode="General">
                  <c:v>2.753</c:v>
                </c:pt>
                <c:pt idx="670" c:formatCode="General">
                  <c:v>2.748</c:v>
                </c:pt>
                <c:pt idx="671" c:formatCode="General">
                  <c:v>2.734</c:v>
                </c:pt>
                <c:pt idx="672" c:formatCode="General">
                  <c:v>2.714</c:v>
                </c:pt>
                <c:pt idx="673" c:formatCode="General">
                  <c:v>2.71</c:v>
                </c:pt>
                <c:pt idx="674" c:formatCode="General">
                  <c:v>2.706</c:v>
                </c:pt>
                <c:pt idx="675" c:formatCode="General">
                  <c:v>2.711</c:v>
                </c:pt>
                <c:pt idx="676" c:formatCode="General">
                  <c:v>2.736</c:v>
                </c:pt>
                <c:pt idx="677" c:formatCode="General">
                  <c:v>2.729</c:v>
                </c:pt>
                <c:pt idx="678" c:formatCode="General">
                  <c:v>2.725</c:v>
                </c:pt>
                <c:pt idx="679" c:formatCode="General">
                  <c:v>2.733</c:v>
                </c:pt>
                <c:pt idx="680" c:formatCode="General">
                  <c:v>2.727</c:v>
                </c:pt>
                <c:pt idx="681" c:formatCode="General">
                  <c:v>2.701</c:v>
                </c:pt>
                <c:pt idx="682" c:formatCode="General">
                  <c:v>2.683</c:v>
                </c:pt>
                <c:pt idx="683" c:formatCode="General">
                  <c:v>2.65</c:v>
                </c:pt>
                <c:pt idx="684" c:formatCode="General">
                  <c:v>2.67</c:v>
                </c:pt>
                <c:pt idx="685" c:formatCode="General">
                  <c:v>2.683</c:v>
                </c:pt>
                <c:pt idx="686" c:formatCode="General">
                  <c:v>2.676</c:v>
                </c:pt>
                <c:pt idx="687" c:formatCode="General">
                  <c:v>2.708</c:v>
                </c:pt>
                <c:pt idx="688" c:formatCode="General">
                  <c:v>2.699</c:v>
                </c:pt>
                <c:pt idx="689" c:formatCode="General">
                  <c:v>2.702</c:v>
                </c:pt>
                <c:pt idx="690" c:formatCode="General">
                  <c:v>2.701</c:v>
                </c:pt>
                <c:pt idx="691" c:formatCode="General">
                  <c:v>2.71</c:v>
                </c:pt>
                <c:pt idx="692" c:formatCode="General">
                  <c:v>2.743</c:v>
                </c:pt>
                <c:pt idx="693" c:formatCode="General">
                  <c:v>2.84</c:v>
                </c:pt>
                <c:pt idx="694" c:formatCode="General">
                  <c:v>2.826</c:v>
                </c:pt>
                <c:pt idx="695" c:formatCode="General">
                  <c:v>2.848</c:v>
                </c:pt>
                <c:pt idx="696" c:formatCode="General">
                  <c:v>2.822</c:v>
                </c:pt>
                <c:pt idx="697" c:formatCode="General">
                  <c:v>2.833</c:v>
                </c:pt>
                <c:pt idx="698" c:formatCode="General">
                  <c:v>2.829</c:v>
                </c:pt>
                <c:pt idx="699" c:formatCode="General">
                  <c:v>2.845</c:v>
                </c:pt>
                <c:pt idx="700" c:formatCode="General">
                  <c:v>2.816</c:v>
                </c:pt>
                <c:pt idx="701" c:formatCode="General">
                  <c:v>2.807</c:v>
                </c:pt>
                <c:pt idx="702" c:formatCode="General">
                  <c:v>2.841</c:v>
                </c:pt>
                <c:pt idx="703" c:formatCode="General">
                  <c:v>2.867</c:v>
                </c:pt>
                <c:pt idx="704" c:formatCode="General">
                  <c:v>2.911</c:v>
                </c:pt>
                <c:pt idx="705" c:formatCode="General">
                  <c:v>2.923</c:v>
                </c:pt>
                <c:pt idx="706" c:formatCode="General">
                  <c:v>2.907</c:v>
                </c:pt>
                <c:pt idx="707" c:formatCode="General">
                  <c:v>2.903</c:v>
                </c:pt>
                <c:pt idx="708" c:formatCode="General">
                  <c:v>2.922</c:v>
                </c:pt>
                <c:pt idx="709" c:formatCode="General">
                  <c:v>2.948</c:v>
                </c:pt>
                <c:pt idx="710" c:formatCode="General">
                  <c:v>2.902</c:v>
                </c:pt>
                <c:pt idx="711" c:formatCode="General">
                  <c:v>2.906</c:v>
                </c:pt>
                <c:pt idx="712" c:formatCode="General">
                  <c:v>2.925</c:v>
                </c:pt>
                <c:pt idx="713" c:formatCode="General">
                  <c:v>2.923</c:v>
                </c:pt>
                <c:pt idx="714" c:formatCode="General">
                  <c:v>2.93</c:v>
                </c:pt>
                <c:pt idx="715" c:formatCode="General">
                  <c:v>2.895</c:v>
                </c:pt>
                <c:pt idx="716" c:formatCode="General">
                  <c:v>2.909</c:v>
                </c:pt>
                <c:pt idx="717" c:formatCode="General">
                  <c:v>2.911</c:v>
                </c:pt>
                <c:pt idx="718" c:formatCode="General">
                  <c:v>2.896</c:v>
                </c:pt>
                <c:pt idx="719" c:formatCode="General">
                  <c:v>2.898</c:v>
                </c:pt>
                <c:pt idx="720" c:formatCode="General">
                  <c:v>2.898</c:v>
                </c:pt>
                <c:pt idx="721" c:formatCode="General">
                  <c:v>2.88</c:v>
                </c:pt>
                <c:pt idx="722" c:formatCode="General">
                  <c:v>2.865</c:v>
                </c:pt>
                <c:pt idx="723" c:formatCode="General">
                  <c:v>2.883</c:v>
                </c:pt>
                <c:pt idx="724" c:formatCode="General">
                  <c:v>2.905</c:v>
                </c:pt>
                <c:pt idx="725" c:formatCode="General">
                  <c:v>2.893</c:v>
                </c:pt>
                <c:pt idx="726" c:formatCode="General">
                  <c:v>2.882</c:v>
                </c:pt>
                <c:pt idx="727" c:formatCode="General">
                  <c:v>2.884</c:v>
                </c:pt>
                <c:pt idx="728" c:formatCode="General">
                  <c:v>2.873</c:v>
                </c:pt>
                <c:pt idx="729" c:formatCode="General">
                  <c:v>2.863</c:v>
                </c:pt>
                <c:pt idx="730" c:formatCode="General">
                  <c:v>2.87</c:v>
                </c:pt>
                <c:pt idx="731" c:formatCode="General">
                  <c:v>2.885</c:v>
                </c:pt>
                <c:pt idx="732" c:formatCode="General">
                  <c:v>2.903</c:v>
                </c:pt>
                <c:pt idx="733" c:formatCode="General">
                  <c:v>2.92</c:v>
                </c:pt>
                <c:pt idx="734" c:formatCode="General">
                  <c:v>2.917</c:v>
                </c:pt>
                <c:pt idx="735" c:formatCode="General">
                  <c:v>2.917</c:v>
                </c:pt>
                <c:pt idx="736" c:formatCode="General">
                  <c:v>2.933</c:v>
                </c:pt>
                <c:pt idx="737" c:formatCode="General">
                  <c:v>2.955</c:v>
                </c:pt>
                <c:pt idx="738" c:formatCode="General">
                  <c:v>2.945</c:v>
                </c:pt>
                <c:pt idx="739" c:formatCode="General">
                  <c:v>2.952</c:v>
                </c:pt>
                <c:pt idx="740" c:formatCode="General">
                  <c:v>2.95</c:v>
                </c:pt>
                <c:pt idx="741" c:formatCode="General">
                  <c:v>2.985</c:v>
                </c:pt>
                <c:pt idx="742" c:formatCode="General">
                  <c:v>2.94</c:v>
                </c:pt>
                <c:pt idx="743" c:formatCode="General">
                  <c:v>2.928</c:v>
                </c:pt>
                <c:pt idx="744" c:formatCode="General">
                  <c:v>2.935</c:v>
                </c:pt>
                <c:pt idx="745" c:formatCode="General">
                  <c:v>2.938</c:v>
                </c:pt>
                <c:pt idx="746" c:formatCode="General">
                  <c:v>2.926</c:v>
                </c:pt>
                <c:pt idx="747" c:formatCode="General">
                  <c:v>2.909</c:v>
                </c:pt>
                <c:pt idx="748" c:formatCode="General">
                  <c:v>2.901</c:v>
                </c:pt>
                <c:pt idx="749" c:formatCode="General">
                  <c:v>2.905</c:v>
                </c:pt>
                <c:pt idx="750" c:formatCode="General">
                  <c:v>2.897</c:v>
                </c:pt>
                <c:pt idx="751" c:formatCode="General">
                  <c:v>2.904</c:v>
                </c:pt>
                <c:pt idx="752" c:formatCode="General">
                  <c:v>2.902</c:v>
                </c:pt>
                <c:pt idx="753" c:formatCode="General">
                  <c:v>2.893</c:v>
                </c:pt>
                <c:pt idx="754" c:formatCode="General">
                  <c:v>2.897</c:v>
                </c:pt>
                <c:pt idx="755" c:formatCode="General">
                  <c:v>2.901</c:v>
                </c:pt>
                <c:pt idx="756" c:formatCode="General">
                  <c:v>2.892</c:v>
                </c:pt>
                <c:pt idx="757" c:formatCode="General">
                  <c:v>2.919</c:v>
                </c:pt>
                <c:pt idx="758" c:formatCode="General">
                  <c:v>2.922</c:v>
                </c:pt>
                <c:pt idx="759" c:formatCode="General">
                  <c:v>2.921</c:v>
                </c:pt>
                <c:pt idx="760" c:formatCode="General">
                  <c:v>2.925</c:v>
                </c:pt>
                <c:pt idx="761" c:formatCode="General">
                  <c:v>2.919</c:v>
                </c:pt>
                <c:pt idx="762" c:formatCode="General">
                  <c:v>2.916</c:v>
                </c:pt>
                <c:pt idx="763" c:formatCode="General">
                  <c:v>2.913</c:v>
                </c:pt>
                <c:pt idx="764" c:formatCode="General">
                  <c:v>2.913</c:v>
                </c:pt>
                <c:pt idx="765" c:formatCode="General">
                  <c:v>2.928</c:v>
                </c:pt>
                <c:pt idx="766" c:formatCode="General">
                  <c:v>2.919</c:v>
                </c:pt>
                <c:pt idx="767" c:formatCode="General">
                  <c:v>2.898</c:v>
                </c:pt>
                <c:pt idx="768" c:formatCode="General">
                  <c:v>2.89</c:v>
                </c:pt>
                <c:pt idx="769" c:formatCode="General">
                  <c:v>2.896</c:v>
                </c:pt>
                <c:pt idx="770" c:formatCode="General">
                  <c:v>2.888</c:v>
                </c:pt>
                <c:pt idx="771" c:formatCode="General">
                  <c:v>2.88</c:v>
                </c:pt>
                <c:pt idx="772" c:formatCode="General">
                  <c:v>2.883</c:v>
                </c:pt>
                <c:pt idx="773" c:formatCode="General">
                  <c:v>2.885</c:v>
                </c:pt>
                <c:pt idx="774" c:formatCode="General">
                  <c:v>2.878</c:v>
                </c:pt>
                <c:pt idx="775" c:formatCode="General">
                  <c:v>2.858</c:v>
                </c:pt>
                <c:pt idx="776" c:formatCode="General">
                  <c:v>2.867</c:v>
                </c:pt>
                <c:pt idx="777" c:formatCode="General">
                  <c:v>2.863</c:v>
                </c:pt>
                <c:pt idx="778" c:formatCode="General">
                  <c:v>2.868</c:v>
                </c:pt>
                <c:pt idx="779" c:formatCode="General">
                  <c:v>2.864</c:v>
                </c:pt>
                <c:pt idx="780" c:formatCode="General">
                  <c:v>2.874</c:v>
                </c:pt>
                <c:pt idx="781" c:formatCode="General">
                  <c:v>2.879</c:v>
                </c:pt>
                <c:pt idx="782" c:formatCode="General">
                  <c:v>2.86</c:v>
                </c:pt>
                <c:pt idx="783" c:formatCode="General">
                  <c:v>2.864</c:v>
                </c:pt>
                <c:pt idx="784" c:formatCode="General">
                  <c:v>2.865</c:v>
                </c:pt>
                <c:pt idx="785" c:formatCode="General">
                  <c:v>2.86</c:v>
                </c:pt>
                <c:pt idx="786" c:formatCode="General">
                  <c:v>2.861</c:v>
                </c:pt>
                <c:pt idx="787" c:formatCode="General">
                  <c:v>2.87</c:v>
                </c:pt>
                <c:pt idx="788" c:formatCode="General">
                  <c:v>2.866</c:v>
                </c:pt>
                <c:pt idx="789" c:formatCode="General">
                  <c:v>2.867</c:v>
                </c:pt>
                <c:pt idx="790" c:formatCode="General">
                  <c:v>2.856</c:v>
                </c:pt>
                <c:pt idx="791" c:formatCode="General">
                  <c:v>2.852</c:v>
                </c:pt>
                <c:pt idx="792" c:formatCode="General">
                  <c:v>2.83</c:v>
                </c:pt>
                <c:pt idx="793" c:formatCode="General">
                  <c:v>2.82</c:v>
                </c:pt>
                <c:pt idx="794" c:formatCode="General">
                  <c:v>2.835</c:v>
                </c:pt>
                <c:pt idx="795" c:formatCode="General">
                  <c:v>2.834</c:v>
                </c:pt>
                <c:pt idx="796" c:formatCode="General">
                  <c:v>2.843</c:v>
                </c:pt>
                <c:pt idx="797" c:formatCode="General">
                  <c:v>2.838</c:v>
                </c:pt>
                <c:pt idx="798" c:formatCode="General">
                  <c:v>2.836</c:v>
                </c:pt>
                <c:pt idx="799" c:formatCode="General">
                  <c:v>2.838</c:v>
                </c:pt>
                <c:pt idx="800" c:formatCode="General">
                  <c:v>2.835</c:v>
                </c:pt>
                <c:pt idx="801" c:formatCode="General">
                  <c:v>2.82</c:v>
                </c:pt>
                <c:pt idx="802" c:formatCode="General">
                  <c:v>2.82</c:v>
                </c:pt>
                <c:pt idx="803" c:formatCode="General">
                  <c:v>2.811</c:v>
                </c:pt>
                <c:pt idx="804" c:formatCode="General">
                  <c:v>2.788</c:v>
                </c:pt>
                <c:pt idx="805" c:formatCode="General">
                  <c:v>2.785</c:v>
                </c:pt>
                <c:pt idx="806" c:formatCode="General">
                  <c:v>2.771</c:v>
                </c:pt>
                <c:pt idx="807" c:formatCode="General">
                  <c:v>2.73</c:v>
                </c:pt>
                <c:pt idx="808" c:formatCode="General">
                  <c:v>2.748</c:v>
                </c:pt>
                <c:pt idx="809" c:formatCode="General">
                  <c:v>2.757</c:v>
                </c:pt>
                <c:pt idx="810" c:formatCode="General">
                  <c:v>2.725</c:v>
                </c:pt>
                <c:pt idx="811" c:formatCode="General">
                  <c:v>2.705</c:v>
                </c:pt>
                <c:pt idx="812" c:formatCode="General">
                  <c:v>2.714</c:v>
                </c:pt>
                <c:pt idx="813" c:formatCode="General">
                  <c:v>2.725</c:v>
                </c:pt>
                <c:pt idx="814" c:formatCode="General">
                  <c:v>2.717</c:v>
                </c:pt>
                <c:pt idx="815" c:formatCode="General">
                  <c:v>2.73</c:v>
                </c:pt>
                <c:pt idx="816" c:formatCode="General">
                  <c:v>2.72</c:v>
                </c:pt>
                <c:pt idx="817" c:formatCode="General">
                  <c:v>2.724</c:v>
                </c:pt>
                <c:pt idx="818" c:formatCode="General">
                  <c:v>2.717</c:v>
                </c:pt>
                <c:pt idx="819" c:formatCode="General">
                  <c:v>2.703</c:v>
                </c:pt>
                <c:pt idx="820" c:formatCode="General">
                  <c:v>2.709</c:v>
                </c:pt>
                <c:pt idx="821" c:formatCode="General">
                  <c:v>2.715</c:v>
                </c:pt>
                <c:pt idx="822" c:formatCode="General">
                  <c:v>2.724</c:v>
                </c:pt>
                <c:pt idx="823" c:formatCode="General">
                  <c:v>2.732</c:v>
                </c:pt>
                <c:pt idx="824" c:formatCode="General">
                  <c:v>2.726</c:v>
                </c:pt>
                <c:pt idx="825" c:formatCode="General">
                  <c:v>2.714</c:v>
                </c:pt>
                <c:pt idx="826" c:formatCode="General">
                  <c:v>2.707</c:v>
                </c:pt>
                <c:pt idx="827" c:formatCode="General">
                  <c:v>2.723</c:v>
                </c:pt>
                <c:pt idx="828" c:formatCode="General">
                  <c:v>2.722</c:v>
                </c:pt>
                <c:pt idx="829" c:formatCode="General">
                  <c:v>2.714</c:v>
                </c:pt>
                <c:pt idx="830" c:formatCode="General">
                  <c:v>2.707</c:v>
                </c:pt>
                <c:pt idx="831" c:formatCode="General">
                  <c:v>2.71</c:v>
                </c:pt>
                <c:pt idx="832" c:formatCode="General">
                  <c:v>2.694</c:v>
                </c:pt>
                <c:pt idx="833" c:formatCode="General">
                  <c:v>2.69</c:v>
                </c:pt>
                <c:pt idx="834" c:formatCode="General">
                  <c:v>2.658</c:v>
                </c:pt>
                <c:pt idx="835" c:formatCode="General">
                  <c:v>2.653</c:v>
                </c:pt>
                <c:pt idx="836" c:formatCode="General">
                  <c:v>2.683</c:v>
                </c:pt>
                <c:pt idx="837" c:formatCode="General">
                  <c:v>2.699</c:v>
                </c:pt>
                <c:pt idx="838" c:formatCode="General">
                  <c:v>2.718</c:v>
                </c:pt>
                <c:pt idx="839" c:formatCode="General">
                  <c:v>2.716</c:v>
                </c:pt>
                <c:pt idx="840" c:formatCode="General">
                  <c:v>2.71</c:v>
                </c:pt>
                <c:pt idx="841" c:formatCode="General">
                  <c:v>2.697</c:v>
                </c:pt>
                <c:pt idx="842" c:formatCode="General">
                  <c:v>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818265232"/>
        <c:axId val="-1818284816"/>
      </c:lineChart>
      <c:dateAx>
        <c:axId val="-1818265232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</a:p>
        </c:txPr>
        <c:crossAx val="-1818284816"/>
        <c:crosses val="autoZero"/>
        <c:auto val="1"/>
        <c:lblOffset val="100"/>
        <c:baseTimeUnit val="days"/>
        <c:majorUnit val="12"/>
        <c:majorTimeUnit val="months"/>
      </c:dateAx>
      <c:valAx>
        <c:axId val="-1818284816"/>
        <c:scaling>
          <c:orientation val="minMax"/>
          <c:max val="3.5"/>
          <c:min val="2.5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</a:p>
        </c:txPr>
        <c:crossAx val="-1818265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altLang="en-US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altLang="en-US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利率月線圖</a:t>
            </a:r>
            <a:r>
              <a:rPr lang="en-US" altLang="zh-TW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  <a:endParaRPr lang="en-US" altLang="zh-TW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345747108337829"/>
          <c:y val="0.0106097911751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11630934173654"/>
          <c:y val="0.0810527109404812"/>
          <c:w val="0.967352495875986"/>
          <c:h val="0.783483903804555"/>
        </c:manualLayout>
      </c:layout>
      <c:stockChart>
        <c:ser>
          <c:idx val="0"/>
          <c:order val="0"/>
          <c:tx>
            <c:strRef>
              <c:f>[活頁簿2.xlsx]工作表3!$D$2:$D$3</c:f>
              <c:strCache>
                <c:ptCount val="1"/>
                <c:pt idx="0">
                  <c:v>美國10Y利率 開盤價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[活頁簿2.xlsx]工作表3!$C$4:$C$201</c:f>
              <c:numCache>
                <c:formatCode>yyyy/m/d</c:formatCode>
                <c:ptCount val="198"/>
                <c:pt idx="0" c:formatCode="yyyy/m/d">
                  <c:v>39113</c:v>
                </c:pt>
                <c:pt idx="1" c:formatCode="yyyy/m/d">
                  <c:v>39141</c:v>
                </c:pt>
                <c:pt idx="2" c:formatCode="yyyy/m/d">
                  <c:v>39172</c:v>
                </c:pt>
                <c:pt idx="3" c:formatCode="yyyy/m/d">
                  <c:v>39202</c:v>
                </c:pt>
                <c:pt idx="4" c:formatCode="yyyy/m/d">
                  <c:v>39233</c:v>
                </c:pt>
                <c:pt idx="5" c:formatCode="yyyy/m/d">
                  <c:v>39263</c:v>
                </c:pt>
                <c:pt idx="6" c:formatCode="yyyy/m/d">
                  <c:v>39294</c:v>
                </c:pt>
                <c:pt idx="7" c:formatCode="yyyy/m/d">
                  <c:v>39325</c:v>
                </c:pt>
                <c:pt idx="8" c:formatCode="yyyy/m/d">
                  <c:v>39355</c:v>
                </c:pt>
                <c:pt idx="9" c:formatCode="yyyy/m/d">
                  <c:v>39386</c:v>
                </c:pt>
                <c:pt idx="10" c:formatCode="yyyy/m/d">
                  <c:v>39416</c:v>
                </c:pt>
                <c:pt idx="11" c:formatCode="yyyy/m/d">
                  <c:v>39447</c:v>
                </c:pt>
                <c:pt idx="12" c:formatCode="yyyy/m/d">
                  <c:v>39478</c:v>
                </c:pt>
                <c:pt idx="13" c:formatCode="yyyy/m/d">
                  <c:v>39507</c:v>
                </c:pt>
                <c:pt idx="14" c:formatCode="yyyy/m/d">
                  <c:v>39538</c:v>
                </c:pt>
                <c:pt idx="15" c:formatCode="yyyy/m/d">
                  <c:v>39568</c:v>
                </c:pt>
                <c:pt idx="16" c:formatCode="yyyy/m/d">
                  <c:v>39599</c:v>
                </c:pt>
                <c:pt idx="17" c:formatCode="yyyy/m/d">
                  <c:v>39629</c:v>
                </c:pt>
                <c:pt idx="18" c:formatCode="yyyy/m/d">
                  <c:v>39660</c:v>
                </c:pt>
                <c:pt idx="19" c:formatCode="yyyy/m/d">
                  <c:v>39691</c:v>
                </c:pt>
                <c:pt idx="20" c:formatCode="yyyy/m/d">
                  <c:v>39721</c:v>
                </c:pt>
                <c:pt idx="21" c:formatCode="yyyy/m/d">
                  <c:v>39752</c:v>
                </c:pt>
                <c:pt idx="22" c:formatCode="yyyy/m/d">
                  <c:v>39782</c:v>
                </c:pt>
                <c:pt idx="23" c:formatCode="yyyy/m/d">
                  <c:v>39813</c:v>
                </c:pt>
                <c:pt idx="24" c:formatCode="yyyy/m/d">
                  <c:v>39844</c:v>
                </c:pt>
                <c:pt idx="25" c:formatCode="yyyy/m/d">
                  <c:v>39872</c:v>
                </c:pt>
                <c:pt idx="26" c:formatCode="yyyy/m/d">
                  <c:v>39903</c:v>
                </c:pt>
                <c:pt idx="27" c:formatCode="yyyy/m/d">
                  <c:v>39933</c:v>
                </c:pt>
                <c:pt idx="28" c:formatCode="yyyy/m/d">
                  <c:v>39964</c:v>
                </c:pt>
                <c:pt idx="29" c:formatCode="yyyy/m/d">
                  <c:v>39994</c:v>
                </c:pt>
                <c:pt idx="30" c:formatCode="yyyy/m/d">
                  <c:v>40025</c:v>
                </c:pt>
                <c:pt idx="31" c:formatCode="yyyy/m/d">
                  <c:v>40056</c:v>
                </c:pt>
                <c:pt idx="32" c:formatCode="yyyy/m/d">
                  <c:v>40086</c:v>
                </c:pt>
                <c:pt idx="33" c:formatCode="yyyy/m/d">
                  <c:v>40117</c:v>
                </c:pt>
                <c:pt idx="34" c:formatCode="yyyy/m/d">
                  <c:v>40147</c:v>
                </c:pt>
                <c:pt idx="35" c:formatCode="yyyy/m/d">
                  <c:v>40178</c:v>
                </c:pt>
                <c:pt idx="36" c:formatCode="yyyy/m/d">
                  <c:v>40209</c:v>
                </c:pt>
                <c:pt idx="37" c:formatCode="yyyy/m/d">
                  <c:v>40237</c:v>
                </c:pt>
                <c:pt idx="38" c:formatCode="yyyy/m/d">
                  <c:v>40268</c:v>
                </c:pt>
                <c:pt idx="39" c:formatCode="yyyy/m/d">
                  <c:v>40298</c:v>
                </c:pt>
                <c:pt idx="40" c:formatCode="yyyy/m/d">
                  <c:v>40329</c:v>
                </c:pt>
                <c:pt idx="41" c:formatCode="yyyy/m/d">
                  <c:v>40359</c:v>
                </c:pt>
                <c:pt idx="42" c:formatCode="yyyy/m/d">
                  <c:v>40390</c:v>
                </c:pt>
                <c:pt idx="43" c:formatCode="yyyy/m/d">
                  <c:v>40421</c:v>
                </c:pt>
                <c:pt idx="44" c:formatCode="yyyy/m/d">
                  <c:v>40451</c:v>
                </c:pt>
                <c:pt idx="45" c:formatCode="yyyy/m/d">
                  <c:v>40482</c:v>
                </c:pt>
                <c:pt idx="46" c:formatCode="yyyy/m/d">
                  <c:v>40512</c:v>
                </c:pt>
                <c:pt idx="47" c:formatCode="yyyy/m/d">
                  <c:v>40543</c:v>
                </c:pt>
                <c:pt idx="48" c:formatCode="yyyy/m/d">
                  <c:v>40574</c:v>
                </c:pt>
                <c:pt idx="49" c:formatCode="yyyy/m/d">
                  <c:v>40602</c:v>
                </c:pt>
                <c:pt idx="50" c:formatCode="yyyy/m/d">
                  <c:v>40633</c:v>
                </c:pt>
                <c:pt idx="51" c:formatCode="yyyy/m/d">
                  <c:v>40663</c:v>
                </c:pt>
                <c:pt idx="52" c:formatCode="yyyy/m/d">
                  <c:v>40694</c:v>
                </c:pt>
                <c:pt idx="53" c:formatCode="yyyy/m/d">
                  <c:v>40724</c:v>
                </c:pt>
                <c:pt idx="54" c:formatCode="yyyy/m/d">
                  <c:v>40755</c:v>
                </c:pt>
                <c:pt idx="55" c:formatCode="yyyy/m/d">
                  <c:v>40786</c:v>
                </c:pt>
                <c:pt idx="56" c:formatCode="yyyy/m/d">
                  <c:v>40816</c:v>
                </c:pt>
                <c:pt idx="57" c:formatCode="yyyy/m/d">
                  <c:v>40847</c:v>
                </c:pt>
                <c:pt idx="58" c:formatCode="yyyy/m/d">
                  <c:v>40877</c:v>
                </c:pt>
                <c:pt idx="59" c:formatCode="yyyy/m/d">
                  <c:v>40908</c:v>
                </c:pt>
                <c:pt idx="60" c:formatCode="yyyy/m/d">
                  <c:v>40939</c:v>
                </c:pt>
                <c:pt idx="61" c:formatCode="yyyy/m/d">
                  <c:v>40968</c:v>
                </c:pt>
                <c:pt idx="62" c:formatCode="yyyy/m/d">
                  <c:v>40999</c:v>
                </c:pt>
                <c:pt idx="63" c:formatCode="yyyy/m/d">
                  <c:v>41029</c:v>
                </c:pt>
                <c:pt idx="64" c:formatCode="yyyy/m/d">
                  <c:v>41060</c:v>
                </c:pt>
                <c:pt idx="65" c:formatCode="yyyy/m/d">
                  <c:v>41090</c:v>
                </c:pt>
                <c:pt idx="66" c:formatCode="yyyy/m/d">
                  <c:v>41121</c:v>
                </c:pt>
                <c:pt idx="67" c:formatCode="yyyy/m/d">
                  <c:v>41152</c:v>
                </c:pt>
                <c:pt idx="68" c:formatCode="yyyy/m/d">
                  <c:v>41182</c:v>
                </c:pt>
                <c:pt idx="69" c:formatCode="yyyy/m/d">
                  <c:v>41213</c:v>
                </c:pt>
                <c:pt idx="70" c:formatCode="yyyy/m/d">
                  <c:v>41243</c:v>
                </c:pt>
                <c:pt idx="71" c:formatCode="yyyy/m/d">
                  <c:v>41274</c:v>
                </c:pt>
                <c:pt idx="72" c:formatCode="yyyy/m/d">
                  <c:v>41305</c:v>
                </c:pt>
                <c:pt idx="73" c:formatCode="yyyy/m/d">
                  <c:v>41333</c:v>
                </c:pt>
                <c:pt idx="74" c:formatCode="yyyy/m/d">
                  <c:v>41364</c:v>
                </c:pt>
                <c:pt idx="75" c:formatCode="yyyy/m/d">
                  <c:v>41394</c:v>
                </c:pt>
                <c:pt idx="76" c:formatCode="yyyy/m/d">
                  <c:v>41425</c:v>
                </c:pt>
                <c:pt idx="77" c:formatCode="yyyy/m/d">
                  <c:v>41455</c:v>
                </c:pt>
                <c:pt idx="78" c:formatCode="yyyy/m/d">
                  <c:v>41486</c:v>
                </c:pt>
                <c:pt idx="79" c:formatCode="yyyy/m/d">
                  <c:v>41517</c:v>
                </c:pt>
                <c:pt idx="80" c:formatCode="yyyy/m/d">
                  <c:v>41547</c:v>
                </c:pt>
                <c:pt idx="81" c:formatCode="yyyy/m/d">
                  <c:v>41578</c:v>
                </c:pt>
                <c:pt idx="82" c:formatCode="yyyy/m/d">
                  <c:v>41608</c:v>
                </c:pt>
                <c:pt idx="83" c:formatCode="yyyy/m/d">
                  <c:v>41639</c:v>
                </c:pt>
                <c:pt idx="84" c:formatCode="yyyy/m/d">
                  <c:v>41670</c:v>
                </c:pt>
                <c:pt idx="85" c:formatCode="yyyy/m/d">
                  <c:v>41698</c:v>
                </c:pt>
                <c:pt idx="86" c:formatCode="yyyy/m/d">
                  <c:v>41729</c:v>
                </c:pt>
                <c:pt idx="87" c:formatCode="yyyy/m/d">
                  <c:v>41759</c:v>
                </c:pt>
                <c:pt idx="88" c:formatCode="yyyy/m/d">
                  <c:v>41790</c:v>
                </c:pt>
                <c:pt idx="89" c:formatCode="yyyy/m/d">
                  <c:v>41820</c:v>
                </c:pt>
                <c:pt idx="90" c:formatCode="yyyy/m/d">
                  <c:v>41851</c:v>
                </c:pt>
                <c:pt idx="91" c:formatCode="yyyy/m/d">
                  <c:v>41882</c:v>
                </c:pt>
                <c:pt idx="92" c:formatCode="yyyy/m/d">
                  <c:v>41912</c:v>
                </c:pt>
                <c:pt idx="93" c:formatCode="yyyy/m/d">
                  <c:v>41943</c:v>
                </c:pt>
                <c:pt idx="94" c:formatCode="yyyy/m/d">
                  <c:v>41973</c:v>
                </c:pt>
                <c:pt idx="95" c:formatCode="yyyy/m/d">
                  <c:v>42004</c:v>
                </c:pt>
                <c:pt idx="96" c:formatCode="yyyy/m/d">
                  <c:v>42035</c:v>
                </c:pt>
                <c:pt idx="97" c:formatCode="yyyy/m/d">
                  <c:v>42063</c:v>
                </c:pt>
                <c:pt idx="98" c:formatCode="yyyy/m/d">
                  <c:v>42094</c:v>
                </c:pt>
                <c:pt idx="99" c:formatCode="yyyy/m/d">
                  <c:v>42124</c:v>
                </c:pt>
                <c:pt idx="100" c:formatCode="yyyy/m/d">
                  <c:v>42155</c:v>
                </c:pt>
                <c:pt idx="101" c:formatCode="yyyy/m/d">
                  <c:v>42185</c:v>
                </c:pt>
                <c:pt idx="102" c:formatCode="yyyy/m/d">
                  <c:v>42216</c:v>
                </c:pt>
                <c:pt idx="103" c:formatCode="yyyy/m/d">
                  <c:v>42247</c:v>
                </c:pt>
                <c:pt idx="104" c:formatCode="yyyy/m/d">
                  <c:v>42277</c:v>
                </c:pt>
                <c:pt idx="105" c:formatCode="yyyy/m/d">
                  <c:v>42308</c:v>
                </c:pt>
                <c:pt idx="106" c:formatCode="yyyy/m/d">
                  <c:v>42338</c:v>
                </c:pt>
                <c:pt idx="107" c:formatCode="yyyy/m/d">
                  <c:v>42369</c:v>
                </c:pt>
                <c:pt idx="108" c:formatCode="yyyy/m/d">
                  <c:v>42400</c:v>
                </c:pt>
                <c:pt idx="109" c:formatCode="yyyy/m/d">
                  <c:v>42429</c:v>
                </c:pt>
                <c:pt idx="110" c:formatCode="yyyy/m/d">
                  <c:v>42460</c:v>
                </c:pt>
                <c:pt idx="111" c:formatCode="yyyy/m/d">
                  <c:v>42490</c:v>
                </c:pt>
                <c:pt idx="112" c:formatCode="yyyy/m/d">
                  <c:v>42521</c:v>
                </c:pt>
                <c:pt idx="113" c:formatCode="yyyy/m/d">
                  <c:v>42551</c:v>
                </c:pt>
                <c:pt idx="114" c:formatCode="yyyy/m/d">
                  <c:v>42582</c:v>
                </c:pt>
                <c:pt idx="115" c:formatCode="yyyy/m/d">
                  <c:v>42613</c:v>
                </c:pt>
                <c:pt idx="116" c:formatCode="yyyy/m/d">
                  <c:v>42643</c:v>
                </c:pt>
                <c:pt idx="117" c:formatCode="yyyy/m/d">
                  <c:v>42674</c:v>
                </c:pt>
                <c:pt idx="118" c:formatCode="yyyy/m/d">
                  <c:v>42704</c:v>
                </c:pt>
                <c:pt idx="119" c:formatCode="yyyy/m/d">
                  <c:v>42735</c:v>
                </c:pt>
                <c:pt idx="120" c:formatCode="yyyy/m/d">
                  <c:v>42766</c:v>
                </c:pt>
                <c:pt idx="121" c:formatCode="yyyy/m/d">
                  <c:v>42794</c:v>
                </c:pt>
                <c:pt idx="122" c:formatCode="yyyy/m/d">
                  <c:v>42825</c:v>
                </c:pt>
                <c:pt idx="123" c:formatCode="yyyy/m/d">
                  <c:v>42855</c:v>
                </c:pt>
                <c:pt idx="124" c:formatCode="yyyy/m/d">
                  <c:v>42886</c:v>
                </c:pt>
                <c:pt idx="125" c:formatCode="yyyy/m/d">
                  <c:v>42916</c:v>
                </c:pt>
                <c:pt idx="126" c:formatCode="yyyy/m/d">
                  <c:v>42947</c:v>
                </c:pt>
                <c:pt idx="127" c:formatCode="yyyy/m/d">
                  <c:v>42978</c:v>
                </c:pt>
                <c:pt idx="128" c:formatCode="yyyy/m/d">
                  <c:v>43008</c:v>
                </c:pt>
                <c:pt idx="129" c:formatCode="yyyy/m/d">
                  <c:v>43039</c:v>
                </c:pt>
                <c:pt idx="130" c:formatCode="yyyy/m/d">
                  <c:v>43069</c:v>
                </c:pt>
                <c:pt idx="131" c:formatCode="yyyy/m/d">
                  <c:v>43100</c:v>
                </c:pt>
                <c:pt idx="132" c:formatCode="yyyy/m/d">
                  <c:v>43131</c:v>
                </c:pt>
                <c:pt idx="133" c:formatCode="yyyy/m/d">
                  <c:v>43159</c:v>
                </c:pt>
                <c:pt idx="134" c:formatCode="yyyy/m/d">
                  <c:v>43190</c:v>
                </c:pt>
                <c:pt idx="135" c:formatCode="yyyy/m/d">
                  <c:v>43220</c:v>
                </c:pt>
                <c:pt idx="136" c:formatCode="yyyy/m/d">
                  <c:v>43251</c:v>
                </c:pt>
                <c:pt idx="137" c:formatCode="yyyy/m/d">
                  <c:v>43281</c:v>
                </c:pt>
                <c:pt idx="138" c:formatCode="yyyy/m/d">
                  <c:v>43312</c:v>
                </c:pt>
                <c:pt idx="139" c:formatCode="yyyy/m/d">
                  <c:v>43343</c:v>
                </c:pt>
                <c:pt idx="140" c:formatCode="yyyy/m/d">
                  <c:v>43373</c:v>
                </c:pt>
                <c:pt idx="141" c:formatCode="yyyy/m/d">
                  <c:v>43404</c:v>
                </c:pt>
                <c:pt idx="142" c:formatCode="yyyy/m/d">
                  <c:v>43434</c:v>
                </c:pt>
                <c:pt idx="143" c:formatCode="yyyy/m/d">
                  <c:v>43465</c:v>
                </c:pt>
                <c:pt idx="144" c:formatCode="yyyy/m/d">
                  <c:v>43496</c:v>
                </c:pt>
                <c:pt idx="145" c:formatCode="yyyy/m/d">
                  <c:v>43524</c:v>
                </c:pt>
                <c:pt idx="146" c:formatCode="yyyy/m/d">
                  <c:v>43555</c:v>
                </c:pt>
                <c:pt idx="147" c:formatCode="yyyy/m/d">
                  <c:v>43585</c:v>
                </c:pt>
                <c:pt idx="148" c:formatCode="yyyy/m/d">
                  <c:v>43616</c:v>
                </c:pt>
                <c:pt idx="149" c:formatCode="yyyy/m/d">
                  <c:v>43646</c:v>
                </c:pt>
                <c:pt idx="150" c:formatCode="yyyy/m/d">
                  <c:v>43677</c:v>
                </c:pt>
                <c:pt idx="151" c:formatCode="yyyy/m/d">
                  <c:v>43708</c:v>
                </c:pt>
                <c:pt idx="152" c:formatCode="yyyy/m/d">
                  <c:v>43738</c:v>
                </c:pt>
                <c:pt idx="153" c:formatCode="yyyy/m/d">
                  <c:v>43769</c:v>
                </c:pt>
                <c:pt idx="154" c:formatCode="yyyy/m/d">
                  <c:v>43799</c:v>
                </c:pt>
                <c:pt idx="155" c:formatCode="yyyy/m/d">
                  <c:v>43830</c:v>
                </c:pt>
                <c:pt idx="156" c:formatCode="yyyy/m/d">
                  <c:v>43861</c:v>
                </c:pt>
                <c:pt idx="157" c:formatCode="yyyy/m/d">
                  <c:v>43890</c:v>
                </c:pt>
                <c:pt idx="158" c:formatCode="yyyy/m/d">
                  <c:v>43921</c:v>
                </c:pt>
                <c:pt idx="159" c:formatCode="yyyy/m/d">
                  <c:v>43951</c:v>
                </c:pt>
                <c:pt idx="160" c:formatCode="yyyy/m/d">
                  <c:v>43982</c:v>
                </c:pt>
                <c:pt idx="161" c:formatCode="yyyy/m/d">
                  <c:v>44012</c:v>
                </c:pt>
                <c:pt idx="162" c:formatCode="yyyy/m/d">
                  <c:v>44043</c:v>
                </c:pt>
                <c:pt idx="163" c:formatCode="yyyy/m/d">
                  <c:v>44074</c:v>
                </c:pt>
                <c:pt idx="164" c:formatCode="yyyy/m/d">
                  <c:v>44104</c:v>
                </c:pt>
                <c:pt idx="165" c:formatCode="yyyy/m/d">
                  <c:v>44135</c:v>
                </c:pt>
                <c:pt idx="166" c:formatCode="yyyy/m/d">
                  <c:v>44165</c:v>
                </c:pt>
                <c:pt idx="167" c:formatCode="yyyy/m/d">
                  <c:v>44196</c:v>
                </c:pt>
                <c:pt idx="168" c:formatCode="yyyy/m/d">
                  <c:v>44227</c:v>
                </c:pt>
                <c:pt idx="169" c:formatCode="yyyy/m/d">
                  <c:v>44255</c:v>
                </c:pt>
                <c:pt idx="170" c:formatCode="yyyy/m/d">
                  <c:v>44286</c:v>
                </c:pt>
                <c:pt idx="171" c:formatCode="yyyy/m/d">
                  <c:v>44316</c:v>
                </c:pt>
                <c:pt idx="172" c:formatCode="yyyy/m/d">
                  <c:v>44347</c:v>
                </c:pt>
                <c:pt idx="173" c:formatCode="yyyy/m/d">
                  <c:v>44377</c:v>
                </c:pt>
                <c:pt idx="174" c:formatCode="yyyy/m/d">
                  <c:v>44408</c:v>
                </c:pt>
                <c:pt idx="175" c:formatCode="yyyy/m/d">
                  <c:v>44439</c:v>
                </c:pt>
                <c:pt idx="176" c:formatCode="yyyy/m/d">
                  <c:v>44469</c:v>
                </c:pt>
                <c:pt idx="177" c:formatCode="yyyy/m/d">
                  <c:v>44500</c:v>
                </c:pt>
                <c:pt idx="178" c:formatCode="yyyy/m/d">
                  <c:v>44530</c:v>
                </c:pt>
                <c:pt idx="179" c:formatCode="yyyy/m/d">
                  <c:v>44561</c:v>
                </c:pt>
                <c:pt idx="180" c:formatCode="yyyy/m/d">
                  <c:v>44592</c:v>
                </c:pt>
                <c:pt idx="181" c:formatCode="yyyy/m/d">
                  <c:v>44620</c:v>
                </c:pt>
                <c:pt idx="182" c:formatCode="yyyy/m/d">
                  <c:v>44651</c:v>
                </c:pt>
                <c:pt idx="183" c:formatCode="yyyy/m/d">
                  <c:v>44681</c:v>
                </c:pt>
                <c:pt idx="184" c:formatCode="yyyy/m/d">
                  <c:v>44712</c:v>
                </c:pt>
                <c:pt idx="185" c:formatCode="yyyy/m/d">
                  <c:v>44742</c:v>
                </c:pt>
                <c:pt idx="186" c:formatCode="yyyy/m/d">
                  <c:v>44773</c:v>
                </c:pt>
                <c:pt idx="187" c:formatCode="yyyy/m/d">
                  <c:v>44804</c:v>
                </c:pt>
                <c:pt idx="188" c:formatCode="yyyy/m/d">
                  <c:v>44834</c:v>
                </c:pt>
                <c:pt idx="189" c:formatCode="yyyy/m/d">
                  <c:v>44865</c:v>
                </c:pt>
                <c:pt idx="190" c:formatCode="yyyy/m/d">
                  <c:v>44895</c:v>
                </c:pt>
                <c:pt idx="191" c:formatCode="yyyy/m/d">
                  <c:v>44926</c:v>
                </c:pt>
                <c:pt idx="192" c:formatCode="yyyy/m/d">
                  <c:v>44957</c:v>
                </c:pt>
                <c:pt idx="193" c:formatCode="yyyy/m/d">
                  <c:v>44985</c:v>
                </c:pt>
                <c:pt idx="194" c:formatCode="yyyy/m/d">
                  <c:v>45016</c:v>
                </c:pt>
                <c:pt idx="195" c:formatCode="yyyy/m/d">
                  <c:v>45046</c:v>
                </c:pt>
                <c:pt idx="196" c:formatCode="yyyy/m/d">
                  <c:v>45077</c:v>
                </c:pt>
                <c:pt idx="197" c:formatCode="yyyy/m/d">
                  <c:v>45107</c:v>
                </c:pt>
              </c:numCache>
            </c:numRef>
          </c:cat>
          <c:val>
            <c:numRef>
              <c:f>[活頁簿2.xlsx]工作表3!$D$4:$D$201</c:f>
              <c:numCache>
                <c:formatCode>General</c:formatCode>
                <c:ptCount val="198"/>
                <c:pt idx="0" c:formatCode="General">
                  <c:v>4.694</c:v>
                </c:pt>
                <c:pt idx="1" c:formatCode="General">
                  <c:v>4.814</c:v>
                </c:pt>
                <c:pt idx="2" c:formatCode="General">
                  <c:v>4.568</c:v>
                </c:pt>
                <c:pt idx="3" c:formatCode="General">
                  <c:v>4.646</c:v>
                </c:pt>
                <c:pt idx="4" c:formatCode="General">
                  <c:v>4.626</c:v>
                </c:pt>
                <c:pt idx="5" c:formatCode="General">
                  <c:v>4.902</c:v>
                </c:pt>
                <c:pt idx="6" c:formatCode="General">
                  <c:v>5.037</c:v>
                </c:pt>
                <c:pt idx="7" c:formatCode="General">
                  <c:v>4.735</c:v>
                </c:pt>
                <c:pt idx="8" c:formatCode="General">
                  <c:v>4.529</c:v>
                </c:pt>
                <c:pt idx="9" c:formatCode="General">
                  <c:v>4.587</c:v>
                </c:pt>
                <c:pt idx="10" c:formatCode="General">
                  <c:v>4.473</c:v>
                </c:pt>
                <c:pt idx="11" c:formatCode="General">
                  <c:v>3.949</c:v>
                </c:pt>
                <c:pt idx="12" c:formatCode="General">
                  <c:v>4.033</c:v>
                </c:pt>
                <c:pt idx="13" c:formatCode="General">
                  <c:v>3.611</c:v>
                </c:pt>
                <c:pt idx="14" c:formatCode="General">
                  <c:v>3.524</c:v>
                </c:pt>
                <c:pt idx="15" c:formatCode="General">
                  <c:v>3.428</c:v>
                </c:pt>
                <c:pt idx="16" c:formatCode="General">
                  <c:v>3.74</c:v>
                </c:pt>
                <c:pt idx="17" c:formatCode="General">
                  <c:v>4.058</c:v>
                </c:pt>
                <c:pt idx="18" c:formatCode="General">
                  <c:v>3.967</c:v>
                </c:pt>
                <c:pt idx="19" c:formatCode="General">
                  <c:v>3.958</c:v>
                </c:pt>
                <c:pt idx="20" c:formatCode="General">
                  <c:v>3.827</c:v>
                </c:pt>
                <c:pt idx="21" c:formatCode="General">
                  <c:v>3.748</c:v>
                </c:pt>
                <c:pt idx="22" c:formatCode="General">
                  <c:v>3.959</c:v>
                </c:pt>
                <c:pt idx="23" c:formatCode="General">
                  <c:v>2.96</c:v>
                </c:pt>
                <c:pt idx="24" c:formatCode="General">
                  <c:v>2.25</c:v>
                </c:pt>
                <c:pt idx="25" c:formatCode="General">
                  <c:v>2.851</c:v>
                </c:pt>
                <c:pt idx="26" c:formatCode="General">
                  <c:v>3.02</c:v>
                </c:pt>
                <c:pt idx="27" c:formatCode="General">
                  <c:v>2.668</c:v>
                </c:pt>
                <c:pt idx="28" c:formatCode="General">
                  <c:v>3.115</c:v>
                </c:pt>
                <c:pt idx="29" c:formatCode="General">
                  <c:v>3.492</c:v>
                </c:pt>
                <c:pt idx="30" c:formatCode="General">
                  <c:v>3.527</c:v>
                </c:pt>
                <c:pt idx="31" c:formatCode="General">
                  <c:v>3.512</c:v>
                </c:pt>
                <c:pt idx="32" c:formatCode="General">
                  <c:v>3.403</c:v>
                </c:pt>
                <c:pt idx="33" c:formatCode="General">
                  <c:v>3.318</c:v>
                </c:pt>
                <c:pt idx="34" c:formatCode="General">
                  <c:v>3.396</c:v>
                </c:pt>
                <c:pt idx="35" c:formatCode="General">
                  <c:v>3.207</c:v>
                </c:pt>
                <c:pt idx="36" c:formatCode="General">
                  <c:v>3.858</c:v>
                </c:pt>
                <c:pt idx="37" c:formatCode="General">
                  <c:v>3.606</c:v>
                </c:pt>
                <c:pt idx="38" c:formatCode="General">
                  <c:v>3.625</c:v>
                </c:pt>
                <c:pt idx="39" c:formatCode="General">
                  <c:v>3.839</c:v>
                </c:pt>
                <c:pt idx="40" c:formatCode="General">
                  <c:v>3.663</c:v>
                </c:pt>
                <c:pt idx="41" c:formatCode="General">
                  <c:v>3.3</c:v>
                </c:pt>
                <c:pt idx="42" c:formatCode="General">
                  <c:v>2.942</c:v>
                </c:pt>
                <c:pt idx="43" c:formatCode="General">
                  <c:v>2.925</c:v>
                </c:pt>
                <c:pt idx="44" c:formatCode="General">
                  <c:v>2.482</c:v>
                </c:pt>
                <c:pt idx="45" c:formatCode="General">
                  <c:v>2.515</c:v>
                </c:pt>
                <c:pt idx="46" c:formatCode="General">
                  <c:v>2.621</c:v>
                </c:pt>
                <c:pt idx="47" c:formatCode="General">
                  <c:v>2.809</c:v>
                </c:pt>
                <c:pt idx="48" c:formatCode="General">
                  <c:v>3.305</c:v>
                </c:pt>
                <c:pt idx="49" c:formatCode="General">
                  <c:v>3.372</c:v>
                </c:pt>
                <c:pt idx="50" c:formatCode="General">
                  <c:v>3.44</c:v>
                </c:pt>
                <c:pt idx="51" c:formatCode="General">
                  <c:v>3.476</c:v>
                </c:pt>
                <c:pt idx="52" c:formatCode="General">
                  <c:v>3.297</c:v>
                </c:pt>
                <c:pt idx="53" c:formatCode="General">
                  <c:v>3.07</c:v>
                </c:pt>
                <c:pt idx="54" c:formatCode="General">
                  <c:v>3.162</c:v>
                </c:pt>
                <c:pt idx="55" c:formatCode="General">
                  <c:v>2.82</c:v>
                </c:pt>
                <c:pt idx="56" c:formatCode="General">
                  <c:v>2.222</c:v>
                </c:pt>
                <c:pt idx="57" c:formatCode="General">
                  <c:v>1.919</c:v>
                </c:pt>
                <c:pt idx="58" c:formatCode="General">
                  <c:v>2.135</c:v>
                </c:pt>
                <c:pt idx="59" c:formatCode="General">
                  <c:v>2.079</c:v>
                </c:pt>
                <c:pt idx="60" c:formatCode="General">
                  <c:v>1.876</c:v>
                </c:pt>
                <c:pt idx="61" c:formatCode="General">
                  <c:v>1.797</c:v>
                </c:pt>
                <c:pt idx="62" c:formatCode="General">
                  <c:v>1.983</c:v>
                </c:pt>
                <c:pt idx="63" c:formatCode="General">
                  <c:v>2.237</c:v>
                </c:pt>
                <c:pt idx="64" c:formatCode="General">
                  <c:v>1.919</c:v>
                </c:pt>
                <c:pt idx="65" c:formatCode="General">
                  <c:v>1.57</c:v>
                </c:pt>
                <c:pt idx="66" c:formatCode="General">
                  <c:v>1.652</c:v>
                </c:pt>
                <c:pt idx="67" c:formatCode="General">
                  <c:v>1.468</c:v>
                </c:pt>
                <c:pt idx="68" c:formatCode="General">
                  <c:v>1.552</c:v>
                </c:pt>
                <c:pt idx="69" c:formatCode="General">
                  <c:v>1.623</c:v>
                </c:pt>
                <c:pt idx="70" c:formatCode="General">
                  <c:v>1.702</c:v>
                </c:pt>
                <c:pt idx="71" c:formatCode="General">
                  <c:v>1.618</c:v>
                </c:pt>
                <c:pt idx="72" c:formatCode="General">
                  <c:v>1.757</c:v>
                </c:pt>
                <c:pt idx="73" c:formatCode="General">
                  <c:v>1.99</c:v>
                </c:pt>
                <c:pt idx="74" c:formatCode="General">
                  <c:v>1.877</c:v>
                </c:pt>
                <c:pt idx="75" c:formatCode="General">
                  <c:v>1.875</c:v>
                </c:pt>
                <c:pt idx="76" c:formatCode="General">
                  <c:v>1.668</c:v>
                </c:pt>
                <c:pt idx="77" c:formatCode="General">
                  <c:v>2.157</c:v>
                </c:pt>
                <c:pt idx="78" c:formatCode="General">
                  <c:v>2.495</c:v>
                </c:pt>
                <c:pt idx="79" c:formatCode="General">
                  <c:v>2.584</c:v>
                </c:pt>
                <c:pt idx="80" c:formatCode="General">
                  <c:v>2.837</c:v>
                </c:pt>
                <c:pt idx="81" c:formatCode="General">
                  <c:v>2.614</c:v>
                </c:pt>
                <c:pt idx="82" c:formatCode="General">
                  <c:v>2.56</c:v>
                </c:pt>
                <c:pt idx="83" c:formatCode="General">
                  <c:v>2.753</c:v>
                </c:pt>
                <c:pt idx="84" c:formatCode="General">
                  <c:v>3.038</c:v>
                </c:pt>
                <c:pt idx="85" c:formatCode="General">
                  <c:v>2.666</c:v>
                </c:pt>
                <c:pt idx="86" c:formatCode="General">
                  <c:v>2.61</c:v>
                </c:pt>
                <c:pt idx="87" c:formatCode="General">
                  <c:v>2.726</c:v>
                </c:pt>
                <c:pt idx="88" c:formatCode="General">
                  <c:v>2.659</c:v>
                </c:pt>
                <c:pt idx="89" c:formatCode="General">
                  <c:v>2.484</c:v>
                </c:pt>
                <c:pt idx="90" c:formatCode="General">
                  <c:v>2.53</c:v>
                </c:pt>
                <c:pt idx="91" c:formatCode="General">
                  <c:v>2.562</c:v>
                </c:pt>
                <c:pt idx="92" c:formatCode="General">
                  <c:v>2.357</c:v>
                </c:pt>
                <c:pt idx="93" c:formatCode="General">
                  <c:v>2.5</c:v>
                </c:pt>
                <c:pt idx="94" c:formatCode="General">
                  <c:v>2.309</c:v>
                </c:pt>
                <c:pt idx="95" c:formatCode="General">
                  <c:v>2.178</c:v>
                </c:pt>
                <c:pt idx="96" c:formatCode="General">
                  <c:v>2.2</c:v>
                </c:pt>
                <c:pt idx="97" c:formatCode="General">
                  <c:v>1.653</c:v>
                </c:pt>
                <c:pt idx="98" c:formatCode="General">
                  <c:v>2.005</c:v>
                </c:pt>
                <c:pt idx="99" c:formatCode="General">
                  <c:v>1.93</c:v>
                </c:pt>
                <c:pt idx="100" c:formatCode="General">
                  <c:v>2.049</c:v>
                </c:pt>
                <c:pt idx="101" c:formatCode="General">
                  <c:v>2.128</c:v>
                </c:pt>
                <c:pt idx="102" c:formatCode="General">
                  <c:v>2.373</c:v>
                </c:pt>
                <c:pt idx="103" c:formatCode="General">
                  <c:v>2.2</c:v>
                </c:pt>
                <c:pt idx="104" c:formatCode="General">
                  <c:v>2.214</c:v>
                </c:pt>
                <c:pt idx="105" c:formatCode="General">
                  <c:v>2.042</c:v>
                </c:pt>
                <c:pt idx="106" c:formatCode="General">
                  <c:v>2.137</c:v>
                </c:pt>
                <c:pt idx="107" c:formatCode="General">
                  <c:v>2.217</c:v>
                </c:pt>
                <c:pt idx="108" c:formatCode="General">
                  <c:v>2.293</c:v>
                </c:pt>
                <c:pt idx="109" c:formatCode="General">
                  <c:v>1.933</c:v>
                </c:pt>
                <c:pt idx="110" c:formatCode="General">
                  <c:v>1.737</c:v>
                </c:pt>
                <c:pt idx="111" c:formatCode="General">
                  <c:v>1.784</c:v>
                </c:pt>
                <c:pt idx="112" c:formatCode="General">
                  <c:v>1.83</c:v>
                </c:pt>
                <c:pt idx="113" c:formatCode="General">
                  <c:v>1.844</c:v>
                </c:pt>
                <c:pt idx="114" c:formatCode="General">
                  <c:v>1.471</c:v>
                </c:pt>
                <c:pt idx="115" c:formatCode="General">
                  <c:v>1.463</c:v>
                </c:pt>
                <c:pt idx="116" c:formatCode="General">
                  <c:v>1.58</c:v>
                </c:pt>
                <c:pt idx="117" c:formatCode="General">
                  <c:v>1.6</c:v>
                </c:pt>
                <c:pt idx="118" c:formatCode="General">
                  <c:v>1.838</c:v>
                </c:pt>
                <c:pt idx="119" c:formatCode="General">
                  <c:v>2.397</c:v>
                </c:pt>
                <c:pt idx="120" c:formatCode="General">
                  <c:v>2.439</c:v>
                </c:pt>
                <c:pt idx="121" c:formatCode="General">
                  <c:v>2.461</c:v>
                </c:pt>
                <c:pt idx="122" c:formatCode="General">
                  <c:v>2.415</c:v>
                </c:pt>
                <c:pt idx="123" c:formatCode="General">
                  <c:v>2.396</c:v>
                </c:pt>
                <c:pt idx="124" c:formatCode="General">
                  <c:v>2.282</c:v>
                </c:pt>
                <c:pt idx="125" c:formatCode="General">
                  <c:v>2.213</c:v>
                </c:pt>
                <c:pt idx="126" c:formatCode="General">
                  <c:v>2.314</c:v>
                </c:pt>
                <c:pt idx="127" c:formatCode="General">
                  <c:v>2.303</c:v>
                </c:pt>
                <c:pt idx="128" c:formatCode="General">
                  <c:v>2.127</c:v>
                </c:pt>
                <c:pt idx="129" c:formatCode="General">
                  <c:v>2.344</c:v>
                </c:pt>
                <c:pt idx="130" c:formatCode="General">
                  <c:v>2.379</c:v>
                </c:pt>
                <c:pt idx="131" c:formatCode="General">
                  <c:v>2.411</c:v>
                </c:pt>
                <c:pt idx="132" c:formatCode="General">
                  <c:v>2.4289</c:v>
                </c:pt>
                <c:pt idx="133" c:formatCode="General">
                  <c:v>2.724</c:v>
                </c:pt>
                <c:pt idx="134" c:formatCode="General">
                  <c:v>2.866</c:v>
                </c:pt>
                <c:pt idx="135" c:formatCode="General">
                  <c:v>2.759</c:v>
                </c:pt>
                <c:pt idx="136" c:formatCode="General">
                  <c:v>2.959</c:v>
                </c:pt>
                <c:pt idx="137" c:formatCode="General">
                  <c:v>2.862</c:v>
                </c:pt>
                <c:pt idx="138" c:formatCode="General">
                  <c:v>2.858</c:v>
                </c:pt>
                <c:pt idx="139" c:formatCode="General">
                  <c:v>2.958</c:v>
                </c:pt>
                <c:pt idx="140" c:formatCode="General">
                  <c:v>2.86</c:v>
                </c:pt>
                <c:pt idx="141" c:formatCode="General">
                  <c:v>3.067</c:v>
                </c:pt>
                <c:pt idx="142" c:formatCode="General">
                  <c:v>3.155</c:v>
                </c:pt>
                <c:pt idx="143" c:formatCode="General">
                  <c:v>3.037</c:v>
                </c:pt>
                <c:pt idx="144" c:formatCode="General">
                  <c:v>2.686</c:v>
                </c:pt>
                <c:pt idx="145" c:formatCode="General">
                  <c:v>2.645</c:v>
                </c:pt>
                <c:pt idx="146" c:formatCode="General">
                  <c:v>2.719</c:v>
                </c:pt>
                <c:pt idx="147" c:formatCode="General">
                  <c:v>2.43</c:v>
                </c:pt>
                <c:pt idx="148" c:formatCode="General">
                  <c:v>2.509</c:v>
                </c:pt>
                <c:pt idx="149" c:formatCode="General">
                  <c:v>2.126</c:v>
                </c:pt>
                <c:pt idx="150" c:formatCode="General">
                  <c:v>2.045</c:v>
                </c:pt>
                <c:pt idx="151" c:formatCode="General">
                  <c:v>2.025</c:v>
                </c:pt>
                <c:pt idx="152" c:formatCode="General">
                  <c:v>1.508</c:v>
                </c:pt>
                <c:pt idx="153" c:formatCode="General">
                  <c:v>1.67</c:v>
                </c:pt>
                <c:pt idx="154" c:formatCode="General">
                  <c:v>1.689</c:v>
                </c:pt>
                <c:pt idx="155" c:formatCode="General">
                  <c:v>1.796</c:v>
                </c:pt>
                <c:pt idx="156" c:formatCode="General">
                  <c:v>1.919</c:v>
                </c:pt>
                <c:pt idx="157" c:formatCode="General">
                  <c:v>1.514</c:v>
                </c:pt>
                <c:pt idx="158" c:formatCode="General">
                  <c:v>1.105</c:v>
                </c:pt>
                <c:pt idx="159" c:formatCode="General">
                  <c:v>0.663</c:v>
                </c:pt>
                <c:pt idx="160" c:formatCode="General">
                  <c:v>0.63</c:v>
                </c:pt>
                <c:pt idx="161" c:formatCode="General">
                  <c:v>0.64</c:v>
                </c:pt>
                <c:pt idx="162" c:formatCode="General">
                  <c:v>0.658</c:v>
                </c:pt>
                <c:pt idx="163" c:formatCode="General">
                  <c:v>0.535</c:v>
                </c:pt>
                <c:pt idx="164" c:formatCode="General">
                  <c:v>0.713</c:v>
                </c:pt>
                <c:pt idx="165" c:formatCode="General">
                  <c:v>0.689</c:v>
                </c:pt>
                <c:pt idx="166" c:formatCode="General">
                  <c:v>0.855</c:v>
                </c:pt>
                <c:pt idx="167" c:formatCode="General">
                  <c:v>0.847</c:v>
                </c:pt>
                <c:pt idx="168" c:formatCode="General">
                  <c:v>0.93</c:v>
                </c:pt>
                <c:pt idx="169" c:formatCode="General">
                  <c:v>1.071</c:v>
                </c:pt>
                <c:pt idx="170" c:formatCode="General">
                  <c:v>1.395</c:v>
                </c:pt>
                <c:pt idx="171" c:formatCode="General">
                  <c:v>1.737</c:v>
                </c:pt>
                <c:pt idx="172" c:formatCode="General">
                  <c:v>1.631</c:v>
                </c:pt>
                <c:pt idx="173" c:formatCode="General">
                  <c:v>1.608</c:v>
                </c:pt>
                <c:pt idx="174" c:formatCode="General">
                  <c:v>1.47</c:v>
                </c:pt>
                <c:pt idx="175" c:formatCode="General">
                  <c:v>1.237</c:v>
                </c:pt>
                <c:pt idx="176" c:formatCode="General">
                  <c:v>1.317</c:v>
                </c:pt>
                <c:pt idx="177" c:formatCode="General">
                  <c:v>1.501</c:v>
                </c:pt>
                <c:pt idx="178" c:formatCode="General">
                  <c:v>1.575</c:v>
                </c:pt>
                <c:pt idx="179" c:formatCode="General">
                  <c:v>1.477</c:v>
                </c:pt>
                <c:pt idx="180" c:formatCode="General">
                  <c:v>1.531</c:v>
                </c:pt>
                <c:pt idx="181" c:formatCode="General">
                  <c:v>1.787</c:v>
                </c:pt>
                <c:pt idx="182" c:formatCode="General">
                  <c:v>1.84</c:v>
                </c:pt>
                <c:pt idx="183" c:formatCode="General">
                  <c:v>2.352</c:v>
                </c:pt>
                <c:pt idx="184" c:formatCode="General">
                  <c:v>2.932</c:v>
                </c:pt>
                <c:pt idx="185" c:formatCode="General">
                  <c:v>2.864</c:v>
                </c:pt>
                <c:pt idx="186" c:formatCode="General">
                  <c:v>3.024</c:v>
                </c:pt>
                <c:pt idx="187" c:formatCode="General">
                  <c:v>2.669</c:v>
                </c:pt>
                <c:pt idx="188" c:formatCode="General">
                  <c:v>3.198</c:v>
                </c:pt>
                <c:pt idx="189" c:formatCode="General">
                  <c:v>3.813</c:v>
                </c:pt>
                <c:pt idx="190" c:formatCode="General">
                  <c:v>4.058</c:v>
                </c:pt>
                <c:pt idx="191" c:formatCode="General">
                  <c:v>3.62</c:v>
                </c:pt>
                <c:pt idx="192" c:formatCode="General">
                  <c:v>3.848</c:v>
                </c:pt>
                <c:pt idx="193" c:formatCode="General">
                  <c:v>3.516</c:v>
                </c:pt>
                <c:pt idx="194" c:formatCode="General">
                  <c:v>3.938</c:v>
                </c:pt>
                <c:pt idx="195" c:formatCode="General">
                  <c:v>3.524</c:v>
                </c:pt>
                <c:pt idx="196" c:formatCode="General">
                  <c:v>3.45</c:v>
                </c:pt>
                <c:pt idx="197" c:formatCode="General">
                  <c:v>3.639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[活頁簿2.xlsx]工作表3!$E$2:$E$3</c:f>
              <c:strCache>
                <c:ptCount val="1"/>
                <c:pt idx="0">
                  <c:v>美國10Y利率 最高價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[活頁簿2.xlsx]工作表3!$C$4:$C$201</c:f>
              <c:numCache>
                <c:formatCode>yyyy/m/d</c:formatCode>
                <c:ptCount val="198"/>
                <c:pt idx="0" c:formatCode="yyyy/m/d">
                  <c:v>39113</c:v>
                </c:pt>
                <c:pt idx="1" c:formatCode="yyyy/m/d">
                  <c:v>39141</c:v>
                </c:pt>
                <c:pt idx="2" c:formatCode="yyyy/m/d">
                  <c:v>39172</c:v>
                </c:pt>
                <c:pt idx="3" c:formatCode="yyyy/m/d">
                  <c:v>39202</c:v>
                </c:pt>
                <c:pt idx="4" c:formatCode="yyyy/m/d">
                  <c:v>39233</c:v>
                </c:pt>
                <c:pt idx="5" c:formatCode="yyyy/m/d">
                  <c:v>39263</c:v>
                </c:pt>
                <c:pt idx="6" c:formatCode="yyyy/m/d">
                  <c:v>39294</c:v>
                </c:pt>
                <c:pt idx="7" c:formatCode="yyyy/m/d">
                  <c:v>39325</c:v>
                </c:pt>
                <c:pt idx="8" c:formatCode="yyyy/m/d">
                  <c:v>39355</c:v>
                </c:pt>
                <c:pt idx="9" c:formatCode="yyyy/m/d">
                  <c:v>39386</c:v>
                </c:pt>
                <c:pt idx="10" c:formatCode="yyyy/m/d">
                  <c:v>39416</c:v>
                </c:pt>
                <c:pt idx="11" c:formatCode="yyyy/m/d">
                  <c:v>39447</c:v>
                </c:pt>
                <c:pt idx="12" c:formatCode="yyyy/m/d">
                  <c:v>39478</c:v>
                </c:pt>
                <c:pt idx="13" c:formatCode="yyyy/m/d">
                  <c:v>39507</c:v>
                </c:pt>
                <c:pt idx="14" c:formatCode="yyyy/m/d">
                  <c:v>39538</c:v>
                </c:pt>
                <c:pt idx="15" c:formatCode="yyyy/m/d">
                  <c:v>39568</c:v>
                </c:pt>
                <c:pt idx="16" c:formatCode="yyyy/m/d">
                  <c:v>39599</c:v>
                </c:pt>
                <c:pt idx="17" c:formatCode="yyyy/m/d">
                  <c:v>39629</c:v>
                </c:pt>
                <c:pt idx="18" c:formatCode="yyyy/m/d">
                  <c:v>39660</c:v>
                </c:pt>
                <c:pt idx="19" c:formatCode="yyyy/m/d">
                  <c:v>39691</c:v>
                </c:pt>
                <c:pt idx="20" c:formatCode="yyyy/m/d">
                  <c:v>39721</c:v>
                </c:pt>
                <c:pt idx="21" c:formatCode="yyyy/m/d">
                  <c:v>39752</c:v>
                </c:pt>
                <c:pt idx="22" c:formatCode="yyyy/m/d">
                  <c:v>39782</c:v>
                </c:pt>
                <c:pt idx="23" c:formatCode="yyyy/m/d">
                  <c:v>39813</c:v>
                </c:pt>
                <c:pt idx="24" c:formatCode="yyyy/m/d">
                  <c:v>39844</c:v>
                </c:pt>
                <c:pt idx="25" c:formatCode="yyyy/m/d">
                  <c:v>39872</c:v>
                </c:pt>
                <c:pt idx="26" c:formatCode="yyyy/m/d">
                  <c:v>39903</c:v>
                </c:pt>
                <c:pt idx="27" c:formatCode="yyyy/m/d">
                  <c:v>39933</c:v>
                </c:pt>
                <c:pt idx="28" c:formatCode="yyyy/m/d">
                  <c:v>39964</c:v>
                </c:pt>
                <c:pt idx="29" c:formatCode="yyyy/m/d">
                  <c:v>39994</c:v>
                </c:pt>
                <c:pt idx="30" c:formatCode="yyyy/m/d">
                  <c:v>40025</c:v>
                </c:pt>
                <c:pt idx="31" c:formatCode="yyyy/m/d">
                  <c:v>40056</c:v>
                </c:pt>
                <c:pt idx="32" c:formatCode="yyyy/m/d">
                  <c:v>40086</c:v>
                </c:pt>
                <c:pt idx="33" c:formatCode="yyyy/m/d">
                  <c:v>40117</c:v>
                </c:pt>
                <c:pt idx="34" c:formatCode="yyyy/m/d">
                  <c:v>40147</c:v>
                </c:pt>
                <c:pt idx="35" c:formatCode="yyyy/m/d">
                  <c:v>40178</c:v>
                </c:pt>
                <c:pt idx="36" c:formatCode="yyyy/m/d">
                  <c:v>40209</c:v>
                </c:pt>
                <c:pt idx="37" c:formatCode="yyyy/m/d">
                  <c:v>40237</c:v>
                </c:pt>
                <c:pt idx="38" c:formatCode="yyyy/m/d">
                  <c:v>40268</c:v>
                </c:pt>
                <c:pt idx="39" c:formatCode="yyyy/m/d">
                  <c:v>40298</c:v>
                </c:pt>
                <c:pt idx="40" c:formatCode="yyyy/m/d">
                  <c:v>40329</c:v>
                </c:pt>
                <c:pt idx="41" c:formatCode="yyyy/m/d">
                  <c:v>40359</c:v>
                </c:pt>
                <c:pt idx="42" c:formatCode="yyyy/m/d">
                  <c:v>40390</c:v>
                </c:pt>
                <c:pt idx="43" c:formatCode="yyyy/m/d">
                  <c:v>40421</c:v>
                </c:pt>
                <c:pt idx="44" c:formatCode="yyyy/m/d">
                  <c:v>40451</c:v>
                </c:pt>
                <c:pt idx="45" c:formatCode="yyyy/m/d">
                  <c:v>40482</c:v>
                </c:pt>
                <c:pt idx="46" c:formatCode="yyyy/m/d">
                  <c:v>40512</c:v>
                </c:pt>
                <c:pt idx="47" c:formatCode="yyyy/m/d">
                  <c:v>40543</c:v>
                </c:pt>
                <c:pt idx="48" c:formatCode="yyyy/m/d">
                  <c:v>40574</c:v>
                </c:pt>
                <c:pt idx="49" c:formatCode="yyyy/m/d">
                  <c:v>40602</c:v>
                </c:pt>
                <c:pt idx="50" c:formatCode="yyyy/m/d">
                  <c:v>40633</c:v>
                </c:pt>
                <c:pt idx="51" c:formatCode="yyyy/m/d">
                  <c:v>40663</c:v>
                </c:pt>
                <c:pt idx="52" c:formatCode="yyyy/m/d">
                  <c:v>40694</c:v>
                </c:pt>
                <c:pt idx="53" c:formatCode="yyyy/m/d">
                  <c:v>40724</c:v>
                </c:pt>
                <c:pt idx="54" c:formatCode="yyyy/m/d">
                  <c:v>40755</c:v>
                </c:pt>
                <c:pt idx="55" c:formatCode="yyyy/m/d">
                  <c:v>40786</c:v>
                </c:pt>
                <c:pt idx="56" c:formatCode="yyyy/m/d">
                  <c:v>40816</c:v>
                </c:pt>
                <c:pt idx="57" c:formatCode="yyyy/m/d">
                  <c:v>40847</c:v>
                </c:pt>
                <c:pt idx="58" c:formatCode="yyyy/m/d">
                  <c:v>40877</c:v>
                </c:pt>
                <c:pt idx="59" c:formatCode="yyyy/m/d">
                  <c:v>40908</c:v>
                </c:pt>
                <c:pt idx="60" c:formatCode="yyyy/m/d">
                  <c:v>40939</c:v>
                </c:pt>
                <c:pt idx="61" c:formatCode="yyyy/m/d">
                  <c:v>40968</c:v>
                </c:pt>
                <c:pt idx="62" c:formatCode="yyyy/m/d">
                  <c:v>40999</c:v>
                </c:pt>
                <c:pt idx="63" c:formatCode="yyyy/m/d">
                  <c:v>41029</c:v>
                </c:pt>
                <c:pt idx="64" c:formatCode="yyyy/m/d">
                  <c:v>41060</c:v>
                </c:pt>
                <c:pt idx="65" c:formatCode="yyyy/m/d">
                  <c:v>41090</c:v>
                </c:pt>
                <c:pt idx="66" c:formatCode="yyyy/m/d">
                  <c:v>41121</c:v>
                </c:pt>
                <c:pt idx="67" c:formatCode="yyyy/m/d">
                  <c:v>41152</c:v>
                </c:pt>
                <c:pt idx="68" c:formatCode="yyyy/m/d">
                  <c:v>41182</c:v>
                </c:pt>
                <c:pt idx="69" c:formatCode="yyyy/m/d">
                  <c:v>41213</c:v>
                </c:pt>
                <c:pt idx="70" c:formatCode="yyyy/m/d">
                  <c:v>41243</c:v>
                </c:pt>
                <c:pt idx="71" c:formatCode="yyyy/m/d">
                  <c:v>41274</c:v>
                </c:pt>
                <c:pt idx="72" c:formatCode="yyyy/m/d">
                  <c:v>41305</c:v>
                </c:pt>
                <c:pt idx="73" c:formatCode="yyyy/m/d">
                  <c:v>41333</c:v>
                </c:pt>
                <c:pt idx="74" c:formatCode="yyyy/m/d">
                  <c:v>41364</c:v>
                </c:pt>
                <c:pt idx="75" c:formatCode="yyyy/m/d">
                  <c:v>41394</c:v>
                </c:pt>
                <c:pt idx="76" c:formatCode="yyyy/m/d">
                  <c:v>41425</c:v>
                </c:pt>
                <c:pt idx="77" c:formatCode="yyyy/m/d">
                  <c:v>41455</c:v>
                </c:pt>
                <c:pt idx="78" c:formatCode="yyyy/m/d">
                  <c:v>41486</c:v>
                </c:pt>
                <c:pt idx="79" c:formatCode="yyyy/m/d">
                  <c:v>41517</c:v>
                </c:pt>
                <c:pt idx="80" c:formatCode="yyyy/m/d">
                  <c:v>41547</c:v>
                </c:pt>
                <c:pt idx="81" c:formatCode="yyyy/m/d">
                  <c:v>41578</c:v>
                </c:pt>
                <c:pt idx="82" c:formatCode="yyyy/m/d">
                  <c:v>41608</c:v>
                </c:pt>
                <c:pt idx="83" c:formatCode="yyyy/m/d">
                  <c:v>41639</c:v>
                </c:pt>
                <c:pt idx="84" c:formatCode="yyyy/m/d">
                  <c:v>41670</c:v>
                </c:pt>
                <c:pt idx="85" c:formatCode="yyyy/m/d">
                  <c:v>41698</c:v>
                </c:pt>
                <c:pt idx="86" c:formatCode="yyyy/m/d">
                  <c:v>41729</c:v>
                </c:pt>
                <c:pt idx="87" c:formatCode="yyyy/m/d">
                  <c:v>41759</c:v>
                </c:pt>
                <c:pt idx="88" c:formatCode="yyyy/m/d">
                  <c:v>41790</c:v>
                </c:pt>
                <c:pt idx="89" c:formatCode="yyyy/m/d">
                  <c:v>41820</c:v>
                </c:pt>
                <c:pt idx="90" c:formatCode="yyyy/m/d">
                  <c:v>41851</c:v>
                </c:pt>
                <c:pt idx="91" c:formatCode="yyyy/m/d">
                  <c:v>41882</c:v>
                </c:pt>
                <c:pt idx="92" c:formatCode="yyyy/m/d">
                  <c:v>41912</c:v>
                </c:pt>
                <c:pt idx="93" c:formatCode="yyyy/m/d">
                  <c:v>41943</c:v>
                </c:pt>
                <c:pt idx="94" c:formatCode="yyyy/m/d">
                  <c:v>41973</c:v>
                </c:pt>
                <c:pt idx="95" c:formatCode="yyyy/m/d">
                  <c:v>42004</c:v>
                </c:pt>
                <c:pt idx="96" c:formatCode="yyyy/m/d">
                  <c:v>42035</c:v>
                </c:pt>
                <c:pt idx="97" c:formatCode="yyyy/m/d">
                  <c:v>42063</c:v>
                </c:pt>
                <c:pt idx="98" c:formatCode="yyyy/m/d">
                  <c:v>42094</c:v>
                </c:pt>
                <c:pt idx="99" c:formatCode="yyyy/m/d">
                  <c:v>42124</c:v>
                </c:pt>
                <c:pt idx="100" c:formatCode="yyyy/m/d">
                  <c:v>42155</c:v>
                </c:pt>
                <c:pt idx="101" c:formatCode="yyyy/m/d">
                  <c:v>42185</c:v>
                </c:pt>
                <c:pt idx="102" c:formatCode="yyyy/m/d">
                  <c:v>42216</c:v>
                </c:pt>
                <c:pt idx="103" c:formatCode="yyyy/m/d">
                  <c:v>42247</c:v>
                </c:pt>
                <c:pt idx="104" c:formatCode="yyyy/m/d">
                  <c:v>42277</c:v>
                </c:pt>
                <c:pt idx="105" c:formatCode="yyyy/m/d">
                  <c:v>42308</c:v>
                </c:pt>
                <c:pt idx="106" c:formatCode="yyyy/m/d">
                  <c:v>42338</c:v>
                </c:pt>
                <c:pt idx="107" c:formatCode="yyyy/m/d">
                  <c:v>42369</c:v>
                </c:pt>
                <c:pt idx="108" c:formatCode="yyyy/m/d">
                  <c:v>42400</c:v>
                </c:pt>
                <c:pt idx="109" c:formatCode="yyyy/m/d">
                  <c:v>42429</c:v>
                </c:pt>
                <c:pt idx="110" c:formatCode="yyyy/m/d">
                  <c:v>42460</c:v>
                </c:pt>
                <c:pt idx="111" c:formatCode="yyyy/m/d">
                  <c:v>42490</c:v>
                </c:pt>
                <c:pt idx="112" c:formatCode="yyyy/m/d">
                  <c:v>42521</c:v>
                </c:pt>
                <c:pt idx="113" c:formatCode="yyyy/m/d">
                  <c:v>42551</c:v>
                </c:pt>
                <c:pt idx="114" c:formatCode="yyyy/m/d">
                  <c:v>42582</c:v>
                </c:pt>
                <c:pt idx="115" c:formatCode="yyyy/m/d">
                  <c:v>42613</c:v>
                </c:pt>
                <c:pt idx="116" c:formatCode="yyyy/m/d">
                  <c:v>42643</c:v>
                </c:pt>
                <c:pt idx="117" c:formatCode="yyyy/m/d">
                  <c:v>42674</c:v>
                </c:pt>
                <c:pt idx="118" c:formatCode="yyyy/m/d">
                  <c:v>42704</c:v>
                </c:pt>
                <c:pt idx="119" c:formatCode="yyyy/m/d">
                  <c:v>42735</c:v>
                </c:pt>
                <c:pt idx="120" c:formatCode="yyyy/m/d">
                  <c:v>42766</c:v>
                </c:pt>
                <c:pt idx="121" c:formatCode="yyyy/m/d">
                  <c:v>42794</c:v>
                </c:pt>
                <c:pt idx="122" c:formatCode="yyyy/m/d">
                  <c:v>42825</c:v>
                </c:pt>
                <c:pt idx="123" c:formatCode="yyyy/m/d">
                  <c:v>42855</c:v>
                </c:pt>
                <c:pt idx="124" c:formatCode="yyyy/m/d">
                  <c:v>42886</c:v>
                </c:pt>
                <c:pt idx="125" c:formatCode="yyyy/m/d">
                  <c:v>42916</c:v>
                </c:pt>
                <c:pt idx="126" c:formatCode="yyyy/m/d">
                  <c:v>42947</c:v>
                </c:pt>
                <c:pt idx="127" c:formatCode="yyyy/m/d">
                  <c:v>42978</c:v>
                </c:pt>
                <c:pt idx="128" c:formatCode="yyyy/m/d">
                  <c:v>43008</c:v>
                </c:pt>
                <c:pt idx="129" c:formatCode="yyyy/m/d">
                  <c:v>43039</c:v>
                </c:pt>
                <c:pt idx="130" c:formatCode="yyyy/m/d">
                  <c:v>43069</c:v>
                </c:pt>
                <c:pt idx="131" c:formatCode="yyyy/m/d">
                  <c:v>43100</c:v>
                </c:pt>
                <c:pt idx="132" c:formatCode="yyyy/m/d">
                  <c:v>43131</c:v>
                </c:pt>
                <c:pt idx="133" c:formatCode="yyyy/m/d">
                  <c:v>43159</c:v>
                </c:pt>
                <c:pt idx="134" c:formatCode="yyyy/m/d">
                  <c:v>43190</c:v>
                </c:pt>
                <c:pt idx="135" c:formatCode="yyyy/m/d">
                  <c:v>43220</c:v>
                </c:pt>
                <c:pt idx="136" c:formatCode="yyyy/m/d">
                  <c:v>43251</c:v>
                </c:pt>
                <c:pt idx="137" c:formatCode="yyyy/m/d">
                  <c:v>43281</c:v>
                </c:pt>
                <c:pt idx="138" c:formatCode="yyyy/m/d">
                  <c:v>43312</c:v>
                </c:pt>
                <c:pt idx="139" c:formatCode="yyyy/m/d">
                  <c:v>43343</c:v>
                </c:pt>
                <c:pt idx="140" c:formatCode="yyyy/m/d">
                  <c:v>43373</c:v>
                </c:pt>
                <c:pt idx="141" c:formatCode="yyyy/m/d">
                  <c:v>43404</c:v>
                </c:pt>
                <c:pt idx="142" c:formatCode="yyyy/m/d">
                  <c:v>43434</c:v>
                </c:pt>
                <c:pt idx="143" c:formatCode="yyyy/m/d">
                  <c:v>43465</c:v>
                </c:pt>
                <c:pt idx="144" c:formatCode="yyyy/m/d">
                  <c:v>43496</c:v>
                </c:pt>
                <c:pt idx="145" c:formatCode="yyyy/m/d">
                  <c:v>43524</c:v>
                </c:pt>
                <c:pt idx="146" c:formatCode="yyyy/m/d">
                  <c:v>43555</c:v>
                </c:pt>
                <c:pt idx="147" c:formatCode="yyyy/m/d">
                  <c:v>43585</c:v>
                </c:pt>
                <c:pt idx="148" c:formatCode="yyyy/m/d">
                  <c:v>43616</c:v>
                </c:pt>
                <c:pt idx="149" c:formatCode="yyyy/m/d">
                  <c:v>43646</c:v>
                </c:pt>
                <c:pt idx="150" c:formatCode="yyyy/m/d">
                  <c:v>43677</c:v>
                </c:pt>
                <c:pt idx="151" c:formatCode="yyyy/m/d">
                  <c:v>43708</c:v>
                </c:pt>
                <c:pt idx="152" c:formatCode="yyyy/m/d">
                  <c:v>43738</c:v>
                </c:pt>
                <c:pt idx="153" c:formatCode="yyyy/m/d">
                  <c:v>43769</c:v>
                </c:pt>
                <c:pt idx="154" c:formatCode="yyyy/m/d">
                  <c:v>43799</c:v>
                </c:pt>
                <c:pt idx="155" c:formatCode="yyyy/m/d">
                  <c:v>43830</c:v>
                </c:pt>
                <c:pt idx="156" c:formatCode="yyyy/m/d">
                  <c:v>43861</c:v>
                </c:pt>
                <c:pt idx="157" c:formatCode="yyyy/m/d">
                  <c:v>43890</c:v>
                </c:pt>
                <c:pt idx="158" c:formatCode="yyyy/m/d">
                  <c:v>43921</c:v>
                </c:pt>
                <c:pt idx="159" c:formatCode="yyyy/m/d">
                  <c:v>43951</c:v>
                </c:pt>
                <c:pt idx="160" c:formatCode="yyyy/m/d">
                  <c:v>43982</c:v>
                </c:pt>
                <c:pt idx="161" c:formatCode="yyyy/m/d">
                  <c:v>44012</c:v>
                </c:pt>
                <c:pt idx="162" c:formatCode="yyyy/m/d">
                  <c:v>44043</c:v>
                </c:pt>
                <c:pt idx="163" c:formatCode="yyyy/m/d">
                  <c:v>44074</c:v>
                </c:pt>
                <c:pt idx="164" c:formatCode="yyyy/m/d">
                  <c:v>44104</c:v>
                </c:pt>
                <c:pt idx="165" c:formatCode="yyyy/m/d">
                  <c:v>44135</c:v>
                </c:pt>
                <c:pt idx="166" c:formatCode="yyyy/m/d">
                  <c:v>44165</c:v>
                </c:pt>
                <c:pt idx="167" c:formatCode="yyyy/m/d">
                  <c:v>44196</c:v>
                </c:pt>
                <c:pt idx="168" c:formatCode="yyyy/m/d">
                  <c:v>44227</c:v>
                </c:pt>
                <c:pt idx="169" c:formatCode="yyyy/m/d">
                  <c:v>44255</c:v>
                </c:pt>
                <c:pt idx="170" c:formatCode="yyyy/m/d">
                  <c:v>44286</c:v>
                </c:pt>
                <c:pt idx="171" c:formatCode="yyyy/m/d">
                  <c:v>44316</c:v>
                </c:pt>
                <c:pt idx="172" c:formatCode="yyyy/m/d">
                  <c:v>44347</c:v>
                </c:pt>
                <c:pt idx="173" c:formatCode="yyyy/m/d">
                  <c:v>44377</c:v>
                </c:pt>
                <c:pt idx="174" c:formatCode="yyyy/m/d">
                  <c:v>44408</c:v>
                </c:pt>
                <c:pt idx="175" c:formatCode="yyyy/m/d">
                  <c:v>44439</c:v>
                </c:pt>
                <c:pt idx="176" c:formatCode="yyyy/m/d">
                  <c:v>44469</c:v>
                </c:pt>
                <c:pt idx="177" c:formatCode="yyyy/m/d">
                  <c:v>44500</c:v>
                </c:pt>
                <c:pt idx="178" c:formatCode="yyyy/m/d">
                  <c:v>44530</c:v>
                </c:pt>
                <c:pt idx="179" c:formatCode="yyyy/m/d">
                  <c:v>44561</c:v>
                </c:pt>
                <c:pt idx="180" c:formatCode="yyyy/m/d">
                  <c:v>44592</c:v>
                </c:pt>
                <c:pt idx="181" c:formatCode="yyyy/m/d">
                  <c:v>44620</c:v>
                </c:pt>
                <c:pt idx="182" c:formatCode="yyyy/m/d">
                  <c:v>44651</c:v>
                </c:pt>
                <c:pt idx="183" c:formatCode="yyyy/m/d">
                  <c:v>44681</c:v>
                </c:pt>
                <c:pt idx="184" c:formatCode="yyyy/m/d">
                  <c:v>44712</c:v>
                </c:pt>
                <c:pt idx="185" c:formatCode="yyyy/m/d">
                  <c:v>44742</c:v>
                </c:pt>
                <c:pt idx="186" c:formatCode="yyyy/m/d">
                  <c:v>44773</c:v>
                </c:pt>
                <c:pt idx="187" c:formatCode="yyyy/m/d">
                  <c:v>44804</c:v>
                </c:pt>
                <c:pt idx="188" c:formatCode="yyyy/m/d">
                  <c:v>44834</c:v>
                </c:pt>
                <c:pt idx="189" c:formatCode="yyyy/m/d">
                  <c:v>44865</c:v>
                </c:pt>
                <c:pt idx="190" c:formatCode="yyyy/m/d">
                  <c:v>44895</c:v>
                </c:pt>
                <c:pt idx="191" c:formatCode="yyyy/m/d">
                  <c:v>44926</c:v>
                </c:pt>
                <c:pt idx="192" c:formatCode="yyyy/m/d">
                  <c:v>44957</c:v>
                </c:pt>
                <c:pt idx="193" c:formatCode="yyyy/m/d">
                  <c:v>44985</c:v>
                </c:pt>
                <c:pt idx="194" c:formatCode="yyyy/m/d">
                  <c:v>45016</c:v>
                </c:pt>
                <c:pt idx="195" c:formatCode="yyyy/m/d">
                  <c:v>45046</c:v>
                </c:pt>
                <c:pt idx="196" c:formatCode="yyyy/m/d">
                  <c:v>45077</c:v>
                </c:pt>
                <c:pt idx="197" c:formatCode="yyyy/m/d">
                  <c:v>45107</c:v>
                </c:pt>
              </c:numCache>
            </c:numRef>
          </c:cat>
          <c:val>
            <c:numRef>
              <c:f>[活頁簿2.xlsx]工作表3!$E$4:$E$201</c:f>
              <c:numCache>
                <c:formatCode>General</c:formatCode>
                <c:ptCount val="198"/>
                <c:pt idx="0" c:formatCode="General">
                  <c:v>4.91</c:v>
                </c:pt>
                <c:pt idx="1" c:formatCode="General">
                  <c:v>4.851</c:v>
                </c:pt>
                <c:pt idx="2" c:formatCode="General">
                  <c:v>4.676</c:v>
                </c:pt>
                <c:pt idx="3" c:formatCode="General">
                  <c:v>4.783</c:v>
                </c:pt>
                <c:pt idx="4" c:formatCode="General">
                  <c:v>4.923</c:v>
                </c:pt>
                <c:pt idx="5" c:formatCode="General">
                  <c:v>5.333</c:v>
                </c:pt>
                <c:pt idx="6" c:formatCode="General">
                  <c:v>5.208</c:v>
                </c:pt>
                <c:pt idx="7" c:formatCode="General">
                  <c:v>4.893</c:v>
                </c:pt>
                <c:pt idx="8" c:formatCode="General">
                  <c:v>4.712</c:v>
                </c:pt>
                <c:pt idx="9" c:formatCode="General">
                  <c:v>4.723</c:v>
                </c:pt>
                <c:pt idx="10" c:formatCode="General">
                  <c:v>4.508</c:v>
                </c:pt>
                <c:pt idx="11" c:formatCode="General">
                  <c:v>4.297</c:v>
                </c:pt>
                <c:pt idx="12" c:formatCode="General">
                  <c:v>4.1</c:v>
                </c:pt>
                <c:pt idx="13" c:formatCode="General">
                  <c:v>3.962</c:v>
                </c:pt>
                <c:pt idx="14" c:formatCode="General">
                  <c:v>3.716</c:v>
                </c:pt>
                <c:pt idx="15" c:formatCode="General">
                  <c:v>3.918</c:v>
                </c:pt>
                <c:pt idx="16" c:formatCode="General">
                  <c:v>4.141</c:v>
                </c:pt>
                <c:pt idx="17" c:formatCode="General">
                  <c:v>4.288</c:v>
                </c:pt>
                <c:pt idx="18" c:formatCode="General">
                  <c:v>4.178</c:v>
                </c:pt>
                <c:pt idx="19" c:formatCode="General">
                  <c:v>4.094</c:v>
                </c:pt>
                <c:pt idx="20" c:formatCode="General">
                  <c:v>3.909</c:v>
                </c:pt>
                <c:pt idx="21" c:formatCode="General">
                  <c:v>4.11</c:v>
                </c:pt>
                <c:pt idx="22" c:formatCode="General">
                  <c:v>3.984</c:v>
                </c:pt>
                <c:pt idx="23" c:formatCode="General">
                  <c:v>2.962</c:v>
                </c:pt>
                <c:pt idx="24" c:formatCode="General">
                  <c:v>2.894</c:v>
                </c:pt>
                <c:pt idx="25" c:formatCode="General">
                  <c:v>3.058</c:v>
                </c:pt>
                <c:pt idx="26" c:formatCode="General">
                  <c:v>3.045</c:v>
                </c:pt>
                <c:pt idx="27" c:formatCode="General">
                  <c:v>3.166</c:v>
                </c:pt>
                <c:pt idx="28" c:formatCode="General">
                  <c:v>3.754</c:v>
                </c:pt>
                <c:pt idx="29" c:formatCode="General">
                  <c:v>4.008</c:v>
                </c:pt>
                <c:pt idx="30" c:formatCode="General">
                  <c:v>3.766</c:v>
                </c:pt>
                <c:pt idx="31" c:formatCode="General">
                  <c:v>3.893</c:v>
                </c:pt>
                <c:pt idx="32" c:formatCode="General">
                  <c:v>3.534</c:v>
                </c:pt>
                <c:pt idx="33" c:formatCode="General">
                  <c:v>3.581</c:v>
                </c:pt>
                <c:pt idx="34" c:formatCode="General">
                  <c:v>3.563</c:v>
                </c:pt>
                <c:pt idx="35" c:formatCode="General">
                  <c:v>3.918</c:v>
                </c:pt>
                <c:pt idx="36" c:formatCode="General">
                  <c:v>3.904</c:v>
                </c:pt>
                <c:pt idx="37" c:formatCode="General">
                  <c:v>3.828</c:v>
                </c:pt>
                <c:pt idx="38" c:formatCode="General">
                  <c:v>3.928</c:v>
                </c:pt>
                <c:pt idx="39" c:formatCode="General">
                  <c:v>4.013</c:v>
                </c:pt>
                <c:pt idx="40" c:formatCode="General">
                  <c:v>3.713</c:v>
                </c:pt>
                <c:pt idx="41" c:formatCode="General">
                  <c:v>3.427</c:v>
                </c:pt>
                <c:pt idx="42" c:formatCode="General">
                  <c:v>3.132</c:v>
                </c:pt>
                <c:pt idx="43" c:formatCode="General">
                  <c:v>2.972</c:v>
                </c:pt>
                <c:pt idx="44" c:formatCode="General">
                  <c:v>2.849</c:v>
                </c:pt>
                <c:pt idx="45" c:formatCode="General">
                  <c:v>2.731</c:v>
                </c:pt>
                <c:pt idx="46" c:formatCode="General">
                  <c:v>2.967</c:v>
                </c:pt>
                <c:pt idx="47" c:formatCode="General">
                  <c:v>3.568</c:v>
                </c:pt>
                <c:pt idx="48" c:formatCode="General">
                  <c:v>3.497</c:v>
                </c:pt>
                <c:pt idx="49" c:formatCode="General">
                  <c:v>3.77</c:v>
                </c:pt>
                <c:pt idx="50" c:formatCode="General">
                  <c:v>3.598</c:v>
                </c:pt>
                <c:pt idx="51" c:formatCode="General">
                  <c:v>3.619</c:v>
                </c:pt>
                <c:pt idx="52" c:formatCode="General">
                  <c:v>3.323</c:v>
                </c:pt>
                <c:pt idx="53" c:formatCode="General">
                  <c:v>3.221</c:v>
                </c:pt>
                <c:pt idx="54" c:formatCode="General">
                  <c:v>3.223</c:v>
                </c:pt>
                <c:pt idx="55" c:formatCode="General">
                  <c:v>2.858</c:v>
                </c:pt>
                <c:pt idx="56" c:formatCode="General">
                  <c:v>2.278</c:v>
                </c:pt>
                <c:pt idx="57" c:formatCode="General">
                  <c:v>2.42</c:v>
                </c:pt>
                <c:pt idx="58" c:formatCode="General">
                  <c:v>2.153</c:v>
                </c:pt>
                <c:pt idx="59" c:formatCode="General">
                  <c:v>2.167</c:v>
                </c:pt>
                <c:pt idx="60" c:formatCode="General">
                  <c:v>2.094</c:v>
                </c:pt>
                <c:pt idx="61" c:formatCode="General">
                  <c:v>2.08</c:v>
                </c:pt>
                <c:pt idx="62" c:formatCode="General">
                  <c:v>2.399</c:v>
                </c:pt>
                <c:pt idx="63" c:formatCode="General">
                  <c:v>2.308</c:v>
                </c:pt>
                <c:pt idx="64" c:formatCode="General">
                  <c:v>1.966</c:v>
                </c:pt>
                <c:pt idx="65" c:formatCode="General">
                  <c:v>1.728</c:v>
                </c:pt>
                <c:pt idx="66" c:formatCode="General">
                  <c:v>1.66</c:v>
                </c:pt>
                <c:pt idx="67" c:formatCode="General">
                  <c:v>1.863</c:v>
                </c:pt>
                <c:pt idx="68" c:formatCode="General">
                  <c:v>1.894</c:v>
                </c:pt>
                <c:pt idx="69" c:formatCode="General">
                  <c:v>1.856</c:v>
                </c:pt>
                <c:pt idx="70" c:formatCode="General">
                  <c:v>1.781</c:v>
                </c:pt>
                <c:pt idx="71" c:formatCode="General">
                  <c:v>1.847</c:v>
                </c:pt>
                <c:pt idx="72" c:formatCode="General">
                  <c:v>2.037</c:v>
                </c:pt>
                <c:pt idx="73" c:formatCode="General">
                  <c:v>2.064</c:v>
                </c:pt>
                <c:pt idx="74" c:formatCode="General">
                  <c:v>2.087</c:v>
                </c:pt>
                <c:pt idx="75" c:formatCode="General">
                  <c:v>1.888</c:v>
                </c:pt>
                <c:pt idx="76" c:formatCode="General">
                  <c:v>2.235</c:v>
                </c:pt>
                <c:pt idx="77" c:formatCode="General">
                  <c:v>2.667</c:v>
                </c:pt>
                <c:pt idx="78" c:formatCode="General">
                  <c:v>2.755</c:v>
                </c:pt>
                <c:pt idx="79" c:formatCode="General">
                  <c:v>2.936</c:v>
                </c:pt>
                <c:pt idx="80" c:formatCode="General">
                  <c:v>3.007</c:v>
                </c:pt>
                <c:pt idx="81" c:formatCode="General">
                  <c:v>2.759</c:v>
                </c:pt>
                <c:pt idx="82" c:formatCode="General">
                  <c:v>2.839</c:v>
                </c:pt>
                <c:pt idx="83" c:formatCode="General">
                  <c:v>3.036</c:v>
                </c:pt>
                <c:pt idx="84" c:formatCode="General">
                  <c:v>3.041</c:v>
                </c:pt>
                <c:pt idx="85" c:formatCode="General">
                  <c:v>2.786</c:v>
                </c:pt>
                <c:pt idx="86" c:formatCode="General">
                  <c:v>2.821</c:v>
                </c:pt>
                <c:pt idx="87" c:formatCode="General">
                  <c:v>2.81</c:v>
                </c:pt>
                <c:pt idx="88" c:formatCode="General">
                  <c:v>2.7</c:v>
                </c:pt>
                <c:pt idx="89" c:formatCode="General">
                  <c:v>2.662</c:v>
                </c:pt>
                <c:pt idx="90" c:formatCode="General">
                  <c:v>2.692</c:v>
                </c:pt>
                <c:pt idx="91" c:formatCode="General">
                  <c:v>2.591</c:v>
                </c:pt>
                <c:pt idx="92" c:formatCode="General">
                  <c:v>2.655</c:v>
                </c:pt>
                <c:pt idx="93" c:formatCode="General">
                  <c:v>2.508</c:v>
                </c:pt>
                <c:pt idx="94" c:formatCode="General">
                  <c:v>2.407</c:v>
                </c:pt>
                <c:pt idx="95" c:formatCode="General">
                  <c:v>2.347</c:v>
                </c:pt>
                <c:pt idx="96" c:formatCode="General">
                  <c:v>2.213</c:v>
                </c:pt>
                <c:pt idx="97" c:formatCode="General">
                  <c:v>2.164</c:v>
                </c:pt>
                <c:pt idx="98" c:formatCode="General">
                  <c:v>2.259</c:v>
                </c:pt>
                <c:pt idx="99" c:formatCode="General">
                  <c:v>2.11</c:v>
                </c:pt>
                <c:pt idx="100" c:formatCode="General">
                  <c:v>2.366</c:v>
                </c:pt>
                <c:pt idx="101" c:formatCode="General">
                  <c:v>2.5</c:v>
                </c:pt>
                <c:pt idx="102" c:formatCode="General">
                  <c:v>2.47</c:v>
                </c:pt>
                <c:pt idx="103" c:formatCode="General">
                  <c:v>2.293</c:v>
                </c:pt>
                <c:pt idx="104" c:formatCode="General">
                  <c:v>2.303</c:v>
                </c:pt>
                <c:pt idx="105" c:formatCode="General">
                  <c:v>2.183</c:v>
                </c:pt>
                <c:pt idx="106" c:formatCode="General">
                  <c:v>2.377</c:v>
                </c:pt>
                <c:pt idx="107" c:formatCode="General">
                  <c:v>2.358</c:v>
                </c:pt>
                <c:pt idx="108" c:formatCode="General">
                  <c:v>2.293</c:v>
                </c:pt>
                <c:pt idx="109" c:formatCode="General">
                  <c:v>1.966</c:v>
                </c:pt>
                <c:pt idx="110" c:formatCode="General">
                  <c:v>2.002</c:v>
                </c:pt>
                <c:pt idx="111" c:formatCode="General">
                  <c:v>1.941</c:v>
                </c:pt>
                <c:pt idx="112" c:formatCode="General">
                  <c:v>1.89</c:v>
                </c:pt>
                <c:pt idx="113" c:formatCode="General">
                  <c:v>1.856</c:v>
                </c:pt>
                <c:pt idx="114" c:formatCode="General">
                  <c:v>1.628</c:v>
                </c:pt>
                <c:pt idx="115" c:formatCode="General">
                  <c:v>1.635</c:v>
                </c:pt>
                <c:pt idx="116" c:formatCode="General">
                  <c:v>1.752</c:v>
                </c:pt>
                <c:pt idx="117" c:formatCode="General">
                  <c:v>1.879</c:v>
                </c:pt>
                <c:pt idx="118" c:formatCode="General">
                  <c:v>2.417</c:v>
                </c:pt>
                <c:pt idx="119" c:formatCode="General">
                  <c:v>2.641</c:v>
                </c:pt>
                <c:pt idx="120" c:formatCode="General">
                  <c:v>2.555</c:v>
                </c:pt>
                <c:pt idx="121" c:formatCode="General">
                  <c:v>2.524</c:v>
                </c:pt>
                <c:pt idx="122" c:formatCode="General">
                  <c:v>2.629</c:v>
                </c:pt>
                <c:pt idx="123" c:formatCode="General">
                  <c:v>2.405</c:v>
                </c:pt>
                <c:pt idx="124" c:formatCode="General">
                  <c:v>2.423</c:v>
                </c:pt>
                <c:pt idx="125" c:formatCode="General">
                  <c:v>2.309</c:v>
                </c:pt>
                <c:pt idx="126" c:formatCode="General">
                  <c:v>2.398</c:v>
                </c:pt>
                <c:pt idx="127" c:formatCode="General">
                  <c:v>2.321</c:v>
                </c:pt>
                <c:pt idx="128" c:formatCode="General">
                  <c:v>2.359</c:v>
                </c:pt>
                <c:pt idx="129" c:formatCode="General">
                  <c:v>2.477</c:v>
                </c:pt>
                <c:pt idx="130" c:formatCode="General">
                  <c:v>2.437</c:v>
                </c:pt>
                <c:pt idx="131" c:formatCode="General">
                  <c:v>2.504</c:v>
                </c:pt>
                <c:pt idx="132" c:formatCode="General">
                  <c:v>2.754</c:v>
                </c:pt>
                <c:pt idx="133" c:formatCode="General">
                  <c:v>2.957</c:v>
                </c:pt>
                <c:pt idx="134" c:formatCode="General">
                  <c:v>2.936</c:v>
                </c:pt>
                <c:pt idx="135" c:formatCode="General">
                  <c:v>3.035</c:v>
                </c:pt>
                <c:pt idx="136" c:formatCode="General">
                  <c:v>3.128</c:v>
                </c:pt>
                <c:pt idx="137" c:formatCode="General">
                  <c:v>3.01</c:v>
                </c:pt>
                <c:pt idx="138" c:formatCode="General">
                  <c:v>2.99</c:v>
                </c:pt>
                <c:pt idx="139" c:formatCode="General">
                  <c:v>3.016</c:v>
                </c:pt>
                <c:pt idx="140" c:formatCode="General">
                  <c:v>3.113</c:v>
                </c:pt>
                <c:pt idx="141" c:formatCode="General">
                  <c:v>3.261</c:v>
                </c:pt>
                <c:pt idx="142" c:formatCode="General">
                  <c:v>3.25</c:v>
                </c:pt>
                <c:pt idx="143" c:formatCode="General">
                  <c:v>3.05</c:v>
                </c:pt>
                <c:pt idx="144" c:formatCode="General">
                  <c:v>2.799</c:v>
                </c:pt>
                <c:pt idx="145" c:formatCode="General">
                  <c:v>2.74</c:v>
                </c:pt>
                <c:pt idx="146" c:formatCode="General">
                  <c:v>2.768</c:v>
                </c:pt>
                <c:pt idx="147" c:formatCode="General">
                  <c:v>2.614</c:v>
                </c:pt>
                <c:pt idx="148" c:formatCode="General">
                  <c:v>2.578</c:v>
                </c:pt>
                <c:pt idx="149" c:formatCode="General">
                  <c:v>2.178</c:v>
                </c:pt>
                <c:pt idx="150" c:formatCode="General">
                  <c:v>2.15</c:v>
                </c:pt>
                <c:pt idx="151" c:formatCode="General">
                  <c:v>2.061</c:v>
                </c:pt>
                <c:pt idx="152" c:formatCode="General">
                  <c:v>1.908</c:v>
                </c:pt>
                <c:pt idx="153" c:formatCode="General">
                  <c:v>1.86</c:v>
                </c:pt>
                <c:pt idx="154" c:formatCode="General">
                  <c:v>1.973</c:v>
                </c:pt>
                <c:pt idx="155" c:formatCode="General">
                  <c:v>1.952</c:v>
                </c:pt>
                <c:pt idx="156" c:formatCode="General">
                  <c:v>1.946</c:v>
                </c:pt>
                <c:pt idx="157" c:formatCode="General">
                  <c:v>1.684</c:v>
                </c:pt>
                <c:pt idx="158" c:formatCode="General">
                  <c:v>1.283</c:v>
                </c:pt>
                <c:pt idx="159" c:formatCode="General">
                  <c:v>0.785</c:v>
                </c:pt>
                <c:pt idx="160" c:formatCode="General">
                  <c:v>0.745</c:v>
                </c:pt>
                <c:pt idx="161" c:formatCode="General">
                  <c:v>0.959</c:v>
                </c:pt>
                <c:pt idx="162" c:formatCode="General">
                  <c:v>0.724</c:v>
                </c:pt>
                <c:pt idx="163" c:formatCode="General">
                  <c:v>0.789</c:v>
                </c:pt>
                <c:pt idx="164" c:formatCode="General">
                  <c:v>0.731</c:v>
                </c:pt>
                <c:pt idx="165" c:formatCode="General">
                  <c:v>0.877</c:v>
                </c:pt>
                <c:pt idx="166" c:formatCode="General">
                  <c:v>0.975</c:v>
                </c:pt>
                <c:pt idx="167" c:formatCode="General">
                  <c:v>0.986</c:v>
                </c:pt>
                <c:pt idx="168" c:formatCode="General">
                  <c:v>1.187</c:v>
                </c:pt>
                <c:pt idx="169" c:formatCode="General">
                  <c:v>1.614</c:v>
                </c:pt>
                <c:pt idx="170" c:formatCode="General">
                  <c:v>1.776</c:v>
                </c:pt>
                <c:pt idx="171" c:formatCode="General">
                  <c:v>1.753</c:v>
                </c:pt>
                <c:pt idx="172" c:formatCode="General">
                  <c:v>1.707</c:v>
                </c:pt>
                <c:pt idx="173" c:formatCode="General">
                  <c:v>1.639</c:v>
                </c:pt>
                <c:pt idx="174" c:formatCode="General">
                  <c:v>1.485</c:v>
                </c:pt>
                <c:pt idx="175" c:formatCode="General">
                  <c:v>1.379</c:v>
                </c:pt>
                <c:pt idx="176" c:formatCode="General">
                  <c:v>1.567</c:v>
                </c:pt>
                <c:pt idx="177" c:formatCode="General">
                  <c:v>1.705</c:v>
                </c:pt>
                <c:pt idx="178" c:formatCode="General">
                  <c:v>1.693</c:v>
                </c:pt>
                <c:pt idx="179" c:formatCode="General">
                  <c:v>1.56</c:v>
                </c:pt>
                <c:pt idx="180" c:formatCode="General">
                  <c:v>1.902</c:v>
                </c:pt>
                <c:pt idx="181" c:formatCode="General">
                  <c:v>2.065</c:v>
                </c:pt>
                <c:pt idx="182" c:formatCode="General">
                  <c:v>2.557</c:v>
                </c:pt>
                <c:pt idx="183" c:formatCode="General">
                  <c:v>2.981</c:v>
                </c:pt>
                <c:pt idx="184" c:formatCode="General">
                  <c:v>3.203</c:v>
                </c:pt>
                <c:pt idx="185" c:formatCode="General">
                  <c:v>3.498</c:v>
                </c:pt>
                <c:pt idx="186" c:formatCode="General">
                  <c:v>3.103</c:v>
                </c:pt>
                <c:pt idx="187" c:formatCode="General">
                  <c:v>3.198</c:v>
                </c:pt>
                <c:pt idx="188" c:formatCode="General">
                  <c:v>4.019</c:v>
                </c:pt>
                <c:pt idx="189" c:formatCode="General">
                  <c:v>4.338</c:v>
                </c:pt>
                <c:pt idx="190" c:formatCode="General">
                  <c:v>4.243</c:v>
                </c:pt>
                <c:pt idx="191" c:formatCode="General">
                  <c:v>3.905</c:v>
                </c:pt>
                <c:pt idx="192" c:formatCode="General">
                  <c:v>3.848</c:v>
                </c:pt>
                <c:pt idx="193" c:formatCode="General">
                  <c:v>3.983</c:v>
                </c:pt>
                <c:pt idx="194" c:formatCode="General">
                  <c:v>4.091</c:v>
                </c:pt>
                <c:pt idx="195" c:formatCode="General">
                  <c:v>3.639</c:v>
                </c:pt>
                <c:pt idx="196" c:formatCode="General">
                  <c:v>3.859</c:v>
                </c:pt>
                <c:pt idx="197" c:formatCode="General">
                  <c:v>3.851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[活頁簿2.xlsx]工作表3!$F$2:$F$3</c:f>
              <c:strCache>
                <c:ptCount val="1"/>
                <c:pt idx="0">
                  <c:v>美國10Y利率 最低價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[活頁簿2.xlsx]工作表3!$C$4:$C$201</c:f>
              <c:numCache>
                <c:formatCode>yyyy/m/d</c:formatCode>
                <c:ptCount val="198"/>
                <c:pt idx="0" c:formatCode="yyyy/m/d">
                  <c:v>39113</c:v>
                </c:pt>
                <c:pt idx="1" c:formatCode="yyyy/m/d">
                  <c:v>39141</c:v>
                </c:pt>
                <c:pt idx="2" c:formatCode="yyyy/m/d">
                  <c:v>39172</c:v>
                </c:pt>
                <c:pt idx="3" c:formatCode="yyyy/m/d">
                  <c:v>39202</c:v>
                </c:pt>
                <c:pt idx="4" c:formatCode="yyyy/m/d">
                  <c:v>39233</c:v>
                </c:pt>
                <c:pt idx="5" c:formatCode="yyyy/m/d">
                  <c:v>39263</c:v>
                </c:pt>
                <c:pt idx="6" c:formatCode="yyyy/m/d">
                  <c:v>39294</c:v>
                </c:pt>
                <c:pt idx="7" c:formatCode="yyyy/m/d">
                  <c:v>39325</c:v>
                </c:pt>
                <c:pt idx="8" c:formatCode="yyyy/m/d">
                  <c:v>39355</c:v>
                </c:pt>
                <c:pt idx="9" c:formatCode="yyyy/m/d">
                  <c:v>39386</c:v>
                </c:pt>
                <c:pt idx="10" c:formatCode="yyyy/m/d">
                  <c:v>39416</c:v>
                </c:pt>
                <c:pt idx="11" c:formatCode="yyyy/m/d">
                  <c:v>39447</c:v>
                </c:pt>
                <c:pt idx="12" c:formatCode="yyyy/m/d">
                  <c:v>39478</c:v>
                </c:pt>
                <c:pt idx="13" c:formatCode="yyyy/m/d">
                  <c:v>39507</c:v>
                </c:pt>
                <c:pt idx="14" c:formatCode="yyyy/m/d">
                  <c:v>39538</c:v>
                </c:pt>
                <c:pt idx="15" c:formatCode="yyyy/m/d">
                  <c:v>39568</c:v>
                </c:pt>
                <c:pt idx="16" c:formatCode="yyyy/m/d">
                  <c:v>39599</c:v>
                </c:pt>
                <c:pt idx="17" c:formatCode="yyyy/m/d">
                  <c:v>39629</c:v>
                </c:pt>
                <c:pt idx="18" c:formatCode="yyyy/m/d">
                  <c:v>39660</c:v>
                </c:pt>
                <c:pt idx="19" c:formatCode="yyyy/m/d">
                  <c:v>39691</c:v>
                </c:pt>
                <c:pt idx="20" c:formatCode="yyyy/m/d">
                  <c:v>39721</c:v>
                </c:pt>
                <c:pt idx="21" c:formatCode="yyyy/m/d">
                  <c:v>39752</c:v>
                </c:pt>
                <c:pt idx="22" c:formatCode="yyyy/m/d">
                  <c:v>39782</c:v>
                </c:pt>
                <c:pt idx="23" c:formatCode="yyyy/m/d">
                  <c:v>39813</c:v>
                </c:pt>
                <c:pt idx="24" c:formatCode="yyyy/m/d">
                  <c:v>39844</c:v>
                </c:pt>
                <c:pt idx="25" c:formatCode="yyyy/m/d">
                  <c:v>39872</c:v>
                </c:pt>
                <c:pt idx="26" c:formatCode="yyyy/m/d">
                  <c:v>39903</c:v>
                </c:pt>
                <c:pt idx="27" c:formatCode="yyyy/m/d">
                  <c:v>39933</c:v>
                </c:pt>
                <c:pt idx="28" c:formatCode="yyyy/m/d">
                  <c:v>39964</c:v>
                </c:pt>
                <c:pt idx="29" c:formatCode="yyyy/m/d">
                  <c:v>39994</c:v>
                </c:pt>
                <c:pt idx="30" c:formatCode="yyyy/m/d">
                  <c:v>40025</c:v>
                </c:pt>
                <c:pt idx="31" c:formatCode="yyyy/m/d">
                  <c:v>40056</c:v>
                </c:pt>
                <c:pt idx="32" c:formatCode="yyyy/m/d">
                  <c:v>40086</c:v>
                </c:pt>
                <c:pt idx="33" c:formatCode="yyyy/m/d">
                  <c:v>40117</c:v>
                </c:pt>
                <c:pt idx="34" c:formatCode="yyyy/m/d">
                  <c:v>40147</c:v>
                </c:pt>
                <c:pt idx="35" c:formatCode="yyyy/m/d">
                  <c:v>40178</c:v>
                </c:pt>
                <c:pt idx="36" c:formatCode="yyyy/m/d">
                  <c:v>40209</c:v>
                </c:pt>
                <c:pt idx="37" c:formatCode="yyyy/m/d">
                  <c:v>40237</c:v>
                </c:pt>
                <c:pt idx="38" c:formatCode="yyyy/m/d">
                  <c:v>40268</c:v>
                </c:pt>
                <c:pt idx="39" c:formatCode="yyyy/m/d">
                  <c:v>40298</c:v>
                </c:pt>
                <c:pt idx="40" c:formatCode="yyyy/m/d">
                  <c:v>40329</c:v>
                </c:pt>
                <c:pt idx="41" c:formatCode="yyyy/m/d">
                  <c:v>40359</c:v>
                </c:pt>
                <c:pt idx="42" c:formatCode="yyyy/m/d">
                  <c:v>40390</c:v>
                </c:pt>
                <c:pt idx="43" c:formatCode="yyyy/m/d">
                  <c:v>40421</c:v>
                </c:pt>
                <c:pt idx="44" c:formatCode="yyyy/m/d">
                  <c:v>40451</c:v>
                </c:pt>
                <c:pt idx="45" c:formatCode="yyyy/m/d">
                  <c:v>40482</c:v>
                </c:pt>
                <c:pt idx="46" c:formatCode="yyyy/m/d">
                  <c:v>40512</c:v>
                </c:pt>
                <c:pt idx="47" c:formatCode="yyyy/m/d">
                  <c:v>40543</c:v>
                </c:pt>
                <c:pt idx="48" c:formatCode="yyyy/m/d">
                  <c:v>40574</c:v>
                </c:pt>
                <c:pt idx="49" c:formatCode="yyyy/m/d">
                  <c:v>40602</c:v>
                </c:pt>
                <c:pt idx="50" c:formatCode="yyyy/m/d">
                  <c:v>40633</c:v>
                </c:pt>
                <c:pt idx="51" c:formatCode="yyyy/m/d">
                  <c:v>40663</c:v>
                </c:pt>
                <c:pt idx="52" c:formatCode="yyyy/m/d">
                  <c:v>40694</c:v>
                </c:pt>
                <c:pt idx="53" c:formatCode="yyyy/m/d">
                  <c:v>40724</c:v>
                </c:pt>
                <c:pt idx="54" c:formatCode="yyyy/m/d">
                  <c:v>40755</c:v>
                </c:pt>
                <c:pt idx="55" c:formatCode="yyyy/m/d">
                  <c:v>40786</c:v>
                </c:pt>
                <c:pt idx="56" c:formatCode="yyyy/m/d">
                  <c:v>40816</c:v>
                </c:pt>
                <c:pt idx="57" c:formatCode="yyyy/m/d">
                  <c:v>40847</c:v>
                </c:pt>
                <c:pt idx="58" c:formatCode="yyyy/m/d">
                  <c:v>40877</c:v>
                </c:pt>
                <c:pt idx="59" c:formatCode="yyyy/m/d">
                  <c:v>40908</c:v>
                </c:pt>
                <c:pt idx="60" c:formatCode="yyyy/m/d">
                  <c:v>40939</c:v>
                </c:pt>
                <c:pt idx="61" c:formatCode="yyyy/m/d">
                  <c:v>40968</c:v>
                </c:pt>
                <c:pt idx="62" c:formatCode="yyyy/m/d">
                  <c:v>40999</c:v>
                </c:pt>
                <c:pt idx="63" c:formatCode="yyyy/m/d">
                  <c:v>41029</c:v>
                </c:pt>
                <c:pt idx="64" c:formatCode="yyyy/m/d">
                  <c:v>41060</c:v>
                </c:pt>
                <c:pt idx="65" c:formatCode="yyyy/m/d">
                  <c:v>41090</c:v>
                </c:pt>
                <c:pt idx="66" c:formatCode="yyyy/m/d">
                  <c:v>41121</c:v>
                </c:pt>
                <c:pt idx="67" c:formatCode="yyyy/m/d">
                  <c:v>41152</c:v>
                </c:pt>
                <c:pt idx="68" c:formatCode="yyyy/m/d">
                  <c:v>41182</c:v>
                </c:pt>
                <c:pt idx="69" c:formatCode="yyyy/m/d">
                  <c:v>41213</c:v>
                </c:pt>
                <c:pt idx="70" c:formatCode="yyyy/m/d">
                  <c:v>41243</c:v>
                </c:pt>
                <c:pt idx="71" c:formatCode="yyyy/m/d">
                  <c:v>41274</c:v>
                </c:pt>
                <c:pt idx="72" c:formatCode="yyyy/m/d">
                  <c:v>41305</c:v>
                </c:pt>
                <c:pt idx="73" c:formatCode="yyyy/m/d">
                  <c:v>41333</c:v>
                </c:pt>
                <c:pt idx="74" c:formatCode="yyyy/m/d">
                  <c:v>41364</c:v>
                </c:pt>
                <c:pt idx="75" c:formatCode="yyyy/m/d">
                  <c:v>41394</c:v>
                </c:pt>
                <c:pt idx="76" c:formatCode="yyyy/m/d">
                  <c:v>41425</c:v>
                </c:pt>
                <c:pt idx="77" c:formatCode="yyyy/m/d">
                  <c:v>41455</c:v>
                </c:pt>
                <c:pt idx="78" c:formatCode="yyyy/m/d">
                  <c:v>41486</c:v>
                </c:pt>
                <c:pt idx="79" c:formatCode="yyyy/m/d">
                  <c:v>41517</c:v>
                </c:pt>
                <c:pt idx="80" c:formatCode="yyyy/m/d">
                  <c:v>41547</c:v>
                </c:pt>
                <c:pt idx="81" c:formatCode="yyyy/m/d">
                  <c:v>41578</c:v>
                </c:pt>
                <c:pt idx="82" c:formatCode="yyyy/m/d">
                  <c:v>41608</c:v>
                </c:pt>
                <c:pt idx="83" c:formatCode="yyyy/m/d">
                  <c:v>41639</c:v>
                </c:pt>
                <c:pt idx="84" c:formatCode="yyyy/m/d">
                  <c:v>41670</c:v>
                </c:pt>
                <c:pt idx="85" c:formatCode="yyyy/m/d">
                  <c:v>41698</c:v>
                </c:pt>
                <c:pt idx="86" c:formatCode="yyyy/m/d">
                  <c:v>41729</c:v>
                </c:pt>
                <c:pt idx="87" c:formatCode="yyyy/m/d">
                  <c:v>41759</c:v>
                </c:pt>
                <c:pt idx="88" c:formatCode="yyyy/m/d">
                  <c:v>41790</c:v>
                </c:pt>
                <c:pt idx="89" c:formatCode="yyyy/m/d">
                  <c:v>41820</c:v>
                </c:pt>
                <c:pt idx="90" c:formatCode="yyyy/m/d">
                  <c:v>41851</c:v>
                </c:pt>
                <c:pt idx="91" c:formatCode="yyyy/m/d">
                  <c:v>41882</c:v>
                </c:pt>
                <c:pt idx="92" c:formatCode="yyyy/m/d">
                  <c:v>41912</c:v>
                </c:pt>
                <c:pt idx="93" c:formatCode="yyyy/m/d">
                  <c:v>41943</c:v>
                </c:pt>
                <c:pt idx="94" c:formatCode="yyyy/m/d">
                  <c:v>41973</c:v>
                </c:pt>
                <c:pt idx="95" c:formatCode="yyyy/m/d">
                  <c:v>42004</c:v>
                </c:pt>
                <c:pt idx="96" c:formatCode="yyyy/m/d">
                  <c:v>42035</c:v>
                </c:pt>
                <c:pt idx="97" c:formatCode="yyyy/m/d">
                  <c:v>42063</c:v>
                </c:pt>
                <c:pt idx="98" c:formatCode="yyyy/m/d">
                  <c:v>42094</c:v>
                </c:pt>
                <c:pt idx="99" c:formatCode="yyyy/m/d">
                  <c:v>42124</c:v>
                </c:pt>
                <c:pt idx="100" c:formatCode="yyyy/m/d">
                  <c:v>42155</c:v>
                </c:pt>
                <c:pt idx="101" c:formatCode="yyyy/m/d">
                  <c:v>42185</c:v>
                </c:pt>
                <c:pt idx="102" c:formatCode="yyyy/m/d">
                  <c:v>42216</c:v>
                </c:pt>
                <c:pt idx="103" c:formatCode="yyyy/m/d">
                  <c:v>42247</c:v>
                </c:pt>
                <c:pt idx="104" c:formatCode="yyyy/m/d">
                  <c:v>42277</c:v>
                </c:pt>
                <c:pt idx="105" c:formatCode="yyyy/m/d">
                  <c:v>42308</c:v>
                </c:pt>
                <c:pt idx="106" c:formatCode="yyyy/m/d">
                  <c:v>42338</c:v>
                </c:pt>
                <c:pt idx="107" c:formatCode="yyyy/m/d">
                  <c:v>42369</c:v>
                </c:pt>
                <c:pt idx="108" c:formatCode="yyyy/m/d">
                  <c:v>42400</c:v>
                </c:pt>
                <c:pt idx="109" c:formatCode="yyyy/m/d">
                  <c:v>42429</c:v>
                </c:pt>
                <c:pt idx="110" c:formatCode="yyyy/m/d">
                  <c:v>42460</c:v>
                </c:pt>
                <c:pt idx="111" c:formatCode="yyyy/m/d">
                  <c:v>42490</c:v>
                </c:pt>
                <c:pt idx="112" c:formatCode="yyyy/m/d">
                  <c:v>42521</c:v>
                </c:pt>
                <c:pt idx="113" c:formatCode="yyyy/m/d">
                  <c:v>42551</c:v>
                </c:pt>
                <c:pt idx="114" c:formatCode="yyyy/m/d">
                  <c:v>42582</c:v>
                </c:pt>
                <c:pt idx="115" c:formatCode="yyyy/m/d">
                  <c:v>42613</c:v>
                </c:pt>
                <c:pt idx="116" c:formatCode="yyyy/m/d">
                  <c:v>42643</c:v>
                </c:pt>
                <c:pt idx="117" c:formatCode="yyyy/m/d">
                  <c:v>42674</c:v>
                </c:pt>
                <c:pt idx="118" c:formatCode="yyyy/m/d">
                  <c:v>42704</c:v>
                </c:pt>
                <c:pt idx="119" c:formatCode="yyyy/m/d">
                  <c:v>42735</c:v>
                </c:pt>
                <c:pt idx="120" c:formatCode="yyyy/m/d">
                  <c:v>42766</c:v>
                </c:pt>
                <c:pt idx="121" c:formatCode="yyyy/m/d">
                  <c:v>42794</c:v>
                </c:pt>
                <c:pt idx="122" c:formatCode="yyyy/m/d">
                  <c:v>42825</c:v>
                </c:pt>
                <c:pt idx="123" c:formatCode="yyyy/m/d">
                  <c:v>42855</c:v>
                </c:pt>
                <c:pt idx="124" c:formatCode="yyyy/m/d">
                  <c:v>42886</c:v>
                </c:pt>
                <c:pt idx="125" c:formatCode="yyyy/m/d">
                  <c:v>42916</c:v>
                </c:pt>
                <c:pt idx="126" c:formatCode="yyyy/m/d">
                  <c:v>42947</c:v>
                </c:pt>
                <c:pt idx="127" c:formatCode="yyyy/m/d">
                  <c:v>42978</c:v>
                </c:pt>
                <c:pt idx="128" c:formatCode="yyyy/m/d">
                  <c:v>43008</c:v>
                </c:pt>
                <c:pt idx="129" c:formatCode="yyyy/m/d">
                  <c:v>43039</c:v>
                </c:pt>
                <c:pt idx="130" c:formatCode="yyyy/m/d">
                  <c:v>43069</c:v>
                </c:pt>
                <c:pt idx="131" c:formatCode="yyyy/m/d">
                  <c:v>43100</c:v>
                </c:pt>
                <c:pt idx="132" c:formatCode="yyyy/m/d">
                  <c:v>43131</c:v>
                </c:pt>
                <c:pt idx="133" c:formatCode="yyyy/m/d">
                  <c:v>43159</c:v>
                </c:pt>
                <c:pt idx="134" c:formatCode="yyyy/m/d">
                  <c:v>43190</c:v>
                </c:pt>
                <c:pt idx="135" c:formatCode="yyyy/m/d">
                  <c:v>43220</c:v>
                </c:pt>
                <c:pt idx="136" c:formatCode="yyyy/m/d">
                  <c:v>43251</c:v>
                </c:pt>
                <c:pt idx="137" c:formatCode="yyyy/m/d">
                  <c:v>43281</c:v>
                </c:pt>
                <c:pt idx="138" c:formatCode="yyyy/m/d">
                  <c:v>43312</c:v>
                </c:pt>
                <c:pt idx="139" c:formatCode="yyyy/m/d">
                  <c:v>43343</c:v>
                </c:pt>
                <c:pt idx="140" c:formatCode="yyyy/m/d">
                  <c:v>43373</c:v>
                </c:pt>
                <c:pt idx="141" c:formatCode="yyyy/m/d">
                  <c:v>43404</c:v>
                </c:pt>
                <c:pt idx="142" c:formatCode="yyyy/m/d">
                  <c:v>43434</c:v>
                </c:pt>
                <c:pt idx="143" c:formatCode="yyyy/m/d">
                  <c:v>43465</c:v>
                </c:pt>
                <c:pt idx="144" c:formatCode="yyyy/m/d">
                  <c:v>43496</c:v>
                </c:pt>
                <c:pt idx="145" c:formatCode="yyyy/m/d">
                  <c:v>43524</c:v>
                </c:pt>
                <c:pt idx="146" c:formatCode="yyyy/m/d">
                  <c:v>43555</c:v>
                </c:pt>
                <c:pt idx="147" c:formatCode="yyyy/m/d">
                  <c:v>43585</c:v>
                </c:pt>
                <c:pt idx="148" c:formatCode="yyyy/m/d">
                  <c:v>43616</c:v>
                </c:pt>
                <c:pt idx="149" c:formatCode="yyyy/m/d">
                  <c:v>43646</c:v>
                </c:pt>
                <c:pt idx="150" c:formatCode="yyyy/m/d">
                  <c:v>43677</c:v>
                </c:pt>
                <c:pt idx="151" c:formatCode="yyyy/m/d">
                  <c:v>43708</c:v>
                </c:pt>
                <c:pt idx="152" c:formatCode="yyyy/m/d">
                  <c:v>43738</c:v>
                </c:pt>
                <c:pt idx="153" c:formatCode="yyyy/m/d">
                  <c:v>43769</c:v>
                </c:pt>
                <c:pt idx="154" c:formatCode="yyyy/m/d">
                  <c:v>43799</c:v>
                </c:pt>
                <c:pt idx="155" c:formatCode="yyyy/m/d">
                  <c:v>43830</c:v>
                </c:pt>
                <c:pt idx="156" c:formatCode="yyyy/m/d">
                  <c:v>43861</c:v>
                </c:pt>
                <c:pt idx="157" c:formatCode="yyyy/m/d">
                  <c:v>43890</c:v>
                </c:pt>
                <c:pt idx="158" c:formatCode="yyyy/m/d">
                  <c:v>43921</c:v>
                </c:pt>
                <c:pt idx="159" c:formatCode="yyyy/m/d">
                  <c:v>43951</c:v>
                </c:pt>
                <c:pt idx="160" c:formatCode="yyyy/m/d">
                  <c:v>43982</c:v>
                </c:pt>
                <c:pt idx="161" c:formatCode="yyyy/m/d">
                  <c:v>44012</c:v>
                </c:pt>
                <c:pt idx="162" c:formatCode="yyyy/m/d">
                  <c:v>44043</c:v>
                </c:pt>
                <c:pt idx="163" c:formatCode="yyyy/m/d">
                  <c:v>44074</c:v>
                </c:pt>
                <c:pt idx="164" c:formatCode="yyyy/m/d">
                  <c:v>44104</c:v>
                </c:pt>
                <c:pt idx="165" c:formatCode="yyyy/m/d">
                  <c:v>44135</c:v>
                </c:pt>
                <c:pt idx="166" c:formatCode="yyyy/m/d">
                  <c:v>44165</c:v>
                </c:pt>
                <c:pt idx="167" c:formatCode="yyyy/m/d">
                  <c:v>44196</c:v>
                </c:pt>
                <c:pt idx="168" c:formatCode="yyyy/m/d">
                  <c:v>44227</c:v>
                </c:pt>
                <c:pt idx="169" c:formatCode="yyyy/m/d">
                  <c:v>44255</c:v>
                </c:pt>
                <c:pt idx="170" c:formatCode="yyyy/m/d">
                  <c:v>44286</c:v>
                </c:pt>
                <c:pt idx="171" c:formatCode="yyyy/m/d">
                  <c:v>44316</c:v>
                </c:pt>
                <c:pt idx="172" c:formatCode="yyyy/m/d">
                  <c:v>44347</c:v>
                </c:pt>
                <c:pt idx="173" c:formatCode="yyyy/m/d">
                  <c:v>44377</c:v>
                </c:pt>
                <c:pt idx="174" c:formatCode="yyyy/m/d">
                  <c:v>44408</c:v>
                </c:pt>
                <c:pt idx="175" c:formatCode="yyyy/m/d">
                  <c:v>44439</c:v>
                </c:pt>
                <c:pt idx="176" c:formatCode="yyyy/m/d">
                  <c:v>44469</c:v>
                </c:pt>
                <c:pt idx="177" c:formatCode="yyyy/m/d">
                  <c:v>44500</c:v>
                </c:pt>
                <c:pt idx="178" c:formatCode="yyyy/m/d">
                  <c:v>44530</c:v>
                </c:pt>
                <c:pt idx="179" c:formatCode="yyyy/m/d">
                  <c:v>44561</c:v>
                </c:pt>
                <c:pt idx="180" c:formatCode="yyyy/m/d">
                  <c:v>44592</c:v>
                </c:pt>
                <c:pt idx="181" c:formatCode="yyyy/m/d">
                  <c:v>44620</c:v>
                </c:pt>
                <c:pt idx="182" c:formatCode="yyyy/m/d">
                  <c:v>44651</c:v>
                </c:pt>
                <c:pt idx="183" c:formatCode="yyyy/m/d">
                  <c:v>44681</c:v>
                </c:pt>
                <c:pt idx="184" c:formatCode="yyyy/m/d">
                  <c:v>44712</c:v>
                </c:pt>
                <c:pt idx="185" c:formatCode="yyyy/m/d">
                  <c:v>44742</c:v>
                </c:pt>
                <c:pt idx="186" c:formatCode="yyyy/m/d">
                  <c:v>44773</c:v>
                </c:pt>
                <c:pt idx="187" c:formatCode="yyyy/m/d">
                  <c:v>44804</c:v>
                </c:pt>
                <c:pt idx="188" c:formatCode="yyyy/m/d">
                  <c:v>44834</c:v>
                </c:pt>
                <c:pt idx="189" c:formatCode="yyyy/m/d">
                  <c:v>44865</c:v>
                </c:pt>
                <c:pt idx="190" c:formatCode="yyyy/m/d">
                  <c:v>44895</c:v>
                </c:pt>
                <c:pt idx="191" c:formatCode="yyyy/m/d">
                  <c:v>44926</c:v>
                </c:pt>
                <c:pt idx="192" c:formatCode="yyyy/m/d">
                  <c:v>44957</c:v>
                </c:pt>
                <c:pt idx="193" c:formatCode="yyyy/m/d">
                  <c:v>44985</c:v>
                </c:pt>
                <c:pt idx="194" c:formatCode="yyyy/m/d">
                  <c:v>45016</c:v>
                </c:pt>
                <c:pt idx="195" c:formatCode="yyyy/m/d">
                  <c:v>45046</c:v>
                </c:pt>
                <c:pt idx="196" c:formatCode="yyyy/m/d">
                  <c:v>45077</c:v>
                </c:pt>
                <c:pt idx="197" c:formatCode="yyyy/m/d">
                  <c:v>45107</c:v>
                </c:pt>
              </c:numCache>
            </c:numRef>
          </c:cat>
          <c:val>
            <c:numRef>
              <c:f>[活頁簿2.xlsx]工作表3!$F$4:$F$201</c:f>
              <c:numCache>
                <c:formatCode>General</c:formatCode>
                <c:ptCount val="198"/>
                <c:pt idx="0" c:formatCode="General">
                  <c:v>4.582</c:v>
                </c:pt>
                <c:pt idx="1" c:formatCode="General">
                  <c:v>4.5</c:v>
                </c:pt>
                <c:pt idx="2" c:formatCode="General">
                  <c:v>4.469</c:v>
                </c:pt>
                <c:pt idx="3" c:formatCode="General">
                  <c:v>4.614</c:v>
                </c:pt>
                <c:pt idx="4" c:formatCode="General">
                  <c:v>4.606</c:v>
                </c:pt>
                <c:pt idx="5" c:formatCode="General">
                  <c:v>4.878</c:v>
                </c:pt>
                <c:pt idx="6" c:formatCode="General">
                  <c:v>4.731</c:v>
                </c:pt>
                <c:pt idx="7" c:formatCode="General">
                  <c:v>4.487</c:v>
                </c:pt>
                <c:pt idx="8" c:formatCode="General">
                  <c:v>4.303</c:v>
                </c:pt>
                <c:pt idx="9" c:formatCode="General">
                  <c:v>4.314</c:v>
                </c:pt>
                <c:pt idx="10" c:formatCode="General">
                  <c:v>3.795</c:v>
                </c:pt>
                <c:pt idx="11" c:formatCode="General">
                  <c:v>3.833</c:v>
                </c:pt>
                <c:pt idx="12" c:formatCode="General">
                  <c:v>3.285</c:v>
                </c:pt>
                <c:pt idx="13" c:formatCode="General">
                  <c:v>3.511</c:v>
                </c:pt>
                <c:pt idx="14" c:formatCode="General">
                  <c:v>3.291</c:v>
                </c:pt>
                <c:pt idx="15" c:formatCode="General">
                  <c:v>3.415</c:v>
                </c:pt>
                <c:pt idx="16" c:formatCode="General">
                  <c:v>3.683</c:v>
                </c:pt>
                <c:pt idx="17" c:formatCode="General">
                  <c:v>3.858</c:v>
                </c:pt>
                <c:pt idx="18" c:formatCode="General">
                  <c:v>3.771</c:v>
                </c:pt>
                <c:pt idx="19" c:formatCode="General">
                  <c:v>3.763</c:v>
                </c:pt>
                <c:pt idx="20" c:formatCode="General">
                  <c:v>3.251</c:v>
                </c:pt>
                <c:pt idx="21" c:formatCode="General">
                  <c:v>3.402</c:v>
                </c:pt>
                <c:pt idx="22" c:formatCode="General">
                  <c:v>2.908</c:v>
                </c:pt>
                <c:pt idx="23" c:formatCode="General">
                  <c:v>2.04</c:v>
                </c:pt>
                <c:pt idx="24" c:formatCode="General">
                  <c:v>2.148</c:v>
                </c:pt>
                <c:pt idx="25" c:formatCode="General">
                  <c:v>2.619</c:v>
                </c:pt>
                <c:pt idx="26" c:formatCode="General">
                  <c:v>2.462</c:v>
                </c:pt>
                <c:pt idx="27" c:formatCode="General">
                  <c:v>2.65</c:v>
                </c:pt>
                <c:pt idx="28" c:formatCode="General">
                  <c:v>3.072</c:v>
                </c:pt>
                <c:pt idx="29" c:formatCode="General">
                  <c:v>3.454</c:v>
                </c:pt>
                <c:pt idx="30" c:formatCode="General">
                  <c:v>3.261</c:v>
                </c:pt>
                <c:pt idx="31" c:formatCode="General">
                  <c:v>3.374</c:v>
                </c:pt>
                <c:pt idx="32" c:formatCode="General">
                  <c:v>3.272</c:v>
                </c:pt>
                <c:pt idx="33" c:formatCode="General">
                  <c:v>3.106</c:v>
                </c:pt>
                <c:pt idx="34" c:formatCode="General">
                  <c:v>3.154</c:v>
                </c:pt>
                <c:pt idx="35" c:formatCode="General">
                  <c:v>3.196</c:v>
                </c:pt>
                <c:pt idx="36" c:formatCode="General">
                  <c:v>3.563</c:v>
                </c:pt>
                <c:pt idx="37" c:formatCode="General">
                  <c:v>3.537</c:v>
                </c:pt>
                <c:pt idx="38" c:formatCode="General">
                  <c:v>3.593</c:v>
                </c:pt>
                <c:pt idx="39" c:formatCode="General">
                  <c:v>3.655</c:v>
                </c:pt>
                <c:pt idx="40" c:formatCode="General">
                  <c:v>3.064</c:v>
                </c:pt>
                <c:pt idx="41" c:formatCode="General">
                  <c:v>2.928</c:v>
                </c:pt>
                <c:pt idx="42" c:formatCode="General">
                  <c:v>2.855</c:v>
                </c:pt>
                <c:pt idx="43" c:formatCode="General">
                  <c:v>2.419</c:v>
                </c:pt>
                <c:pt idx="44" c:formatCode="General">
                  <c:v>2.449</c:v>
                </c:pt>
                <c:pt idx="45" c:formatCode="General">
                  <c:v>2.334</c:v>
                </c:pt>
                <c:pt idx="46" c:formatCode="General">
                  <c:v>2.458</c:v>
                </c:pt>
                <c:pt idx="47" c:formatCode="General">
                  <c:v>2.797</c:v>
                </c:pt>
                <c:pt idx="48" c:formatCode="General">
                  <c:v>3.253</c:v>
                </c:pt>
                <c:pt idx="49" c:formatCode="General">
                  <c:v>3.372</c:v>
                </c:pt>
                <c:pt idx="50" c:formatCode="General">
                  <c:v>3.143</c:v>
                </c:pt>
                <c:pt idx="51" c:formatCode="General">
                  <c:v>3.283</c:v>
                </c:pt>
                <c:pt idx="52" c:formatCode="General">
                  <c:v>3.041</c:v>
                </c:pt>
                <c:pt idx="53" c:formatCode="General">
                  <c:v>2.842</c:v>
                </c:pt>
                <c:pt idx="54" c:formatCode="General">
                  <c:v>2.773</c:v>
                </c:pt>
                <c:pt idx="55" c:formatCode="General">
                  <c:v>1.976</c:v>
                </c:pt>
                <c:pt idx="56" c:formatCode="General">
                  <c:v>1.674</c:v>
                </c:pt>
                <c:pt idx="57" c:formatCode="General">
                  <c:v>1.717</c:v>
                </c:pt>
                <c:pt idx="58" c:formatCode="General">
                  <c:v>1.872</c:v>
                </c:pt>
                <c:pt idx="59" c:formatCode="General">
                  <c:v>1.798</c:v>
                </c:pt>
                <c:pt idx="60" c:formatCode="General">
                  <c:v>1.792</c:v>
                </c:pt>
                <c:pt idx="61" c:formatCode="General">
                  <c:v>1.797</c:v>
                </c:pt>
                <c:pt idx="62" c:formatCode="General">
                  <c:v>1.931</c:v>
                </c:pt>
                <c:pt idx="63" c:formatCode="General">
                  <c:v>1.884</c:v>
                </c:pt>
                <c:pt idx="64" c:formatCode="General">
                  <c:v>1.533</c:v>
                </c:pt>
                <c:pt idx="65" c:formatCode="General">
                  <c:v>1.442</c:v>
                </c:pt>
                <c:pt idx="66" c:formatCode="General">
                  <c:v>1.381</c:v>
                </c:pt>
                <c:pt idx="67" c:formatCode="General">
                  <c:v>1.446</c:v>
                </c:pt>
                <c:pt idx="68" c:formatCode="General">
                  <c:v>1.542</c:v>
                </c:pt>
                <c:pt idx="69" c:formatCode="General">
                  <c:v>1.599</c:v>
                </c:pt>
                <c:pt idx="70" c:formatCode="General">
                  <c:v>1.556</c:v>
                </c:pt>
                <c:pt idx="71" c:formatCode="General">
                  <c:v>1.564</c:v>
                </c:pt>
                <c:pt idx="72" c:formatCode="General">
                  <c:v>1.757</c:v>
                </c:pt>
                <c:pt idx="73" c:formatCode="General">
                  <c:v>1.836</c:v>
                </c:pt>
                <c:pt idx="74" c:formatCode="General">
                  <c:v>1.827</c:v>
                </c:pt>
                <c:pt idx="75" c:formatCode="General">
                  <c:v>1.638</c:v>
                </c:pt>
                <c:pt idx="76" c:formatCode="General">
                  <c:v>1.614</c:v>
                </c:pt>
                <c:pt idx="77" c:formatCode="General">
                  <c:v>1.999</c:v>
                </c:pt>
                <c:pt idx="78" c:formatCode="General">
                  <c:v>2.415</c:v>
                </c:pt>
                <c:pt idx="79" c:formatCode="General">
                  <c:v>2.552</c:v>
                </c:pt>
                <c:pt idx="80" c:formatCode="General">
                  <c:v>2.59</c:v>
                </c:pt>
                <c:pt idx="81" c:formatCode="General">
                  <c:v>2.471</c:v>
                </c:pt>
                <c:pt idx="82" c:formatCode="General">
                  <c:v>2.554</c:v>
                </c:pt>
                <c:pt idx="83" c:formatCode="General">
                  <c:v>2.752</c:v>
                </c:pt>
                <c:pt idx="84" c:formatCode="General">
                  <c:v>2.646</c:v>
                </c:pt>
                <c:pt idx="85" c:formatCode="General">
                  <c:v>2.57</c:v>
                </c:pt>
                <c:pt idx="86" c:formatCode="General">
                  <c:v>2.592</c:v>
                </c:pt>
                <c:pt idx="87" c:formatCode="General">
                  <c:v>2.596</c:v>
                </c:pt>
                <c:pt idx="88" c:formatCode="General">
                  <c:v>2.402</c:v>
                </c:pt>
                <c:pt idx="89" c:formatCode="General">
                  <c:v>2.475</c:v>
                </c:pt>
                <c:pt idx="90" c:formatCode="General">
                  <c:v>2.441</c:v>
                </c:pt>
                <c:pt idx="91" c:formatCode="General">
                  <c:v>2.303</c:v>
                </c:pt>
                <c:pt idx="92" c:formatCode="General">
                  <c:v>2.354</c:v>
                </c:pt>
                <c:pt idx="93" c:formatCode="General">
                  <c:v>1.865</c:v>
                </c:pt>
                <c:pt idx="94" c:formatCode="General">
                  <c:v>2.166</c:v>
                </c:pt>
                <c:pt idx="95" c:formatCode="General">
                  <c:v>2.009</c:v>
                </c:pt>
                <c:pt idx="96" c:formatCode="General">
                  <c:v>1.637</c:v>
                </c:pt>
                <c:pt idx="97" c:formatCode="General">
                  <c:v>1.649</c:v>
                </c:pt>
                <c:pt idx="98" c:formatCode="General">
                  <c:v>1.852</c:v>
                </c:pt>
                <c:pt idx="99" c:formatCode="General">
                  <c:v>1.802</c:v>
                </c:pt>
                <c:pt idx="100" c:formatCode="General">
                  <c:v>2.046</c:v>
                </c:pt>
                <c:pt idx="101" c:formatCode="General">
                  <c:v>2.106</c:v>
                </c:pt>
                <c:pt idx="102" c:formatCode="General">
                  <c:v>2.176</c:v>
                </c:pt>
                <c:pt idx="103" c:formatCode="General">
                  <c:v>1.905</c:v>
                </c:pt>
                <c:pt idx="104" c:formatCode="General">
                  <c:v>2.035</c:v>
                </c:pt>
                <c:pt idx="105" c:formatCode="General">
                  <c:v>1.904</c:v>
                </c:pt>
                <c:pt idx="106" c:formatCode="General">
                  <c:v>2.13</c:v>
                </c:pt>
                <c:pt idx="107" c:formatCode="General">
                  <c:v>2.12</c:v>
                </c:pt>
                <c:pt idx="108" c:formatCode="General">
                  <c:v>1.911</c:v>
                </c:pt>
                <c:pt idx="109" c:formatCode="General">
                  <c:v>1.53</c:v>
                </c:pt>
                <c:pt idx="110" c:formatCode="General">
                  <c:v>1.702</c:v>
                </c:pt>
                <c:pt idx="111" c:formatCode="General">
                  <c:v>1.685</c:v>
                </c:pt>
                <c:pt idx="112" c:formatCode="General">
                  <c:v>1.7</c:v>
                </c:pt>
                <c:pt idx="113" c:formatCode="General">
                  <c:v>1.406</c:v>
                </c:pt>
                <c:pt idx="114" c:formatCode="General">
                  <c:v>1.321</c:v>
                </c:pt>
                <c:pt idx="115" c:formatCode="General">
                  <c:v>1.463</c:v>
                </c:pt>
                <c:pt idx="116" c:formatCode="General">
                  <c:v>1.519</c:v>
                </c:pt>
                <c:pt idx="117" c:formatCode="General">
                  <c:v>1.593</c:v>
                </c:pt>
                <c:pt idx="118" c:formatCode="General">
                  <c:v>1.716</c:v>
                </c:pt>
                <c:pt idx="119" c:formatCode="General">
                  <c:v>2.34</c:v>
                </c:pt>
                <c:pt idx="120" c:formatCode="General">
                  <c:v>2.305</c:v>
                </c:pt>
                <c:pt idx="121" c:formatCode="General">
                  <c:v>2.31</c:v>
                </c:pt>
                <c:pt idx="122" c:formatCode="General">
                  <c:v>2.348</c:v>
                </c:pt>
                <c:pt idx="123" c:formatCode="General">
                  <c:v>2.165</c:v>
                </c:pt>
                <c:pt idx="124" c:formatCode="General">
                  <c:v>2.181</c:v>
                </c:pt>
                <c:pt idx="125" c:formatCode="General">
                  <c:v>2.103</c:v>
                </c:pt>
                <c:pt idx="126" c:formatCode="General">
                  <c:v>2.225</c:v>
                </c:pt>
                <c:pt idx="127" c:formatCode="General">
                  <c:v>2.086</c:v>
                </c:pt>
                <c:pt idx="128" c:formatCode="General">
                  <c:v>2.016</c:v>
                </c:pt>
                <c:pt idx="129" c:formatCode="General">
                  <c:v>2.273</c:v>
                </c:pt>
                <c:pt idx="130" c:formatCode="General">
                  <c:v>2.304</c:v>
                </c:pt>
                <c:pt idx="131" c:formatCode="General">
                  <c:v>2.314</c:v>
                </c:pt>
                <c:pt idx="132" c:formatCode="General">
                  <c:v>2.416</c:v>
                </c:pt>
                <c:pt idx="133" c:formatCode="General">
                  <c:v>2.648</c:v>
                </c:pt>
                <c:pt idx="134" c:formatCode="General">
                  <c:v>2.739</c:v>
                </c:pt>
                <c:pt idx="135" c:formatCode="General">
                  <c:v>2.717</c:v>
                </c:pt>
                <c:pt idx="136" c:formatCode="General">
                  <c:v>2.759</c:v>
                </c:pt>
                <c:pt idx="137" c:formatCode="General">
                  <c:v>2.822</c:v>
                </c:pt>
                <c:pt idx="138" c:formatCode="General">
                  <c:v>2.807</c:v>
                </c:pt>
                <c:pt idx="139" c:formatCode="General">
                  <c:v>2.808</c:v>
                </c:pt>
                <c:pt idx="140" c:formatCode="General">
                  <c:v>2.855</c:v>
                </c:pt>
                <c:pt idx="141" c:formatCode="General">
                  <c:v>3.046</c:v>
                </c:pt>
                <c:pt idx="142" c:formatCode="General">
                  <c:v>2.988</c:v>
                </c:pt>
                <c:pt idx="143" c:formatCode="General">
                  <c:v>2.679</c:v>
                </c:pt>
                <c:pt idx="144" c:formatCode="General">
                  <c:v>2.543</c:v>
                </c:pt>
                <c:pt idx="145" c:formatCode="General">
                  <c:v>2.624</c:v>
                </c:pt>
                <c:pt idx="146" c:formatCode="General">
                  <c:v>2.34</c:v>
                </c:pt>
                <c:pt idx="147" c:formatCode="General">
                  <c:v>2.424</c:v>
                </c:pt>
                <c:pt idx="148" c:formatCode="General">
                  <c:v>2.126</c:v>
                </c:pt>
                <c:pt idx="149" c:formatCode="General">
                  <c:v>1.974</c:v>
                </c:pt>
                <c:pt idx="150" c:formatCode="General">
                  <c:v>1.939</c:v>
                </c:pt>
                <c:pt idx="151" c:formatCode="General">
                  <c:v>1.443</c:v>
                </c:pt>
                <c:pt idx="152" c:formatCode="General">
                  <c:v>1.429</c:v>
                </c:pt>
                <c:pt idx="153" c:formatCode="General">
                  <c:v>1.505</c:v>
                </c:pt>
                <c:pt idx="154" c:formatCode="General">
                  <c:v>1.67</c:v>
                </c:pt>
                <c:pt idx="155" c:formatCode="General">
                  <c:v>1.693</c:v>
                </c:pt>
                <c:pt idx="156" c:formatCode="General">
                  <c:v>1.503</c:v>
                </c:pt>
                <c:pt idx="157" c:formatCode="General">
                  <c:v>1.116</c:v>
                </c:pt>
                <c:pt idx="158" c:formatCode="General">
                  <c:v>0.318</c:v>
                </c:pt>
                <c:pt idx="159" c:formatCode="General">
                  <c:v>0.543</c:v>
                </c:pt>
                <c:pt idx="160" c:formatCode="General">
                  <c:v>0.59</c:v>
                </c:pt>
                <c:pt idx="161" c:formatCode="General">
                  <c:v>0.618</c:v>
                </c:pt>
                <c:pt idx="162" c:formatCode="General">
                  <c:v>0.52</c:v>
                </c:pt>
                <c:pt idx="163" c:formatCode="General">
                  <c:v>0.504</c:v>
                </c:pt>
                <c:pt idx="164" c:formatCode="General">
                  <c:v>0.604</c:v>
                </c:pt>
                <c:pt idx="165" c:formatCode="General">
                  <c:v>0.653</c:v>
                </c:pt>
                <c:pt idx="166" c:formatCode="General">
                  <c:v>0.718</c:v>
                </c:pt>
                <c:pt idx="167" c:formatCode="General">
                  <c:v>0.834</c:v>
                </c:pt>
                <c:pt idx="168" c:formatCode="General">
                  <c:v>0.906</c:v>
                </c:pt>
                <c:pt idx="169" c:formatCode="General">
                  <c:v>1.06</c:v>
                </c:pt>
                <c:pt idx="170" c:formatCode="General">
                  <c:v>1.383</c:v>
                </c:pt>
                <c:pt idx="171" c:formatCode="General">
                  <c:v>1.528</c:v>
                </c:pt>
                <c:pt idx="172" c:formatCode="General">
                  <c:v>1.469</c:v>
                </c:pt>
                <c:pt idx="173" c:formatCode="General">
                  <c:v>1.354</c:v>
                </c:pt>
                <c:pt idx="174" c:formatCode="General">
                  <c:v>1.128</c:v>
                </c:pt>
                <c:pt idx="175" c:formatCode="General">
                  <c:v>1.127</c:v>
                </c:pt>
                <c:pt idx="176" c:formatCode="General">
                  <c:v>1.26</c:v>
                </c:pt>
                <c:pt idx="177" c:formatCode="General">
                  <c:v>1.453</c:v>
                </c:pt>
                <c:pt idx="178" c:formatCode="General">
                  <c:v>1.412</c:v>
                </c:pt>
                <c:pt idx="179" c:formatCode="General">
                  <c:v>1.335</c:v>
                </c:pt>
                <c:pt idx="180" c:formatCode="General">
                  <c:v>1.529</c:v>
                </c:pt>
                <c:pt idx="181" c:formatCode="General">
                  <c:v>1.739</c:v>
                </c:pt>
                <c:pt idx="182" c:formatCode="General">
                  <c:v>1.668</c:v>
                </c:pt>
                <c:pt idx="183" c:formatCode="General">
                  <c:v>2.352</c:v>
                </c:pt>
                <c:pt idx="184" c:formatCode="General">
                  <c:v>2.706</c:v>
                </c:pt>
                <c:pt idx="185" c:formatCode="General">
                  <c:v>2.833</c:v>
                </c:pt>
                <c:pt idx="186" c:formatCode="General">
                  <c:v>2.618</c:v>
                </c:pt>
                <c:pt idx="187" c:formatCode="General">
                  <c:v>2.516</c:v>
                </c:pt>
                <c:pt idx="188" c:formatCode="General">
                  <c:v>3.174</c:v>
                </c:pt>
                <c:pt idx="189" c:formatCode="General">
                  <c:v>3.562</c:v>
                </c:pt>
                <c:pt idx="190" c:formatCode="General">
                  <c:v>3.6</c:v>
                </c:pt>
                <c:pt idx="191" c:formatCode="General">
                  <c:v>3.402</c:v>
                </c:pt>
                <c:pt idx="192" c:formatCode="General">
                  <c:v>3.321</c:v>
                </c:pt>
                <c:pt idx="193" c:formatCode="General">
                  <c:v>3.333</c:v>
                </c:pt>
                <c:pt idx="194" c:formatCode="General">
                  <c:v>3.285</c:v>
                </c:pt>
                <c:pt idx="195" c:formatCode="General">
                  <c:v>3.253</c:v>
                </c:pt>
                <c:pt idx="196" c:formatCode="General">
                  <c:v>3.296</c:v>
                </c:pt>
                <c:pt idx="197" c:formatCode="General">
                  <c:v>3.57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[活頁簿2.xlsx]工作表3!$G$2:$G$3</c:f>
              <c:strCache>
                <c:ptCount val="1"/>
                <c:pt idx="0">
                  <c:v>美國10Y利率 收盤價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[活頁簿2.xlsx]工作表3!$C$4:$C$201</c:f>
              <c:numCache>
                <c:formatCode>yyyy/m/d</c:formatCode>
                <c:ptCount val="198"/>
                <c:pt idx="0" c:formatCode="yyyy/m/d">
                  <c:v>39113</c:v>
                </c:pt>
                <c:pt idx="1" c:formatCode="yyyy/m/d">
                  <c:v>39141</c:v>
                </c:pt>
                <c:pt idx="2" c:formatCode="yyyy/m/d">
                  <c:v>39172</c:v>
                </c:pt>
                <c:pt idx="3" c:formatCode="yyyy/m/d">
                  <c:v>39202</c:v>
                </c:pt>
                <c:pt idx="4" c:formatCode="yyyy/m/d">
                  <c:v>39233</c:v>
                </c:pt>
                <c:pt idx="5" c:formatCode="yyyy/m/d">
                  <c:v>39263</c:v>
                </c:pt>
                <c:pt idx="6" c:formatCode="yyyy/m/d">
                  <c:v>39294</c:v>
                </c:pt>
                <c:pt idx="7" c:formatCode="yyyy/m/d">
                  <c:v>39325</c:v>
                </c:pt>
                <c:pt idx="8" c:formatCode="yyyy/m/d">
                  <c:v>39355</c:v>
                </c:pt>
                <c:pt idx="9" c:formatCode="yyyy/m/d">
                  <c:v>39386</c:v>
                </c:pt>
                <c:pt idx="10" c:formatCode="yyyy/m/d">
                  <c:v>39416</c:v>
                </c:pt>
                <c:pt idx="11" c:formatCode="yyyy/m/d">
                  <c:v>39447</c:v>
                </c:pt>
                <c:pt idx="12" c:formatCode="yyyy/m/d">
                  <c:v>39478</c:v>
                </c:pt>
                <c:pt idx="13" c:formatCode="yyyy/m/d">
                  <c:v>39507</c:v>
                </c:pt>
                <c:pt idx="14" c:formatCode="yyyy/m/d">
                  <c:v>39538</c:v>
                </c:pt>
                <c:pt idx="15" c:formatCode="yyyy/m/d">
                  <c:v>39568</c:v>
                </c:pt>
                <c:pt idx="16" c:formatCode="yyyy/m/d">
                  <c:v>39599</c:v>
                </c:pt>
                <c:pt idx="17" c:formatCode="yyyy/m/d">
                  <c:v>39629</c:v>
                </c:pt>
                <c:pt idx="18" c:formatCode="yyyy/m/d">
                  <c:v>39660</c:v>
                </c:pt>
                <c:pt idx="19" c:formatCode="yyyy/m/d">
                  <c:v>39691</c:v>
                </c:pt>
                <c:pt idx="20" c:formatCode="yyyy/m/d">
                  <c:v>39721</c:v>
                </c:pt>
                <c:pt idx="21" c:formatCode="yyyy/m/d">
                  <c:v>39752</c:v>
                </c:pt>
                <c:pt idx="22" c:formatCode="yyyy/m/d">
                  <c:v>39782</c:v>
                </c:pt>
                <c:pt idx="23" c:formatCode="yyyy/m/d">
                  <c:v>39813</c:v>
                </c:pt>
                <c:pt idx="24" c:formatCode="yyyy/m/d">
                  <c:v>39844</c:v>
                </c:pt>
                <c:pt idx="25" c:formatCode="yyyy/m/d">
                  <c:v>39872</c:v>
                </c:pt>
                <c:pt idx="26" c:formatCode="yyyy/m/d">
                  <c:v>39903</c:v>
                </c:pt>
                <c:pt idx="27" c:formatCode="yyyy/m/d">
                  <c:v>39933</c:v>
                </c:pt>
                <c:pt idx="28" c:formatCode="yyyy/m/d">
                  <c:v>39964</c:v>
                </c:pt>
                <c:pt idx="29" c:formatCode="yyyy/m/d">
                  <c:v>39994</c:v>
                </c:pt>
                <c:pt idx="30" c:formatCode="yyyy/m/d">
                  <c:v>40025</c:v>
                </c:pt>
                <c:pt idx="31" c:formatCode="yyyy/m/d">
                  <c:v>40056</c:v>
                </c:pt>
                <c:pt idx="32" c:formatCode="yyyy/m/d">
                  <c:v>40086</c:v>
                </c:pt>
                <c:pt idx="33" c:formatCode="yyyy/m/d">
                  <c:v>40117</c:v>
                </c:pt>
                <c:pt idx="34" c:formatCode="yyyy/m/d">
                  <c:v>40147</c:v>
                </c:pt>
                <c:pt idx="35" c:formatCode="yyyy/m/d">
                  <c:v>40178</c:v>
                </c:pt>
                <c:pt idx="36" c:formatCode="yyyy/m/d">
                  <c:v>40209</c:v>
                </c:pt>
                <c:pt idx="37" c:formatCode="yyyy/m/d">
                  <c:v>40237</c:v>
                </c:pt>
                <c:pt idx="38" c:formatCode="yyyy/m/d">
                  <c:v>40268</c:v>
                </c:pt>
                <c:pt idx="39" c:formatCode="yyyy/m/d">
                  <c:v>40298</c:v>
                </c:pt>
                <c:pt idx="40" c:formatCode="yyyy/m/d">
                  <c:v>40329</c:v>
                </c:pt>
                <c:pt idx="41" c:formatCode="yyyy/m/d">
                  <c:v>40359</c:v>
                </c:pt>
                <c:pt idx="42" c:formatCode="yyyy/m/d">
                  <c:v>40390</c:v>
                </c:pt>
                <c:pt idx="43" c:formatCode="yyyy/m/d">
                  <c:v>40421</c:v>
                </c:pt>
                <c:pt idx="44" c:formatCode="yyyy/m/d">
                  <c:v>40451</c:v>
                </c:pt>
                <c:pt idx="45" c:formatCode="yyyy/m/d">
                  <c:v>40482</c:v>
                </c:pt>
                <c:pt idx="46" c:formatCode="yyyy/m/d">
                  <c:v>40512</c:v>
                </c:pt>
                <c:pt idx="47" c:formatCode="yyyy/m/d">
                  <c:v>40543</c:v>
                </c:pt>
                <c:pt idx="48" c:formatCode="yyyy/m/d">
                  <c:v>40574</c:v>
                </c:pt>
                <c:pt idx="49" c:formatCode="yyyy/m/d">
                  <c:v>40602</c:v>
                </c:pt>
                <c:pt idx="50" c:formatCode="yyyy/m/d">
                  <c:v>40633</c:v>
                </c:pt>
                <c:pt idx="51" c:formatCode="yyyy/m/d">
                  <c:v>40663</c:v>
                </c:pt>
                <c:pt idx="52" c:formatCode="yyyy/m/d">
                  <c:v>40694</c:v>
                </c:pt>
                <c:pt idx="53" c:formatCode="yyyy/m/d">
                  <c:v>40724</c:v>
                </c:pt>
                <c:pt idx="54" c:formatCode="yyyy/m/d">
                  <c:v>40755</c:v>
                </c:pt>
                <c:pt idx="55" c:formatCode="yyyy/m/d">
                  <c:v>40786</c:v>
                </c:pt>
                <c:pt idx="56" c:formatCode="yyyy/m/d">
                  <c:v>40816</c:v>
                </c:pt>
                <c:pt idx="57" c:formatCode="yyyy/m/d">
                  <c:v>40847</c:v>
                </c:pt>
                <c:pt idx="58" c:formatCode="yyyy/m/d">
                  <c:v>40877</c:v>
                </c:pt>
                <c:pt idx="59" c:formatCode="yyyy/m/d">
                  <c:v>40908</c:v>
                </c:pt>
                <c:pt idx="60" c:formatCode="yyyy/m/d">
                  <c:v>40939</c:v>
                </c:pt>
                <c:pt idx="61" c:formatCode="yyyy/m/d">
                  <c:v>40968</c:v>
                </c:pt>
                <c:pt idx="62" c:formatCode="yyyy/m/d">
                  <c:v>40999</c:v>
                </c:pt>
                <c:pt idx="63" c:formatCode="yyyy/m/d">
                  <c:v>41029</c:v>
                </c:pt>
                <c:pt idx="64" c:formatCode="yyyy/m/d">
                  <c:v>41060</c:v>
                </c:pt>
                <c:pt idx="65" c:formatCode="yyyy/m/d">
                  <c:v>41090</c:v>
                </c:pt>
                <c:pt idx="66" c:formatCode="yyyy/m/d">
                  <c:v>41121</c:v>
                </c:pt>
                <c:pt idx="67" c:formatCode="yyyy/m/d">
                  <c:v>41152</c:v>
                </c:pt>
                <c:pt idx="68" c:formatCode="yyyy/m/d">
                  <c:v>41182</c:v>
                </c:pt>
                <c:pt idx="69" c:formatCode="yyyy/m/d">
                  <c:v>41213</c:v>
                </c:pt>
                <c:pt idx="70" c:formatCode="yyyy/m/d">
                  <c:v>41243</c:v>
                </c:pt>
                <c:pt idx="71" c:formatCode="yyyy/m/d">
                  <c:v>41274</c:v>
                </c:pt>
                <c:pt idx="72" c:formatCode="yyyy/m/d">
                  <c:v>41305</c:v>
                </c:pt>
                <c:pt idx="73" c:formatCode="yyyy/m/d">
                  <c:v>41333</c:v>
                </c:pt>
                <c:pt idx="74" c:formatCode="yyyy/m/d">
                  <c:v>41364</c:v>
                </c:pt>
                <c:pt idx="75" c:formatCode="yyyy/m/d">
                  <c:v>41394</c:v>
                </c:pt>
                <c:pt idx="76" c:formatCode="yyyy/m/d">
                  <c:v>41425</c:v>
                </c:pt>
                <c:pt idx="77" c:formatCode="yyyy/m/d">
                  <c:v>41455</c:v>
                </c:pt>
                <c:pt idx="78" c:formatCode="yyyy/m/d">
                  <c:v>41486</c:v>
                </c:pt>
                <c:pt idx="79" c:formatCode="yyyy/m/d">
                  <c:v>41517</c:v>
                </c:pt>
                <c:pt idx="80" c:formatCode="yyyy/m/d">
                  <c:v>41547</c:v>
                </c:pt>
                <c:pt idx="81" c:formatCode="yyyy/m/d">
                  <c:v>41578</c:v>
                </c:pt>
                <c:pt idx="82" c:formatCode="yyyy/m/d">
                  <c:v>41608</c:v>
                </c:pt>
                <c:pt idx="83" c:formatCode="yyyy/m/d">
                  <c:v>41639</c:v>
                </c:pt>
                <c:pt idx="84" c:formatCode="yyyy/m/d">
                  <c:v>41670</c:v>
                </c:pt>
                <c:pt idx="85" c:formatCode="yyyy/m/d">
                  <c:v>41698</c:v>
                </c:pt>
                <c:pt idx="86" c:formatCode="yyyy/m/d">
                  <c:v>41729</c:v>
                </c:pt>
                <c:pt idx="87" c:formatCode="yyyy/m/d">
                  <c:v>41759</c:v>
                </c:pt>
                <c:pt idx="88" c:formatCode="yyyy/m/d">
                  <c:v>41790</c:v>
                </c:pt>
                <c:pt idx="89" c:formatCode="yyyy/m/d">
                  <c:v>41820</c:v>
                </c:pt>
                <c:pt idx="90" c:formatCode="yyyy/m/d">
                  <c:v>41851</c:v>
                </c:pt>
                <c:pt idx="91" c:formatCode="yyyy/m/d">
                  <c:v>41882</c:v>
                </c:pt>
                <c:pt idx="92" c:formatCode="yyyy/m/d">
                  <c:v>41912</c:v>
                </c:pt>
                <c:pt idx="93" c:formatCode="yyyy/m/d">
                  <c:v>41943</c:v>
                </c:pt>
                <c:pt idx="94" c:formatCode="yyyy/m/d">
                  <c:v>41973</c:v>
                </c:pt>
                <c:pt idx="95" c:formatCode="yyyy/m/d">
                  <c:v>42004</c:v>
                </c:pt>
                <c:pt idx="96" c:formatCode="yyyy/m/d">
                  <c:v>42035</c:v>
                </c:pt>
                <c:pt idx="97" c:formatCode="yyyy/m/d">
                  <c:v>42063</c:v>
                </c:pt>
                <c:pt idx="98" c:formatCode="yyyy/m/d">
                  <c:v>42094</c:v>
                </c:pt>
                <c:pt idx="99" c:formatCode="yyyy/m/d">
                  <c:v>42124</c:v>
                </c:pt>
                <c:pt idx="100" c:formatCode="yyyy/m/d">
                  <c:v>42155</c:v>
                </c:pt>
                <c:pt idx="101" c:formatCode="yyyy/m/d">
                  <c:v>42185</c:v>
                </c:pt>
                <c:pt idx="102" c:formatCode="yyyy/m/d">
                  <c:v>42216</c:v>
                </c:pt>
                <c:pt idx="103" c:formatCode="yyyy/m/d">
                  <c:v>42247</c:v>
                </c:pt>
                <c:pt idx="104" c:formatCode="yyyy/m/d">
                  <c:v>42277</c:v>
                </c:pt>
                <c:pt idx="105" c:formatCode="yyyy/m/d">
                  <c:v>42308</c:v>
                </c:pt>
                <c:pt idx="106" c:formatCode="yyyy/m/d">
                  <c:v>42338</c:v>
                </c:pt>
                <c:pt idx="107" c:formatCode="yyyy/m/d">
                  <c:v>42369</c:v>
                </c:pt>
                <c:pt idx="108" c:formatCode="yyyy/m/d">
                  <c:v>42400</c:v>
                </c:pt>
                <c:pt idx="109" c:formatCode="yyyy/m/d">
                  <c:v>42429</c:v>
                </c:pt>
                <c:pt idx="110" c:formatCode="yyyy/m/d">
                  <c:v>42460</c:v>
                </c:pt>
                <c:pt idx="111" c:formatCode="yyyy/m/d">
                  <c:v>42490</c:v>
                </c:pt>
                <c:pt idx="112" c:formatCode="yyyy/m/d">
                  <c:v>42521</c:v>
                </c:pt>
                <c:pt idx="113" c:formatCode="yyyy/m/d">
                  <c:v>42551</c:v>
                </c:pt>
                <c:pt idx="114" c:formatCode="yyyy/m/d">
                  <c:v>42582</c:v>
                </c:pt>
                <c:pt idx="115" c:formatCode="yyyy/m/d">
                  <c:v>42613</c:v>
                </c:pt>
                <c:pt idx="116" c:formatCode="yyyy/m/d">
                  <c:v>42643</c:v>
                </c:pt>
                <c:pt idx="117" c:formatCode="yyyy/m/d">
                  <c:v>42674</c:v>
                </c:pt>
                <c:pt idx="118" c:formatCode="yyyy/m/d">
                  <c:v>42704</c:v>
                </c:pt>
                <c:pt idx="119" c:formatCode="yyyy/m/d">
                  <c:v>42735</c:v>
                </c:pt>
                <c:pt idx="120" c:formatCode="yyyy/m/d">
                  <c:v>42766</c:v>
                </c:pt>
                <c:pt idx="121" c:formatCode="yyyy/m/d">
                  <c:v>42794</c:v>
                </c:pt>
                <c:pt idx="122" c:formatCode="yyyy/m/d">
                  <c:v>42825</c:v>
                </c:pt>
                <c:pt idx="123" c:formatCode="yyyy/m/d">
                  <c:v>42855</c:v>
                </c:pt>
                <c:pt idx="124" c:formatCode="yyyy/m/d">
                  <c:v>42886</c:v>
                </c:pt>
                <c:pt idx="125" c:formatCode="yyyy/m/d">
                  <c:v>42916</c:v>
                </c:pt>
                <c:pt idx="126" c:formatCode="yyyy/m/d">
                  <c:v>42947</c:v>
                </c:pt>
                <c:pt idx="127" c:formatCode="yyyy/m/d">
                  <c:v>42978</c:v>
                </c:pt>
                <c:pt idx="128" c:formatCode="yyyy/m/d">
                  <c:v>43008</c:v>
                </c:pt>
                <c:pt idx="129" c:formatCode="yyyy/m/d">
                  <c:v>43039</c:v>
                </c:pt>
                <c:pt idx="130" c:formatCode="yyyy/m/d">
                  <c:v>43069</c:v>
                </c:pt>
                <c:pt idx="131" c:formatCode="yyyy/m/d">
                  <c:v>43100</c:v>
                </c:pt>
                <c:pt idx="132" c:formatCode="yyyy/m/d">
                  <c:v>43131</c:v>
                </c:pt>
                <c:pt idx="133" c:formatCode="yyyy/m/d">
                  <c:v>43159</c:v>
                </c:pt>
                <c:pt idx="134" c:formatCode="yyyy/m/d">
                  <c:v>43190</c:v>
                </c:pt>
                <c:pt idx="135" c:formatCode="yyyy/m/d">
                  <c:v>43220</c:v>
                </c:pt>
                <c:pt idx="136" c:formatCode="yyyy/m/d">
                  <c:v>43251</c:v>
                </c:pt>
                <c:pt idx="137" c:formatCode="yyyy/m/d">
                  <c:v>43281</c:v>
                </c:pt>
                <c:pt idx="138" c:formatCode="yyyy/m/d">
                  <c:v>43312</c:v>
                </c:pt>
                <c:pt idx="139" c:formatCode="yyyy/m/d">
                  <c:v>43343</c:v>
                </c:pt>
                <c:pt idx="140" c:formatCode="yyyy/m/d">
                  <c:v>43373</c:v>
                </c:pt>
                <c:pt idx="141" c:formatCode="yyyy/m/d">
                  <c:v>43404</c:v>
                </c:pt>
                <c:pt idx="142" c:formatCode="yyyy/m/d">
                  <c:v>43434</c:v>
                </c:pt>
                <c:pt idx="143" c:formatCode="yyyy/m/d">
                  <c:v>43465</c:v>
                </c:pt>
                <c:pt idx="144" c:formatCode="yyyy/m/d">
                  <c:v>43496</c:v>
                </c:pt>
                <c:pt idx="145" c:formatCode="yyyy/m/d">
                  <c:v>43524</c:v>
                </c:pt>
                <c:pt idx="146" c:formatCode="yyyy/m/d">
                  <c:v>43555</c:v>
                </c:pt>
                <c:pt idx="147" c:formatCode="yyyy/m/d">
                  <c:v>43585</c:v>
                </c:pt>
                <c:pt idx="148" c:formatCode="yyyy/m/d">
                  <c:v>43616</c:v>
                </c:pt>
                <c:pt idx="149" c:formatCode="yyyy/m/d">
                  <c:v>43646</c:v>
                </c:pt>
                <c:pt idx="150" c:formatCode="yyyy/m/d">
                  <c:v>43677</c:v>
                </c:pt>
                <c:pt idx="151" c:formatCode="yyyy/m/d">
                  <c:v>43708</c:v>
                </c:pt>
                <c:pt idx="152" c:formatCode="yyyy/m/d">
                  <c:v>43738</c:v>
                </c:pt>
                <c:pt idx="153" c:formatCode="yyyy/m/d">
                  <c:v>43769</c:v>
                </c:pt>
                <c:pt idx="154" c:formatCode="yyyy/m/d">
                  <c:v>43799</c:v>
                </c:pt>
                <c:pt idx="155" c:formatCode="yyyy/m/d">
                  <c:v>43830</c:v>
                </c:pt>
                <c:pt idx="156" c:formatCode="yyyy/m/d">
                  <c:v>43861</c:v>
                </c:pt>
                <c:pt idx="157" c:formatCode="yyyy/m/d">
                  <c:v>43890</c:v>
                </c:pt>
                <c:pt idx="158" c:formatCode="yyyy/m/d">
                  <c:v>43921</c:v>
                </c:pt>
                <c:pt idx="159" c:formatCode="yyyy/m/d">
                  <c:v>43951</c:v>
                </c:pt>
                <c:pt idx="160" c:formatCode="yyyy/m/d">
                  <c:v>43982</c:v>
                </c:pt>
                <c:pt idx="161" c:formatCode="yyyy/m/d">
                  <c:v>44012</c:v>
                </c:pt>
                <c:pt idx="162" c:formatCode="yyyy/m/d">
                  <c:v>44043</c:v>
                </c:pt>
                <c:pt idx="163" c:formatCode="yyyy/m/d">
                  <c:v>44074</c:v>
                </c:pt>
                <c:pt idx="164" c:formatCode="yyyy/m/d">
                  <c:v>44104</c:v>
                </c:pt>
                <c:pt idx="165" c:formatCode="yyyy/m/d">
                  <c:v>44135</c:v>
                </c:pt>
                <c:pt idx="166" c:formatCode="yyyy/m/d">
                  <c:v>44165</c:v>
                </c:pt>
                <c:pt idx="167" c:formatCode="yyyy/m/d">
                  <c:v>44196</c:v>
                </c:pt>
                <c:pt idx="168" c:formatCode="yyyy/m/d">
                  <c:v>44227</c:v>
                </c:pt>
                <c:pt idx="169" c:formatCode="yyyy/m/d">
                  <c:v>44255</c:v>
                </c:pt>
                <c:pt idx="170" c:formatCode="yyyy/m/d">
                  <c:v>44286</c:v>
                </c:pt>
                <c:pt idx="171" c:formatCode="yyyy/m/d">
                  <c:v>44316</c:v>
                </c:pt>
                <c:pt idx="172" c:formatCode="yyyy/m/d">
                  <c:v>44347</c:v>
                </c:pt>
                <c:pt idx="173" c:formatCode="yyyy/m/d">
                  <c:v>44377</c:v>
                </c:pt>
                <c:pt idx="174" c:formatCode="yyyy/m/d">
                  <c:v>44408</c:v>
                </c:pt>
                <c:pt idx="175" c:formatCode="yyyy/m/d">
                  <c:v>44439</c:v>
                </c:pt>
                <c:pt idx="176" c:formatCode="yyyy/m/d">
                  <c:v>44469</c:v>
                </c:pt>
                <c:pt idx="177" c:formatCode="yyyy/m/d">
                  <c:v>44500</c:v>
                </c:pt>
                <c:pt idx="178" c:formatCode="yyyy/m/d">
                  <c:v>44530</c:v>
                </c:pt>
                <c:pt idx="179" c:formatCode="yyyy/m/d">
                  <c:v>44561</c:v>
                </c:pt>
                <c:pt idx="180" c:formatCode="yyyy/m/d">
                  <c:v>44592</c:v>
                </c:pt>
                <c:pt idx="181" c:formatCode="yyyy/m/d">
                  <c:v>44620</c:v>
                </c:pt>
                <c:pt idx="182" c:formatCode="yyyy/m/d">
                  <c:v>44651</c:v>
                </c:pt>
                <c:pt idx="183" c:formatCode="yyyy/m/d">
                  <c:v>44681</c:v>
                </c:pt>
                <c:pt idx="184" c:formatCode="yyyy/m/d">
                  <c:v>44712</c:v>
                </c:pt>
                <c:pt idx="185" c:formatCode="yyyy/m/d">
                  <c:v>44742</c:v>
                </c:pt>
                <c:pt idx="186" c:formatCode="yyyy/m/d">
                  <c:v>44773</c:v>
                </c:pt>
                <c:pt idx="187" c:formatCode="yyyy/m/d">
                  <c:v>44804</c:v>
                </c:pt>
                <c:pt idx="188" c:formatCode="yyyy/m/d">
                  <c:v>44834</c:v>
                </c:pt>
                <c:pt idx="189" c:formatCode="yyyy/m/d">
                  <c:v>44865</c:v>
                </c:pt>
                <c:pt idx="190" c:formatCode="yyyy/m/d">
                  <c:v>44895</c:v>
                </c:pt>
                <c:pt idx="191" c:formatCode="yyyy/m/d">
                  <c:v>44926</c:v>
                </c:pt>
                <c:pt idx="192" c:formatCode="yyyy/m/d">
                  <c:v>44957</c:v>
                </c:pt>
                <c:pt idx="193" c:formatCode="yyyy/m/d">
                  <c:v>44985</c:v>
                </c:pt>
                <c:pt idx="194" c:formatCode="yyyy/m/d">
                  <c:v>45016</c:v>
                </c:pt>
                <c:pt idx="195" c:formatCode="yyyy/m/d">
                  <c:v>45046</c:v>
                </c:pt>
                <c:pt idx="196" c:formatCode="yyyy/m/d">
                  <c:v>45077</c:v>
                </c:pt>
                <c:pt idx="197" c:formatCode="yyyy/m/d">
                  <c:v>45107</c:v>
                </c:pt>
              </c:numCache>
            </c:numRef>
          </c:cat>
          <c:val>
            <c:numRef>
              <c:f>[活頁簿2.xlsx]工作表3!$G$4:$G$201</c:f>
              <c:numCache>
                <c:formatCode>General</c:formatCode>
                <c:ptCount val="198"/>
                <c:pt idx="0" c:formatCode="General">
                  <c:v>4.8141</c:v>
                </c:pt>
                <c:pt idx="1" c:formatCode="General">
                  <c:v>4.5775</c:v>
                </c:pt>
                <c:pt idx="2" c:formatCode="General">
                  <c:v>4.6483</c:v>
                </c:pt>
                <c:pt idx="3" c:formatCode="General">
                  <c:v>4.6282</c:v>
                </c:pt>
                <c:pt idx="4" c:formatCode="General">
                  <c:v>4.892</c:v>
                </c:pt>
                <c:pt idx="5" c:formatCode="General">
                  <c:v>5.0265</c:v>
                </c:pt>
                <c:pt idx="6" c:formatCode="General">
                  <c:v>4.7327</c:v>
                </c:pt>
                <c:pt idx="7" c:formatCode="General">
                  <c:v>4.5272</c:v>
                </c:pt>
                <c:pt idx="8" c:formatCode="General">
                  <c:v>4.5944</c:v>
                </c:pt>
                <c:pt idx="9" c:formatCode="General">
                  <c:v>4.4728</c:v>
                </c:pt>
                <c:pt idx="10" c:formatCode="General">
                  <c:v>3.9492</c:v>
                </c:pt>
                <c:pt idx="11" c:formatCode="General">
                  <c:v>4.0347</c:v>
                </c:pt>
                <c:pt idx="12" c:formatCode="General">
                  <c:v>3.5968</c:v>
                </c:pt>
                <c:pt idx="13" c:formatCode="General">
                  <c:v>3.5186</c:v>
                </c:pt>
                <c:pt idx="14" c:formatCode="General">
                  <c:v>3.445</c:v>
                </c:pt>
                <c:pt idx="15" c:formatCode="General">
                  <c:v>3.7337</c:v>
                </c:pt>
                <c:pt idx="16" c:formatCode="General">
                  <c:v>4.0673</c:v>
                </c:pt>
                <c:pt idx="17" c:formatCode="General">
                  <c:v>3.9749</c:v>
                </c:pt>
                <c:pt idx="18" c:formatCode="General">
                  <c:v>3.9579</c:v>
                </c:pt>
                <c:pt idx="19" c:formatCode="General">
                  <c:v>3.8247</c:v>
                </c:pt>
                <c:pt idx="20" c:formatCode="General">
                  <c:v>3.822</c:v>
                </c:pt>
                <c:pt idx="21" c:formatCode="General">
                  <c:v>3.974</c:v>
                </c:pt>
                <c:pt idx="22" c:formatCode="General">
                  <c:v>2.922</c:v>
                </c:pt>
                <c:pt idx="23" c:formatCode="General">
                  <c:v>2.219</c:v>
                </c:pt>
                <c:pt idx="24" c:formatCode="General">
                  <c:v>2.851</c:v>
                </c:pt>
                <c:pt idx="25" c:formatCode="General">
                  <c:v>3.02</c:v>
                </c:pt>
                <c:pt idx="26" c:formatCode="General">
                  <c:v>2.668</c:v>
                </c:pt>
                <c:pt idx="27" c:formatCode="General">
                  <c:v>3.119</c:v>
                </c:pt>
                <c:pt idx="28" c:formatCode="General">
                  <c:v>3.461</c:v>
                </c:pt>
                <c:pt idx="29" c:formatCode="General">
                  <c:v>3.536</c:v>
                </c:pt>
                <c:pt idx="30" c:formatCode="General">
                  <c:v>3.481</c:v>
                </c:pt>
                <c:pt idx="31" c:formatCode="General">
                  <c:v>3.403</c:v>
                </c:pt>
                <c:pt idx="32" c:formatCode="General">
                  <c:v>3.305</c:v>
                </c:pt>
                <c:pt idx="33" c:formatCode="General">
                  <c:v>3.388</c:v>
                </c:pt>
                <c:pt idx="34" c:formatCode="General">
                  <c:v>3.198</c:v>
                </c:pt>
                <c:pt idx="35" c:formatCode="General">
                  <c:v>3.837</c:v>
                </c:pt>
                <c:pt idx="36" c:formatCode="General">
                  <c:v>3.588</c:v>
                </c:pt>
                <c:pt idx="37" c:formatCode="General">
                  <c:v>3.619</c:v>
                </c:pt>
                <c:pt idx="38" c:formatCode="General">
                  <c:v>3.833</c:v>
                </c:pt>
                <c:pt idx="39" c:formatCode="General">
                  <c:v>3.659</c:v>
                </c:pt>
                <c:pt idx="40" c:formatCode="General">
                  <c:v>3.303</c:v>
                </c:pt>
                <c:pt idx="41" c:formatCode="General">
                  <c:v>2.935</c:v>
                </c:pt>
                <c:pt idx="42" c:formatCode="General">
                  <c:v>2.905</c:v>
                </c:pt>
                <c:pt idx="43" c:formatCode="General">
                  <c:v>2.47</c:v>
                </c:pt>
                <c:pt idx="44" c:formatCode="General">
                  <c:v>2.512</c:v>
                </c:pt>
                <c:pt idx="45" c:formatCode="General">
                  <c:v>2.603</c:v>
                </c:pt>
                <c:pt idx="46" c:formatCode="General">
                  <c:v>2.797</c:v>
                </c:pt>
                <c:pt idx="47" c:formatCode="General">
                  <c:v>3.288</c:v>
                </c:pt>
                <c:pt idx="48" c:formatCode="General">
                  <c:v>3.374</c:v>
                </c:pt>
                <c:pt idx="49" c:formatCode="General">
                  <c:v>3.422</c:v>
                </c:pt>
                <c:pt idx="50" c:formatCode="General">
                  <c:v>3.468</c:v>
                </c:pt>
                <c:pt idx="51" c:formatCode="General">
                  <c:v>3.29</c:v>
                </c:pt>
                <c:pt idx="52" c:formatCode="General">
                  <c:v>3.059</c:v>
                </c:pt>
                <c:pt idx="53" c:formatCode="General">
                  <c:v>3.16</c:v>
                </c:pt>
                <c:pt idx="54" c:formatCode="General">
                  <c:v>2.793</c:v>
                </c:pt>
                <c:pt idx="55" c:formatCode="General">
                  <c:v>2.234</c:v>
                </c:pt>
                <c:pt idx="56" c:formatCode="General">
                  <c:v>1.917</c:v>
                </c:pt>
                <c:pt idx="57" c:formatCode="General">
                  <c:v>2.116</c:v>
                </c:pt>
                <c:pt idx="58" c:formatCode="General">
                  <c:v>2.072</c:v>
                </c:pt>
                <c:pt idx="59" c:formatCode="General">
                  <c:v>1.876</c:v>
                </c:pt>
                <c:pt idx="60" c:formatCode="General">
                  <c:v>1.795</c:v>
                </c:pt>
                <c:pt idx="61" c:formatCode="General">
                  <c:v>1.974</c:v>
                </c:pt>
                <c:pt idx="62" c:formatCode="General">
                  <c:v>2.214</c:v>
                </c:pt>
                <c:pt idx="63" c:formatCode="General">
                  <c:v>1.919</c:v>
                </c:pt>
                <c:pt idx="64" c:formatCode="General">
                  <c:v>1.563</c:v>
                </c:pt>
                <c:pt idx="65" c:formatCode="General">
                  <c:v>1.643</c:v>
                </c:pt>
                <c:pt idx="66" c:formatCode="General">
                  <c:v>1.47</c:v>
                </c:pt>
                <c:pt idx="67" c:formatCode="General">
                  <c:v>1.548</c:v>
                </c:pt>
                <c:pt idx="68" c:formatCode="General">
                  <c:v>1.633</c:v>
                </c:pt>
                <c:pt idx="69" c:formatCode="General">
                  <c:v>1.694</c:v>
                </c:pt>
                <c:pt idx="70" c:formatCode="General">
                  <c:v>1.613</c:v>
                </c:pt>
                <c:pt idx="71" c:formatCode="General">
                  <c:v>1.757</c:v>
                </c:pt>
                <c:pt idx="72" c:formatCode="General">
                  <c:v>1.985</c:v>
                </c:pt>
                <c:pt idx="73" c:formatCode="General">
                  <c:v>1.881</c:v>
                </c:pt>
                <c:pt idx="74" c:formatCode="General">
                  <c:v>1.852</c:v>
                </c:pt>
                <c:pt idx="75" c:formatCode="General">
                  <c:v>1.673</c:v>
                </c:pt>
                <c:pt idx="76" c:formatCode="General">
                  <c:v>2.132</c:v>
                </c:pt>
                <c:pt idx="77" c:formatCode="General">
                  <c:v>2.487</c:v>
                </c:pt>
                <c:pt idx="78" c:formatCode="General">
                  <c:v>2.588</c:v>
                </c:pt>
                <c:pt idx="79" c:formatCode="General">
                  <c:v>2.789</c:v>
                </c:pt>
                <c:pt idx="80" c:formatCode="General">
                  <c:v>2.615</c:v>
                </c:pt>
                <c:pt idx="81" c:formatCode="General">
                  <c:v>2.543</c:v>
                </c:pt>
                <c:pt idx="82" c:formatCode="General">
                  <c:v>2.741</c:v>
                </c:pt>
                <c:pt idx="83" c:formatCode="General">
                  <c:v>3.006</c:v>
                </c:pt>
                <c:pt idx="84" c:formatCode="General">
                  <c:v>2.666</c:v>
                </c:pt>
                <c:pt idx="85" c:formatCode="General">
                  <c:v>2.66</c:v>
                </c:pt>
                <c:pt idx="86" c:formatCode="General">
                  <c:v>2.724</c:v>
                </c:pt>
                <c:pt idx="87" c:formatCode="General">
                  <c:v>2.648</c:v>
                </c:pt>
                <c:pt idx="88" c:formatCode="General">
                  <c:v>2.457</c:v>
                </c:pt>
                <c:pt idx="89" c:formatCode="General">
                  <c:v>2.516</c:v>
                </c:pt>
                <c:pt idx="90" c:formatCode="General">
                  <c:v>2.558</c:v>
                </c:pt>
                <c:pt idx="91" c:formatCode="General">
                  <c:v>2.345</c:v>
                </c:pt>
                <c:pt idx="92" c:formatCode="General">
                  <c:v>2.508</c:v>
                </c:pt>
                <c:pt idx="93" c:formatCode="General">
                  <c:v>2.335</c:v>
                </c:pt>
                <c:pt idx="94" c:formatCode="General">
                  <c:v>2.196</c:v>
                </c:pt>
                <c:pt idx="95" c:formatCode="General">
                  <c:v>2.174</c:v>
                </c:pt>
                <c:pt idx="96" c:formatCode="General">
                  <c:v>1.68</c:v>
                </c:pt>
                <c:pt idx="97" c:formatCode="General">
                  <c:v>2.002</c:v>
                </c:pt>
                <c:pt idx="98" c:formatCode="General">
                  <c:v>1.934</c:v>
                </c:pt>
                <c:pt idx="99" c:formatCode="General">
                  <c:v>2.044</c:v>
                </c:pt>
                <c:pt idx="100" c:formatCode="General">
                  <c:v>2.095</c:v>
                </c:pt>
                <c:pt idx="101" c:formatCode="General">
                  <c:v>2.333</c:v>
                </c:pt>
                <c:pt idx="102" c:formatCode="General">
                  <c:v>2.205</c:v>
                </c:pt>
                <c:pt idx="103" c:formatCode="General">
                  <c:v>2.2</c:v>
                </c:pt>
                <c:pt idx="104" c:formatCode="General">
                  <c:v>2.06</c:v>
                </c:pt>
                <c:pt idx="105" c:formatCode="General">
                  <c:v>2.151</c:v>
                </c:pt>
                <c:pt idx="106" c:formatCode="General">
                  <c:v>2.218</c:v>
                </c:pt>
                <c:pt idx="107" c:formatCode="General">
                  <c:v>2.275</c:v>
                </c:pt>
                <c:pt idx="108" c:formatCode="General">
                  <c:v>1.93</c:v>
                </c:pt>
                <c:pt idx="109" c:formatCode="General">
                  <c:v>1.74</c:v>
                </c:pt>
                <c:pt idx="110" c:formatCode="General">
                  <c:v>1.784</c:v>
                </c:pt>
                <c:pt idx="111" c:formatCode="General">
                  <c:v>1.819</c:v>
                </c:pt>
                <c:pt idx="112" c:formatCode="General">
                  <c:v>1.834</c:v>
                </c:pt>
                <c:pt idx="113" c:formatCode="General">
                  <c:v>1.492</c:v>
                </c:pt>
                <c:pt idx="114" c:formatCode="General">
                  <c:v>1.458</c:v>
                </c:pt>
                <c:pt idx="115" c:formatCode="General">
                  <c:v>1.568</c:v>
                </c:pt>
                <c:pt idx="116" c:formatCode="General">
                  <c:v>1.606</c:v>
                </c:pt>
                <c:pt idx="117" c:formatCode="General">
                  <c:v>1.834</c:v>
                </c:pt>
                <c:pt idx="118" c:formatCode="General">
                  <c:v>2.367</c:v>
                </c:pt>
                <c:pt idx="119" c:formatCode="General">
                  <c:v>2.432</c:v>
                </c:pt>
                <c:pt idx="120" c:formatCode="General">
                  <c:v>2.451</c:v>
                </c:pt>
                <c:pt idx="121" c:formatCode="General">
                  <c:v>2.358</c:v>
                </c:pt>
                <c:pt idx="122" c:formatCode="General">
                  <c:v>2.395</c:v>
                </c:pt>
                <c:pt idx="123" c:formatCode="General">
                  <c:v>2.282</c:v>
                </c:pt>
                <c:pt idx="124" c:formatCode="General">
                  <c:v>2.198</c:v>
                </c:pt>
                <c:pt idx="125" c:formatCode="General">
                  <c:v>2.302</c:v>
                </c:pt>
                <c:pt idx="126" c:formatCode="General">
                  <c:v>2.292</c:v>
                </c:pt>
                <c:pt idx="127" c:formatCode="General">
                  <c:v>2.122</c:v>
                </c:pt>
                <c:pt idx="128" c:formatCode="General">
                  <c:v>2.326</c:v>
                </c:pt>
                <c:pt idx="129" c:formatCode="General">
                  <c:v>2.376</c:v>
                </c:pt>
                <c:pt idx="130" c:formatCode="General">
                  <c:v>2.415</c:v>
                </c:pt>
                <c:pt idx="131" c:formatCode="General">
                  <c:v>2.411</c:v>
                </c:pt>
                <c:pt idx="132" c:formatCode="General">
                  <c:v>2.72</c:v>
                </c:pt>
                <c:pt idx="133" c:formatCode="General">
                  <c:v>2.868</c:v>
                </c:pt>
                <c:pt idx="134" c:formatCode="General">
                  <c:v>2.744</c:v>
                </c:pt>
                <c:pt idx="135" c:formatCode="General">
                  <c:v>2.936</c:v>
                </c:pt>
                <c:pt idx="136" c:formatCode="General">
                  <c:v>2.822</c:v>
                </c:pt>
                <c:pt idx="137" c:formatCode="General">
                  <c:v>2.851</c:v>
                </c:pt>
                <c:pt idx="138" c:formatCode="General">
                  <c:v>2.964</c:v>
                </c:pt>
                <c:pt idx="139" c:formatCode="General">
                  <c:v>2.853</c:v>
                </c:pt>
                <c:pt idx="140" c:formatCode="General">
                  <c:v>3.056</c:v>
                </c:pt>
                <c:pt idx="141" c:formatCode="General">
                  <c:v>3.159</c:v>
                </c:pt>
                <c:pt idx="142" c:formatCode="General">
                  <c:v>3.013</c:v>
                </c:pt>
                <c:pt idx="143" c:formatCode="General">
                  <c:v>2.691</c:v>
                </c:pt>
                <c:pt idx="144" c:formatCode="General">
                  <c:v>2.635</c:v>
                </c:pt>
                <c:pt idx="145" c:formatCode="General">
                  <c:v>2.711</c:v>
                </c:pt>
                <c:pt idx="146" c:formatCode="General">
                  <c:v>2.414</c:v>
                </c:pt>
                <c:pt idx="147" c:formatCode="General">
                  <c:v>2.507</c:v>
                </c:pt>
                <c:pt idx="148" c:formatCode="General">
                  <c:v>2.142</c:v>
                </c:pt>
                <c:pt idx="149" c:formatCode="General">
                  <c:v>2</c:v>
                </c:pt>
                <c:pt idx="150" c:formatCode="General">
                  <c:v>2.021</c:v>
                </c:pt>
                <c:pt idx="151" c:formatCode="General">
                  <c:v>1.506</c:v>
                </c:pt>
                <c:pt idx="152" c:formatCode="General">
                  <c:v>1.673</c:v>
                </c:pt>
                <c:pt idx="153" c:formatCode="General">
                  <c:v>1.691</c:v>
                </c:pt>
                <c:pt idx="154" c:formatCode="General">
                  <c:v>1.776</c:v>
                </c:pt>
                <c:pt idx="155" c:formatCode="General">
                  <c:v>1.91</c:v>
                </c:pt>
                <c:pt idx="156" c:formatCode="General">
                  <c:v>1.519</c:v>
                </c:pt>
                <c:pt idx="157" c:formatCode="General">
                  <c:v>1.126</c:v>
                </c:pt>
                <c:pt idx="158" c:formatCode="General">
                  <c:v>0.699</c:v>
                </c:pt>
                <c:pt idx="159" c:formatCode="General">
                  <c:v>0.625</c:v>
                </c:pt>
                <c:pt idx="160" c:formatCode="General">
                  <c:v>0.644</c:v>
                </c:pt>
                <c:pt idx="161" c:formatCode="General">
                  <c:v>0.653</c:v>
                </c:pt>
                <c:pt idx="162" c:formatCode="General">
                  <c:v>0.536</c:v>
                </c:pt>
                <c:pt idx="163" c:formatCode="General">
                  <c:v>0.693</c:v>
                </c:pt>
                <c:pt idx="164" c:formatCode="General">
                  <c:v>0.677</c:v>
                </c:pt>
                <c:pt idx="165" c:formatCode="General">
                  <c:v>0.859</c:v>
                </c:pt>
                <c:pt idx="166" c:formatCode="General">
                  <c:v>0.842</c:v>
                </c:pt>
                <c:pt idx="167" c:formatCode="General">
                  <c:v>0.912</c:v>
                </c:pt>
                <c:pt idx="168" c:formatCode="General">
                  <c:v>1.094</c:v>
                </c:pt>
                <c:pt idx="169" c:formatCode="General">
                  <c:v>1.456</c:v>
                </c:pt>
                <c:pt idx="170" c:formatCode="General">
                  <c:v>1.746</c:v>
                </c:pt>
                <c:pt idx="171" c:formatCode="General">
                  <c:v>1.631</c:v>
                </c:pt>
                <c:pt idx="172" c:formatCode="General">
                  <c:v>1.593</c:v>
                </c:pt>
                <c:pt idx="173" c:formatCode="General">
                  <c:v>1.444</c:v>
                </c:pt>
                <c:pt idx="174" c:formatCode="General">
                  <c:v>1.239</c:v>
                </c:pt>
                <c:pt idx="175" c:formatCode="General">
                  <c:v>1.302</c:v>
                </c:pt>
                <c:pt idx="176" c:formatCode="General">
                  <c:v>1.527</c:v>
                </c:pt>
                <c:pt idx="177" c:formatCode="General">
                  <c:v>1.556</c:v>
                </c:pt>
                <c:pt idx="178" c:formatCode="General">
                  <c:v>1.441</c:v>
                </c:pt>
                <c:pt idx="179" c:formatCode="General">
                  <c:v>1.498</c:v>
                </c:pt>
                <c:pt idx="180" c:formatCode="General">
                  <c:v>1.782</c:v>
                </c:pt>
                <c:pt idx="181" c:formatCode="General">
                  <c:v>1.839</c:v>
                </c:pt>
                <c:pt idx="182" c:formatCode="General">
                  <c:v>2.325</c:v>
                </c:pt>
                <c:pt idx="183" c:formatCode="General">
                  <c:v>2.885</c:v>
                </c:pt>
                <c:pt idx="184" c:formatCode="General">
                  <c:v>2.844</c:v>
                </c:pt>
                <c:pt idx="185" c:formatCode="General">
                  <c:v>2.974</c:v>
                </c:pt>
                <c:pt idx="186" c:formatCode="General">
                  <c:v>2.642</c:v>
                </c:pt>
                <c:pt idx="187" c:formatCode="General">
                  <c:v>3.132</c:v>
                </c:pt>
                <c:pt idx="188" c:formatCode="General">
                  <c:v>3.804</c:v>
                </c:pt>
                <c:pt idx="189" c:formatCode="General">
                  <c:v>4.077</c:v>
                </c:pt>
                <c:pt idx="190" c:formatCode="General">
                  <c:v>3.701</c:v>
                </c:pt>
                <c:pt idx="191" c:formatCode="General">
                  <c:v>3.831</c:v>
                </c:pt>
                <c:pt idx="192" c:formatCode="General">
                  <c:v>3.529</c:v>
                </c:pt>
                <c:pt idx="193" c:formatCode="General">
                  <c:v>3.914</c:v>
                </c:pt>
                <c:pt idx="194" c:formatCode="General">
                  <c:v>3.49</c:v>
                </c:pt>
                <c:pt idx="195" c:formatCode="General">
                  <c:v>3.452</c:v>
                </c:pt>
                <c:pt idx="196" c:formatCode="General">
                  <c:v>3.637</c:v>
                </c:pt>
                <c:pt idx="197" c:formatCode="General">
                  <c:v>3.7368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ysClr val="window" lastClr="FFFFFF"/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upBars>
          <c:downBars>
            <c:spPr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downBars>
        </c:upDownBars>
        <c:axId val="550128114"/>
        <c:axId val="752114334"/>
      </c:stockChart>
      <c:dateAx>
        <c:axId val="55012811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</a:p>
        </c:txPr>
        <c:crossAx val="752114334"/>
        <c:crosses val="autoZero"/>
        <c:auto val="1"/>
        <c:lblOffset val="100"/>
        <c:baseTimeUnit val="months"/>
        <c:majorUnit val="12"/>
        <c:majorTimeUnit val="months"/>
      </c:dateAx>
      <c:valAx>
        <c:axId val="75211433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</a:p>
        </c:txPr>
        <c:crossAx val="550128114"/>
        <c:crossesAt val="39083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64FAC63-AAD9-4B4D-AE79-4960E631B513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BE67F71-664A-4CFD-9380-8AD6C00B094B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20D4-C70B-4D05-83E6-53087BB8AAB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2255-6F41-49AB-A503-419DB8089AF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5D92-E996-408A-8B39-D4836EB8932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B5D9-5AB0-4B3E-99B8-7B4CDA09337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5549-B079-4AA5-9037-2AA19D5D45E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66F9-66F2-48F5-BD3E-3F8362DAF43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95AA-9B9C-48EE-BF5D-7ABEBBB53F3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958C-6AD5-44E3-B590-79C3D05226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0331-087A-488D-8C0F-3555539AC14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4D82-7513-4672-AA01-5F8FFF8DFB3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6DC7-89DB-4739-A4C2-C5A91C83DA0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24625"/>
            <a:ext cx="12604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21CB08-0177-42D2-AC76-9F2A48821937}" type="slidenum">
              <a:rPr lang="en-US" altLang="zh-TW"/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468313" y="6381750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 b="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  <a:endParaRPr lang="zh-TW" altLang="en-US" sz="1000" b="0">
              <a:solidFill>
                <a:schemeClr val="bg2"/>
              </a:solidFill>
              <a:latin typeface="標楷體" panose="03000509000000000000" pitchFamily="65" charset="-120"/>
            </a:endParaRP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  <p:sp>
        <p:nvSpPr>
          <p:cNvPr id="1033" name="Text Box 26"/>
          <p:cNvSpPr txBox="1">
            <a:spLocks noChangeArrowheads="1"/>
          </p:cNvSpPr>
          <p:nvPr userDrawn="1"/>
        </p:nvSpPr>
        <p:spPr bwMode="auto">
          <a:xfrm>
            <a:off x="7667625" y="692150"/>
            <a:ext cx="115093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0" dirty="0">
                <a:latin typeface="標楷體" panose="03000509000000000000" pitchFamily="65" charset="-120"/>
              </a:rPr>
              <a:t>   </a:t>
            </a:r>
            <a:endParaRPr lang="en-US" altLang="zh-TW" sz="1200" b="0" dirty="0">
              <a:latin typeface="標楷體" panose="03000509000000000000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D12B4AD-09F3-4AB6-A3F8-421539AF389D}" type="datetimeFigureOut">
              <a:rPr kumimoji="0" lang="zh-TW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</a:fld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F2E0FE6-EB0B-427D-A6DC-925E770A47B6}" type="slidenum">
              <a:rPr kumimoji="0" lang="zh-TW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</a:fld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0" Type="http://schemas.openxmlformats.org/officeDocument/2006/relationships/notesSlide" Target="../notesSlides/notesSlide1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FX-SWAP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交易策略 ── 擇點區間偏多操作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2718" y="5197882"/>
            <a:ext cx="8183880" cy="11226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TW" sz="20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過去十年當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10Y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利率 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-CPI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高於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1%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時，後市利率將走低</a:t>
            </a:r>
            <a:endParaRPr lang="zh-TW" altLang="en-US" sz="2200" kern="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l"/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頂部約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4%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，預計下半年大區間在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3.3%~4%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algn="l"/>
            <a:r>
              <a:rPr lang="en-US" altLang="zh-TW" sz="22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50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@ 3.8%~3.9%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，預期獲利約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1,500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13335" y="1057275"/>
            <a:ext cx="9022715" cy="4140835"/>
            <a:chOff x="87" y="1625"/>
            <a:chExt cx="14209" cy="7738"/>
          </a:xfrm>
        </p:grpSpPr>
        <p:graphicFrame>
          <p:nvGraphicFramePr>
            <p:cNvPr id="4" name="物件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" r:id="rId2" imgW="914400" imgH="215900" progId="Equation.KSEE3">
                    <p:embed/>
                  </p:oleObj>
                </mc:Choice>
                <mc:Fallback>
                  <p:oleObj name="" r:id="rId2" imgW="914400" imgH="215900" progId="Equation.KSEE3">
                    <p:embed/>
                    <p:pic>
                      <p:nvPicPr>
                        <p:cNvPr id="0" name="圖片 615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群組 20"/>
            <p:cNvGrpSpPr/>
            <p:nvPr/>
          </p:nvGrpSpPr>
          <p:grpSpPr>
            <a:xfrm rot="0">
              <a:off x="87" y="1625"/>
              <a:ext cx="14209" cy="7738"/>
              <a:chOff x="87" y="1628"/>
              <a:chExt cx="14209" cy="7858"/>
            </a:xfrm>
          </p:grpSpPr>
          <p:graphicFrame>
            <p:nvGraphicFramePr>
              <p:cNvPr id="13" name="圖表 12"/>
              <p:cNvGraphicFramePr/>
              <p:nvPr/>
            </p:nvGraphicFramePr>
            <p:xfrm>
              <a:off x="87" y="1628"/>
              <a:ext cx="14209" cy="78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"/>
              </a:graphicData>
            </a:graphic>
          </p:graphicFrame>
          <p:sp>
            <p:nvSpPr>
              <p:cNvPr id="14" name="矩形 13"/>
              <p:cNvSpPr/>
              <p:nvPr/>
            </p:nvSpPr>
            <p:spPr bwMode="auto">
              <a:xfrm>
                <a:off x="5724" y="2290"/>
                <a:ext cx="15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86" y="2290"/>
                <a:ext cx="130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079" y="2290"/>
                <a:ext cx="14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90" y="4150"/>
                <a:ext cx="13908" cy="168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3" name="向上箭號 22"/>
            <p:cNvSpPr/>
            <p:nvPr/>
          </p:nvSpPr>
          <p:spPr bwMode="auto">
            <a:xfrm rot="7920000">
              <a:off x="6079" y="5828"/>
              <a:ext cx="349" cy="1112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向上箭號 23"/>
            <p:cNvSpPr/>
            <p:nvPr/>
          </p:nvSpPr>
          <p:spPr bwMode="auto">
            <a:xfrm rot="8940000">
              <a:off x="10331" y="5799"/>
              <a:ext cx="304" cy="225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TWD FX-SW </a:t>
            </a:r>
            <a:r>
              <a:rPr lang="zh-TW" altLang="en-US" sz="2700" dirty="0"/>
              <a:t>各天期台美利差情況</a:t>
            </a:r>
            <a:endParaRPr lang="zh-TW" altLang="en-US" sz="27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46041" y="2226469"/>
          <a:ext cx="3634430" cy="1870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053"/>
                <a:gridCol w="1328351"/>
                <a:gridCol w="1421027"/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TENOR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SWAP POINT</a:t>
                      </a:r>
                      <a:endParaRPr lang="en-US" altLang="zh-TW" sz="1000" dirty="0" smtClean="0"/>
                    </a:p>
                    <a:p>
                      <a:r>
                        <a:rPr lang="en-US" altLang="zh-TW" sz="1000" dirty="0" smtClean="0"/>
                        <a:t>( 30D </a:t>
                      </a:r>
                      <a:r>
                        <a:rPr lang="zh-TW" altLang="en-US" sz="1000" dirty="0" smtClean="0"/>
                        <a:t>標準化 </a:t>
                      </a:r>
                      <a:r>
                        <a:rPr lang="en-US" altLang="zh-TW" sz="1000" dirty="0" smtClean="0"/>
                        <a:t>)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利差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-102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395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3M</a:t>
                      </a:r>
                      <a:endParaRPr lang="en-US" altLang="zh-TW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-316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-640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420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-950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415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1Y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-1245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直線圖說文字 2 4"/>
          <p:cNvSpPr/>
          <p:nvPr/>
        </p:nvSpPr>
        <p:spPr>
          <a:xfrm>
            <a:off x="5517292" y="2125266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81"/>
              <a:gd name="adj6" fmla="val -726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050" b="0" dirty="0">
                <a:solidFill>
                  <a:prstClr val="white"/>
                </a:solidFill>
              </a:rPr>
              <a:t>2023/7/26 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遇到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升息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1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碼機率高</a:t>
            </a:r>
            <a:endParaRPr kumimoji="0" lang="zh-TW" altLang="en-US" sz="1050" b="0" dirty="0">
              <a:solidFill>
                <a:prstClr val="white"/>
              </a:solidFill>
            </a:endParaRPr>
          </a:p>
        </p:txBody>
      </p:sp>
      <p:sp>
        <p:nvSpPr>
          <p:cNvPr id="6" name="直線圖說文字 2 5"/>
          <p:cNvSpPr/>
          <p:nvPr/>
        </p:nvSpPr>
        <p:spPr>
          <a:xfrm>
            <a:off x="5517292" y="2828153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3"/>
              <a:gd name="adj6" fmla="val -6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除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7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月外，目前到年底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並未有在升息的預期</a:t>
            </a:r>
            <a:endParaRPr kumimoji="0" lang="zh-TW" altLang="en-US" sz="1050" b="0" dirty="0">
              <a:solidFill>
                <a:prstClr val="white"/>
              </a:solidFill>
            </a:endParaRPr>
          </a:p>
        </p:txBody>
      </p:sp>
      <p:sp>
        <p:nvSpPr>
          <p:cNvPr id="7" name="直線圖說文字 2 6"/>
          <p:cNvSpPr/>
          <p:nvPr/>
        </p:nvSpPr>
        <p:spPr>
          <a:xfrm>
            <a:off x="5517291" y="3531041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"/>
              <a:gd name="adj6" fmla="val -70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若今年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7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升息，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利率期貨顯示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明年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1~3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有降</a:t>
            </a:r>
            <a:r>
              <a:rPr kumimoji="0" lang="en-US" altLang="zh-TW" sz="900" b="0" dirty="0">
                <a:solidFill>
                  <a:prstClr val="white"/>
                </a:solidFill>
              </a:rPr>
              <a:t>0.5~1</a:t>
            </a:r>
            <a:r>
              <a:rPr kumimoji="0" lang="zh-TW" altLang="en-US" sz="900" b="0" dirty="0">
                <a:solidFill>
                  <a:prstClr val="white"/>
                </a:solidFill>
              </a:rPr>
              <a:t>碼預期</a:t>
            </a:r>
            <a:endParaRPr kumimoji="0" lang="zh-TW" altLang="en-US" sz="900" b="0" dirty="0">
              <a:solidFill>
                <a:prstClr val="white"/>
              </a:solidFill>
            </a:endParaRPr>
          </a:p>
        </p:txBody>
      </p:sp>
      <p:sp>
        <p:nvSpPr>
          <p:cNvPr id="8" name="直線圖說文字 2 7"/>
          <p:cNvSpPr/>
          <p:nvPr/>
        </p:nvSpPr>
        <p:spPr>
          <a:xfrm>
            <a:off x="5517290" y="4221571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579"/>
              <a:gd name="adj6" fmla="val -698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若今年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7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升息，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利率期貨顯示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明年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5~6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有降</a:t>
            </a:r>
            <a:r>
              <a:rPr kumimoji="0" lang="en-US" altLang="zh-TW" sz="900" b="0" dirty="0">
                <a:solidFill>
                  <a:prstClr val="white"/>
                </a:solidFill>
              </a:rPr>
              <a:t>1.5~2</a:t>
            </a:r>
            <a:r>
              <a:rPr kumimoji="0" lang="zh-TW" altLang="en-US" sz="900" b="0" dirty="0">
                <a:solidFill>
                  <a:prstClr val="white"/>
                </a:solidFill>
              </a:rPr>
              <a:t>碼預期</a:t>
            </a:r>
            <a:endParaRPr kumimoji="0" lang="zh-TW" altLang="en-US" sz="900" b="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TWD FX-SW </a:t>
            </a:r>
            <a:r>
              <a:rPr lang="zh-TW" altLang="en-US" sz="2700" dirty="0"/>
              <a:t>隱含美金與台幣利率關係</a:t>
            </a:r>
            <a:endParaRPr lang="zh-TW" altLang="en-US" sz="27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746041" y="2226469"/>
          <a:ext cx="3634431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053"/>
                <a:gridCol w="1328351"/>
                <a:gridCol w="1421027"/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TENOR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USD DEPO</a:t>
                      </a:r>
                      <a:endParaRPr lang="en-US" altLang="zh-TW" sz="1000" dirty="0" smtClean="0"/>
                    </a:p>
                    <a:p>
                      <a:r>
                        <a:rPr lang="en-US" altLang="zh-TW" sz="1000" dirty="0" smtClean="0"/>
                        <a:t>(TAIFX 3 OFFER )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Implied</a:t>
                      </a:r>
                      <a:r>
                        <a:rPr lang="en-US" altLang="zh-TW" sz="1000" baseline="0" dirty="0" smtClean="0"/>
                        <a:t> TWD rate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5.52%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1.57%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3M</a:t>
                      </a:r>
                      <a:endParaRPr lang="en-US" altLang="zh-TW" sz="100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5.63%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5.71%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1.51%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5.73%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1.58%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1Y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5.75%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1.65%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直線圖說文字 2 7"/>
          <p:cNvSpPr/>
          <p:nvPr/>
        </p:nvSpPr>
        <p:spPr>
          <a:xfrm>
            <a:off x="5517289" y="3408920"/>
            <a:ext cx="3157154" cy="10373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90"/>
              <a:gd name="adj6" fmla="val -415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050" b="0" dirty="0">
                <a:solidFill>
                  <a:prstClr val="white"/>
                </a:solidFill>
              </a:rPr>
              <a:t>6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月初曾一度高至</a:t>
            </a:r>
            <a:r>
              <a:rPr kumimoji="0" lang="en-US" altLang="zh-TW" sz="1200" b="0" dirty="0">
                <a:solidFill>
                  <a:srgbClr val="FF0000"/>
                </a:solidFill>
              </a:rPr>
              <a:t>1.80%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隨著市場變化且反應台幣利率過高的情況，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目前降至</a:t>
            </a:r>
            <a:r>
              <a:rPr kumimoji="0" lang="en-US" altLang="zh-TW" sz="1200" b="0" dirty="0">
                <a:solidFill>
                  <a:srgbClr val="FFC000"/>
                </a:solidFill>
              </a:rPr>
              <a:t>1.65%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不過仍比市場上能取得的利率產品高。</a:t>
            </a:r>
            <a:endParaRPr kumimoji="0" lang="en-US" altLang="zh-TW" sz="1050" b="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2700" b="0" dirty="0">
                <a:solidFill>
                  <a:prstClr val="black"/>
                </a:solidFill>
              </a:rPr>
              <a:t>USD SOFR IRS </a:t>
            </a:r>
            <a:r>
              <a:rPr kumimoji="0" lang="zh-TW" altLang="en-US" sz="2700" b="0" dirty="0">
                <a:solidFill>
                  <a:prstClr val="black"/>
                </a:solidFill>
              </a:rPr>
              <a:t>與 </a:t>
            </a:r>
            <a:r>
              <a:rPr kumimoji="0" lang="en-US" altLang="zh-TW" sz="2700" b="0" dirty="0">
                <a:solidFill>
                  <a:prstClr val="black"/>
                </a:solidFill>
              </a:rPr>
              <a:t>USD DEPO </a:t>
            </a:r>
            <a:r>
              <a:rPr kumimoji="0" lang="zh-TW" altLang="en-US" sz="2700" b="0" dirty="0">
                <a:solidFill>
                  <a:prstClr val="black"/>
                </a:solidFill>
              </a:rPr>
              <a:t>關聯性</a:t>
            </a:r>
            <a:endParaRPr kumimoji="0" lang="zh-TW" altLang="en-US" sz="2700" b="0" dirty="0">
              <a:solidFill>
                <a:prstClr val="black"/>
              </a:solidFill>
            </a:endParaRPr>
          </a:p>
        </p:txBody>
      </p:sp>
      <p:pic>
        <p:nvPicPr>
          <p:cNvPr id="5" name="圖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802404" y="2239566"/>
            <a:ext cx="4869347" cy="3158792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986848" y="2239565"/>
            <a:ext cx="2534680" cy="3263504"/>
          </a:xfrm>
        </p:spPr>
        <p:txBody>
          <a:bodyPr>
            <a:normAutofit/>
          </a:bodyPr>
          <a:lstStyle/>
          <a:p>
            <a:r>
              <a:rPr lang="en-US" altLang="zh-TW" sz="1200" dirty="0"/>
              <a:t>USD DEPO</a:t>
            </a:r>
            <a:r>
              <a:rPr lang="zh-TW" altLang="en-US" sz="1200" dirty="0"/>
              <a:t>價格多為參考且</a:t>
            </a:r>
            <a:r>
              <a:rPr lang="en-US" altLang="zh-TW" sz="1200" dirty="0"/>
              <a:t>Function</a:t>
            </a:r>
            <a:r>
              <a:rPr lang="zh-TW" altLang="en-US" sz="1200" dirty="0"/>
              <a:t>不屬於交易端</a:t>
            </a:r>
            <a:endParaRPr lang="en-US" altLang="zh-TW" sz="1200" dirty="0"/>
          </a:p>
          <a:p>
            <a:r>
              <a:rPr lang="en-US" altLang="zh-TW" sz="1200" dirty="0"/>
              <a:t>USD SOFR IRS</a:t>
            </a:r>
            <a:r>
              <a:rPr lang="zh-TW" altLang="en-US" sz="1200" dirty="0"/>
              <a:t>可供交易流動性好且與</a:t>
            </a:r>
            <a:r>
              <a:rPr lang="en-US" altLang="zh-TW" sz="1200" dirty="0"/>
              <a:t>USD</a:t>
            </a:r>
            <a:r>
              <a:rPr lang="zh-TW" altLang="en-US" sz="1200" dirty="0"/>
              <a:t> </a:t>
            </a:r>
            <a:r>
              <a:rPr lang="en-US" altLang="zh-TW" sz="1200" dirty="0"/>
              <a:t>DEPO</a:t>
            </a:r>
            <a:r>
              <a:rPr lang="zh-TW" altLang="en-US" sz="1200" dirty="0"/>
              <a:t>高度正相關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/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700" b="0" dirty="0">
                <a:solidFill>
                  <a:prstClr val="black"/>
                </a:solidFill>
              </a:rPr>
              <a:t>交易策略</a:t>
            </a:r>
            <a:endParaRPr kumimoji="0" lang="zh-TW" altLang="en-US" sz="2700" b="0" dirty="0">
              <a:solidFill>
                <a:prstClr val="black"/>
              </a:solidFill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03190" y="2239565"/>
            <a:ext cx="7718339" cy="959291"/>
          </a:xfrm>
        </p:spPr>
        <p:txBody>
          <a:bodyPr>
            <a:norm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zh-TW" altLang="en-US" sz="1200" dirty="0"/>
              <a:t>鑒於 </a:t>
            </a:r>
            <a:r>
              <a:rPr lang="en-US" altLang="zh-TW" sz="1200" dirty="0"/>
              <a:t>TWD</a:t>
            </a:r>
            <a:r>
              <a:rPr lang="zh-TW" altLang="en-US" sz="1200" dirty="0"/>
              <a:t> </a:t>
            </a:r>
            <a:r>
              <a:rPr lang="en-US" altLang="zh-TW" sz="1200" dirty="0"/>
              <a:t>SW</a:t>
            </a:r>
            <a:r>
              <a:rPr lang="zh-TW" altLang="en-US" sz="1200" dirty="0"/>
              <a:t>一年隱含利率相對高，建　</a:t>
            </a:r>
            <a:r>
              <a:rPr lang="en-US" altLang="zh-TW" sz="1200" dirty="0">
                <a:solidFill>
                  <a:srgbClr val="FF0000"/>
                </a:solidFill>
              </a:rPr>
              <a:t>B/S 1Y TWD SW </a:t>
            </a:r>
            <a:r>
              <a:rPr lang="zh-TW" altLang="en-US" sz="1200" dirty="0">
                <a:solidFill>
                  <a:srgbClr val="FF0000"/>
                </a:solidFill>
              </a:rPr>
              <a:t>　</a:t>
            </a:r>
            <a:r>
              <a:rPr lang="zh-TW" altLang="en-US" sz="1200" dirty="0"/>
              <a:t>部位　　　</a:t>
            </a:r>
            <a:endParaRPr lang="en-US" altLang="zh-TW" sz="1200" dirty="0"/>
          </a:p>
          <a:p>
            <a:pPr marL="257175" indent="-257175">
              <a:buFont typeface="+mj-lt"/>
              <a:buAutoNum type="arabicPeriod"/>
            </a:pPr>
            <a:endParaRPr lang="en-US" altLang="zh-TW" sz="1200" dirty="0"/>
          </a:p>
          <a:p>
            <a:pPr marL="257175" indent="-257175">
              <a:buFont typeface="+mj-lt"/>
              <a:buAutoNum type="arabicPeriod"/>
            </a:pPr>
            <a:r>
              <a:rPr lang="en-US" altLang="zh-TW" sz="1200" dirty="0">
                <a:solidFill>
                  <a:srgbClr val="FF0000"/>
                </a:solidFill>
              </a:rPr>
              <a:t>RCV 1Y USD SOFR IRS </a:t>
            </a:r>
            <a:r>
              <a:rPr lang="en-US" altLang="zh-TW" sz="1200" dirty="0"/>
              <a:t>Hedge</a:t>
            </a:r>
            <a:r>
              <a:rPr lang="zh-TW" altLang="en-US" sz="1200" dirty="0"/>
              <a:t> 美金利率下跌的風險</a:t>
            </a:r>
            <a:endParaRPr lang="en-US" altLang="zh-TW" sz="1200" dirty="0"/>
          </a:p>
        </p:txBody>
      </p:sp>
      <p:sp>
        <p:nvSpPr>
          <p:cNvPr id="7" name="內容版面配置區 2"/>
          <p:cNvSpPr txBox="1"/>
          <p:nvPr/>
        </p:nvSpPr>
        <p:spPr>
          <a:xfrm>
            <a:off x="803190" y="3422726"/>
            <a:ext cx="7718339" cy="213627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EX:  B/S 1Y USD 250 </a:t>
            </a:r>
            <a:r>
              <a:rPr kumimoji="0" lang="en-US" altLang="zh-TW" sz="1200" b="0" dirty="0" err="1">
                <a:solidFill>
                  <a:prstClr val="black"/>
                </a:solidFill>
              </a:rPr>
              <a:t>mio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ag TWD FX-SW  +  RCV 1Y USD SOFR IRS </a:t>
            </a: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        IF SPOT AT 31.000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，</a:t>
            </a:r>
            <a:r>
              <a:rPr kumimoji="0" lang="en-US" altLang="zh-TW" sz="1200" b="0" dirty="0">
                <a:solidFill>
                  <a:srgbClr val="FF0000"/>
                </a:solidFill>
              </a:rPr>
              <a:t>DV01 = - TWD -775,000 at Implied rate 1.65%</a:t>
            </a:r>
            <a:endParaRPr kumimoji="0" lang="en-US" altLang="zh-TW" sz="1200" b="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TW" altLang="en-US" sz="1200" b="0" dirty="0">
                <a:solidFill>
                  <a:prstClr val="black"/>
                </a:solidFill>
              </a:rPr>
              <a:t>       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TWD 1Y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合理目標價參考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1Y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NCD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 約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1.25% (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下跌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40BPS)</a:t>
            </a: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       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預期獲利金額 約 </a:t>
            </a:r>
            <a:r>
              <a:rPr kumimoji="0" lang="en-US" altLang="zh-TW" sz="1350" dirty="0">
                <a:solidFill>
                  <a:srgbClr val="FF0000"/>
                </a:solidFill>
              </a:rPr>
              <a:t>TWD 3100 </a:t>
            </a:r>
            <a:r>
              <a:rPr kumimoji="0" lang="zh-TW" altLang="en-US" sz="1350" dirty="0">
                <a:solidFill>
                  <a:srgbClr val="FF0000"/>
                </a:solidFill>
              </a:rPr>
              <a:t>萬</a:t>
            </a:r>
            <a:endParaRPr kumimoji="0" lang="en-US" altLang="zh-TW" sz="135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TW" altLang="en-US" sz="1200" b="0" dirty="0">
                <a:solidFill>
                  <a:prstClr val="black"/>
                </a:solidFill>
              </a:rPr>
              <a:t>風險因子為 </a:t>
            </a:r>
            <a:r>
              <a:rPr kumimoji="0" lang="zh-TW" altLang="en-US" sz="1200" dirty="0">
                <a:solidFill>
                  <a:srgbClr val="FFC000"/>
                </a:solidFill>
              </a:rPr>
              <a:t>台幣意外升息</a:t>
            </a:r>
            <a:endParaRPr kumimoji="0" lang="en-US" altLang="zh-TW" sz="1200" dirty="0">
              <a:solidFill>
                <a:srgbClr val="FFC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3.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可透過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</a:t>
            </a:r>
            <a:r>
              <a:rPr kumimoji="0" lang="en-US" altLang="zh-TW" sz="1200" b="0" dirty="0">
                <a:solidFill>
                  <a:srgbClr val="FFC000"/>
                </a:solidFill>
              </a:rPr>
              <a:t>PAY 1Y TWD IRS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Hedge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，且目前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Pay 1Y TWD IRS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為正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Carry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部位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</a:t>
            </a: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人民幣債券交易策略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經濟弱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寬鬆貨幣政策 ──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偏多操作為主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美債交易策略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進入升息尾端 ── 區間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震盪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6210" y="5066665"/>
            <a:ext cx="8982710" cy="1793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TW" sz="16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年以前消費年增率約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兩年折合年增率僅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20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CPI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年增僅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0.2%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，徘迴於近三年新低</a:t>
            </a:r>
            <a:endParaRPr sz="2200" kern="0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r>
              <a:rPr lang="en-US" altLang="zh-TW" sz="16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5月份民間投資年增率</a:t>
            </a:r>
            <a:r>
              <a:rPr 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為</a:t>
            </a:r>
            <a:r>
              <a:rPr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-0.1%，創下近三年新低</a:t>
            </a:r>
            <a:endParaRPr lang="zh-TW" altLang="en-US" sz="22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16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月份進出口年增率皆為負成長，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徘迴於近三年新低</a:t>
            </a:r>
            <a:endParaRPr lang="en-US" altLang="zh-TW" sz="2200" kern="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156210" y="1031240"/>
            <a:ext cx="4077970" cy="4034790"/>
            <a:chOff x="852805" y="1125220"/>
            <a:chExt cx="7437755" cy="3810000"/>
          </a:xfrm>
        </p:grpSpPr>
        <p:grpSp>
          <p:nvGrpSpPr>
            <p:cNvPr id="8" name="群組 7"/>
            <p:cNvGrpSpPr/>
            <p:nvPr/>
          </p:nvGrpSpPr>
          <p:grpSpPr>
            <a:xfrm>
              <a:off x="852805" y="1125220"/>
              <a:ext cx="7437755" cy="3810000"/>
              <a:chOff x="852805" y="1125220"/>
              <a:chExt cx="7437755" cy="3810000"/>
            </a:xfrm>
          </p:grpSpPr>
          <p:pic>
            <p:nvPicPr>
              <p:cNvPr id="2" name="圖片 1" descr="中國零售銷售數據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05" y="1125220"/>
                <a:ext cx="7437755" cy="3810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3779912" y="126876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115709" y="1207135"/>
              <a:ext cx="6957115" cy="39575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疫情解封後內需仍不振</a:t>
              </a:r>
              <a:endParaRPr lang="zh-TW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433570" y="1031240"/>
            <a:ext cx="4532630" cy="4034790"/>
            <a:chOff x="6963330" y="890810"/>
            <a:chExt cx="8245475" cy="4542378"/>
          </a:xfrm>
        </p:grpSpPr>
        <p:grpSp>
          <p:nvGrpSpPr>
            <p:cNvPr id="15" name="群組 14"/>
            <p:cNvGrpSpPr/>
            <p:nvPr/>
          </p:nvGrpSpPr>
          <p:grpSpPr>
            <a:xfrm>
              <a:off x="6963330" y="890810"/>
              <a:ext cx="8245475" cy="4542378"/>
              <a:chOff x="6944083" y="1454824"/>
              <a:chExt cx="8245475" cy="4542378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944083" y="1454824"/>
                <a:ext cx="8245475" cy="4542378"/>
                <a:chOff x="9247967" y="983078"/>
                <a:chExt cx="8245475" cy="4542378"/>
              </a:xfrm>
            </p:grpSpPr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47967" y="983078"/>
                  <a:ext cx="8245475" cy="45423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13" name="直線接點 12"/>
                <p:cNvCxnSpPr/>
                <p:nvPr/>
              </p:nvCxnSpPr>
              <p:spPr bwMode="auto">
                <a:xfrm>
                  <a:off x="9716033" y="3767298"/>
                  <a:ext cx="7525347" cy="28165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prstDash val="sysDot"/>
                </a:ln>
              </p:spPr>
            </p:cxnSp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4186" y="3933574"/>
                <a:ext cx="3423459" cy="271806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28367" y="4898756"/>
                <a:ext cx="1362265" cy="184626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956016" y="3286950"/>
                <a:ext cx="847154" cy="231597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8170428" y="986400"/>
              <a:ext cx="6480209" cy="47182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固定資產投資增速放緩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05" y="692150"/>
            <a:ext cx="8409940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今年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目標僅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，財政刺激政策力道溫和，利率彈升風險低</a:t>
            </a: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中長期來看依舊有利債市走多</a:t>
            </a: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頂部2.7%~2.8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%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，預計有機會下降至疫情時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低點2.5%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DV01= TWD 80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@ 2.7%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，預期獲利約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1,600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寬鬆貨幣政策預計將持續 ─ 債市偏多操作</a:t>
            </a:r>
            <a:endParaRPr lang="zh-TW" altLang="en-US" sz="3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8" name="圖表 7"/>
          <p:cNvGraphicFramePr>
            <a:graphicFrameLocks noGrp="1"/>
          </p:cNvGraphicFramePr>
          <p:nvPr/>
        </p:nvGraphicFramePr>
        <p:xfrm>
          <a:off x="884555" y="2286000"/>
          <a:ext cx="7507605" cy="307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年增率逐步降低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圖片 5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" y="1196752"/>
            <a:ext cx="6984776" cy="489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17407" y="2060848"/>
            <a:ext cx="2766442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 Q4 3.2%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2.7%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2.4%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自訂設計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WPS Presentation</Application>
  <PresentationFormat>如螢幕大小 (4:3)</PresentationFormat>
  <Paragraphs>209</Paragraphs>
  <Slides>10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新細明體</vt:lpstr>
      <vt:lpstr>Wingdings</vt:lpstr>
      <vt:lpstr>標楷體</vt:lpstr>
      <vt:lpstr>新細明體</vt:lpstr>
      <vt:lpstr>Calibri</vt:lpstr>
      <vt:lpstr>微軟正黑體</vt:lpstr>
      <vt:lpstr>Calibri</vt:lpstr>
      <vt:lpstr>Calibri Light</vt:lpstr>
      <vt:lpstr>Microsoft YaHei</vt:lpstr>
      <vt:lpstr>SimSun</vt:lpstr>
      <vt:lpstr>Arial Unicode MS</vt:lpstr>
      <vt:lpstr>3_自訂設計</vt:lpstr>
      <vt:lpstr>Office 佈景主題</vt:lpstr>
      <vt:lpstr>Equation.KSEE3</vt:lpstr>
      <vt:lpstr>Equation.KSEE3</vt:lpstr>
      <vt:lpstr>Equation.KSEE3</vt:lpstr>
      <vt:lpstr>FX-SWAP</vt:lpstr>
      <vt:lpstr>TWD FX-SW 各天期台美利差情況</vt:lpstr>
      <vt:lpstr>TWD FX-SW 隱含美金與台幣利率關係</vt:lpstr>
      <vt:lpstr>PowerPoint 演示文稿</vt:lpstr>
      <vt:lpstr>PowerPoint 演示文稿</vt:lpstr>
      <vt:lpstr>Agenda</vt:lpstr>
      <vt:lpstr>中國經濟三駕馬車復甦動能不如預期 ── 消費</vt:lpstr>
      <vt:lpstr>寬鬆貨幣政策預計將持續 ─ 加強逆周期調節</vt:lpstr>
      <vt:lpstr>美國CPI年增率逐步降低</vt:lpstr>
      <vt:lpstr>美國CPI年增率逐步降低</vt:lpstr>
    </vt:vector>
  </TitlesOfParts>
  <Company>tsb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user</cp:lastModifiedBy>
  <cp:revision>1870</cp:revision>
  <cp:lastPrinted>2023-06-28T07:57:00Z</cp:lastPrinted>
  <dcterms:created xsi:type="dcterms:W3CDTF">2004-04-09T03:27:00Z</dcterms:created>
  <dcterms:modified xsi:type="dcterms:W3CDTF">2023-06-28T18:33:41Z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