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09" r:id="rId7"/>
    <p:sldMasterId id="2147483722" r:id="rId8"/>
    <p:sldMasterId id="2147483723" r:id="rId9"/>
    <p:sldMasterId id="2147483724" r:id="rId10"/>
    <p:sldMasterId id="2147483725" r:id="rId11"/>
  </p:sldMasterIdLst>
  <p:notesMasterIdLst>
    <p:notesMasterId r:id="rId14"/>
  </p:notesMasterIdLst>
  <p:handoutMasterIdLst>
    <p:handoutMasterId r:id="rId15"/>
  </p:handoutMasterIdLst>
  <p:sldIdLst>
    <p:sldId id="3947" r:id="rId12"/>
    <p:sldId id="3946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7"/>
            <p14:sldId id="3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111111"/>
    <a:srgbClr val="0000FF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146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05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80131\Downloads\CNYIRS%201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80131\Downloads\CNYIRS%201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only5_2023!$B$1</c:f>
              <c:strCache>
                <c:ptCount val="1"/>
                <c:pt idx="0">
                  <c:v>1Y*5YCurve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only5_2023!$A$2:$A$671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only5_2023!$B$2:$B$671</c:f>
              <c:numCache>
                <c:formatCode>#,##0_ ;[Red]\-#,##0\ </c:formatCode>
                <c:ptCount val="670"/>
                <c:pt idx="0">
                  <c:v>2096729.3893129735</c:v>
                </c:pt>
                <c:pt idx="1">
                  <c:v>2154996.5648854929</c:v>
                </c:pt>
                <c:pt idx="2">
                  <c:v>2082725.9541984727</c:v>
                </c:pt>
                <c:pt idx="3">
                  <c:v>2225878.6259541963</c:v>
                </c:pt>
                <c:pt idx="4">
                  <c:v>2235603.8167938902</c:v>
                </c:pt>
                <c:pt idx="5">
                  <c:v>2341787.0229007597</c:v>
                </c:pt>
                <c:pt idx="6">
                  <c:v>2251794.6564885466</c:v>
                </c:pt>
                <c:pt idx="7">
                  <c:v>2246313.7404580135</c:v>
                </c:pt>
                <c:pt idx="8">
                  <c:v>2325168.7022900749</c:v>
                </c:pt>
                <c:pt idx="9">
                  <c:v>2303741.2213740451</c:v>
                </c:pt>
                <c:pt idx="10">
                  <c:v>2325176.3358778642</c:v>
                </c:pt>
                <c:pt idx="11">
                  <c:v>2306893.8931297716</c:v>
                </c:pt>
                <c:pt idx="12">
                  <c:v>2316313.7404580144</c:v>
                </c:pt>
                <c:pt idx="13">
                  <c:v>2411161.068702287</c:v>
                </c:pt>
                <c:pt idx="14">
                  <c:v>2449725.9541984717</c:v>
                </c:pt>
                <c:pt idx="15">
                  <c:v>2387443.5114503792</c:v>
                </c:pt>
                <c:pt idx="16">
                  <c:v>2484817.557251907</c:v>
                </c:pt>
                <c:pt idx="17">
                  <c:v>2552825.1908396934</c:v>
                </c:pt>
                <c:pt idx="18">
                  <c:v>2589405.3435114473</c:v>
                </c:pt>
                <c:pt idx="19">
                  <c:v>2729130.5343511431</c:v>
                </c:pt>
                <c:pt idx="20">
                  <c:v>2895138.1679389295</c:v>
                </c:pt>
                <c:pt idx="21">
                  <c:v>2781542.7480916032</c:v>
                </c:pt>
                <c:pt idx="22">
                  <c:v>2786680.1526717558</c:v>
                </c:pt>
                <c:pt idx="23">
                  <c:v>2736512.2137404587</c:v>
                </c:pt>
                <c:pt idx="24">
                  <c:v>2803149.6183206104</c:v>
                </c:pt>
                <c:pt idx="25">
                  <c:v>2579722.1374045787</c:v>
                </c:pt>
                <c:pt idx="26">
                  <c:v>2626806.1068702289</c:v>
                </c:pt>
                <c:pt idx="27">
                  <c:v>2593080.9160305341</c:v>
                </c:pt>
                <c:pt idx="28">
                  <c:v>2546210.687022903</c:v>
                </c:pt>
                <c:pt idx="29">
                  <c:v>2575912.9770992384</c:v>
                </c:pt>
                <c:pt idx="30">
                  <c:v>2571279.3893129788</c:v>
                </c:pt>
                <c:pt idx="31">
                  <c:v>2531561.8320610705</c:v>
                </c:pt>
                <c:pt idx="32">
                  <c:v>2452355.7251908425</c:v>
                </c:pt>
                <c:pt idx="33">
                  <c:v>2451493.1297709923</c:v>
                </c:pt>
                <c:pt idx="34">
                  <c:v>2450577.0992366411</c:v>
                </c:pt>
                <c:pt idx="35">
                  <c:v>2556279.3893129774</c:v>
                </c:pt>
                <c:pt idx="36">
                  <c:v>2554844.2748091593</c:v>
                </c:pt>
                <c:pt idx="37">
                  <c:v>2534546.1832061047</c:v>
                </c:pt>
                <c:pt idx="38">
                  <c:v>2463393.5114503829</c:v>
                </c:pt>
                <c:pt idx="39">
                  <c:v>2482240.8396946583</c:v>
                </c:pt>
                <c:pt idx="40">
                  <c:v>2455088.1679389323</c:v>
                </c:pt>
                <c:pt idx="41">
                  <c:v>2434790.4580152677</c:v>
                </c:pt>
                <c:pt idx="42">
                  <c:v>2509630.1526717562</c:v>
                </c:pt>
                <c:pt idx="43">
                  <c:v>2348256.1068702284</c:v>
                </c:pt>
                <c:pt idx="44">
                  <c:v>2447966.0305343512</c:v>
                </c:pt>
                <c:pt idx="45">
                  <c:v>2392424.0458015269</c:v>
                </c:pt>
                <c:pt idx="46">
                  <c:v>2552996.5648854948</c:v>
                </c:pt>
                <c:pt idx="47">
                  <c:v>2452996.5648854952</c:v>
                </c:pt>
                <c:pt idx="48">
                  <c:v>2276996.5648854957</c:v>
                </c:pt>
                <c:pt idx="49">
                  <c:v>2189851.5267175566</c:v>
                </c:pt>
                <c:pt idx="50">
                  <c:v>2126706.4885496148</c:v>
                </c:pt>
                <c:pt idx="51">
                  <c:v>2004416.4122137374</c:v>
                </c:pt>
                <c:pt idx="52">
                  <c:v>2006126.3358778595</c:v>
                </c:pt>
                <c:pt idx="53">
                  <c:v>1989263.7404580109</c:v>
                </c:pt>
                <c:pt idx="54">
                  <c:v>2097828.625954194</c:v>
                </c:pt>
                <c:pt idx="55">
                  <c:v>2082393.511450378</c:v>
                </c:pt>
                <c:pt idx="56">
                  <c:v>2031530.9160305297</c:v>
                </c:pt>
                <c:pt idx="57">
                  <c:v>2089523.2824427423</c:v>
                </c:pt>
                <c:pt idx="58">
                  <c:v>2134660.6870228946</c:v>
                </c:pt>
                <c:pt idx="59">
                  <c:v>2074950.763358776</c:v>
                </c:pt>
                <c:pt idx="60">
                  <c:v>1980675.9541984689</c:v>
                </c:pt>
                <c:pt idx="61">
                  <c:v>2058095.8015267109</c:v>
                </c:pt>
                <c:pt idx="62">
                  <c:v>2081782.8244274775</c:v>
                </c:pt>
                <c:pt idx="63">
                  <c:v>2166156.8702290026</c:v>
                </c:pt>
                <c:pt idx="64">
                  <c:v>2130133.9694656432</c:v>
                </c:pt>
                <c:pt idx="65">
                  <c:v>2199263.7404580088</c:v>
                </c:pt>
                <c:pt idx="66">
                  <c:v>2193034.7328244247</c:v>
                </c:pt>
                <c:pt idx="67">
                  <c:v>2233034.7328244243</c:v>
                </c:pt>
                <c:pt idx="68">
                  <c:v>2159034.7328244243</c:v>
                </c:pt>
                <c:pt idx="69">
                  <c:v>2193317.1755725173</c:v>
                </c:pt>
                <c:pt idx="70">
                  <c:v>2114454.5801526704</c:v>
                </c:pt>
                <c:pt idx="71">
                  <c:v>2100164.5038167904</c:v>
                </c:pt>
                <c:pt idx="72">
                  <c:v>2129530.9160305313</c:v>
                </c:pt>
                <c:pt idx="73">
                  <c:v>2161240.8396946546</c:v>
                </c:pt>
                <c:pt idx="74">
                  <c:v>2164950.7633587765</c:v>
                </c:pt>
                <c:pt idx="75">
                  <c:v>2198660.6870228974</c:v>
                </c:pt>
                <c:pt idx="76">
                  <c:v>2193798.0916030509</c:v>
                </c:pt>
                <c:pt idx="77">
                  <c:v>2221790.458015264</c:v>
                </c:pt>
                <c:pt idx="78">
                  <c:v>2258927.8625954171</c:v>
                </c:pt>
                <c:pt idx="79">
                  <c:v>2216065.2671755687</c:v>
                </c:pt>
                <c:pt idx="80">
                  <c:v>2183355.0381679339</c:v>
                </c:pt>
                <c:pt idx="81">
                  <c:v>2057752.2900763331</c:v>
                </c:pt>
                <c:pt idx="82">
                  <c:v>2116653.0534351105</c:v>
                </c:pt>
                <c:pt idx="83">
                  <c:v>1866355.3435114468</c:v>
                </c:pt>
                <c:pt idx="84">
                  <c:v>1709546.1832061042</c:v>
                </c:pt>
                <c:pt idx="85">
                  <c:v>1866111.0687022873</c:v>
                </c:pt>
                <c:pt idx="86">
                  <c:v>1862675.9541984713</c:v>
                </c:pt>
                <c:pt idx="87">
                  <c:v>1859240.8396946562</c:v>
                </c:pt>
                <c:pt idx="88">
                  <c:v>1847805.7251908383</c:v>
                </c:pt>
                <c:pt idx="89">
                  <c:v>1869067.175572518</c:v>
                </c:pt>
                <c:pt idx="90">
                  <c:v>2008494.6564885492</c:v>
                </c:pt>
                <c:pt idx="91">
                  <c:v>1965349.6183206087</c:v>
                </c:pt>
                <c:pt idx="92">
                  <c:v>1895006.1068702268</c:v>
                </c:pt>
                <c:pt idx="93">
                  <c:v>1924662.5954198469</c:v>
                </c:pt>
                <c:pt idx="94">
                  <c:v>2191006.1068702266</c:v>
                </c:pt>
                <c:pt idx="95">
                  <c:v>2189006.1068702294</c:v>
                </c:pt>
                <c:pt idx="96">
                  <c:v>2086090.0763358783</c:v>
                </c:pt>
                <c:pt idx="97">
                  <c:v>2132601.5267175562</c:v>
                </c:pt>
                <c:pt idx="98">
                  <c:v>2190711.450381679</c:v>
                </c:pt>
                <c:pt idx="99">
                  <c:v>2256708.3969465643</c:v>
                </c:pt>
                <c:pt idx="100">
                  <c:v>2170021.3740458018</c:v>
                </c:pt>
                <c:pt idx="101">
                  <c:v>2083448.8549618325</c:v>
                </c:pt>
                <c:pt idx="102">
                  <c:v>2121219.8473282461</c:v>
                </c:pt>
                <c:pt idx="103">
                  <c:v>2094748.8549618346</c:v>
                </c:pt>
                <c:pt idx="104">
                  <c:v>2127731.2977099274</c:v>
                </c:pt>
                <c:pt idx="105">
                  <c:v>2207441.2213740479</c:v>
                </c:pt>
                <c:pt idx="106">
                  <c:v>2217494.6564885499</c:v>
                </c:pt>
                <c:pt idx="107">
                  <c:v>2178804.5801526722</c:v>
                </c:pt>
                <c:pt idx="108">
                  <c:v>2130685.4961832091</c:v>
                </c:pt>
                <c:pt idx="109">
                  <c:v>2278570.9923664141</c:v>
                </c:pt>
                <c:pt idx="110">
                  <c:v>2277769.465648856</c:v>
                </c:pt>
                <c:pt idx="111">
                  <c:v>2297654.9618320651</c:v>
                </c:pt>
                <c:pt idx="112">
                  <c:v>2262112.9770992398</c:v>
                </c:pt>
                <c:pt idx="113">
                  <c:v>2302227.4809160344</c:v>
                </c:pt>
                <c:pt idx="114">
                  <c:v>2296800.0000000033</c:v>
                </c:pt>
                <c:pt idx="115">
                  <c:v>2250570.9923664173</c:v>
                </c:pt>
                <c:pt idx="116">
                  <c:v>2061769.4656488607</c:v>
                </c:pt>
                <c:pt idx="117">
                  <c:v>2060395.4198473338</c:v>
                </c:pt>
                <c:pt idx="118">
                  <c:v>2176166.4122137455</c:v>
                </c:pt>
                <c:pt idx="119">
                  <c:v>2236166.412213746</c:v>
                </c:pt>
                <c:pt idx="120">
                  <c:v>2235479.3893129826</c:v>
                </c:pt>
                <c:pt idx="121">
                  <c:v>2293418.3206106918</c:v>
                </c:pt>
                <c:pt idx="122">
                  <c:v>2249128.2442748128</c:v>
                </c:pt>
                <c:pt idx="123">
                  <c:v>2215181.6793893152</c:v>
                </c:pt>
                <c:pt idx="124">
                  <c:v>2288899.2366412249</c:v>
                </c:pt>
                <c:pt idx="125">
                  <c:v>2320044.2748091607</c:v>
                </c:pt>
                <c:pt idx="126">
                  <c:v>2351471.7557251905</c:v>
                </c:pt>
                <c:pt idx="127">
                  <c:v>2390319.0839694669</c:v>
                </c:pt>
                <c:pt idx="128">
                  <c:v>2330021.3740458027</c:v>
                </c:pt>
                <c:pt idx="129">
                  <c:v>2181143.5114503819</c:v>
                </c:pt>
                <c:pt idx="130">
                  <c:v>2238555.7251908388</c:v>
                </c:pt>
                <c:pt idx="131">
                  <c:v>2312838.1679389295</c:v>
                </c:pt>
                <c:pt idx="132">
                  <c:v>2202891.6030534343</c:v>
                </c:pt>
                <c:pt idx="133">
                  <c:v>2169746.5648854976</c:v>
                </c:pt>
                <c:pt idx="134">
                  <c:v>2083263.0534351133</c:v>
                </c:pt>
                <c:pt idx="135">
                  <c:v>2171288.5496183205</c:v>
                </c:pt>
                <c:pt idx="136">
                  <c:v>2203174.0458015269</c:v>
                </c:pt>
                <c:pt idx="137">
                  <c:v>2234372.5190839693</c:v>
                </c:pt>
                <c:pt idx="138">
                  <c:v>2270258.0152671756</c:v>
                </c:pt>
                <c:pt idx="139">
                  <c:v>2268258.0152671756</c:v>
                </c:pt>
                <c:pt idx="140">
                  <c:v>2234487.0229007639</c:v>
                </c:pt>
                <c:pt idx="141">
                  <c:v>2185914.5038167937</c:v>
                </c:pt>
                <c:pt idx="142">
                  <c:v>2264998.4732824424</c:v>
                </c:pt>
                <c:pt idx="143">
                  <c:v>2332425.9541984745</c:v>
                </c:pt>
                <c:pt idx="144">
                  <c:v>2409853.4351145029</c:v>
                </c:pt>
                <c:pt idx="145">
                  <c:v>2545853.4351145052</c:v>
                </c:pt>
                <c:pt idx="146">
                  <c:v>2638311.450381679</c:v>
                </c:pt>
                <c:pt idx="147">
                  <c:v>2694593.8931297725</c:v>
                </c:pt>
                <c:pt idx="148">
                  <c:v>2658761.83206107</c:v>
                </c:pt>
                <c:pt idx="149">
                  <c:v>2771044.2748091626</c:v>
                </c:pt>
                <c:pt idx="150">
                  <c:v>2842242.7480916036</c:v>
                </c:pt>
                <c:pt idx="151">
                  <c:v>2905441.2213740461</c:v>
                </c:pt>
                <c:pt idx="152">
                  <c:v>2935441.2213740465</c:v>
                </c:pt>
                <c:pt idx="153">
                  <c:v>2967726.7175572524</c:v>
                </c:pt>
                <c:pt idx="154">
                  <c:v>2965899.2366412207</c:v>
                </c:pt>
                <c:pt idx="155">
                  <c:v>2897502.2900763359</c:v>
                </c:pt>
                <c:pt idx="156">
                  <c:v>2930761.8320610682</c:v>
                </c:pt>
                <c:pt idx="157">
                  <c:v>2757334.3511450393</c:v>
                </c:pt>
                <c:pt idx="158">
                  <c:v>2766021.3740457995</c:v>
                </c:pt>
                <c:pt idx="159">
                  <c:v>2637624.4274809165</c:v>
                </c:pt>
                <c:pt idx="160">
                  <c:v>2713570.9923664117</c:v>
                </c:pt>
                <c:pt idx="161">
                  <c:v>2698372.5190839702</c:v>
                </c:pt>
                <c:pt idx="162">
                  <c:v>2624029.0076335883</c:v>
                </c:pt>
                <c:pt idx="163">
                  <c:v>2663570.9923664103</c:v>
                </c:pt>
                <c:pt idx="164">
                  <c:v>2684425.9541984722</c:v>
                </c:pt>
                <c:pt idx="165">
                  <c:v>2531395.4198473282</c:v>
                </c:pt>
                <c:pt idx="166">
                  <c:v>2646593.8931297706</c:v>
                </c:pt>
                <c:pt idx="167">
                  <c:v>2652135.877862595</c:v>
                </c:pt>
                <c:pt idx="168">
                  <c:v>2650021.3740457995</c:v>
                </c:pt>
                <c:pt idx="169">
                  <c:v>2652311.4503816785</c:v>
                </c:pt>
                <c:pt idx="170">
                  <c:v>2594593.8931297697</c:v>
                </c:pt>
                <c:pt idx="171">
                  <c:v>2657158.778625953</c:v>
                </c:pt>
                <c:pt idx="172">
                  <c:v>2613151.1450381642</c:v>
                </c:pt>
                <c:pt idx="173">
                  <c:v>2577082.4427480912</c:v>
                </c:pt>
                <c:pt idx="174">
                  <c:v>2816158.7786259521</c:v>
                </c:pt>
                <c:pt idx="175">
                  <c:v>3001128.2442748076</c:v>
                </c:pt>
                <c:pt idx="176">
                  <c:v>3033586.2595419833</c:v>
                </c:pt>
                <c:pt idx="177">
                  <c:v>3036044.2748091584</c:v>
                </c:pt>
                <c:pt idx="178">
                  <c:v>2920273.2824427458</c:v>
                </c:pt>
                <c:pt idx="179">
                  <c:v>3023471.7557251882</c:v>
                </c:pt>
                <c:pt idx="180">
                  <c:v>3008899.236641218</c:v>
                </c:pt>
                <c:pt idx="181">
                  <c:v>3041639.6946564866</c:v>
                </c:pt>
                <c:pt idx="182">
                  <c:v>2964494.6564885476</c:v>
                </c:pt>
                <c:pt idx="183">
                  <c:v>2924151.1450381656</c:v>
                </c:pt>
                <c:pt idx="184">
                  <c:v>3045006.1068702266</c:v>
                </c:pt>
                <c:pt idx="185">
                  <c:v>3010433.5877862582</c:v>
                </c:pt>
                <c:pt idx="186">
                  <c:v>3002372.5190839674</c:v>
                </c:pt>
                <c:pt idx="187">
                  <c:v>2958654.9618320614</c:v>
                </c:pt>
                <c:pt idx="188">
                  <c:v>2952937.4045801535</c:v>
                </c:pt>
                <c:pt idx="189">
                  <c:v>2999219.8473282447</c:v>
                </c:pt>
                <c:pt idx="190">
                  <c:v>3075792.3664122135</c:v>
                </c:pt>
                <c:pt idx="191">
                  <c:v>3228107.2519083968</c:v>
                </c:pt>
                <c:pt idx="192">
                  <c:v>3143252.2900763354</c:v>
                </c:pt>
                <c:pt idx="193">
                  <c:v>2746053.816793893</c:v>
                </c:pt>
                <c:pt idx="194">
                  <c:v>2748343.8931297697</c:v>
                </c:pt>
                <c:pt idx="195">
                  <c:v>2750633.9694656474</c:v>
                </c:pt>
                <c:pt idx="196">
                  <c:v>2752924.0458015255</c:v>
                </c:pt>
                <c:pt idx="197">
                  <c:v>2755214.1221374022</c:v>
                </c:pt>
                <c:pt idx="198">
                  <c:v>2757504.1984732803</c:v>
                </c:pt>
                <c:pt idx="199">
                  <c:v>2759794.2748091565</c:v>
                </c:pt>
                <c:pt idx="200">
                  <c:v>2590359.160305338</c:v>
                </c:pt>
                <c:pt idx="201">
                  <c:v>2660817.1755725136</c:v>
                </c:pt>
                <c:pt idx="202">
                  <c:v>2825389.6946564815</c:v>
                </c:pt>
                <c:pt idx="203">
                  <c:v>2850641.6030534301</c:v>
                </c:pt>
                <c:pt idx="204">
                  <c:v>2844580.5343511393</c:v>
                </c:pt>
                <c:pt idx="205">
                  <c:v>2942633.9694656432</c:v>
                </c:pt>
                <c:pt idx="206">
                  <c:v>2840916.4122137348</c:v>
                </c:pt>
                <c:pt idx="207">
                  <c:v>2937542.3664122061</c:v>
                </c:pt>
                <c:pt idx="208">
                  <c:v>2844052.2900763312</c:v>
                </c:pt>
                <c:pt idx="209">
                  <c:v>2690901.1450381628</c:v>
                </c:pt>
                <c:pt idx="210">
                  <c:v>2582824.8091602996</c:v>
                </c:pt>
                <c:pt idx="211">
                  <c:v>2544809.5419847262</c:v>
                </c:pt>
                <c:pt idx="212">
                  <c:v>2501649.2366412152</c:v>
                </c:pt>
                <c:pt idx="213">
                  <c:v>2632488.9312977036</c:v>
                </c:pt>
                <c:pt idx="214">
                  <c:v>2619962.2137404503</c:v>
                </c:pt>
                <c:pt idx="215">
                  <c:v>2651091.9847328179</c:v>
                </c:pt>
                <c:pt idx="216">
                  <c:v>2564221.7557251835</c:v>
                </c:pt>
                <c:pt idx="217">
                  <c:v>2583008.0152671696</c:v>
                </c:pt>
                <c:pt idx="218">
                  <c:v>2640023.282442743</c:v>
                </c:pt>
                <c:pt idx="219">
                  <c:v>2639504.1984732766</c:v>
                </c:pt>
                <c:pt idx="220">
                  <c:v>2671160.6870228946</c:v>
                </c:pt>
                <c:pt idx="221">
                  <c:v>2607556.1068702228</c:v>
                </c:pt>
                <c:pt idx="222">
                  <c:v>2646122.5190839642</c:v>
                </c:pt>
                <c:pt idx="223">
                  <c:v>2635259.9236641158</c:v>
                </c:pt>
                <c:pt idx="224">
                  <c:v>2701313.3587786211</c:v>
                </c:pt>
                <c:pt idx="225">
                  <c:v>2755824.809160301</c:v>
                </c:pt>
                <c:pt idx="226">
                  <c:v>2660107.2519083908</c:v>
                </c:pt>
                <c:pt idx="227">
                  <c:v>2720557.6335877813</c:v>
                </c:pt>
                <c:pt idx="228">
                  <c:v>2684320.9923664085</c:v>
                </c:pt>
                <c:pt idx="229">
                  <c:v>2595513.3587786215</c:v>
                </c:pt>
                <c:pt idx="230">
                  <c:v>2639618.7022900712</c:v>
                </c:pt>
                <c:pt idx="231">
                  <c:v>2598924.0458015241</c:v>
                </c:pt>
                <c:pt idx="232">
                  <c:v>2590801.9083969439</c:v>
                </c:pt>
                <c:pt idx="233">
                  <c:v>2718450.763358776</c:v>
                </c:pt>
                <c:pt idx="234">
                  <c:v>2694443.12977099</c:v>
                </c:pt>
                <c:pt idx="235">
                  <c:v>2607504.1984732836</c:v>
                </c:pt>
                <c:pt idx="236">
                  <c:v>2552328.6259541991</c:v>
                </c:pt>
                <c:pt idx="237">
                  <c:v>2590237.0229007634</c:v>
                </c:pt>
                <c:pt idx="238">
                  <c:v>2715626.3358778632</c:v>
                </c:pt>
                <c:pt idx="239">
                  <c:v>2861946.9465648853</c:v>
                </c:pt>
                <c:pt idx="240">
                  <c:v>2715366.7938931282</c:v>
                </c:pt>
                <c:pt idx="241">
                  <c:v>2665817.1755725141</c:v>
                </c:pt>
                <c:pt idx="242">
                  <c:v>2594893.5114503792</c:v>
                </c:pt>
                <c:pt idx="243">
                  <c:v>2552313.358778622</c:v>
                </c:pt>
                <c:pt idx="244">
                  <c:v>2684076.7175572473</c:v>
                </c:pt>
                <c:pt idx="245">
                  <c:v>2687840.0763358744</c:v>
                </c:pt>
                <c:pt idx="246">
                  <c:v>2748229.3893129746</c:v>
                </c:pt>
                <c:pt idx="247">
                  <c:v>2809076.7175572487</c:v>
                </c:pt>
                <c:pt idx="248">
                  <c:v>2905412.5954198427</c:v>
                </c:pt>
                <c:pt idx="249">
                  <c:v>2967977.4809160279</c:v>
                </c:pt>
                <c:pt idx="250">
                  <c:v>2890259.9236641191</c:v>
                </c:pt>
                <c:pt idx="251">
                  <c:v>2817168.3206106834</c:v>
                </c:pt>
                <c:pt idx="252">
                  <c:v>2917046.1832061047</c:v>
                </c:pt>
                <c:pt idx="253">
                  <c:v>3068466.030534348</c:v>
                </c:pt>
                <c:pt idx="254">
                  <c:v>3107145.4198473254</c:v>
                </c:pt>
                <c:pt idx="255">
                  <c:v>3033481.2977099214</c:v>
                </c:pt>
                <c:pt idx="256">
                  <c:v>2936209.92366412</c:v>
                </c:pt>
                <c:pt idx="257">
                  <c:v>3058049.6183206085</c:v>
                </c:pt>
                <c:pt idx="258">
                  <c:v>3186583.9694656474</c:v>
                </c:pt>
                <c:pt idx="259">
                  <c:v>3111133.5877862591</c:v>
                </c:pt>
                <c:pt idx="260">
                  <c:v>3132843.511450381</c:v>
                </c:pt>
                <c:pt idx="261">
                  <c:v>3022553.4351145052</c:v>
                </c:pt>
                <c:pt idx="262">
                  <c:v>3037118.3206106853</c:v>
                </c:pt>
                <c:pt idx="263">
                  <c:v>3027454.1984732812</c:v>
                </c:pt>
                <c:pt idx="264">
                  <c:v>2944812.977099237</c:v>
                </c:pt>
                <c:pt idx="265">
                  <c:v>2780515.2671755697</c:v>
                </c:pt>
                <c:pt idx="266">
                  <c:v>2689988.5496183177</c:v>
                </c:pt>
                <c:pt idx="267">
                  <c:v>2591003.8167938902</c:v>
                </c:pt>
                <c:pt idx="268">
                  <c:v>2616194.6564885485</c:v>
                </c:pt>
                <c:pt idx="269">
                  <c:v>2493049.6183206085</c:v>
                </c:pt>
                <c:pt idx="270">
                  <c:v>2543339.6946564862</c:v>
                </c:pt>
                <c:pt idx="271">
                  <c:v>2415629.7709923643</c:v>
                </c:pt>
                <c:pt idx="272">
                  <c:v>2343652.6717557237</c:v>
                </c:pt>
                <c:pt idx="273">
                  <c:v>2433942.7480916008</c:v>
                </c:pt>
                <c:pt idx="274">
                  <c:v>2368232.8244274789</c:v>
                </c:pt>
                <c:pt idx="275">
                  <c:v>2461095.4198473259</c:v>
                </c:pt>
                <c:pt idx="276">
                  <c:v>2477667.9389312956</c:v>
                </c:pt>
                <c:pt idx="277">
                  <c:v>2421385.4961832026</c:v>
                </c:pt>
                <c:pt idx="278">
                  <c:v>2447736.6412213696</c:v>
                </c:pt>
                <c:pt idx="279">
                  <c:v>2582583.9694656446</c:v>
                </c:pt>
                <c:pt idx="280">
                  <c:v>2492858.7786259511</c:v>
                </c:pt>
                <c:pt idx="281">
                  <c:v>2477988.5496183191</c:v>
                </c:pt>
                <c:pt idx="282">
                  <c:v>2396835.8778625932</c:v>
                </c:pt>
                <c:pt idx="283">
                  <c:v>2393683.2061068672</c:v>
                </c:pt>
                <c:pt idx="284">
                  <c:v>2391110.6870228983</c:v>
                </c:pt>
                <c:pt idx="285">
                  <c:v>2347561.0687022866</c:v>
                </c:pt>
                <c:pt idx="286">
                  <c:v>2474923.6641221326</c:v>
                </c:pt>
                <c:pt idx="287">
                  <c:v>2561778.6259541949</c:v>
                </c:pt>
                <c:pt idx="288">
                  <c:v>2536061.0687022875</c:v>
                </c:pt>
                <c:pt idx="289">
                  <c:v>2344061.0687022875</c:v>
                </c:pt>
                <c:pt idx="290">
                  <c:v>2409549.6183206076</c:v>
                </c:pt>
                <c:pt idx="291">
                  <c:v>2314122.1374045769</c:v>
                </c:pt>
                <c:pt idx="292">
                  <c:v>2313549.6183206076</c:v>
                </c:pt>
                <c:pt idx="293">
                  <c:v>2187267.1755725159</c:v>
                </c:pt>
                <c:pt idx="294">
                  <c:v>2077900.763358776</c:v>
                </c:pt>
                <c:pt idx="295">
                  <c:v>2049343.5114503778</c:v>
                </c:pt>
                <c:pt idx="296">
                  <c:v>2085916.0305343473</c:v>
                </c:pt>
                <c:pt idx="297">
                  <c:v>1896206.1068702252</c:v>
                </c:pt>
                <c:pt idx="298">
                  <c:v>1792213.7404580116</c:v>
                </c:pt>
                <c:pt idx="299">
                  <c:v>1805366.4122137369</c:v>
                </c:pt>
                <c:pt idx="300">
                  <c:v>1854854.9618320579</c:v>
                </c:pt>
                <c:pt idx="301">
                  <c:v>1892572.519083966</c:v>
                </c:pt>
                <c:pt idx="302">
                  <c:v>1686007.6335877827</c:v>
                </c:pt>
                <c:pt idx="303">
                  <c:v>1901152.6717557218</c:v>
                </c:pt>
                <c:pt idx="304">
                  <c:v>2112007.6335877837</c:v>
                </c:pt>
                <c:pt idx="305">
                  <c:v>1997488.5496183159</c:v>
                </c:pt>
                <c:pt idx="306">
                  <c:v>1987198.4732824387</c:v>
                </c:pt>
                <c:pt idx="307">
                  <c:v>1770450.381679385</c:v>
                </c:pt>
                <c:pt idx="308">
                  <c:v>1603816.7938931254</c:v>
                </c:pt>
                <c:pt idx="309">
                  <c:v>1611870.2290076297</c:v>
                </c:pt>
                <c:pt idx="310">
                  <c:v>1553923.6641221331</c:v>
                </c:pt>
                <c:pt idx="311">
                  <c:v>1796177.0992366369</c:v>
                </c:pt>
                <c:pt idx="312">
                  <c:v>1705916.0305343478</c:v>
                </c:pt>
                <c:pt idx="313">
                  <c:v>1807969.4656488502</c:v>
                </c:pt>
                <c:pt idx="314">
                  <c:v>1607053.4351144992</c:v>
                </c:pt>
                <c:pt idx="315">
                  <c:v>1660938.9312977057</c:v>
                </c:pt>
                <c:pt idx="316">
                  <c:v>1664083.9694656434</c:v>
                </c:pt>
                <c:pt idx="317">
                  <c:v>1810283.9694656439</c:v>
                </c:pt>
                <c:pt idx="318">
                  <c:v>1742251.9083969418</c:v>
                </c:pt>
                <c:pt idx="319">
                  <c:v>1878190.8396946522</c:v>
                </c:pt>
                <c:pt idx="320">
                  <c:v>1797053.4351144994</c:v>
                </c:pt>
                <c:pt idx="321">
                  <c:v>1892908.3969465597</c:v>
                </c:pt>
                <c:pt idx="322">
                  <c:v>1822763.3587786199</c:v>
                </c:pt>
                <c:pt idx="323">
                  <c:v>1829389.3129770942</c:v>
                </c:pt>
                <c:pt idx="324">
                  <c:v>1852244.2748091547</c:v>
                </c:pt>
                <c:pt idx="325">
                  <c:v>1822580.1526717523</c:v>
                </c:pt>
                <c:pt idx="326">
                  <c:v>1805206.1068702259</c:v>
                </c:pt>
                <c:pt idx="327">
                  <c:v>2057198.4732824415</c:v>
                </c:pt>
                <c:pt idx="328">
                  <c:v>2014335.8778625927</c:v>
                </c:pt>
                <c:pt idx="329">
                  <c:v>2331473.2824427462</c:v>
                </c:pt>
                <c:pt idx="330">
                  <c:v>2310099.2366412194</c:v>
                </c:pt>
                <c:pt idx="331">
                  <c:v>2372610.6870228988</c:v>
                </c:pt>
                <c:pt idx="332">
                  <c:v>2470435.1145038158</c:v>
                </c:pt>
                <c:pt idx="333">
                  <c:v>2532374.045801525</c:v>
                </c:pt>
                <c:pt idx="334">
                  <c:v>2462427.4809160298</c:v>
                </c:pt>
                <c:pt idx="335">
                  <c:v>2360480.9160305327</c:v>
                </c:pt>
                <c:pt idx="336">
                  <c:v>2318648.8549618316</c:v>
                </c:pt>
                <c:pt idx="337">
                  <c:v>2252702.2900763354</c:v>
                </c:pt>
                <c:pt idx="338">
                  <c:v>2210068.7022900744</c:v>
                </c:pt>
                <c:pt idx="339">
                  <c:v>2176122.1374045787</c:v>
                </c:pt>
                <c:pt idx="340">
                  <c:v>2198175.572519083</c:v>
                </c:pt>
                <c:pt idx="341">
                  <c:v>2176699.9999999981</c:v>
                </c:pt>
                <c:pt idx="342">
                  <c:v>2282854.96183206</c:v>
                </c:pt>
                <c:pt idx="343">
                  <c:v>2231992.3664122121</c:v>
                </c:pt>
                <c:pt idx="344">
                  <c:v>2317702.2900763345</c:v>
                </c:pt>
                <c:pt idx="345">
                  <c:v>2431984.732824428</c:v>
                </c:pt>
                <c:pt idx="346">
                  <c:v>2417122.1374045797</c:v>
                </c:pt>
                <c:pt idx="347">
                  <c:v>2414030.5343511445</c:v>
                </c:pt>
                <c:pt idx="348">
                  <c:v>2410938.9312977092</c:v>
                </c:pt>
                <c:pt idx="349">
                  <c:v>2407847.3282442736</c:v>
                </c:pt>
                <c:pt idx="350">
                  <c:v>2369954.1984732798</c:v>
                </c:pt>
                <c:pt idx="351">
                  <c:v>2369320.6106870207</c:v>
                </c:pt>
                <c:pt idx="352">
                  <c:v>2390458.0152671738</c:v>
                </c:pt>
                <c:pt idx="353">
                  <c:v>2431022.9007633566</c:v>
                </c:pt>
                <c:pt idx="354">
                  <c:v>2343129.7709923647</c:v>
                </c:pt>
                <c:pt idx="355">
                  <c:v>2321236.6412213729</c:v>
                </c:pt>
                <c:pt idx="356">
                  <c:v>2251458.0152671742</c:v>
                </c:pt>
                <c:pt idx="357">
                  <c:v>2186022.9007633571</c:v>
                </c:pt>
                <c:pt idx="358">
                  <c:v>2263847.3282442731</c:v>
                </c:pt>
                <c:pt idx="359">
                  <c:v>2335600.7633587765</c:v>
                </c:pt>
                <c:pt idx="360">
                  <c:v>2247610.6870228993</c:v>
                </c:pt>
                <c:pt idx="361">
                  <c:v>2245091.6030534338</c:v>
                </c:pt>
                <c:pt idx="362">
                  <c:v>2233999.9999999981</c:v>
                </c:pt>
                <c:pt idx="363">
                  <c:v>2159480.9160305327</c:v>
                </c:pt>
                <c:pt idx="364">
                  <c:v>2191992.3664122112</c:v>
                </c:pt>
                <c:pt idx="365">
                  <c:v>2158618.3206106843</c:v>
                </c:pt>
                <c:pt idx="366">
                  <c:v>2113755.7251908374</c:v>
                </c:pt>
                <c:pt idx="367">
                  <c:v>2039465.6488549595</c:v>
                </c:pt>
                <c:pt idx="368">
                  <c:v>2168332.0610687011</c:v>
                </c:pt>
                <c:pt idx="369">
                  <c:v>2216541.9847328225</c:v>
                </c:pt>
                <c:pt idx="370">
                  <c:v>2209221.374045799</c:v>
                </c:pt>
                <c:pt idx="371">
                  <c:v>2200244.2748091579</c:v>
                </c:pt>
                <c:pt idx="372">
                  <c:v>2155267.1755725164</c:v>
                </c:pt>
                <c:pt idx="373">
                  <c:v>2216061.068702288</c:v>
                </c:pt>
                <c:pt idx="374">
                  <c:v>2140740.4580152635</c:v>
                </c:pt>
                <c:pt idx="375">
                  <c:v>2105305.3435114468</c:v>
                </c:pt>
                <c:pt idx="376">
                  <c:v>2131984.7328244252</c:v>
                </c:pt>
                <c:pt idx="377">
                  <c:v>2101236.6412213715</c:v>
                </c:pt>
                <c:pt idx="378">
                  <c:v>2060488.5496183182</c:v>
                </c:pt>
                <c:pt idx="379">
                  <c:v>2087511.4503816753</c:v>
                </c:pt>
                <c:pt idx="380">
                  <c:v>2120305.3435114468</c:v>
                </c:pt>
                <c:pt idx="381">
                  <c:v>2082984.7328244252</c:v>
                </c:pt>
                <c:pt idx="382">
                  <c:v>2037296.5648854936</c:v>
                </c:pt>
                <c:pt idx="383">
                  <c:v>2033746.9465648837</c:v>
                </c:pt>
                <c:pt idx="384">
                  <c:v>1993968.3206106839</c:v>
                </c:pt>
                <c:pt idx="385">
                  <c:v>1957907.2519083945</c:v>
                </c:pt>
                <c:pt idx="386">
                  <c:v>1766452.464788727</c:v>
                </c:pt>
                <c:pt idx="387">
                  <c:v>1849555.1167766037</c:v>
                </c:pt>
                <c:pt idx="388">
                  <c:v>1788657.76876448</c:v>
                </c:pt>
                <c:pt idx="389">
                  <c:v>1809760.4207523568</c:v>
                </c:pt>
                <c:pt idx="390">
                  <c:v>1831068.3767159858</c:v>
                </c:pt>
                <c:pt idx="391">
                  <c:v>1850171.0287038637</c:v>
                </c:pt>
                <c:pt idx="392">
                  <c:v>1839273.68069174</c:v>
                </c:pt>
                <c:pt idx="393">
                  <c:v>1838376.3326796168</c:v>
                </c:pt>
                <c:pt idx="394">
                  <c:v>1845478.9846674923</c:v>
                </c:pt>
                <c:pt idx="395">
                  <c:v>1888786.9406311235</c:v>
                </c:pt>
                <c:pt idx="396">
                  <c:v>1769889.5926189986</c:v>
                </c:pt>
                <c:pt idx="397">
                  <c:v>1700992.2446068765</c:v>
                </c:pt>
                <c:pt idx="398">
                  <c:v>1696094.8965947526</c:v>
                </c:pt>
                <c:pt idx="399">
                  <c:v>1627197.5485826298</c:v>
                </c:pt>
                <c:pt idx="400">
                  <c:v>1676505.5045462598</c:v>
                </c:pt>
                <c:pt idx="401">
                  <c:v>1609608.1565341363</c:v>
                </c:pt>
                <c:pt idx="402">
                  <c:v>1604710.8085220132</c:v>
                </c:pt>
                <c:pt idx="403">
                  <c:v>1641813.4605098895</c:v>
                </c:pt>
                <c:pt idx="404">
                  <c:v>1564916.1124977663</c:v>
                </c:pt>
                <c:pt idx="405">
                  <c:v>1552224.0684613958</c:v>
                </c:pt>
                <c:pt idx="406">
                  <c:v>1475326.7204492728</c:v>
                </c:pt>
                <c:pt idx="407">
                  <c:v>1360429.3724371493</c:v>
                </c:pt>
                <c:pt idx="408">
                  <c:v>1363532.024425027</c:v>
                </c:pt>
                <c:pt idx="409">
                  <c:v>1322634.676412903</c:v>
                </c:pt>
                <c:pt idx="410">
                  <c:v>1311942.6323765332</c:v>
                </c:pt>
                <c:pt idx="411">
                  <c:v>1307045.2843644102</c:v>
                </c:pt>
                <c:pt idx="412">
                  <c:v>1300147.9363522865</c:v>
                </c:pt>
                <c:pt idx="413">
                  <c:v>1257250.5883401635</c:v>
                </c:pt>
                <c:pt idx="414">
                  <c:v>1244053.2403280395</c:v>
                </c:pt>
                <c:pt idx="415">
                  <c:v>1245661.1962916697</c:v>
                </c:pt>
                <c:pt idx="416">
                  <c:v>1282763.8482795462</c:v>
                </c:pt>
                <c:pt idx="417">
                  <c:v>1239866.5002674232</c:v>
                </c:pt>
                <c:pt idx="418">
                  <c:v>1280969.1522552995</c:v>
                </c:pt>
                <c:pt idx="419">
                  <c:v>1282071.8042431762</c:v>
                </c:pt>
                <c:pt idx="420">
                  <c:v>1279379.7602068051</c:v>
                </c:pt>
                <c:pt idx="421">
                  <c:v>1190482.4121946828</c:v>
                </c:pt>
                <c:pt idx="422">
                  <c:v>1185585.064182559</c:v>
                </c:pt>
                <c:pt idx="423">
                  <c:v>1182687.716170436</c:v>
                </c:pt>
                <c:pt idx="424">
                  <c:v>1181790.368158313</c:v>
                </c:pt>
                <c:pt idx="425">
                  <c:v>1131098.3241219425</c:v>
                </c:pt>
                <c:pt idx="426">
                  <c:v>1090200.9761098195</c:v>
                </c:pt>
                <c:pt idx="427">
                  <c:v>1049303.6280976958</c:v>
                </c:pt>
                <c:pt idx="428">
                  <c:v>1008406.2800855726</c:v>
                </c:pt>
                <c:pt idx="429">
                  <c:v>1005508.9320734488</c:v>
                </c:pt>
                <c:pt idx="430">
                  <c:v>1072816.888037079</c:v>
                </c:pt>
                <c:pt idx="431">
                  <c:v>1073919.5400249555</c:v>
                </c:pt>
                <c:pt idx="432">
                  <c:v>1107022.1920128325</c:v>
                </c:pt>
                <c:pt idx="433">
                  <c:v>1104124.8440007085</c:v>
                </c:pt>
                <c:pt idx="434">
                  <c:v>1139227.4959885855</c:v>
                </c:pt>
                <c:pt idx="435">
                  <c:v>1122535.451952216</c:v>
                </c:pt>
                <c:pt idx="436">
                  <c:v>1037638.1039400921</c:v>
                </c:pt>
                <c:pt idx="437">
                  <c:v>956740.75592796889</c:v>
                </c:pt>
                <c:pt idx="438">
                  <c:v>1029843.4079158453</c:v>
                </c:pt>
                <c:pt idx="439">
                  <c:v>948946.05990372226</c:v>
                </c:pt>
                <c:pt idx="440">
                  <c:v>900254.01586735179</c:v>
                </c:pt>
                <c:pt idx="441">
                  <c:v>777356.66785522853</c:v>
                </c:pt>
                <c:pt idx="442">
                  <c:v>774459.31984310481</c:v>
                </c:pt>
                <c:pt idx="443">
                  <c:v>773561.97183098178</c:v>
                </c:pt>
                <c:pt idx="444">
                  <c:v>692664.62381885806</c:v>
                </c:pt>
                <c:pt idx="445">
                  <c:v>683972.57978248806</c:v>
                </c:pt>
                <c:pt idx="446">
                  <c:v>681075.23177036445</c:v>
                </c:pt>
                <c:pt idx="447">
                  <c:v>638177.88375824143</c:v>
                </c:pt>
                <c:pt idx="448">
                  <c:v>635280.5357461184</c:v>
                </c:pt>
                <c:pt idx="449">
                  <c:v>632383.18773399456</c:v>
                </c:pt>
                <c:pt idx="450">
                  <c:v>587691.14369762479</c:v>
                </c:pt>
                <c:pt idx="451">
                  <c:v>850793.7956855013</c:v>
                </c:pt>
                <c:pt idx="452">
                  <c:v>873896.44767337746</c:v>
                </c:pt>
                <c:pt idx="453">
                  <c:v>1032999.099661254</c:v>
                </c:pt>
                <c:pt idx="454">
                  <c:v>1512101.7516491313</c:v>
                </c:pt>
                <c:pt idx="455">
                  <c:v>1387409.7076127618</c:v>
                </c:pt>
                <c:pt idx="456">
                  <c:v>1384512.3596006385</c:v>
                </c:pt>
                <c:pt idx="457">
                  <c:v>1381615.0115885148</c:v>
                </c:pt>
                <c:pt idx="458">
                  <c:v>1378717.6635763918</c:v>
                </c:pt>
                <c:pt idx="459">
                  <c:v>1375820.3155642678</c:v>
                </c:pt>
                <c:pt idx="460">
                  <c:v>1329128.2715278983</c:v>
                </c:pt>
                <c:pt idx="461">
                  <c:v>1334230.9235157752</c:v>
                </c:pt>
                <c:pt idx="462">
                  <c:v>1135333.5755036513</c:v>
                </c:pt>
                <c:pt idx="463">
                  <c:v>1046436.227491528</c:v>
                </c:pt>
                <c:pt idx="464">
                  <c:v>1081538.8794794045</c:v>
                </c:pt>
                <c:pt idx="465">
                  <c:v>1070846.8354430348</c:v>
                </c:pt>
                <c:pt idx="466">
                  <c:v>947949.48743091081</c:v>
                </c:pt>
                <c:pt idx="467">
                  <c:v>911052.13941878779</c:v>
                </c:pt>
                <c:pt idx="468">
                  <c:v>788154.79140666395</c:v>
                </c:pt>
                <c:pt idx="469">
                  <c:v>871257.44339454104</c:v>
                </c:pt>
                <c:pt idx="470">
                  <c:v>860565.39935817057</c:v>
                </c:pt>
                <c:pt idx="471">
                  <c:v>861668.05134604743</c:v>
                </c:pt>
                <c:pt idx="472">
                  <c:v>938770.70333392371</c:v>
                </c:pt>
                <c:pt idx="473">
                  <c:v>1017873.3553218008</c:v>
                </c:pt>
                <c:pt idx="474">
                  <c:v>970976.00730967766</c:v>
                </c:pt>
                <c:pt idx="475">
                  <c:v>1000283.9632733073</c:v>
                </c:pt>
                <c:pt idx="476">
                  <c:v>957386.61526118428</c:v>
                </c:pt>
                <c:pt idx="477">
                  <c:v>916489.26724906056</c:v>
                </c:pt>
                <c:pt idx="478">
                  <c:v>949591.91923693754</c:v>
                </c:pt>
                <c:pt idx="479">
                  <c:v>980694.57122481382</c:v>
                </c:pt>
                <c:pt idx="480">
                  <c:v>1012002.5271884439</c:v>
                </c:pt>
                <c:pt idx="481">
                  <c:v>929105.17917632032</c:v>
                </c:pt>
                <c:pt idx="482">
                  <c:v>888507.83116419718</c:v>
                </c:pt>
                <c:pt idx="483">
                  <c:v>957310.48315207346</c:v>
                </c:pt>
                <c:pt idx="484">
                  <c:v>836413.13513995032</c:v>
                </c:pt>
                <c:pt idx="485">
                  <c:v>749721.09110358043</c:v>
                </c:pt>
                <c:pt idx="486">
                  <c:v>702823.74309145682</c:v>
                </c:pt>
                <c:pt idx="487">
                  <c:v>703926.39507933368</c:v>
                </c:pt>
                <c:pt idx="488">
                  <c:v>659029.04706720985</c:v>
                </c:pt>
                <c:pt idx="489">
                  <c:v>698131.69905508694</c:v>
                </c:pt>
                <c:pt idx="490">
                  <c:v>702239.65501871647</c:v>
                </c:pt>
                <c:pt idx="491">
                  <c:v>686542.30700659333</c:v>
                </c:pt>
                <c:pt idx="492">
                  <c:v>683644.95899446972</c:v>
                </c:pt>
                <c:pt idx="493">
                  <c:v>638747.61098234658</c:v>
                </c:pt>
                <c:pt idx="494">
                  <c:v>684650.26297022367</c:v>
                </c:pt>
                <c:pt idx="495">
                  <c:v>625158.21893385309</c:v>
                </c:pt>
                <c:pt idx="496">
                  <c:v>620260.87092173006</c:v>
                </c:pt>
                <c:pt idx="497">
                  <c:v>619363.52290960634</c:v>
                </c:pt>
                <c:pt idx="498">
                  <c:v>612466.17489748192</c:v>
                </c:pt>
                <c:pt idx="499">
                  <c:v>643568.82688535878</c:v>
                </c:pt>
                <c:pt idx="500">
                  <c:v>662876.78284898994</c:v>
                </c:pt>
                <c:pt idx="501">
                  <c:v>661979.4348368661</c:v>
                </c:pt>
                <c:pt idx="502">
                  <c:v>581082.08682474296</c:v>
                </c:pt>
                <c:pt idx="503">
                  <c:v>542184.73881261924</c:v>
                </c:pt>
                <c:pt idx="504">
                  <c:v>541287.39080049621</c:v>
                </c:pt>
                <c:pt idx="505">
                  <c:v>562595.34676412586</c:v>
                </c:pt>
                <c:pt idx="506">
                  <c:v>553697.99875200272</c:v>
                </c:pt>
                <c:pt idx="507">
                  <c:v>550800.650739879</c:v>
                </c:pt>
                <c:pt idx="508">
                  <c:v>505903.30272775621</c:v>
                </c:pt>
                <c:pt idx="509">
                  <c:v>480005.9547156326</c:v>
                </c:pt>
                <c:pt idx="510">
                  <c:v>374313.91067926225</c:v>
                </c:pt>
                <c:pt idx="511">
                  <c:v>333416.56266713922</c:v>
                </c:pt>
                <c:pt idx="512">
                  <c:v>408519.21465501562</c:v>
                </c:pt>
                <c:pt idx="513">
                  <c:v>401621.86664289254</c:v>
                </c:pt>
                <c:pt idx="514">
                  <c:v>386724.51863076899</c:v>
                </c:pt>
                <c:pt idx="515">
                  <c:v>420032.47459439904</c:v>
                </c:pt>
                <c:pt idx="516">
                  <c:v>421135.12658227532</c:v>
                </c:pt>
                <c:pt idx="517">
                  <c:v>382237.77857015224</c:v>
                </c:pt>
                <c:pt idx="518">
                  <c:v>377340.43055802857</c:v>
                </c:pt>
                <c:pt idx="519">
                  <c:v>334443.08254590561</c:v>
                </c:pt>
                <c:pt idx="520">
                  <c:v>329751.0385095356</c:v>
                </c:pt>
                <c:pt idx="521">
                  <c:v>284853.69049741188</c:v>
                </c:pt>
                <c:pt idx="522">
                  <c:v>281956.34248528816</c:v>
                </c:pt>
                <c:pt idx="523">
                  <c:v>62058.994473164668</c:v>
                </c:pt>
                <c:pt idx="524">
                  <c:v>152161.64646104223</c:v>
                </c:pt>
                <c:pt idx="525">
                  <c:v>107469.60242467141</c:v>
                </c:pt>
                <c:pt idx="526">
                  <c:v>228572.25441254867</c:v>
                </c:pt>
                <c:pt idx="527">
                  <c:v>187674.90640042484</c:v>
                </c:pt>
                <c:pt idx="528">
                  <c:v>190777.55838830187</c:v>
                </c:pt>
                <c:pt idx="529">
                  <c:v>109880.21037617803</c:v>
                </c:pt>
                <c:pt idx="530">
                  <c:v>-2811.8336601918854</c:v>
                </c:pt>
                <c:pt idx="531">
                  <c:v>22290.818327684421</c:v>
                </c:pt>
                <c:pt idx="532">
                  <c:v>-33606.529684438254</c:v>
                </c:pt>
                <c:pt idx="533">
                  <c:v>-89503.877696562384</c:v>
                </c:pt>
                <c:pt idx="534">
                  <c:v>21598.77429131465</c:v>
                </c:pt>
                <c:pt idx="535">
                  <c:v>-21093.269745055193</c:v>
                </c:pt>
                <c:pt idx="536">
                  <c:v>-71990.617757178872</c:v>
                </c:pt>
                <c:pt idx="537">
                  <c:v>-70887.965769302013</c:v>
                </c:pt>
                <c:pt idx="538">
                  <c:v>-179785.31378142495</c:v>
                </c:pt>
                <c:pt idx="539">
                  <c:v>-224682.66179354806</c:v>
                </c:pt>
                <c:pt idx="540">
                  <c:v>-239374.70582991853</c:v>
                </c:pt>
                <c:pt idx="541">
                  <c:v>-242272.05384204158</c:v>
                </c:pt>
                <c:pt idx="542">
                  <c:v>-245169.40185416531</c:v>
                </c:pt>
                <c:pt idx="543">
                  <c:v>-208066.7498662883</c:v>
                </c:pt>
                <c:pt idx="544">
                  <c:v>-248964.09787841205</c:v>
                </c:pt>
                <c:pt idx="545">
                  <c:v>-257656.14191478185</c:v>
                </c:pt>
                <c:pt idx="546">
                  <c:v>-260553.48992690557</c:v>
                </c:pt>
                <c:pt idx="547">
                  <c:v>-303450.83793902863</c:v>
                </c:pt>
                <c:pt idx="548">
                  <c:v>-160348.1859511525</c:v>
                </c:pt>
                <c:pt idx="549">
                  <c:v>-119245.5339632761</c:v>
                </c:pt>
                <c:pt idx="550">
                  <c:v>-117937.57799964503</c:v>
                </c:pt>
                <c:pt idx="551">
                  <c:v>-200834.92601176884</c:v>
                </c:pt>
                <c:pt idx="552">
                  <c:v>-159732.27402389183</c:v>
                </c:pt>
                <c:pt idx="553">
                  <c:v>-200629.62203601559</c:v>
                </c:pt>
                <c:pt idx="554">
                  <c:v>-195526.97004813861</c:v>
                </c:pt>
                <c:pt idx="555">
                  <c:v>-139219.01408451027</c:v>
                </c:pt>
                <c:pt idx="556">
                  <c:v>-181116.36209663251</c:v>
                </c:pt>
                <c:pt idx="557">
                  <c:v>-246013.71010875591</c:v>
                </c:pt>
                <c:pt idx="558">
                  <c:v>-236911.05812087981</c:v>
                </c:pt>
                <c:pt idx="559">
                  <c:v>-121808.40613300342</c:v>
                </c:pt>
                <c:pt idx="560">
                  <c:v>-52500.450169373129</c:v>
                </c:pt>
                <c:pt idx="561">
                  <c:v>-177397.79818149627</c:v>
                </c:pt>
                <c:pt idx="562">
                  <c:v>-258295.14619362011</c:v>
                </c:pt>
                <c:pt idx="563">
                  <c:v>-291192.49420574313</c:v>
                </c:pt>
                <c:pt idx="564">
                  <c:v>-262089.8422178668</c:v>
                </c:pt>
                <c:pt idx="565">
                  <c:v>-258781.88625423622</c:v>
                </c:pt>
                <c:pt idx="566">
                  <c:v>-281679.23426635948</c:v>
                </c:pt>
                <c:pt idx="567">
                  <c:v>-286576.58227848256</c:v>
                </c:pt>
                <c:pt idx="568">
                  <c:v>-241473.9302906071</c:v>
                </c:pt>
                <c:pt idx="569">
                  <c:v>-122371.27830272994</c:v>
                </c:pt>
                <c:pt idx="570">
                  <c:v>-91063.322339100472</c:v>
                </c:pt>
                <c:pt idx="571">
                  <c:v>-11960.67035122338</c:v>
                </c:pt>
                <c:pt idx="572">
                  <c:v>11141.981636653538</c:v>
                </c:pt>
                <c:pt idx="573">
                  <c:v>-68755.366375470243</c:v>
                </c:pt>
                <c:pt idx="574">
                  <c:v>-36652.714387593907</c:v>
                </c:pt>
                <c:pt idx="575">
                  <c:v>40655.241576036322</c:v>
                </c:pt>
                <c:pt idx="576">
                  <c:v>-42242.106436086819</c:v>
                </c:pt>
                <c:pt idx="577">
                  <c:v>-66139.454448211007</c:v>
                </c:pt>
                <c:pt idx="578">
                  <c:v>-172036.80246033362</c:v>
                </c:pt>
                <c:pt idx="579">
                  <c:v>-112934.15047245688</c:v>
                </c:pt>
                <c:pt idx="580">
                  <c:v>-148626.19450882712</c:v>
                </c:pt>
                <c:pt idx="581">
                  <c:v>-186523.5425209502</c:v>
                </c:pt>
                <c:pt idx="582">
                  <c:v>-195420.89053307305</c:v>
                </c:pt>
                <c:pt idx="583">
                  <c:v>-194318.23854519674</c:v>
                </c:pt>
                <c:pt idx="584">
                  <c:v>-157215.58655732061</c:v>
                </c:pt>
                <c:pt idx="585">
                  <c:v>-167907.6305936896</c:v>
                </c:pt>
                <c:pt idx="586">
                  <c:v>-206804.97860581422</c:v>
                </c:pt>
                <c:pt idx="587">
                  <c:v>-175702.32661793637</c:v>
                </c:pt>
                <c:pt idx="588">
                  <c:v>-194599.67463006091</c:v>
                </c:pt>
                <c:pt idx="589">
                  <c:v>-235497.02264218396</c:v>
                </c:pt>
                <c:pt idx="590">
                  <c:v>-342189.06667855446</c:v>
                </c:pt>
                <c:pt idx="591">
                  <c:v>-299086.4146906776</c:v>
                </c:pt>
                <c:pt idx="592">
                  <c:v>-229983.76270280118</c:v>
                </c:pt>
                <c:pt idx="593">
                  <c:v>-158881.11071492417</c:v>
                </c:pt>
                <c:pt idx="594">
                  <c:v>-127778.4587270472</c:v>
                </c:pt>
                <c:pt idx="595">
                  <c:v>-208470.50276341772</c:v>
                </c:pt>
                <c:pt idx="596">
                  <c:v>-247367.85077554078</c:v>
                </c:pt>
                <c:pt idx="597">
                  <c:v>-250265.19878766447</c:v>
                </c:pt>
                <c:pt idx="598">
                  <c:v>-171162.54679978749</c:v>
                </c:pt>
                <c:pt idx="599">
                  <c:v>-174059.89481191122</c:v>
                </c:pt>
                <c:pt idx="600">
                  <c:v>-180751.93884828099</c:v>
                </c:pt>
                <c:pt idx="601">
                  <c:v>-227649.28686040471</c:v>
                </c:pt>
                <c:pt idx="602">
                  <c:v>-188546.63487252779</c:v>
                </c:pt>
                <c:pt idx="603">
                  <c:v>-191443.98288465149</c:v>
                </c:pt>
                <c:pt idx="604">
                  <c:v>-158341.33089677454</c:v>
                </c:pt>
                <c:pt idx="605">
                  <c:v>-207033.37493314431</c:v>
                </c:pt>
                <c:pt idx="606">
                  <c:v>-327930.72294526815</c:v>
                </c:pt>
                <c:pt idx="607">
                  <c:v>-330828.07095739187</c:v>
                </c:pt>
                <c:pt idx="608">
                  <c:v>-333725.41896951495</c:v>
                </c:pt>
                <c:pt idx="609">
                  <c:v>-296622.76698163786</c:v>
                </c:pt>
                <c:pt idx="610">
                  <c:v>-305314.81101800839</c:v>
                </c:pt>
                <c:pt idx="611">
                  <c:v>-306212.15903013141</c:v>
                </c:pt>
                <c:pt idx="612">
                  <c:v>-231109.50704225514</c:v>
                </c:pt>
                <c:pt idx="613">
                  <c:v>-240006.85505437816</c:v>
                </c:pt>
                <c:pt idx="614">
                  <c:v>-242904.20306650188</c:v>
                </c:pt>
                <c:pt idx="615">
                  <c:v>-67596.247102871042</c:v>
                </c:pt>
                <c:pt idx="616">
                  <c:v>-132493.59511499529</c:v>
                </c:pt>
                <c:pt idx="617">
                  <c:v>-131390.94312711828</c:v>
                </c:pt>
                <c:pt idx="618">
                  <c:v>-128288.29113924201</c:v>
                </c:pt>
                <c:pt idx="619">
                  <c:v>-207185.63915136512</c:v>
                </c:pt>
                <c:pt idx="620">
                  <c:v>-297877.68318773503</c:v>
                </c:pt>
                <c:pt idx="621">
                  <c:v>-220775.03119985861</c:v>
                </c:pt>
                <c:pt idx="622">
                  <c:v>-223672.37921198233</c:v>
                </c:pt>
                <c:pt idx="623">
                  <c:v>-228569.72722410542</c:v>
                </c:pt>
                <c:pt idx="624">
                  <c:v>-269467.07523622847</c:v>
                </c:pt>
                <c:pt idx="625">
                  <c:v>-240159.11927259891</c:v>
                </c:pt>
                <c:pt idx="626">
                  <c:v>-241056.46728472193</c:v>
                </c:pt>
                <c:pt idx="627">
                  <c:v>-283953.81529684574</c:v>
                </c:pt>
                <c:pt idx="628">
                  <c:v>-206851.16330896871</c:v>
                </c:pt>
                <c:pt idx="629">
                  <c:v>-251748.51132109243</c:v>
                </c:pt>
                <c:pt idx="630">
                  <c:v>-260440.55535746226</c:v>
                </c:pt>
                <c:pt idx="631">
                  <c:v>-263337.90336958598</c:v>
                </c:pt>
                <c:pt idx="632">
                  <c:v>-306235.25138170907</c:v>
                </c:pt>
                <c:pt idx="633">
                  <c:v>-293132.59939383162</c:v>
                </c:pt>
                <c:pt idx="634">
                  <c:v>-278029.94740595581</c:v>
                </c:pt>
                <c:pt idx="635">
                  <c:v>-248721.99144232552</c:v>
                </c:pt>
                <c:pt idx="636">
                  <c:v>-247619.33945444925</c:v>
                </c:pt>
                <c:pt idx="637">
                  <c:v>-252516.68746657294</c:v>
                </c:pt>
                <c:pt idx="638">
                  <c:v>-331414.03547869605</c:v>
                </c:pt>
                <c:pt idx="639">
                  <c:v>-296311.38349081908</c:v>
                </c:pt>
                <c:pt idx="640">
                  <c:v>-305003.42752718955</c:v>
                </c:pt>
                <c:pt idx="641">
                  <c:v>-290900.77553931216</c:v>
                </c:pt>
                <c:pt idx="642">
                  <c:v>-312798.12355143565</c:v>
                </c:pt>
                <c:pt idx="643">
                  <c:v>-353695.47156355943</c:v>
                </c:pt>
                <c:pt idx="644">
                  <c:v>-356592.8195756831</c:v>
                </c:pt>
                <c:pt idx="645">
                  <c:v>-363284.86361205287</c:v>
                </c:pt>
                <c:pt idx="646">
                  <c:v>-326182.21162417595</c:v>
                </c:pt>
                <c:pt idx="647">
                  <c:v>-289079.55963629961</c:v>
                </c:pt>
                <c:pt idx="648">
                  <c:v>-294976.90764842177</c:v>
                </c:pt>
                <c:pt idx="649">
                  <c:v>-296874.25566054636</c:v>
                </c:pt>
                <c:pt idx="650">
                  <c:v>-323566.29969691572</c:v>
                </c:pt>
                <c:pt idx="651">
                  <c:v>-346463.64770903927</c:v>
                </c:pt>
                <c:pt idx="652">
                  <c:v>-333360.99572116247</c:v>
                </c:pt>
                <c:pt idx="653">
                  <c:v>-318258.34373328666</c:v>
                </c:pt>
                <c:pt idx="654">
                  <c:v>-323155.69174540974</c:v>
                </c:pt>
                <c:pt idx="655">
                  <c:v>-327847.73578178015</c:v>
                </c:pt>
                <c:pt idx="656">
                  <c:v>-290745.08379390318</c:v>
                </c:pt>
                <c:pt idx="657">
                  <c:v>-331642.43180602626</c:v>
                </c:pt>
                <c:pt idx="658">
                  <c:v>-330539.77981814998</c:v>
                </c:pt>
                <c:pt idx="659">
                  <c:v>-197437.12783027402</c:v>
                </c:pt>
                <c:pt idx="660">
                  <c:v>-186129.17186664336</c:v>
                </c:pt>
                <c:pt idx="661">
                  <c:v>-271026.5198787665</c:v>
                </c:pt>
                <c:pt idx="662">
                  <c:v>-231923.86789089016</c:v>
                </c:pt>
                <c:pt idx="663">
                  <c:v>-196821.21590301316</c:v>
                </c:pt>
                <c:pt idx="664">
                  <c:v>-119718.56391513612</c:v>
                </c:pt>
                <c:pt idx="665">
                  <c:v>-88410.607951506579</c:v>
                </c:pt>
                <c:pt idx="666">
                  <c:v>-13307.955963630218</c:v>
                </c:pt>
                <c:pt idx="667">
                  <c:v>-52205.30397575329</c:v>
                </c:pt>
                <c:pt idx="668">
                  <c:v>-49102.65198787702</c:v>
                </c:pt>
                <c:pt idx="669">
                  <c:v>24000.000000000029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C7-48EE-8ECF-96ED3E590E9C}"/>
            </c:ext>
          </c:extLst>
        </c:ser>
        <c:ser>
          <c:idx val="1"/>
          <c:order val="1"/>
          <c:tx>
            <c:strRef>
              <c:f>only5_2023!$C$1</c:f>
              <c:strCache>
                <c:ptCount val="1"/>
                <c:pt idx="0">
                  <c:v>Only5Y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only5_2023!$A$2:$A$671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only5_2023!$C$2:$C$671</c:f>
              <c:numCache>
                <c:formatCode>#,##0_ ;[Red]\-#,##0\ </c:formatCode>
                <c:ptCount val="670"/>
                <c:pt idx="0">
                  <c:v>2095805.4961832059</c:v>
                </c:pt>
                <c:pt idx="1">
                  <c:v>2090400.9160305343</c:v>
                </c:pt>
                <c:pt idx="2">
                  <c:v>1937406.4122137416</c:v>
                </c:pt>
                <c:pt idx="3">
                  <c:v>2112032.3664122145</c:v>
                </c:pt>
                <c:pt idx="4">
                  <c:v>2190505.6488549607</c:v>
                </c:pt>
                <c:pt idx="5">
                  <c:v>2364856.7938931305</c:v>
                </c:pt>
                <c:pt idx="6">
                  <c:v>2459788.0916030533</c:v>
                </c:pt>
                <c:pt idx="7">
                  <c:v>2451116.3358778623</c:v>
                </c:pt>
                <c:pt idx="8">
                  <c:v>2531421.6793893129</c:v>
                </c:pt>
                <c:pt idx="9">
                  <c:v>2547269.0076335873</c:v>
                </c:pt>
                <c:pt idx="10">
                  <c:v>2754352.977099237</c:v>
                </c:pt>
                <c:pt idx="11">
                  <c:v>2657894.9618320619</c:v>
                </c:pt>
                <c:pt idx="12">
                  <c:v>2787116.3358778628</c:v>
                </c:pt>
                <c:pt idx="13">
                  <c:v>2812490.3816793887</c:v>
                </c:pt>
                <c:pt idx="14">
                  <c:v>2893406.4122137399</c:v>
                </c:pt>
                <c:pt idx="15">
                  <c:v>2828948.3969465643</c:v>
                </c:pt>
                <c:pt idx="16">
                  <c:v>2924581.9847328253</c:v>
                </c:pt>
                <c:pt idx="17">
                  <c:v>2987513.2824427485</c:v>
                </c:pt>
                <c:pt idx="18">
                  <c:v>3018291.9083969463</c:v>
                </c:pt>
                <c:pt idx="19">
                  <c:v>3112765.1908396957</c:v>
                </c:pt>
                <c:pt idx="20">
                  <c:v>3311696.488549619</c:v>
                </c:pt>
                <c:pt idx="21">
                  <c:v>3119055.2671755739</c:v>
                </c:pt>
                <c:pt idx="22">
                  <c:v>3127818.6259541977</c:v>
                </c:pt>
                <c:pt idx="23">
                  <c:v>2999330.0763358776</c:v>
                </c:pt>
                <c:pt idx="24">
                  <c:v>2991693.4351145038</c:v>
                </c:pt>
                <c:pt idx="25">
                  <c:v>2919540.7633587779</c:v>
                </c:pt>
                <c:pt idx="26">
                  <c:v>2967785.0381679377</c:v>
                </c:pt>
                <c:pt idx="27">
                  <c:v>3017311.755725191</c:v>
                </c:pt>
                <c:pt idx="28">
                  <c:v>2979143.8167938939</c:v>
                </c:pt>
                <c:pt idx="29">
                  <c:v>2940823.20610687</c:v>
                </c:pt>
                <c:pt idx="30">
                  <c:v>2901525.4961832068</c:v>
                </c:pt>
                <c:pt idx="31">
                  <c:v>2901983.5114503824</c:v>
                </c:pt>
                <c:pt idx="32">
                  <c:v>2902838.4732824434</c:v>
                </c:pt>
                <c:pt idx="33">
                  <c:v>2943601.8320610686</c:v>
                </c:pt>
                <c:pt idx="34">
                  <c:v>2943846.1068702289</c:v>
                </c:pt>
                <c:pt idx="35">
                  <c:v>3209525.4961832073</c:v>
                </c:pt>
                <c:pt idx="36">
                  <c:v>3250441.5267175576</c:v>
                </c:pt>
                <c:pt idx="37">
                  <c:v>3347054.3511450379</c:v>
                </c:pt>
                <c:pt idx="38">
                  <c:v>3396428.3969465652</c:v>
                </c:pt>
                <c:pt idx="39">
                  <c:v>3421802.4427480926</c:v>
                </c:pt>
                <c:pt idx="40">
                  <c:v>3439176.488549619</c:v>
                </c:pt>
                <c:pt idx="41">
                  <c:v>3464855.877862596</c:v>
                </c:pt>
                <c:pt idx="42">
                  <c:v>3475298.6259541991</c:v>
                </c:pt>
                <c:pt idx="43">
                  <c:v>3467665.0381679386</c:v>
                </c:pt>
                <c:pt idx="44">
                  <c:v>3532275.7251908393</c:v>
                </c:pt>
                <c:pt idx="45">
                  <c:v>3324153.5877862591</c:v>
                </c:pt>
                <c:pt idx="46">
                  <c:v>3484000.9160305345</c:v>
                </c:pt>
                <c:pt idx="47">
                  <c:v>3460000.9160305355</c:v>
                </c:pt>
                <c:pt idx="48">
                  <c:v>3284000.9160305355</c:v>
                </c:pt>
                <c:pt idx="49">
                  <c:v>3084306.2595419856</c:v>
                </c:pt>
                <c:pt idx="50">
                  <c:v>3060611.6030534352</c:v>
                </c:pt>
                <c:pt idx="51">
                  <c:v>2941222.2900763364</c:v>
                </c:pt>
                <c:pt idx="52">
                  <c:v>3021832.977099237</c:v>
                </c:pt>
                <c:pt idx="53">
                  <c:v>2894596.3358778628</c:v>
                </c:pt>
                <c:pt idx="54">
                  <c:v>3007512.3664122149</c:v>
                </c:pt>
                <c:pt idx="55">
                  <c:v>2768428.3969465657</c:v>
                </c:pt>
                <c:pt idx="56">
                  <c:v>2873191.7557251924</c:v>
                </c:pt>
                <c:pt idx="57">
                  <c:v>2898260.4580152673</c:v>
                </c:pt>
                <c:pt idx="58">
                  <c:v>2947023.8167938944</c:v>
                </c:pt>
                <c:pt idx="59">
                  <c:v>2922413.1297709942</c:v>
                </c:pt>
                <c:pt idx="60">
                  <c:v>2744886.4122137413</c:v>
                </c:pt>
                <c:pt idx="61">
                  <c:v>2866107.7862595436</c:v>
                </c:pt>
                <c:pt idx="62">
                  <c:v>2869924.5801526727</c:v>
                </c:pt>
                <c:pt idx="63">
                  <c:v>3009558.1679389328</c:v>
                </c:pt>
                <c:pt idx="64">
                  <c:v>2836764.2748091626</c:v>
                </c:pt>
                <c:pt idx="65">
                  <c:v>2990596.3358778628</c:v>
                </c:pt>
                <c:pt idx="66">
                  <c:v>3022657.4045801535</c:v>
                </c:pt>
                <c:pt idx="67">
                  <c:v>3062657.4045801549</c:v>
                </c:pt>
                <c:pt idx="68">
                  <c:v>3102657.404580154</c:v>
                </c:pt>
                <c:pt idx="69">
                  <c:v>3063115.4198473301</c:v>
                </c:pt>
                <c:pt idx="70">
                  <c:v>3063878.7786259558</c:v>
                </c:pt>
                <c:pt idx="71">
                  <c:v>2976489.4656488542</c:v>
                </c:pt>
                <c:pt idx="72">
                  <c:v>3009191.7557251914</c:v>
                </c:pt>
                <c:pt idx="73">
                  <c:v>3081802.442748093</c:v>
                </c:pt>
                <c:pt idx="74">
                  <c:v>3050413.1297709942</c:v>
                </c:pt>
                <c:pt idx="75">
                  <c:v>3163023.8167938939</c:v>
                </c:pt>
                <c:pt idx="76">
                  <c:v>3123787.1755725192</c:v>
                </c:pt>
                <c:pt idx="77">
                  <c:v>3156855.877862596</c:v>
                </c:pt>
                <c:pt idx="78">
                  <c:v>3197619.2366412235</c:v>
                </c:pt>
                <c:pt idx="79">
                  <c:v>3158382.5954198483</c:v>
                </c:pt>
                <c:pt idx="80">
                  <c:v>3172374.6564885508</c:v>
                </c:pt>
                <c:pt idx="81">
                  <c:v>3018199.3893129779</c:v>
                </c:pt>
                <c:pt idx="82">
                  <c:v>2972092.5190839693</c:v>
                </c:pt>
                <c:pt idx="83">
                  <c:v>2653771.9083969472</c:v>
                </c:pt>
                <c:pt idx="84">
                  <c:v>2503054.3511450393</c:v>
                </c:pt>
                <c:pt idx="85">
                  <c:v>2663970.3816793901</c:v>
                </c:pt>
                <c:pt idx="86">
                  <c:v>2664886.4122137409</c:v>
                </c:pt>
                <c:pt idx="87">
                  <c:v>2665802.4427480916</c:v>
                </c:pt>
                <c:pt idx="88">
                  <c:v>2506718.4732824424</c:v>
                </c:pt>
                <c:pt idx="89">
                  <c:v>2338915.4198473291</c:v>
                </c:pt>
                <c:pt idx="90">
                  <c:v>2555068.0916030533</c:v>
                </c:pt>
                <c:pt idx="91">
                  <c:v>2475373.4351145038</c:v>
                </c:pt>
                <c:pt idx="92">
                  <c:v>2291465.0381679395</c:v>
                </c:pt>
                <c:pt idx="93">
                  <c:v>2131556.6412213743</c:v>
                </c:pt>
                <c:pt idx="94">
                  <c:v>2283465.0381679391</c:v>
                </c:pt>
                <c:pt idx="95">
                  <c:v>2395465.0381679395</c:v>
                </c:pt>
                <c:pt idx="96">
                  <c:v>2331709.3129770993</c:v>
                </c:pt>
                <c:pt idx="97">
                  <c:v>2380106.2595419842</c:v>
                </c:pt>
                <c:pt idx="98">
                  <c:v>2403116.9465648853</c:v>
                </c:pt>
                <c:pt idx="99">
                  <c:v>2357144.4274809174</c:v>
                </c:pt>
                <c:pt idx="100">
                  <c:v>2157327.6335877865</c:v>
                </c:pt>
                <c:pt idx="101">
                  <c:v>1957480.3053435122</c:v>
                </c:pt>
                <c:pt idx="102">
                  <c:v>2109541.3740458004</c:v>
                </c:pt>
                <c:pt idx="103">
                  <c:v>2031480.3053435117</c:v>
                </c:pt>
                <c:pt idx="104">
                  <c:v>2117938.3206106876</c:v>
                </c:pt>
                <c:pt idx="105">
                  <c:v>2162549.0076335878</c:v>
                </c:pt>
                <c:pt idx="106">
                  <c:v>2175068.0916030528</c:v>
                </c:pt>
                <c:pt idx="107">
                  <c:v>2025278.7786259528</c:v>
                </c:pt>
                <c:pt idx="108">
                  <c:v>1904350.5343511454</c:v>
                </c:pt>
                <c:pt idx="109">
                  <c:v>2128381.0687022889</c:v>
                </c:pt>
                <c:pt idx="110">
                  <c:v>2128594.8091603043</c:v>
                </c:pt>
                <c:pt idx="111">
                  <c:v>2072625.3435114496</c:v>
                </c:pt>
                <c:pt idx="112">
                  <c:v>2112503.2061068686</c:v>
                </c:pt>
                <c:pt idx="113">
                  <c:v>2152472.6717557246</c:v>
                </c:pt>
                <c:pt idx="114">
                  <c:v>2032320.0000000005</c:v>
                </c:pt>
                <c:pt idx="115">
                  <c:v>2024381.0687022889</c:v>
                </c:pt>
                <c:pt idx="116">
                  <c:v>1760594.8091603052</c:v>
                </c:pt>
                <c:pt idx="117">
                  <c:v>1760961.2213740456</c:v>
                </c:pt>
                <c:pt idx="118">
                  <c:v>1953022.2900763359</c:v>
                </c:pt>
                <c:pt idx="119">
                  <c:v>2089022.290076335</c:v>
                </c:pt>
                <c:pt idx="120">
                  <c:v>2241205.4961832045</c:v>
                </c:pt>
                <c:pt idx="121">
                  <c:v>2225755.1145038153</c:v>
                </c:pt>
                <c:pt idx="122">
                  <c:v>2146365.801526716</c:v>
                </c:pt>
                <c:pt idx="123">
                  <c:v>2114884.8854961814</c:v>
                </c:pt>
                <c:pt idx="124">
                  <c:v>2186426.8702290067</c:v>
                </c:pt>
                <c:pt idx="125">
                  <c:v>2178121.5267175566</c:v>
                </c:pt>
                <c:pt idx="126">
                  <c:v>2210274.1984732822</c:v>
                </c:pt>
                <c:pt idx="127">
                  <c:v>2255648.244274809</c:v>
                </c:pt>
                <c:pt idx="128">
                  <c:v>2165327.6335877874</c:v>
                </c:pt>
                <c:pt idx="129">
                  <c:v>1840228.396946565</c:v>
                </c:pt>
                <c:pt idx="130">
                  <c:v>1946518.4732824438</c:v>
                </c:pt>
                <c:pt idx="131">
                  <c:v>2098976.488549619</c:v>
                </c:pt>
                <c:pt idx="132">
                  <c:v>1915495.5725190851</c:v>
                </c:pt>
                <c:pt idx="133">
                  <c:v>1883800.916030535</c:v>
                </c:pt>
                <c:pt idx="134">
                  <c:v>1802692.51908397</c:v>
                </c:pt>
                <c:pt idx="135">
                  <c:v>1923923.0534351149</c:v>
                </c:pt>
                <c:pt idx="136">
                  <c:v>1955953.5877862596</c:v>
                </c:pt>
                <c:pt idx="137">
                  <c:v>1988167.3282442749</c:v>
                </c:pt>
                <c:pt idx="138">
                  <c:v>2100197.8625954203</c:v>
                </c:pt>
                <c:pt idx="139">
                  <c:v>2060197.862595421</c:v>
                </c:pt>
                <c:pt idx="140">
                  <c:v>1988136.7938931298</c:v>
                </c:pt>
                <c:pt idx="141">
                  <c:v>1940289.4656488551</c:v>
                </c:pt>
                <c:pt idx="142">
                  <c:v>2020533.7404580154</c:v>
                </c:pt>
                <c:pt idx="143">
                  <c:v>2012686.4122137418</c:v>
                </c:pt>
                <c:pt idx="144">
                  <c:v>2052839.0839694652</c:v>
                </c:pt>
                <c:pt idx="145">
                  <c:v>2188839.0839694659</c:v>
                </c:pt>
                <c:pt idx="146">
                  <c:v>2508716.9465648839</c:v>
                </c:pt>
                <c:pt idx="147">
                  <c:v>2453174.9618320609</c:v>
                </c:pt>
                <c:pt idx="148">
                  <c:v>2381663.5114503819</c:v>
                </c:pt>
                <c:pt idx="149">
                  <c:v>2534121.5267175571</c:v>
                </c:pt>
                <c:pt idx="150">
                  <c:v>2606335.2671755711</c:v>
                </c:pt>
                <c:pt idx="151">
                  <c:v>2670549.0076335864</c:v>
                </c:pt>
                <c:pt idx="152">
                  <c:v>2662549.0076335873</c:v>
                </c:pt>
                <c:pt idx="153">
                  <c:v>2580979.5419847337</c:v>
                </c:pt>
                <c:pt idx="154">
                  <c:v>2502426.8702290077</c:v>
                </c:pt>
                <c:pt idx="155">
                  <c:v>2469999.389312977</c:v>
                </c:pt>
                <c:pt idx="156">
                  <c:v>2501663.5114503819</c:v>
                </c:pt>
                <c:pt idx="157">
                  <c:v>2365510.8396946569</c:v>
                </c:pt>
                <c:pt idx="158">
                  <c:v>2373327.633587786</c:v>
                </c:pt>
                <c:pt idx="159">
                  <c:v>2204900.1526717562</c:v>
                </c:pt>
                <c:pt idx="160">
                  <c:v>2164381.0687022894</c:v>
                </c:pt>
                <c:pt idx="161">
                  <c:v>1996167.3282442749</c:v>
                </c:pt>
                <c:pt idx="162">
                  <c:v>1884258.9312977099</c:v>
                </c:pt>
                <c:pt idx="163">
                  <c:v>1924381.0687022896</c:v>
                </c:pt>
                <c:pt idx="164">
                  <c:v>1908686.4122137399</c:v>
                </c:pt>
                <c:pt idx="165">
                  <c:v>1756961.2213740458</c:v>
                </c:pt>
                <c:pt idx="166">
                  <c:v>1949174.9618320616</c:v>
                </c:pt>
                <c:pt idx="167">
                  <c:v>1917297.0992366415</c:v>
                </c:pt>
                <c:pt idx="168">
                  <c:v>1877327.633587786</c:v>
                </c:pt>
                <c:pt idx="169">
                  <c:v>2028716.9465648863</c:v>
                </c:pt>
                <c:pt idx="170">
                  <c:v>1973174.9618320607</c:v>
                </c:pt>
                <c:pt idx="171">
                  <c:v>2078090.9923664129</c:v>
                </c:pt>
                <c:pt idx="172">
                  <c:v>2039159.694656489</c:v>
                </c:pt>
                <c:pt idx="173">
                  <c:v>2048778.0152671761</c:v>
                </c:pt>
                <c:pt idx="174">
                  <c:v>2370090.9923664136</c:v>
                </c:pt>
                <c:pt idx="175">
                  <c:v>2594365.8015267188</c:v>
                </c:pt>
                <c:pt idx="176">
                  <c:v>2626243.6641221386</c:v>
                </c:pt>
                <c:pt idx="177">
                  <c:v>2818121.5267175594</c:v>
                </c:pt>
                <c:pt idx="178">
                  <c:v>2778060.4580152677</c:v>
                </c:pt>
                <c:pt idx="179">
                  <c:v>2882274.198473285</c:v>
                </c:pt>
                <c:pt idx="180">
                  <c:v>2906426.8702290086</c:v>
                </c:pt>
                <c:pt idx="181">
                  <c:v>2826762.7480916046</c:v>
                </c:pt>
                <c:pt idx="182">
                  <c:v>2675068.0916030556</c:v>
                </c:pt>
                <c:pt idx="183">
                  <c:v>2635159.6946564894</c:v>
                </c:pt>
                <c:pt idx="184">
                  <c:v>2795465.0381679395</c:v>
                </c:pt>
                <c:pt idx="185">
                  <c:v>2875617.7099236646</c:v>
                </c:pt>
                <c:pt idx="186">
                  <c:v>2908167.3282442754</c:v>
                </c:pt>
                <c:pt idx="187">
                  <c:v>2828625.343511451</c:v>
                </c:pt>
                <c:pt idx="188">
                  <c:v>2749083.3587786257</c:v>
                </c:pt>
                <c:pt idx="189">
                  <c:v>2797541.3740458013</c:v>
                </c:pt>
                <c:pt idx="190">
                  <c:v>2949388.7022900777</c:v>
                </c:pt>
                <c:pt idx="191">
                  <c:v>3101304.7328244275</c:v>
                </c:pt>
                <c:pt idx="192">
                  <c:v>2900999.3893129784</c:v>
                </c:pt>
                <c:pt idx="193">
                  <c:v>2540785.6488549621</c:v>
                </c:pt>
                <c:pt idx="194">
                  <c:v>2540174.9618320614</c:v>
                </c:pt>
                <c:pt idx="195">
                  <c:v>2539564.2748091607</c:v>
                </c:pt>
                <c:pt idx="196">
                  <c:v>2538953.5877862601</c:v>
                </c:pt>
                <c:pt idx="197">
                  <c:v>2538342.9007633594</c:v>
                </c:pt>
                <c:pt idx="198">
                  <c:v>2537732.2137404587</c:v>
                </c:pt>
                <c:pt idx="199">
                  <c:v>2537121.5267175585</c:v>
                </c:pt>
                <c:pt idx="200">
                  <c:v>2410037.5572519093</c:v>
                </c:pt>
                <c:pt idx="201">
                  <c:v>2593915.4198473305</c:v>
                </c:pt>
                <c:pt idx="202">
                  <c:v>2833762.7480916041</c:v>
                </c:pt>
                <c:pt idx="203">
                  <c:v>2786495.5725190868</c:v>
                </c:pt>
                <c:pt idx="204">
                  <c:v>2707045.1908396976</c:v>
                </c:pt>
                <c:pt idx="205">
                  <c:v>2883564.2748091635</c:v>
                </c:pt>
                <c:pt idx="206">
                  <c:v>2860022.2900763382</c:v>
                </c:pt>
                <c:pt idx="207">
                  <c:v>2996388.7022900777</c:v>
                </c:pt>
                <c:pt idx="208">
                  <c:v>3057799.3893129793</c:v>
                </c:pt>
                <c:pt idx="209">
                  <c:v>2910159.6946564899</c:v>
                </c:pt>
                <c:pt idx="210">
                  <c:v>2776846.7175572524</c:v>
                </c:pt>
                <c:pt idx="211">
                  <c:v>2786984.1221374064</c:v>
                </c:pt>
                <c:pt idx="212">
                  <c:v>2565426.8702290095</c:v>
                </c:pt>
                <c:pt idx="213">
                  <c:v>2783869.6183206113</c:v>
                </c:pt>
                <c:pt idx="214">
                  <c:v>2665610.07633588</c:v>
                </c:pt>
                <c:pt idx="215">
                  <c:v>2667442.137404582</c:v>
                </c:pt>
                <c:pt idx="216">
                  <c:v>2589274.1984732845</c:v>
                </c:pt>
                <c:pt idx="217">
                  <c:v>2655197.8625954213</c:v>
                </c:pt>
                <c:pt idx="218">
                  <c:v>2569060.4580152691</c:v>
                </c:pt>
                <c:pt idx="219">
                  <c:v>2609732.2137404596</c:v>
                </c:pt>
                <c:pt idx="220">
                  <c:v>2641823.8167938949</c:v>
                </c:pt>
                <c:pt idx="221">
                  <c:v>2695265.0381679414</c:v>
                </c:pt>
                <c:pt idx="222">
                  <c:v>2699167.3282442777</c:v>
                </c:pt>
                <c:pt idx="223">
                  <c:v>2691930.6870229025</c:v>
                </c:pt>
                <c:pt idx="224">
                  <c:v>2684449.7709923694</c:v>
                </c:pt>
                <c:pt idx="225">
                  <c:v>2740846.7175572533</c:v>
                </c:pt>
                <c:pt idx="226">
                  <c:v>2685304.7328244303</c:v>
                </c:pt>
                <c:pt idx="227">
                  <c:v>2750251.2977099265</c:v>
                </c:pt>
                <c:pt idx="228">
                  <c:v>2719381.0687022922</c:v>
                </c:pt>
                <c:pt idx="229">
                  <c:v>2635649.7709923685</c:v>
                </c:pt>
                <c:pt idx="230">
                  <c:v>2761701.6793893143</c:v>
                </c:pt>
                <c:pt idx="231">
                  <c:v>2802953.5877862615</c:v>
                </c:pt>
                <c:pt idx="232">
                  <c:v>2876052.8244274817</c:v>
                </c:pt>
                <c:pt idx="233">
                  <c:v>3085213.1297709942</c:v>
                </c:pt>
                <c:pt idx="234">
                  <c:v>3142281.83206107</c:v>
                </c:pt>
                <c:pt idx="235">
                  <c:v>3185732.2137404573</c:v>
                </c:pt>
                <c:pt idx="236">
                  <c:v>3038312.3664122149</c:v>
                </c:pt>
                <c:pt idx="237">
                  <c:v>3099136.7938931291</c:v>
                </c:pt>
                <c:pt idx="238">
                  <c:v>3136632.9770992366</c:v>
                </c:pt>
                <c:pt idx="239">
                  <c:v>3259747.4809160316</c:v>
                </c:pt>
                <c:pt idx="240">
                  <c:v>3308968.8549618335</c:v>
                </c:pt>
                <c:pt idx="241">
                  <c:v>3301915.4198473291</c:v>
                </c:pt>
                <c:pt idx="242">
                  <c:v>3351228.3969465648</c:v>
                </c:pt>
                <c:pt idx="243">
                  <c:v>3200449.770992368</c:v>
                </c:pt>
                <c:pt idx="244">
                  <c:v>3337579.5419847332</c:v>
                </c:pt>
                <c:pt idx="245">
                  <c:v>3346709.3129771007</c:v>
                </c:pt>
                <c:pt idx="246">
                  <c:v>3300205.4961832077</c:v>
                </c:pt>
                <c:pt idx="247">
                  <c:v>3253579.5419847341</c:v>
                </c:pt>
                <c:pt idx="248">
                  <c:v>3278556.6412213743</c:v>
                </c:pt>
                <c:pt idx="249">
                  <c:v>3231472.671755726</c:v>
                </c:pt>
                <c:pt idx="250">
                  <c:v>3231930.6870229016</c:v>
                </c:pt>
                <c:pt idx="251">
                  <c:v>3200755.1145038167</c:v>
                </c:pt>
                <c:pt idx="252">
                  <c:v>3305854.3511450393</c:v>
                </c:pt>
                <c:pt idx="253">
                  <c:v>3387075.7251908411</c:v>
                </c:pt>
                <c:pt idx="254">
                  <c:v>3315961.2213740465</c:v>
                </c:pt>
                <c:pt idx="255">
                  <c:v>3132938.3206106881</c:v>
                </c:pt>
                <c:pt idx="256">
                  <c:v>3108210.6870229007</c:v>
                </c:pt>
                <c:pt idx="257">
                  <c:v>3146653.4351145043</c:v>
                </c:pt>
                <c:pt idx="258">
                  <c:v>3223844.2748091612</c:v>
                </c:pt>
                <c:pt idx="259">
                  <c:v>3162897.709923665</c:v>
                </c:pt>
                <c:pt idx="260">
                  <c:v>3187508.3969465643</c:v>
                </c:pt>
                <c:pt idx="261">
                  <c:v>3308119.0839694659</c:v>
                </c:pt>
                <c:pt idx="262">
                  <c:v>3365035.1145038167</c:v>
                </c:pt>
                <c:pt idx="263">
                  <c:v>3398012.2137404573</c:v>
                </c:pt>
                <c:pt idx="264">
                  <c:v>3247783.2061068709</c:v>
                </c:pt>
                <c:pt idx="265">
                  <c:v>3129462.5954198474</c:v>
                </c:pt>
                <c:pt idx="266">
                  <c:v>2971203.0534351147</c:v>
                </c:pt>
                <c:pt idx="267">
                  <c:v>2957065.6488549612</c:v>
                </c:pt>
                <c:pt idx="268">
                  <c:v>2950348.0916030547</c:v>
                </c:pt>
                <c:pt idx="269">
                  <c:v>2790653.4351145048</c:v>
                </c:pt>
                <c:pt idx="270">
                  <c:v>2990042.7480916027</c:v>
                </c:pt>
                <c:pt idx="271">
                  <c:v>2973432.0610687016</c:v>
                </c:pt>
                <c:pt idx="272">
                  <c:v>2810225.9541984736</c:v>
                </c:pt>
                <c:pt idx="273">
                  <c:v>2897615.2671755734</c:v>
                </c:pt>
                <c:pt idx="274">
                  <c:v>2753004.5801526727</c:v>
                </c:pt>
                <c:pt idx="275">
                  <c:v>2880241.2213740465</c:v>
                </c:pt>
                <c:pt idx="276">
                  <c:v>2896088.549618321</c:v>
                </c:pt>
                <c:pt idx="277">
                  <c:v>2647630.5343511449</c:v>
                </c:pt>
                <c:pt idx="278">
                  <c:v>2630470.2290076334</c:v>
                </c:pt>
                <c:pt idx="279">
                  <c:v>2695844.2748091607</c:v>
                </c:pt>
                <c:pt idx="280">
                  <c:v>2537370.9923664141</c:v>
                </c:pt>
                <c:pt idx="281">
                  <c:v>2379203.0534351156</c:v>
                </c:pt>
                <c:pt idx="282">
                  <c:v>2380577.0992366425</c:v>
                </c:pt>
                <c:pt idx="283">
                  <c:v>2421951.1450381689</c:v>
                </c:pt>
                <c:pt idx="284">
                  <c:v>2382103.8167938944</c:v>
                </c:pt>
                <c:pt idx="285">
                  <c:v>2343050.3816793901</c:v>
                </c:pt>
                <c:pt idx="286">
                  <c:v>2582687.0229007648</c:v>
                </c:pt>
                <c:pt idx="287">
                  <c:v>2518992.3664122145</c:v>
                </c:pt>
                <c:pt idx="288">
                  <c:v>2495450.3816793906</c:v>
                </c:pt>
                <c:pt idx="289">
                  <c:v>2303450.3816793906</c:v>
                </c:pt>
                <c:pt idx="290">
                  <c:v>2367053.4351145052</c:v>
                </c:pt>
                <c:pt idx="291">
                  <c:v>2270900.7633587802</c:v>
                </c:pt>
                <c:pt idx="292">
                  <c:v>2271053.4351145052</c:v>
                </c:pt>
                <c:pt idx="293">
                  <c:v>2142595.4198473296</c:v>
                </c:pt>
                <c:pt idx="294">
                  <c:v>2029893.129770994</c:v>
                </c:pt>
                <c:pt idx="295">
                  <c:v>2067908.3969465659</c:v>
                </c:pt>
                <c:pt idx="296">
                  <c:v>2027755.7251908411</c:v>
                </c:pt>
                <c:pt idx="297">
                  <c:v>1835145.0381679412</c:v>
                </c:pt>
                <c:pt idx="298">
                  <c:v>1650076.3358778635</c:v>
                </c:pt>
                <c:pt idx="299">
                  <c:v>1656702.290076338</c:v>
                </c:pt>
                <c:pt idx="300">
                  <c:v>1704305.3435114522</c:v>
                </c:pt>
                <c:pt idx="301">
                  <c:v>1815847.3282442768</c:v>
                </c:pt>
                <c:pt idx="302">
                  <c:v>1566931.2977099246</c:v>
                </c:pt>
                <c:pt idx="303">
                  <c:v>1742625.9541984741</c:v>
                </c:pt>
                <c:pt idx="304">
                  <c:v>2030931.2977099237</c:v>
                </c:pt>
                <c:pt idx="305">
                  <c:v>1919603.0534351151</c:v>
                </c:pt>
                <c:pt idx="306">
                  <c:v>1912213.7404580167</c:v>
                </c:pt>
                <c:pt idx="307">
                  <c:v>1584946.5648854973</c:v>
                </c:pt>
                <c:pt idx="308">
                  <c:v>1497648.8549618339</c:v>
                </c:pt>
                <c:pt idx="309">
                  <c:v>1546167.9389312996</c:v>
                </c:pt>
                <c:pt idx="310">
                  <c:v>1490687.0229007639</c:v>
                </c:pt>
                <c:pt idx="311">
                  <c:v>1815206.1068702296</c:v>
                </c:pt>
                <c:pt idx="312">
                  <c:v>1723755.7251908416</c:v>
                </c:pt>
                <c:pt idx="313">
                  <c:v>1828274.8091603066</c:v>
                </c:pt>
                <c:pt idx="314">
                  <c:v>1628519.083969468</c:v>
                </c:pt>
                <c:pt idx="315">
                  <c:v>1644549.6183206129</c:v>
                </c:pt>
                <c:pt idx="316">
                  <c:v>1684244.2748091614</c:v>
                </c:pt>
                <c:pt idx="317">
                  <c:v>1872244.2748091621</c:v>
                </c:pt>
                <c:pt idx="318">
                  <c:v>1764732.8244274817</c:v>
                </c:pt>
                <c:pt idx="319">
                  <c:v>1941282.4427480923</c:v>
                </c:pt>
                <c:pt idx="320">
                  <c:v>1932519.0839694683</c:v>
                </c:pt>
                <c:pt idx="321">
                  <c:v>2048824.4274809174</c:v>
                </c:pt>
                <c:pt idx="322">
                  <c:v>1885129.7709923682</c:v>
                </c:pt>
                <c:pt idx="323">
                  <c:v>1893496.1832061082</c:v>
                </c:pt>
                <c:pt idx="324">
                  <c:v>1765801.5267175578</c:v>
                </c:pt>
                <c:pt idx="325">
                  <c:v>1854778.6259542007</c:v>
                </c:pt>
                <c:pt idx="326">
                  <c:v>1839145.03816794</c:v>
                </c:pt>
                <c:pt idx="327">
                  <c:v>2096213.7404580161</c:v>
                </c:pt>
                <c:pt idx="328">
                  <c:v>2056977.0992366413</c:v>
                </c:pt>
                <c:pt idx="329">
                  <c:v>2377740.4580152677</c:v>
                </c:pt>
                <c:pt idx="330">
                  <c:v>2282106.8702290081</c:v>
                </c:pt>
                <c:pt idx="331">
                  <c:v>2346503.8167938935</c:v>
                </c:pt>
                <c:pt idx="332">
                  <c:v>2371083.9694656497</c:v>
                </c:pt>
                <c:pt idx="333">
                  <c:v>2435633.5877862605</c:v>
                </c:pt>
                <c:pt idx="334">
                  <c:v>2292152.671755726</c:v>
                </c:pt>
                <c:pt idx="335">
                  <c:v>2268671.7557251914</c:v>
                </c:pt>
                <c:pt idx="336">
                  <c:v>2229160.3053435124</c:v>
                </c:pt>
                <c:pt idx="337">
                  <c:v>2165679.3893129779</c:v>
                </c:pt>
                <c:pt idx="338">
                  <c:v>2126381.6793893129</c:v>
                </c:pt>
                <c:pt idx="339">
                  <c:v>2094900.7633587786</c:v>
                </c:pt>
                <c:pt idx="340">
                  <c:v>2119419.8473282452</c:v>
                </c:pt>
                <c:pt idx="341">
                  <c:v>2053200</c:v>
                </c:pt>
                <c:pt idx="342">
                  <c:v>2208305.3435114501</c:v>
                </c:pt>
                <c:pt idx="343">
                  <c:v>2161068.7022900763</c:v>
                </c:pt>
                <c:pt idx="344">
                  <c:v>2401679.3893129774</c:v>
                </c:pt>
                <c:pt idx="345">
                  <c:v>2746137.404580154</c:v>
                </c:pt>
                <c:pt idx="346">
                  <c:v>2506900.7633587793</c:v>
                </c:pt>
                <c:pt idx="347">
                  <c:v>2507725.1908396957</c:v>
                </c:pt>
                <c:pt idx="348">
                  <c:v>2508549.6183206118</c:v>
                </c:pt>
                <c:pt idx="349">
                  <c:v>2509374.0458015278</c:v>
                </c:pt>
                <c:pt idx="350">
                  <c:v>2438412.2137404587</c:v>
                </c:pt>
                <c:pt idx="351">
                  <c:v>2327114.5038167946</c:v>
                </c:pt>
                <c:pt idx="352">
                  <c:v>2351877.8625954213</c:v>
                </c:pt>
                <c:pt idx="353">
                  <c:v>2472793.8931297716</c:v>
                </c:pt>
                <c:pt idx="354">
                  <c:v>2313832.0610687025</c:v>
                </c:pt>
                <c:pt idx="355">
                  <c:v>2106870.2290076334</c:v>
                </c:pt>
                <c:pt idx="356">
                  <c:v>2003877.8625954203</c:v>
                </c:pt>
                <c:pt idx="357">
                  <c:v>1980793.8931297706</c:v>
                </c:pt>
                <c:pt idx="358">
                  <c:v>2061374.0458015266</c:v>
                </c:pt>
                <c:pt idx="359">
                  <c:v>2015893.129770993</c:v>
                </c:pt>
                <c:pt idx="360">
                  <c:v>1974503.8167938939</c:v>
                </c:pt>
                <c:pt idx="361">
                  <c:v>1975175.5725190844</c:v>
                </c:pt>
                <c:pt idx="362">
                  <c:v>1967999.9999999995</c:v>
                </c:pt>
                <c:pt idx="363">
                  <c:v>1896671.7557251914</c:v>
                </c:pt>
                <c:pt idx="364">
                  <c:v>1969068.7022900761</c:v>
                </c:pt>
                <c:pt idx="365">
                  <c:v>1937435.1145038167</c:v>
                </c:pt>
                <c:pt idx="366">
                  <c:v>1858198.4732824424</c:v>
                </c:pt>
                <c:pt idx="367">
                  <c:v>1786809.160305344</c:v>
                </c:pt>
                <c:pt idx="368">
                  <c:v>1871511.4503816795</c:v>
                </c:pt>
                <c:pt idx="369">
                  <c:v>1932122.1374045808</c:v>
                </c:pt>
                <c:pt idx="370">
                  <c:v>1853007.6335877872</c:v>
                </c:pt>
                <c:pt idx="371">
                  <c:v>1885801.5267175583</c:v>
                </c:pt>
                <c:pt idx="372">
                  <c:v>1806595.4198473289</c:v>
                </c:pt>
                <c:pt idx="373">
                  <c:v>1871450.3816793901</c:v>
                </c:pt>
                <c:pt idx="374">
                  <c:v>1800335.8778625953</c:v>
                </c:pt>
                <c:pt idx="375">
                  <c:v>1769251.9083969467</c:v>
                </c:pt>
                <c:pt idx="376">
                  <c:v>1762137.4045801531</c:v>
                </c:pt>
                <c:pt idx="377">
                  <c:v>1810870.2290076341</c:v>
                </c:pt>
                <c:pt idx="378">
                  <c:v>1811603.0534351151</c:v>
                </c:pt>
                <c:pt idx="379">
                  <c:v>1804396.9465648853</c:v>
                </c:pt>
                <c:pt idx="380">
                  <c:v>1917251.9083969465</c:v>
                </c:pt>
                <c:pt idx="381">
                  <c:v>1846137.4045801535</c:v>
                </c:pt>
                <c:pt idx="382">
                  <c:v>1767120.916030535</c:v>
                </c:pt>
                <c:pt idx="383">
                  <c:v>1768067.4809160309</c:v>
                </c:pt>
                <c:pt idx="384">
                  <c:v>1809075.1145038165</c:v>
                </c:pt>
                <c:pt idx="385">
                  <c:v>1737624.732824428</c:v>
                </c:pt>
                <c:pt idx="386">
                  <c:v>1646812.6760563394</c:v>
                </c:pt>
                <c:pt idx="387">
                  <c:v>1695585.3021929052</c:v>
                </c:pt>
                <c:pt idx="388">
                  <c:v>1600357.9283294715</c:v>
                </c:pt>
                <c:pt idx="389">
                  <c:v>1625130.5544660375</c:v>
                </c:pt>
                <c:pt idx="390">
                  <c:v>1771448.4328757359</c:v>
                </c:pt>
                <c:pt idx="391">
                  <c:v>1756221.0590123029</c:v>
                </c:pt>
                <c:pt idx="392">
                  <c:v>1748993.6851488692</c:v>
                </c:pt>
                <c:pt idx="393">
                  <c:v>1789766.3112854355</c:v>
                </c:pt>
                <c:pt idx="394">
                  <c:v>1838538.9374220008</c:v>
                </c:pt>
                <c:pt idx="395">
                  <c:v>1968856.8158316996</c:v>
                </c:pt>
                <c:pt idx="396">
                  <c:v>1777629.4419682657</c:v>
                </c:pt>
                <c:pt idx="397">
                  <c:v>1674402.0681048329</c:v>
                </c:pt>
                <c:pt idx="398">
                  <c:v>1635174.6942413989</c:v>
                </c:pt>
                <c:pt idx="399">
                  <c:v>1531947.3203779652</c:v>
                </c:pt>
                <c:pt idx="400">
                  <c:v>1630265.1987876636</c:v>
                </c:pt>
                <c:pt idx="401">
                  <c:v>1567037.8249242301</c:v>
                </c:pt>
                <c:pt idx="402">
                  <c:v>1527810.4510607964</c:v>
                </c:pt>
                <c:pt idx="403">
                  <c:v>1568583.0771973627</c:v>
                </c:pt>
                <c:pt idx="404">
                  <c:v>1457355.7033339285</c:v>
                </c:pt>
                <c:pt idx="405">
                  <c:v>1227673.5817436271</c:v>
                </c:pt>
                <c:pt idx="406">
                  <c:v>1116446.2078801931</c:v>
                </c:pt>
                <c:pt idx="407">
                  <c:v>1005218.8340167598</c:v>
                </c:pt>
                <c:pt idx="408">
                  <c:v>973991.46015332639</c:v>
                </c:pt>
                <c:pt idx="409">
                  <c:v>974764.08628989279</c:v>
                </c:pt>
                <c:pt idx="410">
                  <c:v>937081.96469959139</c:v>
                </c:pt>
                <c:pt idx="411">
                  <c:v>897854.59083615756</c:v>
                </c:pt>
                <c:pt idx="412">
                  <c:v>818627.21697272372</c:v>
                </c:pt>
                <c:pt idx="413">
                  <c:v>779399.84310928988</c:v>
                </c:pt>
                <c:pt idx="414">
                  <c:v>726172.46924585581</c:v>
                </c:pt>
                <c:pt idx="415">
                  <c:v>782490.34765555477</c:v>
                </c:pt>
                <c:pt idx="416">
                  <c:v>823262.97379212116</c:v>
                </c:pt>
                <c:pt idx="417">
                  <c:v>784035.59992868721</c:v>
                </c:pt>
                <c:pt idx="418">
                  <c:v>904808.22606525372</c:v>
                </c:pt>
                <c:pt idx="419">
                  <c:v>985580.85220181989</c:v>
                </c:pt>
                <c:pt idx="420">
                  <c:v>1107898.730611518</c:v>
                </c:pt>
                <c:pt idx="421">
                  <c:v>908671.35674808477</c:v>
                </c:pt>
                <c:pt idx="422">
                  <c:v>869443.98288465105</c:v>
                </c:pt>
                <c:pt idx="423">
                  <c:v>870216.6090212171</c:v>
                </c:pt>
                <c:pt idx="424">
                  <c:v>910989.23515778338</c:v>
                </c:pt>
                <c:pt idx="425">
                  <c:v>833307.1135674821</c:v>
                </c:pt>
                <c:pt idx="426">
                  <c:v>834079.73970404826</c:v>
                </c:pt>
                <c:pt idx="427">
                  <c:v>834852.36584061454</c:v>
                </c:pt>
                <c:pt idx="428">
                  <c:v>835624.9919771807</c:v>
                </c:pt>
                <c:pt idx="429">
                  <c:v>836397.61811374698</c:v>
                </c:pt>
                <c:pt idx="430">
                  <c:v>838715.49652344559</c:v>
                </c:pt>
                <c:pt idx="431">
                  <c:v>919488.1226600121</c:v>
                </c:pt>
                <c:pt idx="432">
                  <c:v>880260.74879657815</c:v>
                </c:pt>
                <c:pt idx="433">
                  <c:v>881033.37493314443</c:v>
                </c:pt>
                <c:pt idx="434">
                  <c:v>881806.00106971059</c:v>
                </c:pt>
                <c:pt idx="435">
                  <c:v>724123.8794794092</c:v>
                </c:pt>
                <c:pt idx="436">
                  <c:v>604896.50561597536</c:v>
                </c:pt>
                <c:pt idx="437">
                  <c:v>565669.13175254141</c:v>
                </c:pt>
                <c:pt idx="438">
                  <c:v>566441.75788910768</c:v>
                </c:pt>
                <c:pt idx="439">
                  <c:v>527214.38402567385</c:v>
                </c:pt>
                <c:pt idx="440">
                  <c:v>489532.26243537263</c:v>
                </c:pt>
                <c:pt idx="441">
                  <c:v>370304.88857193862</c:v>
                </c:pt>
                <c:pt idx="442">
                  <c:v>371077.51470850495</c:v>
                </c:pt>
                <c:pt idx="443">
                  <c:v>411850.14084507118</c:v>
                </c:pt>
                <c:pt idx="444">
                  <c:v>372622.76698163745</c:v>
                </c:pt>
                <c:pt idx="445">
                  <c:v>374940.645391336</c:v>
                </c:pt>
                <c:pt idx="446">
                  <c:v>375713.27152790234</c:v>
                </c:pt>
                <c:pt idx="447">
                  <c:v>336485.8976644685</c:v>
                </c:pt>
                <c:pt idx="448">
                  <c:v>337258.52380103467</c:v>
                </c:pt>
                <c:pt idx="449">
                  <c:v>338031.14993760095</c:v>
                </c:pt>
                <c:pt idx="450">
                  <c:v>380349.02834729961</c:v>
                </c:pt>
                <c:pt idx="451">
                  <c:v>381121.65448386589</c:v>
                </c:pt>
                <c:pt idx="452">
                  <c:v>141894.28062043188</c:v>
                </c:pt>
                <c:pt idx="453">
                  <c:v>342666.90675699839</c:v>
                </c:pt>
                <c:pt idx="454">
                  <c:v>863439.53289356502</c:v>
                </c:pt>
                <c:pt idx="455">
                  <c:v>825757.41130326374</c:v>
                </c:pt>
                <c:pt idx="456">
                  <c:v>826530.0374398299</c:v>
                </c:pt>
                <c:pt idx="457">
                  <c:v>827302.66357639618</c:v>
                </c:pt>
                <c:pt idx="458">
                  <c:v>828075.28971296235</c:v>
                </c:pt>
                <c:pt idx="459">
                  <c:v>828847.91584952862</c:v>
                </c:pt>
                <c:pt idx="460">
                  <c:v>831165.79425922735</c:v>
                </c:pt>
                <c:pt idx="461">
                  <c:v>991938.42039579363</c:v>
                </c:pt>
                <c:pt idx="462">
                  <c:v>872711.04653235979</c:v>
                </c:pt>
                <c:pt idx="463">
                  <c:v>673483.6726689256</c:v>
                </c:pt>
                <c:pt idx="464">
                  <c:v>674256.298805492</c:v>
                </c:pt>
                <c:pt idx="465">
                  <c:v>636574.17721519072</c:v>
                </c:pt>
                <c:pt idx="466">
                  <c:v>517346.80335175688</c:v>
                </c:pt>
                <c:pt idx="467">
                  <c:v>598119.42948832305</c:v>
                </c:pt>
                <c:pt idx="468">
                  <c:v>478892.05562488933</c:v>
                </c:pt>
                <c:pt idx="469">
                  <c:v>565664.68176145572</c:v>
                </c:pt>
                <c:pt idx="470">
                  <c:v>641982.56017115444</c:v>
                </c:pt>
                <c:pt idx="471">
                  <c:v>722755.18630772061</c:v>
                </c:pt>
                <c:pt idx="472">
                  <c:v>803527.81244428689</c:v>
                </c:pt>
                <c:pt idx="473">
                  <c:v>924300.43858085317</c:v>
                </c:pt>
                <c:pt idx="474">
                  <c:v>805073.06471741921</c:v>
                </c:pt>
                <c:pt idx="475">
                  <c:v>807390.94312711805</c:v>
                </c:pt>
                <c:pt idx="476">
                  <c:v>768163.56926368421</c:v>
                </c:pt>
                <c:pt idx="477">
                  <c:v>768936.19540025061</c:v>
                </c:pt>
                <c:pt idx="478">
                  <c:v>729708.82153681666</c:v>
                </c:pt>
                <c:pt idx="479">
                  <c:v>650481.44767338294</c:v>
                </c:pt>
                <c:pt idx="480">
                  <c:v>692799.32608308143</c:v>
                </c:pt>
                <c:pt idx="481">
                  <c:v>613571.9522196477</c:v>
                </c:pt>
                <c:pt idx="482">
                  <c:v>620344.57835621422</c:v>
                </c:pt>
                <c:pt idx="483">
                  <c:v>535117.20449278015</c:v>
                </c:pt>
                <c:pt idx="484">
                  <c:v>455889.83062934625</c:v>
                </c:pt>
                <c:pt idx="485">
                  <c:v>418207.7090390448</c:v>
                </c:pt>
                <c:pt idx="486">
                  <c:v>298980.33517561108</c:v>
                </c:pt>
                <c:pt idx="487">
                  <c:v>379752.9613121773</c:v>
                </c:pt>
                <c:pt idx="488">
                  <c:v>300525.58744874352</c:v>
                </c:pt>
                <c:pt idx="489">
                  <c:v>381298.21358530974</c:v>
                </c:pt>
                <c:pt idx="490">
                  <c:v>487616.09199500864</c:v>
                </c:pt>
                <c:pt idx="491">
                  <c:v>384388.71813157469</c:v>
                </c:pt>
                <c:pt idx="492">
                  <c:v>385161.34426814102</c:v>
                </c:pt>
                <c:pt idx="493">
                  <c:v>305933.97040470707</c:v>
                </c:pt>
                <c:pt idx="494">
                  <c:v>332706.59654127416</c:v>
                </c:pt>
                <c:pt idx="495">
                  <c:v>269024.47495097195</c:v>
                </c:pt>
                <c:pt idx="496">
                  <c:v>229797.10108753809</c:v>
                </c:pt>
                <c:pt idx="497">
                  <c:v>270569.7272241044</c:v>
                </c:pt>
                <c:pt idx="498">
                  <c:v>191342.35336067074</c:v>
                </c:pt>
                <c:pt idx="499">
                  <c:v>112114.9794972368</c:v>
                </c:pt>
                <c:pt idx="500">
                  <c:v>-85567.142093063885</c:v>
                </c:pt>
                <c:pt idx="501">
                  <c:v>-44794.515956497518</c:v>
                </c:pt>
                <c:pt idx="502">
                  <c:v>-84021.889819931414</c:v>
                </c:pt>
                <c:pt idx="503">
                  <c:v>-43249.263683365061</c:v>
                </c:pt>
                <c:pt idx="504">
                  <c:v>-2476.6375467988837</c:v>
                </c:pt>
                <c:pt idx="505">
                  <c:v>-160158.75913710019</c:v>
                </c:pt>
                <c:pt idx="506">
                  <c:v>-279386.1330005342</c:v>
                </c:pt>
                <c:pt idx="507">
                  <c:v>-278613.50686396786</c:v>
                </c:pt>
                <c:pt idx="508">
                  <c:v>-357840.88072740176</c:v>
                </c:pt>
                <c:pt idx="509">
                  <c:v>-437068.25459083571</c:v>
                </c:pt>
                <c:pt idx="510">
                  <c:v>-474750.37618113693</c:v>
                </c:pt>
                <c:pt idx="511">
                  <c:v>-473977.75004457077</c:v>
                </c:pt>
                <c:pt idx="512">
                  <c:v>-433205.12390800449</c:v>
                </c:pt>
                <c:pt idx="513">
                  <c:v>-512432.49777143839</c:v>
                </c:pt>
                <c:pt idx="514">
                  <c:v>-751659.87163487228</c:v>
                </c:pt>
                <c:pt idx="515">
                  <c:v>-669341.99322517356</c:v>
                </c:pt>
                <c:pt idx="516">
                  <c:v>-588569.36708860716</c:v>
                </c:pt>
                <c:pt idx="517">
                  <c:v>-547796.740952041</c:v>
                </c:pt>
                <c:pt idx="518">
                  <c:v>-587024.11481547472</c:v>
                </c:pt>
                <c:pt idx="519">
                  <c:v>-626251.48867890856</c:v>
                </c:pt>
                <c:pt idx="520">
                  <c:v>-543933.61026920995</c:v>
                </c:pt>
                <c:pt idx="521">
                  <c:v>-623160.98413264367</c:v>
                </c:pt>
                <c:pt idx="522">
                  <c:v>-622388.35799607739</c:v>
                </c:pt>
                <c:pt idx="523">
                  <c:v>-781615.73185951135</c:v>
                </c:pt>
                <c:pt idx="524">
                  <c:v>-820843.10572294518</c:v>
                </c:pt>
                <c:pt idx="525">
                  <c:v>-778525.22731324635</c:v>
                </c:pt>
                <c:pt idx="526">
                  <c:v>-577752.60117668007</c:v>
                </c:pt>
                <c:pt idx="527">
                  <c:v>-576979.97504011367</c:v>
                </c:pt>
                <c:pt idx="528">
                  <c:v>-456207.34890354751</c:v>
                </c:pt>
                <c:pt idx="529">
                  <c:v>-495434.72276698123</c:v>
                </c:pt>
                <c:pt idx="530">
                  <c:v>-293116.84435728239</c:v>
                </c:pt>
                <c:pt idx="531">
                  <c:v>-492344.21822071628</c:v>
                </c:pt>
                <c:pt idx="532">
                  <c:v>-411571.59208415006</c:v>
                </c:pt>
                <c:pt idx="533">
                  <c:v>-330798.96594758367</c:v>
                </c:pt>
                <c:pt idx="534">
                  <c:v>-330026.3398110175</c:v>
                </c:pt>
                <c:pt idx="535">
                  <c:v>-247708.46140131884</c:v>
                </c:pt>
                <c:pt idx="536">
                  <c:v>-446935.83526475262</c:v>
                </c:pt>
                <c:pt idx="537">
                  <c:v>-366163.20912818646</c:v>
                </c:pt>
                <c:pt idx="538">
                  <c:v>-205390.58299162</c:v>
                </c:pt>
                <c:pt idx="539">
                  <c:v>-284617.95685505396</c:v>
                </c:pt>
                <c:pt idx="540">
                  <c:v>-402300.07844535523</c:v>
                </c:pt>
                <c:pt idx="541">
                  <c:v>-401527.45230878913</c:v>
                </c:pt>
                <c:pt idx="542">
                  <c:v>-400754.82617222279</c:v>
                </c:pt>
                <c:pt idx="543">
                  <c:v>-359982.20003565657</c:v>
                </c:pt>
                <c:pt idx="544">
                  <c:v>-359209.57389909029</c:v>
                </c:pt>
                <c:pt idx="545">
                  <c:v>-356891.69548939168</c:v>
                </c:pt>
                <c:pt idx="546">
                  <c:v>-356119.06935282535</c:v>
                </c:pt>
                <c:pt idx="547">
                  <c:v>-395346.44321625924</c:v>
                </c:pt>
                <c:pt idx="548">
                  <c:v>-514573.8170796932</c:v>
                </c:pt>
                <c:pt idx="549">
                  <c:v>-393801.1909431268</c:v>
                </c:pt>
                <c:pt idx="550">
                  <c:v>-191483.31253342796</c:v>
                </c:pt>
                <c:pt idx="551">
                  <c:v>-270710.68639686174</c:v>
                </c:pt>
                <c:pt idx="552">
                  <c:v>-149938.06026029546</c:v>
                </c:pt>
                <c:pt idx="553">
                  <c:v>-149165.43412372912</c:v>
                </c:pt>
                <c:pt idx="554">
                  <c:v>11607.192012837157</c:v>
                </c:pt>
                <c:pt idx="555">
                  <c:v>173925.07042253521</c:v>
                </c:pt>
                <c:pt idx="556">
                  <c:v>154697.69655910175</c:v>
                </c:pt>
                <c:pt idx="557">
                  <c:v>55470.322695668438</c:v>
                </c:pt>
                <c:pt idx="558">
                  <c:v>296242.9488322339</c:v>
                </c:pt>
                <c:pt idx="559">
                  <c:v>377015.5749688003</c:v>
                </c:pt>
                <c:pt idx="560">
                  <c:v>419333.45337849902</c:v>
                </c:pt>
                <c:pt idx="561">
                  <c:v>260106.07951506498</c:v>
                </c:pt>
                <c:pt idx="562">
                  <c:v>220878.70565163126</c:v>
                </c:pt>
                <c:pt idx="563">
                  <c:v>381651.33178819751</c:v>
                </c:pt>
                <c:pt idx="564">
                  <c:v>262423.95792476379</c:v>
                </c:pt>
                <c:pt idx="565">
                  <c:v>124741.83633446269</c:v>
                </c:pt>
                <c:pt idx="566">
                  <c:v>105514.46247102944</c:v>
                </c:pt>
                <c:pt idx="567">
                  <c:v>66287.088607595535</c:v>
                </c:pt>
                <c:pt idx="568">
                  <c:v>267059.71474416117</c:v>
                </c:pt>
                <c:pt idx="569">
                  <c:v>427832.34088072751</c:v>
                </c:pt>
                <c:pt idx="570">
                  <c:v>470150.21929042629</c:v>
                </c:pt>
                <c:pt idx="571">
                  <c:v>590922.84542699251</c:v>
                </c:pt>
                <c:pt idx="572">
                  <c:v>351695.47156355844</c:v>
                </c:pt>
                <c:pt idx="573">
                  <c:v>332468.09770012519</c:v>
                </c:pt>
                <c:pt idx="574">
                  <c:v>273240.72383669106</c:v>
                </c:pt>
                <c:pt idx="575">
                  <c:v>475558.60224638984</c:v>
                </c:pt>
                <c:pt idx="576">
                  <c:v>396331.22838295589</c:v>
                </c:pt>
                <c:pt idx="577">
                  <c:v>357103.85451952217</c:v>
                </c:pt>
                <c:pt idx="578">
                  <c:v>197876.48065608821</c:v>
                </c:pt>
                <c:pt idx="579">
                  <c:v>298649.10679265507</c:v>
                </c:pt>
                <c:pt idx="580">
                  <c:v>140966.98520235353</c:v>
                </c:pt>
                <c:pt idx="581">
                  <c:v>201739.61133891932</c:v>
                </c:pt>
                <c:pt idx="582">
                  <c:v>82512.237475486385</c:v>
                </c:pt>
                <c:pt idx="583">
                  <c:v>163284.86361205278</c:v>
                </c:pt>
                <c:pt idx="584">
                  <c:v>204057.4897486181</c:v>
                </c:pt>
                <c:pt idx="585">
                  <c:v>166375.36815831755</c:v>
                </c:pt>
                <c:pt idx="586">
                  <c:v>207147.99429488304</c:v>
                </c:pt>
                <c:pt idx="587">
                  <c:v>127920.62043144999</c:v>
                </c:pt>
                <c:pt idx="588">
                  <c:v>-191306.75343198399</c:v>
                </c:pt>
                <c:pt idx="589">
                  <c:v>-190534.12729541783</c:v>
                </c:pt>
                <c:pt idx="590">
                  <c:v>-628216.24888571934</c:v>
                </c:pt>
                <c:pt idx="591">
                  <c:v>-467443.62274915318</c:v>
                </c:pt>
                <c:pt idx="592">
                  <c:v>-546670.9966125869</c:v>
                </c:pt>
                <c:pt idx="593">
                  <c:v>-585898.37047602073</c:v>
                </c:pt>
                <c:pt idx="594">
                  <c:v>-665125.74433945469</c:v>
                </c:pt>
                <c:pt idx="595">
                  <c:v>-582807.86592975585</c:v>
                </c:pt>
                <c:pt idx="596">
                  <c:v>-542035.23979318968</c:v>
                </c:pt>
                <c:pt idx="597">
                  <c:v>-541262.61365662329</c:v>
                </c:pt>
                <c:pt idx="598">
                  <c:v>-420489.98752005713</c:v>
                </c:pt>
                <c:pt idx="599">
                  <c:v>-419717.36138349079</c:v>
                </c:pt>
                <c:pt idx="600">
                  <c:v>-377399.48297379212</c:v>
                </c:pt>
                <c:pt idx="601">
                  <c:v>-496626.85683722585</c:v>
                </c:pt>
                <c:pt idx="602">
                  <c:v>-415854.23070065968</c:v>
                </c:pt>
                <c:pt idx="603">
                  <c:v>-415081.6045640934</c:v>
                </c:pt>
                <c:pt idx="604">
                  <c:v>-454308.9784275273</c:v>
                </c:pt>
                <c:pt idx="605">
                  <c:v>-491991.10001782863</c:v>
                </c:pt>
                <c:pt idx="606">
                  <c:v>-571218.47388126247</c:v>
                </c:pt>
                <c:pt idx="607">
                  <c:v>-570445.84774469608</c:v>
                </c:pt>
                <c:pt idx="608">
                  <c:v>-569673.22160812991</c:v>
                </c:pt>
                <c:pt idx="609">
                  <c:v>-528900.59547156375</c:v>
                </c:pt>
                <c:pt idx="610">
                  <c:v>-526582.71706186491</c:v>
                </c:pt>
                <c:pt idx="611">
                  <c:v>-485810.09092529875</c:v>
                </c:pt>
                <c:pt idx="612">
                  <c:v>-445037.46478873247</c:v>
                </c:pt>
                <c:pt idx="613">
                  <c:v>-564264.83865216642</c:v>
                </c:pt>
                <c:pt idx="614">
                  <c:v>-563492.21251560003</c:v>
                </c:pt>
                <c:pt idx="615">
                  <c:v>-301174.33410590078</c:v>
                </c:pt>
                <c:pt idx="616">
                  <c:v>-400401.70796933502</c:v>
                </c:pt>
                <c:pt idx="617">
                  <c:v>-319629.08183276874</c:v>
                </c:pt>
                <c:pt idx="618">
                  <c:v>-198856.45569620235</c:v>
                </c:pt>
                <c:pt idx="619">
                  <c:v>-198083.82955963619</c:v>
                </c:pt>
                <c:pt idx="620">
                  <c:v>-315765.9511499377</c:v>
                </c:pt>
                <c:pt idx="621">
                  <c:v>-234993.32501337127</c:v>
                </c:pt>
                <c:pt idx="622">
                  <c:v>-234220.69887680493</c:v>
                </c:pt>
                <c:pt idx="623">
                  <c:v>-273448.07274023886</c:v>
                </c:pt>
                <c:pt idx="624">
                  <c:v>-272675.4466036727</c:v>
                </c:pt>
                <c:pt idx="625">
                  <c:v>-270357.56819397392</c:v>
                </c:pt>
                <c:pt idx="626">
                  <c:v>-229584.94205740772</c:v>
                </c:pt>
                <c:pt idx="627">
                  <c:v>-268812.31592084147</c:v>
                </c:pt>
                <c:pt idx="628">
                  <c:v>-188039.68978427525</c:v>
                </c:pt>
                <c:pt idx="629">
                  <c:v>-267267.06364770897</c:v>
                </c:pt>
                <c:pt idx="630">
                  <c:v>-264949.18523801037</c:v>
                </c:pt>
                <c:pt idx="631">
                  <c:v>-264176.55910144403</c:v>
                </c:pt>
                <c:pt idx="632">
                  <c:v>-303403.93296487792</c:v>
                </c:pt>
                <c:pt idx="633">
                  <c:v>-362631.30682831135</c:v>
                </c:pt>
                <c:pt idx="634">
                  <c:v>-381858.68069174554</c:v>
                </c:pt>
                <c:pt idx="635">
                  <c:v>-379540.80228204693</c:v>
                </c:pt>
                <c:pt idx="636">
                  <c:v>-298768.17614548054</c:v>
                </c:pt>
                <c:pt idx="637">
                  <c:v>-337995.5500089142</c:v>
                </c:pt>
                <c:pt idx="638">
                  <c:v>-337222.92387234804</c:v>
                </c:pt>
                <c:pt idx="639">
                  <c:v>-336450.29773578193</c:v>
                </c:pt>
                <c:pt idx="640">
                  <c:v>-334132.41932608315</c:v>
                </c:pt>
                <c:pt idx="641">
                  <c:v>-373359.79318951705</c:v>
                </c:pt>
                <c:pt idx="642">
                  <c:v>-372587.16705295088</c:v>
                </c:pt>
                <c:pt idx="643">
                  <c:v>-371814.54091638461</c:v>
                </c:pt>
                <c:pt idx="644">
                  <c:v>-371041.91477981827</c:v>
                </c:pt>
                <c:pt idx="645">
                  <c:v>-328724.03637011955</c:v>
                </c:pt>
                <c:pt idx="646">
                  <c:v>-287951.41023355344</c:v>
                </c:pt>
                <c:pt idx="647">
                  <c:v>-247178.78409698707</c:v>
                </c:pt>
                <c:pt idx="648">
                  <c:v>-306406.15796042053</c:v>
                </c:pt>
                <c:pt idx="649">
                  <c:v>-285633.53182385466</c:v>
                </c:pt>
                <c:pt idx="650">
                  <c:v>-263315.65341415553</c:v>
                </c:pt>
                <c:pt idx="651">
                  <c:v>-282543.02727758989</c:v>
                </c:pt>
                <c:pt idx="652">
                  <c:v>-341770.40114102315</c:v>
                </c:pt>
                <c:pt idx="653">
                  <c:v>-360997.77500445727</c:v>
                </c:pt>
                <c:pt idx="654">
                  <c:v>-400225.14886789123</c:v>
                </c:pt>
                <c:pt idx="655">
                  <c:v>-317907.27045819227</c:v>
                </c:pt>
                <c:pt idx="656">
                  <c:v>-277134.64432162617</c:v>
                </c:pt>
                <c:pt idx="657">
                  <c:v>-276362.01818506001</c:v>
                </c:pt>
                <c:pt idx="658">
                  <c:v>-195589.39204849358</c:v>
                </c:pt>
                <c:pt idx="659">
                  <c:v>-134816.76591192768</c:v>
                </c:pt>
                <c:pt idx="660">
                  <c:v>-112498.88750222858</c:v>
                </c:pt>
                <c:pt idx="661">
                  <c:v>-231726.26136566256</c:v>
                </c:pt>
                <c:pt idx="662">
                  <c:v>-150953.63522909617</c:v>
                </c:pt>
                <c:pt idx="663">
                  <c:v>-150181.00909253</c:v>
                </c:pt>
                <c:pt idx="664">
                  <c:v>-69408.382955963782</c:v>
                </c:pt>
                <c:pt idx="665">
                  <c:v>-27090.504546264965</c:v>
                </c:pt>
                <c:pt idx="666">
                  <c:v>13682.121590301394</c:v>
                </c:pt>
                <c:pt idx="667">
                  <c:v>54454.747726867579</c:v>
                </c:pt>
                <c:pt idx="668">
                  <c:v>175227.37386343401</c:v>
                </c:pt>
                <c:pt idx="669">
                  <c:v>176000.00000000015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C7-48EE-8ECF-96ED3E590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884960"/>
        <c:axId val="490881632"/>
      </c:lineChart>
      <c:dateAx>
        <c:axId val="490884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0881632"/>
        <c:crosses val="autoZero"/>
        <c:auto val="1"/>
        <c:lblOffset val="100"/>
        <c:baseTimeUnit val="days"/>
        <c:majorUnit val="6"/>
        <c:majorTimeUnit val="months"/>
      </c:dateAx>
      <c:valAx>
        <c:axId val="4908816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08849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'1x5_2023'!$B$1</c:f>
              <c:strCache>
                <c:ptCount val="1"/>
                <c:pt idx="0">
                  <c:v>1Y*5YCurve(L)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2.6456514447965037E-2"/>
                  <c:y val="-6.36889111086422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5EC3EF40-BC57-4DF6-B93B-14DC9FCF1D95}" type="VALUE">
                      <a:rPr lang="en-US" altLang="zh-TW" sz="1200" b="1" smtClean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chemeClr val="tx2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t>BP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'1x5_2023'!$B$2:$B$671</c:f>
              <c:numCache>
                <c:formatCode>General</c:formatCode>
                <c:ptCount val="670"/>
                <c:pt idx="0">
                  <c:v>57.999999999999964</c:v>
                </c:pt>
                <c:pt idx="1">
                  <c:v>58.999999999999986</c:v>
                </c:pt>
                <c:pt idx="2">
                  <c:v>58.000000000000007</c:v>
                </c:pt>
                <c:pt idx="3">
                  <c:v>59.000000000000028</c:v>
                </c:pt>
                <c:pt idx="4">
                  <c:v>58.999999999999986</c:v>
                </c:pt>
                <c:pt idx="5">
                  <c:v>58.999999999999986</c:v>
                </c:pt>
                <c:pt idx="6">
                  <c:v>57.999999999999964</c:v>
                </c:pt>
                <c:pt idx="7">
                  <c:v>56.999999999999986</c:v>
                </c:pt>
                <c:pt idx="8">
                  <c:v>58.999999999999986</c:v>
                </c:pt>
                <c:pt idx="9">
                  <c:v>60.000000000000007</c:v>
                </c:pt>
                <c:pt idx="10">
                  <c:v>61.000000000000028</c:v>
                </c:pt>
                <c:pt idx="11">
                  <c:v>59.000000000000028</c:v>
                </c:pt>
                <c:pt idx="12">
                  <c:v>60.000000000000007</c:v>
                </c:pt>
                <c:pt idx="13">
                  <c:v>60.999999999999986</c:v>
                </c:pt>
                <c:pt idx="14">
                  <c:v>62.000000000000014</c:v>
                </c:pt>
                <c:pt idx="15">
                  <c:v>62.000000000000014</c:v>
                </c:pt>
                <c:pt idx="16">
                  <c:v>62.000000000000014</c:v>
                </c:pt>
                <c:pt idx="17">
                  <c:v>62.000000000000014</c:v>
                </c:pt>
                <c:pt idx="18">
                  <c:v>62.000000000000014</c:v>
                </c:pt>
                <c:pt idx="19">
                  <c:v>62.999999999999986</c:v>
                </c:pt>
                <c:pt idx="20">
                  <c:v>63.000000000000036</c:v>
                </c:pt>
                <c:pt idx="21">
                  <c:v>61.000000000000028</c:v>
                </c:pt>
                <c:pt idx="22">
                  <c:v>62.000000000000014</c:v>
                </c:pt>
                <c:pt idx="23">
                  <c:v>60.000000000000007</c:v>
                </c:pt>
                <c:pt idx="24">
                  <c:v>60.999999999999986</c:v>
                </c:pt>
                <c:pt idx="25">
                  <c:v>60.000000000000007</c:v>
                </c:pt>
                <c:pt idx="26">
                  <c:v>58.000000000000007</c:v>
                </c:pt>
                <c:pt idx="27">
                  <c:v>58.000000000000007</c:v>
                </c:pt>
                <c:pt idx="28">
                  <c:v>57.000000000000028</c:v>
                </c:pt>
                <c:pt idx="29">
                  <c:v>58.000000000000007</c:v>
                </c:pt>
                <c:pt idx="30">
                  <c:v>58.000000000000007</c:v>
                </c:pt>
                <c:pt idx="31">
                  <c:v>57.000000000000028</c:v>
                </c:pt>
                <c:pt idx="32">
                  <c:v>55.000000000000028</c:v>
                </c:pt>
                <c:pt idx="33">
                  <c:v>54.999999999999986</c:v>
                </c:pt>
                <c:pt idx="34">
                  <c:v>54.999999999999986</c:v>
                </c:pt>
                <c:pt idx="35">
                  <c:v>56.000000000000007</c:v>
                </c:pt>
                <c:pt idx="36">
                  <c:v>56.000000000000007</c:v>
                </c:pt>
                <c:pt idx="37">
                  <c:v>52.999999999999979</c:v>
                </c:pt>
                <c:pt idx="38">
                  <c:v>52</c:v>
                </c:pt>
                <c:pt idx="39">
                  <c:v>51.000000000000021</c:v>
                </c:pt>
                <c:pt idx="40">
                  <c:v>52</c:v>
                </c:pt>
                <c:pt idx="41">
                  <c:v>50</c:v>
                </c:pt>
                <c:pt idx="42">
                  <c:v>53.000000000000028</c:v>
                </c:pt>
                <c:pt idx="43">
                  <c:v>52</c:v>
                </c:pt>
                <c:pt idx="44">
                  <c:v>52.999999999999979</c:v>
                </c:pt>
                <c:pt idx="45">
                  <c:v>50.999999999999979</c:v>
                </c:pt>
                <c:pt idx="46">
                  <c:v>50.999999999999979</c:v>
                </c:pt>
                <c:pt idx="47">
                  <c:v>50</c:v>
                </c:pt>
                <c:pt idx="48">
                  <c:v>48</c:v>
                </c:pt>
                <c:pt idx="49">
                  <c:v>46</c:v>
                </c:pt>
                <c:pt idx="50">
                  <c:v>46.999999999999972</c:v>
                </c:pt>
                <c:pt idx="51">
                  <c:v>42.999999999999972</c:v>
                </c:pt>
                <c:pt idx="52">
                  <c:v>42.999999999999972</c:v>
                </c:pt>
                <c:pt idx="53">
                  <c:v>41.999999999999993</c:v>
                </c:pt>
                <c:pt idx="54">
                  <c:v>43.999999999999993</c:v>
                </c:pt>
                <c:pt idx="55">
                  <c:v>43.999999999999993</c:v>
                </c:pt>
                <c:pt idx="56">
                  <c:v>45.000000000000014</c:v>
                </c:pt>
                <c:pt idx="57">
                  <c:v>44.999999999999972</c:v>
                </c:pt>
                <c:pt idx="58">
                  <c:v>46.999999999999972</c:v>
                </c:pt>
                <c:pt idx="59">
                  <c:v>47.000000000000021</c:v>
                </c:pt>
                <c:pt idx="60">
                  <c:v>45.000000000000014</c:v>
                </c:pt>
                <c:pt idx="61">
                  <c:v>44.999999999999972</c:v>
                </c:pt>
                <c:pt idx="62">
                  <c:v>46</c:v>
                </c:pt>
                <c:pt idx="63">
                  <c:v>46</c:v>
                </c:pt>
                <c:pt idx="64">
                  <c:v>48</c:v>
                </c:pt>
                <c:pt idx="65">
                  <c:v>48.999999999999979</c:v>
                </c:pt>
                <c:pt idx="66">
                  <c:v>48</c:v>
                </c:pt>
                <c:pt idx="67">
                  <c:v>49.000000000000021</c:v>
                </c:pt>
                <c:pt idx="68">
                  <c:v>46.999999999999972</c:v>
                </c:pt>
                <c:pt idx="69">
                  <c:v>48</c:v>
                </c:pt>
                <c:pt idx="70">
                  <c:v>46</c:v>
                </c:pt>
                <c:pt idx="71">
                  <c:v>44.999999999999972</c:v>
                </c:pt>
                <c:pt idx="72">
                  <c:v>44.999999999999972</c:v>
                </c:pt>
                <c:pt idx="73">
                  <c:v>45.000000000000014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46</c:v>
                </c:pt>
                <c:pt idx="78">
                  <c:v>47.000000000000021</c:v>
                </c:pt>
                <c:pt idx="79">
                  <c:v>46</c:v>
                </c:pt>
                <c:pt idx="80">
                  <c:v>43.999999999999993</c:v>
                </c:pt>
                <c:pt idx="81">
                  <c:v>43.999999999999993</c:v>
                </c:pt>
                <c:pt idx="82">
                  <c:v>44.999999999999972</c:v>
                </c:pt>
                <c:pt idx="83">
                  <c:v>42.999999999999972</c:v>
                </c:pt>
                <c:pt idx="84">
                  <c:v>43.999999999999993</c:v>
                </c:pt>
                <c:pt idx="85">
                  <c:v>43.999999999999993</c:v>
                </c:pt>
                <c:pt idx="86">
                  <c:v>43.999999999999993</c:v>
                </c:pt>
                <c:pt idx="87">
                  <c:v>43.999999999999993</c:v>
                </c:pt>
                <c:pt idx="88">
                  <c:v>43.999999999999993</c:v>
                </c:pt>
                <c:pt idx="89">
                  <c:v>43.999999999999993</c:v>
                </c:pt>
                <c:pt idx="90">
                  <c:v>45.000000000000014</c:v>
                </c:pt>
                <c:pt idx="91">
                  <c:v>43.999999999999993</c:v>
                </c:pt>
                <c:pt idx="92">
                  <c:v>43.999999999999993</c:v>
                </c:pt>
                <c:pt idx="93">
                  <c:v>45.000000000000014</c:v>
                </c:pt>
                <c:pt idx="94">
                  <c:v>46.999999999999972</c:v>
                </c:pt>
                <c:pt idx="95">
                  <c:v>46</c:v>
                </c:pt>
                <c:pt idx="96">
                  <c:v>44.999999999999972</c:v>
                </c:pt>
                <c:pt idx="97">
                  <c:v>46.999999999999972</c:v>
                </c:pt>
                <c:pt idx="98">
                  <c:v>46</c:v>
                </c:pt>
                <c:pt idx="99">
                  <c:v>48</c:v>
                </c:pt>
                <c:pt idx="100">
                  <c:v>46</c:v>
                </c:pt>
                <c:pt idx="101">
                  <c:v>43.999999999999993</c:v>
                </c:pt>
                <c:pt idx="102">
                  <c:v>43.999999999999993</c:v>
                </c:pt>
                <c:pt idx="103">
                  <c:v>44.200000000000017</c:v>
                </c:pt>
                <c:pt idx="104">
                  <c:v>45.000000000000014</c:v>
                </c:pt>
                <c:pt idx="105">
                  <c:v>45.500000000000007</c:v>
                </c:pt>
                <c:pt idx="106">
                  <c:v>44.999999999999972</c:v>
                </c:pt>
                <c:pt idx="107">
                  <c:v>43.999999999999993</c:v>
                </c:pt>
                <c:pt idx="108">
                  <c:v>44.000000000000043</c:v>
                </c:pt>
                <c:pt idx="109">
                  <c:v>46</c:v>
                </c:pt>
                <c:pt idx="110">
                  <c:v>46</c:v>
                </c:pt>
                <c:pt idx="111">
                  <c:v>45.000000000000014</c:v>
                </c:pt>
                <c:pt idx="112">
                  <c:v>43.999999999999993</c:v>
                </c:pt>
                <c:pt idx="113">
                  <c:v>45.000000000000014</c:v>
                </c:pt>
                <c:pt idx="114">
                  <c:v>45.000000000000014</c:v>
                </c:pt>
                <c:pt idx="115">
                  <c:v>43.000000000000014</c:v>
                </c:pt>
                <c:pt idx="116">
                  <c:v>40.000000000000036</c:v>
                </c:pt>
                <c:pt idx="117">
                  <c:v>40.000000000000036</c:v>
                </c:pt>
                <c:pt idx="118">
                  <c:v>42.000000000000036</c:v>
                </c:pt>
                <c:pt idx="119">
                  <c:v>45.000000000000014</c:v>
                </c:pt>
                <c:pt idx="120">
                  <c:v>43.999999999999993</c:v>
                </c:pt>
                <c:pt idx="121">
                  <c:v>43.999999999999993</c:v>
                </c:pt>
                <c:pt idx="122">
                  <c:v>42.999999999999972</c:v>
                </c:pt>
                <c:pt idx="123">
                  <c:v>42.999999999999972</c:v>
                </c:pt>
                <c:pt idx="124">
                  <c:v>43.999999999999993</c:v>
                </c:pt>
                <c:pt idx="125">
                  <c:v>43.999999999999993</c:v>
                </c:pt>
                <c:pt idx="126">
                  <c:v>43.999999999999993</c:v>
                </c:pt>
                <c:pt idx="127">
                  <c:v>43.500000000000007</c:v>
                </c:pt>
                <c:pt idx="128">
                  <c:v>43.000000000000014</c:v>
                </c:pt>
                <c:pt idx="129">
                  <c:v>43.000000000000014</c:v>
                </c:pt>
                <c:pt idx="130">
                  <c:v>43.000000000000014</c:v>
                </c:pt>
                <c:pt idx="131">
                  <c:v>43.999999999999993</c:v>
                </c:pt>
                <c:pt idx="132">
                  <c:v>43.000000000000014</c:v>
                </c:pt>
                <c:pt idx="133">
                  <c:v>43.000000000000014</c:v>
                </c:pt>
                <c:pt idx="134">
                  <c:v>43.239999999999988</c:v>
                </c:pt>
                <c:pt idx="135">
                  <c:v>43.000000000000014</c:v>
                </c:pt>
                <c:pt idx="136">
                  <c:v>43.000000000000014</c:v>
                </c:pt>
                <c:pt idx="137">
                  <c:v>43.000000000000014</c:v>
                </c:pt>
                <c:pt idx="138">
                  <c:v>43.000000000000014</c:v>
                </c:pt>
                <c:pt idx="139">
                  <c:v>43.000000000000014</c:v>
                </c:pt>
                <c:pt idx="140">
                  <c:v>43.000000000000014</c:v>
                </c:pt>
                <c:pt idx="141">
                  <c:v>41.000000000000014</c:v>
                </c:pt>
                <c:pt idx="142">
                  <c:v>43.000000000000014</c:v>
                </c:pt>
                <c:pt idx="143">
                  <c:v>44.000000000000043</c:v>
                </c:pt>
                <c:pt idx="144">
                  <c:v>41.999999999999993</c:v>
                </c:pt>
                <c:pt idx="145">
                  <c:v>43.000000000000014</c:v>
                </c:pt>
                <c:pt idx="146">
                  <c:v>44.999999999999972</c:v>
                </c:pt>
                <c:pt idx="147">
                  <c:v>45.000000000000014</c:v>
                </c:pt>
                <c:pt idx="148">
                  <c:v>45.000000000000014</c:v>
                </c:pt>
                <c:pt idx="149">
                  <c:v>47.000000000000021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48.000000000000021</c:v>
                </c:pt>
                <c:pt idx="154">
                  <c:v>49</c:v>
                </c:pt>
                <c:pt idx="155">
                  <c:v>48</c:v>
                </c:pt>
                <c:pt idx="156">
                  <c:v>48</c:v>
                </c:pt>
                <c:pt idx="157">
                  <c:v>46.000000000000021</c:v>
                </c:pt>
                <c:pt idx="158">
                  <c:v>47</c:v>
                </c:pt>
                <c:pt idx="159">
                  <c:v>47.000000000000021</c:v>
                </c:pt>
                <c:pt idx="160">
                  <c:v>44.999999999999993</c:v>
                </c:pt>
                <c:pt idx="161">
                  <c:v>44.000000000000014</c:v>
                </c:pt>
                <c:pt idx="162">
                  <c:v>43.000000000000014</c:v>
                </c:pt>
                <c:pt idx="163">
                  <c:v>43.999999999999993</c:v>
                </c:pt>
                <c:pt idx="164">
                  <c:v>42.999999999999993</c:v>
                </c:pt>
                <c:pt idx="165">
                  <c:v>40.000000000000014</c:v>
                </c:pt>
                <c:pt idx="166">
                  <c:v>42.000000000000014</c:v>
                </c:pt>
                <c:pt idx="167">
                  <c:v>43.000000000000014</c:v>
                </c:pt>
                <c:pt idx="168">
                  <c:v>42.999999999999993</c:v>
                </c:pt>
                <c:pt idx="169">
                  <c:v>42.000000000000014</c:v>
                </c:pt>
                <c:pt idx="170">
                  <c:v>42.999999999999993</c:v>
                </c:pt>
                <c:pt idx="171">
                  <c:v>43.000000000000014</c:v>
                </c:pt>
                <c:pt idx="172">
                  <c:v>41.999999999999993</c:v>
                </c:pt>
                <c:pt idx="173">
                  <c:v>42.000000000000014</c:v>
                </c:pt>
                <c:pt idx="174">
                  <c:v>44.000000000000014</c:v>
                </c:pt>
                <c:pt idx="175">
                  <c:v>47.000000000000021</c:v>
                </c:pt>
                <c:pt idx="176">
                  <c:v>47.000000000000021</c:v>
                </c:pt>
                <c:pt idx="177">
                  <c:v>46.000000000000043</c:v>
                </c:pt>
                <c:pt idx="178">
                  <c:v>43.000000000000014</c:v>
                </c:pt>
                <c:pt idx="179">
                  <c:v>44.000000000000043</c:v>
                </c:pt>
                <c:pt idx="180">
                  <c:v>41.999999999999993</c:v>
                </c:pt>
                <c:pt idx="181">
                  <c:v>43.000000000000014</c:v>
                </c:pt>
                <c:pt idx="182">
                  <c:v>42.000000000000036</c:v>
                </c:pt>
                <c:pt idx="183">
                  <c:v>41.000000000000014</c:v>
                </c:pt>
                <c:pt idx="184">
                  <c:v>43.999999999999993</c:v>
                </c:pt>
                <c:pt idx="185">
                  <c:v>43.000000000000014</c:v>
                </c:pt>
                <c:pt idx="186">
                  <c:v>41.999999999999993</c:v>
                </c:pt>
                <c:pt idx="187">
                  <c:v>41.000000000000014</c:v>
                </c:pt>
                <c:pt idx="188">
                  <c:v>41.000000000000014</c:v>
                </c:pt>
                <c:pt idx="189">
                  <c:v>43.000000000000014</c:v>
                </c:pt>
                <c:pt idx="190">
                  <c:v>44.000000000000043</c:v>
                </c:pt>
                <c:pt idx="191">
                  <c:v>43.000000000000014</c:v>
                </c:pt>
                <c:pt idx="192">
                  <c:v>45.000000000000014</c:v>
                </c:pt>
                <c:pt idx="193">
                  <c:v>43.000000000000014</c:v>
                </c:pt>
                <c:pt idx="194">
                  <c:v>43.000000000000014</c:v>
                </c:pt>
                <c:pt idx="195">
                  <c:v>43.000000000000014</c:v>
                </c:pt>
                <c:pt idx="196">
                  <c:v>43.000000000000014</c:v>
                </c:pt>
                <c:pt idx="197">
                  <c:v>43.000000000000014</c:v>
                </c:pt>
                <c:pt idx="198">
                  <c:v>43.000000000000014</c:v>
                </c:pt>
                <c:pt idx="199">
                  <c:v>43.000000000000014</c:v>
                </c:pt>
                <c:pt idx="200">
                  <c:v>41.999999999999993</c:v>
                </c:pt>
                <c:pt idx="201">
                  <c:v>42.000000000000036</c:v>
                </c:pt>
                <c:pt idx="202">
                  <c:v>41.999999999999993</c:v>
                </c:pt>
                <c:pt idx="203">
                  <c:v>42.000000000000036</c:v>
                </c:pt>
                <c:pt idx="204">
                  <c:v>42.000000000000036</c:v>
                </c:pt>
                <c:pt idx="205">
                  <c:v>42.000000000000036</c:v>
                </c:pt>
                <c:pt idx="206">
                  <c:v>41.000000000000014</c:v>
                </c:pt>
                <c:pt idx="207">
                  <c:v>40.999999999999972</c:v>
                </c:pt>
                <c:pt idx="208">
                  <c:v>39.999999999999993</c:v>
                </c:pt>
                <c:pt idx="209">
                  <c:v>37.999999999999986</c:v>
                </c:pt>
                <c:pt idx="210">
                  <c:v>37.999999999999986</c:v>
                </c:pt>
                <c:pt idx="211">
                  <c:v>37.999999999999986</c:v>
                </c:pt>
                <c:pt idx="212">
                  <c:v>39.000000000000014</c:v>
                </c:pt>
                <c:pt idx="213">
                  <c:v>39.999999999999993</c:v>
                </c:pt>
                <c:pt idx="214">
                  <c:v>39.999999999999993</c:v>
                </c:pt>
                <c:pt idx="215">
                  <c:v>41.000000000000014</c:v>
                </c:pt>
                <c:pt idx="216">
                  <c:v>39.000000000000014</c:v>
                </c:pt>
                <c:pt idx="217">
                  <c:v>37.999999999999986</c:v>
                </c:pt>
                <c:pt idx="218">
                  <c:v>39.000000000000014</c:v>
                </c:pt>
                <c:pt idx="219">
                  <c:v>39.000000000000014</c:v>
                </c:pt>
                <c:pt idx="220">
                  <c:v>39.000000000000014</c:v>
                </c:pt>
                <c:pt idx="221">
                  <c:v>37.000000000000014</c:v>
                </c:pt>
                <c:pt idx="222">
                  <c:v>36.000000000000028</c:v>
                </c:pt>
                <c:pt idx="223">
                  <c:v>35.000000000000007</c:v>
                </c:pt>
                <c:pt idx="224">
                  <c:v>36.000000000000028</c:v>
                </c:pt>
                <c:pt idx="225">
                  <c:v>35.000000000000007</c:v>
                </c:pt>
                <c:pt idx="226">
                  <c:v>35.000000000000007</c:v>
                </c:pt>
                <c:pt idx="227">
                  <c:v>35.000000000000007</c:v>
                </c:pt>
                <c:pt idx="228">
                  <c:v>35.000000000000007</c:v>
                </c:pt>
                <c:pt idx="229">
                  <c:v>35.000000000000007</c:v>
                </c:pt>
                <c:pt idx="230">
                  <c:v>33.999999999999986</c:v>
                </c:pt>
                <c:pt idx="231">
                  <c:v>33.000000000000007</c:v>
                </c:pt>
                <c:pt idx="232">
                  <c:v>31.999999999999986</c:v>
                </c:pt>
                <c:pt idx="233">
                  <c:v>35.000000000000007</c:v>
                </c:pt>
                <c:pt idx="234">
                  <c:v>33.000000000000007</c:v>
                </c:pt>
                <c:pt idx="235">
                  <c:v>31.000000000000007</c:v>
                </c:pt>
                <c:pt idx="236">
                  <c:v>31.000000000000007</c:v>
                </c:pt>
                <c:pt idx="237">
                  <c:v>29.999999999999982</c:v>
                </c:pt>
                <c:pt idx="238">
                  <c:v>33.000000000000007</c:v>
                </c:pt>
                <c:pt idx="239">
                  <c:v>33.000000000000007</c:v>
                </c:pt>
                <c:pt idx="240">
                  <c:v>30.000000000000028</c:v>
                </c:pt>
                <c:pt idx="241">
                  <c:v>27.999999999999979</c:v>
                </c:pt>
                <c:pt idx="242">
                  <c:v>27</c:v>
                </c:pt>
                <c:pt idx="243">
                  <c:v>27</c:v>
                </c:pt>
                <c:pt idx="244">
                  <c:v>27.999999999999979</c:v>
                </c:pt>
                <c:pt idx="245">
                  <c:v>25</c:v>
                </c:pt>
                <c:pt idx="246">
                  <c:v>26.000000000000021</c:v>
                </c:pt>
                <c:pt idx="247">
                  <c:v>27</c:v>
                </c:pt>
                <c:pt idx="248">
                  <c:v>27.999999999999979</c:v>
                </c:pt>
                <c:pt idx="249">
                  <c:v>29.000000000000004</c:v>
                </c:pt>
                <c:pt idx="250">
                  <c:v>27</c:v>
                </c:pt>
                <c:pt idx="251">
                  <c:v>25.999999999999979</c:v>
                </c:pt>
                <c:pt idx="252">
                  <c:v>27</c:v>
                </c:pt>
                <c:pt idx="253">
                  <c:v>27</c:v>
                </c:pt>
                <c:pt idx="254">
                  <c:v>29.000000000000004</c:v>
                </c:pt>
                <c:pt idx="255">
                  <c:v>29.000000000000004</c:v>
                </c:pt>
                <c:pt idx="256">
                  <c:v>27.999999999999979</c:v>
                </c:pt>
                <c:pt idx="257">
                  <c:v>31.000000000000007</c:v>
                </c:pt>
                <c:pt idx="258">
                  <c:v>34.000000000000007</c:v>
                </c:pt>
                <c:pt idx="259">
                  <c:v>34.000000000000007</c:v>
                </c:pt>
                <c:pt idx="260">
                  <c:v>32.999999999999986</c:v>
                </c:pt>
                <c:pt idx="261">
                  <c:v>30.000000000000028</c:v>
                </c:pt>
                <c:pt idx="262">
                  <c:v>27.999999999999979</c:v>
                </c:pt>
                <c:pt idx="263">
                  <c:v>27</c:v>
                </c:pt>
                <c:pt idx="264">
                  <c:v>26.000000000000021</c:v>
                </c:pt>
                <c:pt idx="265">
                  <c:v>25.999999999999979</c:v>
                </c:pt>
                <c:pt idx="266">
                  <c:v>23.999999999999979</c:v>
                </c:pt>
                <c:pt idx="267">
                  <c:v>23.999999999999979</c:v>
                </c:pt>
                <c:pt idx="268">
                  <c:v>24.000000000000021</c:v>
                </c:pt>
                <c:pt idx="269">
                  <c:v>25</c:v>
                </c:pt>
                <c:pt idx="270">
                  <c:v>21.999999999999975</c:v>
                </c:pt>
                <c:pt idx="271">
                  <c:v>20.999999999999996</c:v>
                </c:pt>
                <c:pt idx="272">
                  <c:v>20.999999999999996</c:v>
                </c:pt>
                <c:pt idx="273">
                  <c:v>22.000000000000021</c:v>
                </c:pt>
                <c:pt idx="274">
                  <c:v>22.000000000000021</c:v>
                </c:pt>
                <c:pt idx="275">
                  <c:v>20.999999999999996</c:v>
                </c:pt>
                <c:pt idx="276">
                  <c:v>23</c:v>
                </c:pt>
                <c:pt idx="277">
                  <c:v>25</c:v>
                </c:pt>
                <c:pt idx="278">
                  <c:v>23.999999999999979</c:v>
                </c:pt>
                <c:pt idx="279">
                  <c:v>25.999999999999979</c:v>
                </c:pt>
                <c:pt idx="280">
                  <c:v>24.000000000000021</c:v>
                </c:pt>
                <c:pt idx="281">
                  <c:v>24.000000000000021</c:v>
                </c:pt>
                <c:pt idx="282">
                  <c:v>22.000000000000021</c:v>
                </c:pt>
                <c:pt idx="283">
                  <c:v>21.999999999999996</c:v>
                </c:pt>
                <c:pt idx="284">
                  <c:v>22.000000000000021</c:v>
                </c:pt>
                <c:pt idx="285">
                  <c:v>20.999999999999996</c:v>
                </c:pt>
                <c:pt idx="286">
                  <c:v>24</c:v>
                </c:pt>
                <c:pt idx="287">
                  <c:v>24</c:v>
                </c:pt>
                <c:pt idx="288">
                  <c:v>25.000000000000021</c:v>
                </c:pt>
                <c:pt idx="289">
                  <c:v>25.000000000000021</c:v>
                </c:pt>
                <c:pt idx="290">
                  <c:v>25.000000000000021</c:v>
                </c:pt>
                <c:pt idx="291">
                  <c:v>25.000000000000021</c:v>
                </c:pt>
                <c:pt idx="292">
                  <c:v>25.000000000000021</c:v>
                </c:pt>
                <c:pt idx="293">
                  <c:v>25.000000000000021</c:v>
                </c:pt>
                <c:pt idx="294">
                  <c:v>25.000000000000021</c:v>
                </c:pt>
                <c:pt idx="295">
                  <c:v>24</c:v>
                </c:pt>
                <c:pt idx="296">
                  <c:v>23.000000000000021</c:v>
                </c:pt>
                <c:pt idx="297">
                  <c:v>23.000000000000021</c:v>
                </c:pt>
                <c:pt idx="298">
                  <c:v>21.999999999999996</c:v>
                </c:pt>
                <c:pt idx="299">
                  <c:v>23.000000000000021</c:v>
                </c:pt>
                <c:pt idx="300">
                  <c:v>21.000000000000018</c:v>
                </c:pt>
                <c:pt idx="301">
                  <c:v>21.000000000000018</c:v>
                </c:pt>
                <c:pt idx="302">
                  <c:v>18.999999999999993</c:v>
                </c:pt>
                <c:pt idx="303">
                  <c:v>21.999999999999996</c:v>
                </c:pt>
                <c:pt idx="304">
                  <c:v>24</c:v>
                </c:pt>
                <c:pt idx="305">
                  <c:v>21.999999999999996</c:v>
                </c:pt>
                <c:pt idx="306">
                  <c:v>21.000000000000018</c:v>
                </c:pt>
                <c:pt idx="307">
                  <c:v>18.999999999999993</c:v>
                </c:pt>
                <c:pt idx="308">
                  <c:v>18.000000000000014</c:v>
                </c:pt>
                <c:pt idx="309">
                  <c:v>19.000000000000018</c:v>
                </c:pt>
                <c:pt idx="310">
                  <c:v>19.999999999999996</c:v>
                </c:pt>
                <c:pt idx="311">
                  <c:v>20.399999999999974</c:v>
                </c:pt>
                <c:pt idx="312">
                  <c:v>19.000000000000018</c:v>
                </c:pt>
                <c:pt idx="313">
                  <c:v>19.999999999999996</c:v>
                </c:pt>
                <c:pt idx="314">
                  <c:v>19.000000000000018</c:v>
                </c:pt>
                <c:pt idx="315">
                  <c:v>18.000000000000014</c:v>
                </c:pt>
                <c:pt idx="316">
                  <c:v>17.999999999999993</c:v>
                </c:pt>
                <c:pt idx="317">
                  <c:v>18.399999999999995</c:v>
                </c:pt>
                <c:pt idx="318">
                  <c:v>17.999999999999993</c:v>
                </c:pt>
                <c:pt idx="319">
                  <c:v>18.999999999999993</c:v>
                </c:pt>
                <c:pt idx="320">
                  <c:v>18.000000000000014</c:v>
                </c:pt>
                <c:pt idx="321">
                  <c:v>18.000000000000014</c:v>
                </c:pt>
                <c:pt idx="322">
                  <c:v>18.000000000000014</c:v>
                </c:pt>
                <c:pt idx="323">
                  <c:v>18.999999999999993</c:v>
                </c:pt>
                <c:pt idx="324">
                  <c:v>18.999999999999993</c:v>
                </c:pt>
                <c:pt idx="325">
                  <c:v>19.000000000000018</c:v>
                </c:pt>
                <c:pt idx="326">
                  <c:v>17.000000000000014</c:v>
                </c:pt>
                <c:pt idx="327">
                  <c:v>17.000000000000014</c:v>
                </c:pt>
                <c:pt idx="328">
                  <c:v>15.999999999999993</c:v>
                </c:pt>
                <c:pt idx="329">
                  <c:v>15.999999999999993</c:v>
                </c:pt>
                <c:pt idx="330">
                  <c:v>17.999999999999993</c:v>
                </c:pt>
                <c:pt idx="331">
                  <c:v>17.999999999999993</c:v>
                </c:pt>
                <c:pt idx="332">
                  <c:v>19.000000000000018</c:v>
                </c:pt>
                <c:pt idx="333">
                  <c:v>19.000000000000018</c:v>
                </c:pt>
                <c:pt idx="334">
                  <c:v>19.000000000000018</c:v>
                </c:pt>
                <c:pt idx="335">
                  <c:v>17.999999999999993</c:v>
                </c:pt>
                <c:pt idx="336">
                  <c:v>17.000000000000014</c:v>
                </c:pt>
                <c:pt idx="337">
                  <c:v>17.000000000000014</c:v>
                </c:pt>
                <c:pt idx="338">
                  <c:v>15.999999999999993</c:v>
                </c:pt>
                <c:pt idx="339">
                  <c:v>15.999999999999993</c:v>
                </c:pt>
                <c:pt idx="340">
                  <c:v>15.000000000000014</c:v>
                </c:pt>
                <c:pt idx="341">
                  <c:v>15.379999999999994</c:v>
                </c:pt>
                <c:pt idx="342">
                  <c:v>17.999999999999993</c:v>
                </c:pt>
                <c:pt idx="343">
                  <c:v>15.999999999999993</c:v>
                </c:pt>
                <c:pt idx="344">
                  <c:v>17.999999999999993</c:v>
                </c:pt>
                <c:pt idx="345">
                  <c:v>19.000000000000039</c:v>
                </c:pt>
                <c:pt idx="346">
                  <c:v>19.000000000000018</c:v>
                </c:pt>
                <c:pt idx="347">
                  <c:v>19.000000000000018</c:v>
                </c:pt>
                <c:pt idx="348">
                  <c:v>19.000000000000018</c:v>
                </c:pt>
                <c:pt idx="349">
                  <c:v>19.000000000000018</c:v>
                </c:pt>
                <c:pt idx="350">
                  <c:v>18.999999999999993</c:v>
                </c:pt>
                <c:pt idx="351">
                  <c:v>19.999999999999996</c:v>
                </c:pt>
                <c:pt idx="352">
                  <c:v>19.000000000000018</c:v>
                </c:pt>
                <c:pt idx="353">
                  <c:v>19.999999999999996</c:v>
                </c:pt>
                <c:pt idx="354">
                  <c:v>21.999999999999996</c:v>
                </c:pt>
                <c:pt idx="355">
                  <c:v>20.999999999999996</c:v>
                </c:pt>
                <c:pt idx="356">
                  <c:v>20.999999999999996</c:v>
                </c:pt>
                <c:pt idx="357">
                  <c:v>20.999999999999996</c:v>
                </c:pt>
                <c:pt idx="358">
                  <c:v>23</c:v>
                </c:pt>
                <c:pt idx="359">
                  <c:v>23.4</c:v>
                </c:pt>
                <c:pt idx="360">
                  <c:v>21.999999999999996</c:v>
                </c:pt>
                <c:pt idx="361">
                  <c:v>21.999999999999996</c:v>
                </c:pt>
                <c:pt idx="362">
                  <c:v>20.999999999999975</c:v>
                </c:pt>
                <c:pt idx="363">
                  <c:v>19.999999999999996</c:v>
                </c:pt>
                <c:pt idx="364">
                  <c:v>19.999999999999972</c:v>
                </c:pt>
                <c:pt idx="365">
                  <c:v>19.999999999999972</c:v>
                </c:pt>
                <c:pt idx="366">
                  <c:v>18.999999999999972</c:v>
                </c:pt>
                <c:pt idx="367">
                  <c:v>17.999999999999993</c:v>
                </c:pt>
                <c:pt idx="368">
                  <c:v>19.75</c:v>
                </c:pt>
                <c:pt idx="369">
                  <c:v>20.999999999999996</c:v>
                </c:pt>
                <c:pt idx="370">
                  <c:v>20.999999999999996</c:v>
                </c:pt>
                <c:pt idx="371">
                  <c:v>19.999999999999996</c:v>
                </c:pt>
                <c:pt idx="372">
                  <c:v>18.999999999999993</c:v>
                </c:pt>
                <c:pt idx="373">
                  <c:v>18.999999999999993</c:v>
                </c:pt>
                <c:pt idx="374">
                  <c:v>17.999999999999972</c:v>
                </c:pt>
                <c:pt idx="375">
                  <c:v>17.999999999999972</c:v>
                </c:pt>
                <c:pt idx="376">
                  <c:v>17.999999999999993</c:v>
                </c:pt>
                <c:pt idx="377">
                  <c:v>17.999999999999993</c:v>
                </c:pt>
                <c:pt idx="378">
                  <c:v>16.999999999999993</c:v>
                </c:pt>
                <c:pt idx="379">
                  <c:v>16.999999999999972</c:v>
                </c:pt>
                <c:pt idx="380">
                  <c:v>16.999999999999972</c:v>
                </c:pt>
                <c:pt idx="381">
                  <c:v>16.999999999999993</c:v>
                </c:pt>
                <c:pt idx="382">
                  <c:v>15.999999999999993</c:v>
                </c:pt>
                <c:pt idx="383">
                  <c:v>15.999999999999993</c:v>
                </c:pt>
                <c:pt idx="384">
                  <c:v>14.999999999999968</c:v>
                </c:pt>
                <c:pt idx="385">
                  <c:v>14.999999999999991</c:v>
                </c:pt>
                <c:pt idx="386">
                  <c:v>12.999999999999989</c:v>
                </c:pt>
                <c:pt idx="387">
                  <c:v>13.999999999999989</c:v>
                </c:pt>
                <c:pt idx="388">
                  <c:v>12.999999999999989</c:v>
                </c:pt>
                <c:pt idx="389">
                  <c:v>13.999999999999989</c:v>
                </c:pt>
                <c:pt idx="390">
                  <c:v>14.999999999999968</c:v>
                </c:pt>
                <c:pt idx="391">
                  <c:v>13.999999999999989</c:v>
                </c:pt>
                <c:pt idx="392">
                  <c:v>12.999999999999989</c:v>
                </c:pt>
                <c:pt idx="393">
                  <c:v>12.999999999999989</c:v>
                </c:pt>
                <c:pt idx="394">
                  <c:v>13.999999999999968</c:v>
                </c:pt>
                <c:pt idx="395">
                  <c:v>15.999999999999993</c:v>
                </c:pt>
                <c:pt idx="396">
                  <c:v>13.999999999999968</c:v>
                </c:pt>
                <c:pt idx="397">
                  <c:v>13.999999999999989</c:v>
                </c:pt>
                <c:pt idx="398">
                  <c:v>13.999999999999989</c:v>
                </c:pt>
                <c:pt idx="399">
                  <c:v>13.999999999999989</c:v>
                </c:pt>
                <c:pt idx="400">
                  <c:v>12.999999999999989</c:v>
                </c:pt>
                <c:pt idx="401">
                  <c:v>12.999999999999989</c:v>
                </c:pt>
                <c:pt idx="402">
                  <c:v>12.999999999999989</c:v>
                </c:pt>
                <c:pt idx="403">
                  <c:v>13.999999999999989</c:v>
                </c:pt>
                <c:pt idx="404">
                  <c:v>12.999999999999989</c:v>
                </c:pt>
                <c:pt idx="405">
                  <c:v>13.999999999999989</c:v>
                </c:pt>
                <c:pt idx="406">
                  <c:v>12.999999999999989</c:v>
                </c:pt>
                <c:pt idx="407">
                  <c:v>12.999999999999989</c:v>
                </c:pt>
                <c:pt idx="408">
                  <c:v>12.000000000000011</c:v>
                </c:pt>
                <c:pt idx="409">
                  <c:v>11.000000000000011</c:v>
                </c:pt>
                <c:pt idx="410">
                  <c:v>11.000000000000011</c:v>
                </c:pt>
                <c:pt idx="411">
                  <c:v>11.000000000000011</c:v>
                </c:pt>
                <c:pt idx="412">
                  <c:v>11.000000000000011</c:v>
                </c:pt>
                <c:pt idx="413">
                  <c:v>10.000000000000009</c:v>
                </c:pt>
                <c:pt idx="414">
                  <c:v>9.8000000000000078</c:v>
                </c:pt>
                <c:pt idx="415">
                  <c:v>10.000000000000009</c:v>
                </c:pt>
                <c:pt idx="416">
                  <c:v>11.000000000000011</c:v>
                </c:pt>
                <c:pt idx="417">
                  <c:v>10.000000000000009</c:v>
                </c:pt>
                <c:pt idx="418">
                  <c:v>11.000000000000011</c:v>
                </c:pt>
                <c:pt idx="419">
                  <c:v>11.000000000000011</c:v>
                </c:pt>
                <c:pt idx="420">
                  <c:v>10.999999999999988</c:v>
                </c:pt>
                <c:pt idx="421">
                  <c:v>9.0000000000000071</c:v>
                </c:pt>
                <c:pt idx="422">
                  <c:v>9.0000000000000071</c:v>
                </c:pt>
                <c:pt idx="423">
                  <c:v>9.0000000000000071</c:v>
                </c:pt>
                <c:pt idx="424">
                  <c:v>9.0000000000000071</c:v>
                </c:pt>
                <c:pt idx="425">
                  <c:v>8.0000000000000071</c:v>
                </c:pt>
                <c:pt idx="426">
                  <c:v>7.0000000000000062</c:v>
                </c:pt>
                <c:pt idx="427">
                  <c:v>6.0000000000000053</c:v>
                </c:pt>
                <c:pt idx="428">
                  <c:v>5.0000000000000044</c:v>
                </c:pt>
                <c:pt idx="429">
                  <c:v>5.0000000000000044</c:v>
                </c:pt>
                <c:pt idx="430">
                  <c:v>7.0000000000000062</c:v>
                </c:pt>
                <c:pt idx="431">
                  <c:v>7.0000000000000062</c:v>
                </c:pt>
                <c:pt idx="432">
                  <c:v>8.0000000000000071</c:v>
                </c:pt>
                <c:pt idx="433">
                  <c:v>8.0000000000000071</c:v>
                </c:pt>
                <c:pt idx="434">
                  <c:v>9.0000000000000071</c:v>
                </c:pt>
                <c:pt idx="435">
                  <c:v>9.0000000000000071</c:v>
                </c:pt>
                <c:pt idx="436">
                  <c:v>7.0000000000000062</c:v>
                </c:pt>
                <c:pt idx="437">
                  <c:v>5.0000000000000044</c:v>
                </c:pt>
                <c:pt idx="438">
                  <c:v>7.0000000000000062</c:v>
                </c:pt>
                <c:pt idx="439">
                  <c:v>5.0000000000000044</c:v>
                </c:pt>
                <c:pt idx="440">
                  <c:v>4.0000000000000036</c:v>
                </c:pt>
                <c:pt idx="441">
                  <c:v>1.0000000000000009</c:v>
                </c:pt>
                <c:pt idx="442">
                  <c:v>1.0000000000000009</c:v>
                </c:pt>
                <c:pt idx="443">
                  <c:v>1.0000000000000009</c:v>
                </c:pt>
                <c:pt idx="444">
                  <c:v>-1.0000000000000009</c:v>
                </c:pt>
                <c:pt idx="445">
                  <c:v>-1.0000000000000009</c:v>
                </c:pt>
                <c:pt idx="446">
                  <c:v>-1.0000000000000009</c:v>
                </c:pt>
                <c:pt idx="447">
                  <c:v>-2.0000000000000018</c:v>
                </c:pt>
                <c:pt idx="448">
                  <c:v>-2.0000000000000018</c:v>
                </c:pt>
                <c:pt idx="449">
                  <c:v>-2.0000000000000018</c:v>
                </c:pt>
                <c:pt idx="450">
                  <c:v>-3.0000000000000027</c:v>
                </c:pt>
                <c:pt idx="451">
                  <c:v>4.0000000000000036</c:v>
                </c:pt>
                <c:pt idx="452">
                  <c:v>4.9999999999999822</c:v>
                </c:pt>
                <c:pt idx="453">
                  <c:v>8.9999999999999858</c:v>
                </c:pt>
                <c:pt idx="454">
                  <c:v>20.999999999999996</c:v>
                </c:pt>
                <c:pt idx="455">
                  <c:v>18.000000000000014</c:v>
                </c:pt>
                <c:pt idx="456">
                  <c:v>18.000000000000014</c:v>
                </c:pt>
                <c:pt idx="457">
                  <c:v>18.000000000000014</c:v>
                </c:pt>
                <c:pt idx="458">
                  <c:v>18.000000000000014</c:v>
                </c:pt>
                <c:pt idx="459">
                  <c:v>18.000000000000014</c:v>
                </c:pt>
                <c:pt idx="460">
                  <c:v>17.000000000000014</c:v>
                </c:pt>
                <c:pt idx="461">
                  <c:v>17.000000000000014</c:v>
                </c:pt>
                <c:pt idx="462">
                  <c:v>12.000000000000011</c:v>
                </c:pt>
                <c:pt idx="463">
                  <c:v>10.000000000000009</c:v>
                </c:pt>
                <c:pt idx="464">
                  <c:v>11.000000000000011</c:v>
                </c:pt>
                <c:pt idx="465">
                  <c:v>11.000000000000011</c:v>
                </c:pt>
                <c:pt idx="466">
                  <c:v>8.0000000000000071</c:v>
                </c:pt>
                <c:pt idx="467">
                  <c:v>7.0000000000000062</c:v>
                </c:pt>
                <c:pt idx="468">
                  <c:v>4.0000000000000036</c:v>
                </c:pt>
                <c:pt idx="469">
                  <c:v>6.150000000000011</c:v>
                </c:pt>
                <c:pt idx="470">
                  <c:v>6.0000000000000053</c:v>
                </c:pt>
                <c:pt idx="471">
                  <c:v>6.0000000000000053</c:v>
                </c:pt>
                <c:pt idx="472">
                  <c:v>8.0000000000000071</c:v>
                </c:pt>
                <c:pt idx="473">
                  <c:v>10.000000000000009</c:v>
                </c:pt>
                <c:pt idx="474">
                  <c:v>9.0000000000000071</c:v>
                </c:pt>
                <c:pt idx="475">
                  <c:v>10.000000000000009</c:v>
                </c:pt>
                <c:pt idx="476">
                  <c:v>9.0000000000000071</c:v>
                </c:pt>
                <c:pt idx="477">
                  <c:v>8.0000000000000071</c:v>
                </c:pt>
                <c:pt idx="478">
                  <c:v>9.0000000000000071</c:v>
                </c:pt>
                <c:pt idx="479">
                  <c:v>10.000000000000009</c:v>
                </c:pt>
                <c:pt idx="480">
                  <c:v>11.000000000000011</c:v>
                </c:pt>
                <c:pt idx="481">
                  <c:v>9.0000000000000071</c:v>
                </c:pt>
                <c:pt idx="482">
                  <c:v>8.0000000000000071</c:v>
                </c:pt>
                <c:pt idx="483">
                  <c:v>10.000000000000009</c:v>
                </c:pt>
                <c:pt idx="484">
                  <c:v>7.0000000000000062</c:v>
                </c:pt>
                <c:pt idx="485">
                  <c:v>5.0000000000000044</c:v>
                </c:pt>
                <c:pt idx="486">
                  <c:v>4.0000000000000036</c:v>
                </c:pt>
                <c:pt idx="487">
                  <c:v>4.0000000000000036</c:v>
                </c:pt>
                <c:pt idx="488">
                  <c:v>3.0000000000000027</c:v>
                </c:pt>
                <c:pt idx="489">
                  <c:v>4.0000000000000036</c:v>
                </c:pt>
                <c:pt idx="490">
                  <c:v>4.2000000000000037</c:v>
                </c:pt>
                <c:pt idx="491">
                  <c:v>4.0000000000000036</c:v>
                </c:pt>
                <c:pt idx="492">
                  <c:v>4.0000000000000036</c:v>
                </c:pt>
                <c:pt idx="493">
                  <c:v>3.0000000000000027</c:v>
                </c:pt>
                <c:pt idx="494">
                  <c:v>4.2500000000000204</c:v>
                </c:pt>
                <c:pt idx="495">
                  <c:v>3.0000000000000027</c:v>
                </c:pt>
                <c:pt idx="496">
                  <c:v>3.0000000000000027</c:v>
                </c:pt>
                <c:pt idx="497">
                  <c:v>3.0000000000000027</c:v>
                </c:pt>
                <c:pt idx="498">
                  <c:v>2.9999999999999805</c:v>
                </c:pt>
                <c:pt idx="499">
                  <c:v>3.9999999999999813</c:v>
                </c:pt>
                <c:pt idx="500">
                  <c:v>5.0000000000000044</c:v>
                </c:pt>
                <c:pt idx="501">
                  <c:v>5.0000000000000044</c:v>
                </c:pt>
                <c:pt idx="502">
                  <c:v>3.0000000000000027</c:v>
                </c:pt>
                <c:pt idx="503">
                  <c:v>2.0000000000000018</c:v>
                </c:pt>
                <c:pt idx="504">
                  <c:v>2.0000000000000018</c:v>
                </c:pt>
                <c:pt idx="505">
                  <c:v>3.0000000000000027</c:v>
                </c:pt>
                <c:pt idx="506">
                  <c:v>3.0000000000000027</c:v>
                </c:pt>
                <c:pt idx="507">
                  <c:v>3.0000000000000027</c:v>
                </c:pt>
                <c:pt idx="508">
                  <c:v>2.0000000000000018</c:v>
                </c:pt>
                <c:pt idx="509">
                  <c:v>1.4999999999999902</c:v>
                </c:pt>
                <c:pt idx="510">
                  <c:v>-1.0000000000000009</c:v>
                </c:pt>
                <c:pt idx="511">
                  <c:v>-2.0000000000000018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1.0000000000000009</c:v>
                </c:pt>
                <c:pt idx="516">
                  <c:v>1.0000000000000009</c:v>
                </c:pt>
                <c:pt idx="517">
                  <c:v>0</c:v>
                </c:pt>
                <c:pt idx="518">
                  <c:v>0</c:v>
                </c:pt>
                <c:pt idx="519">
                  <c:v>-1.0000000000000009</c:v>
                </c:pt>
                <c:pt idx="520">
                  <c:v>-1.0000000000000009</c:v>
                </c:pt>
                <c:pt idx="521">
                  <c:v>-2.0000000000000018</c:v>
                </c:pt>
                <c:pt idx="522">
                  <c:v>-2.0000000000000018</c:v>
                </c:pt>
                <c:pt idx="523">
                  <c:v>-7.5000000000000178</c:v>
                </c:pt>
                <c:pt idx="524">
                  <c:v>-5.0000000000000044</c:v>
                </c:pt>
                <c:pt idx="525">
                  <c:v>-6.0000000000000053</c:v>
                </c:pt>
                <c:pt idx="526">
                  <c:v>-3.0000000000000027</c:v>
                </c:pt>
                <c:pt idx="527">
                  <c:v>-4.0000000000000036</c:v>
                </c:pt>
                <c:pt idx="528">
                  <c:v>-4.0000000000000036</c:v>
                </c:pt>
                <c:pt idx="529">
                  <c:v>-6.0000000000000053</c:v>
                </c:pt>
                <c:pt idx="530">
                  <c:v>-9.0000000000000071</c:v>
                </c:pt>
                <c:pt idx="531">
                  <c:v>-8.0000000000000071</c:v>
                </c:pt>
                <c:pt idx="532">
                  <c:v>-9.4999999999999964</c:v>
                </c:pt>
                <c:pt idx="533">
                  <c:v>-11.000000000000011</c:v>
                </c:pt>
                <c:pt idx="534">
                  <c:v>-8.0000000000000071</c:v>
                </c:pt>
                <c:pt idx="535">
                  <c:v>-9.0000000000000071</c:v>
                </c:pt>
                <c:pt idx="536">
                  <c:v>-10.000000000000009</c:v>
                </c:pt>
                <c:pt idx="537">
                  <c:v>-10.000000000000009</c:v>
                </c:pt>
                <c:pt idx="538">
                  <c:v>-12.999999999999989</c:v>
                </c:pt>
                <c:pt idx="539">
                  <c:v>-13.999999999999989</c:v>
                </c:pt>
                <c:pt idx="540">
                  <c:v>-13.999999999999989</c:v>
                </c:pt>
                <c:pt idx="541">
                  <c:v>-13.999999999999989</c:v>
                </c:pt>
                <c:pt idx="542">
                  <c:v>-13.999999999999989</c:v>
                </c:pt>
                <c:pt idx="543">
                  <c:v>-12.999999999999989</c:v>
                </c:pt>
                <c:pt idx="544">
                  <c:v>-13.999999999999989</c:v>
                </c:pt>
                <c:pt idx="545">
                  <c:v>-13.999999999999989</c:v>
                </c:pt>
                <c:pt idx="546">
                  <c:v>-13.999999999999989</c:v>
                </c:pt>
                <c:pt idx="547">
                  <c:v>-14.999999999999991</c:v>
                </c:pt>
                <c:pt idx="548">
                  <c:v>-11.000000000000011</c:v>
                </c:pt>
                <c:pt idx="549">
                  <c:v>-10.000000000000009</c:v>
                </c:pt>
                <c:pt idx="550">
                  <c:v>-9.9999999999999858</c:v>
                </c:pt>
                <c:pt idx="551">
                  <c:v>-11.999999999999989</c:v>
                </c:pt>
                <c:pt idx="552">
                  <c:v>-10.999999999999988</c:v>
                </c:pt>
                <c:pt idx="553">
                  <c:v>-11.999999999999989</c:v>
                </c:pt>
                <c:pt idx="554">
                  <c:v>-11.999999999999989</c:v>
                </c:pt>
                <c:pt idx="555">
                  <c:v>-10.500000000000021</c:v>
                </c:pt>
                <c:pt idx="556">
                  <c:v>-11.5</c:v>
                </c:pt>
                <c:pt idx="557">
                  <c:v>-12.999999999999989</c:v>
                </c:pt>
                <c:pt idx="558">
                  <c:v>-13.000000000000011</c:v>
                </c:pt>
                <c:pt idx="559">
                  <c:v>-10.000000000000009</c:v>
                </c:pt>
                <c:pt idx="560">
                  <c:v>-8.0000000000000071</c:v>
                </c:pt>
                <c:pt idx="561">
                  <c:v>-11.000000000000011</c:v>
                </c:pt>
                <c:pt idx="562">
                  <c:v>-13.000000000000011</c:v>
                </c:pt>
                <c:pt idx="563">
                  <c:v>-14.000000000000012</c:v>
                </c:pt>
                <c:pt idx="564">
                  <c:v>-13.000000000000011</c:v>
                </c:pt>
                <c:pt idx="565">
                  <c:v>-12.5</c:v>
                </c:pt>
                <c:pt idx="566">
                  <c:v>-12.999999999999989</c:v>
                </c:pt>
                <c:pt idx="567">
                  <c:v>-12.999999999999989</c:v>
                </c:pt>
                <c:pt idx="568">
                  <c:v>-12.000000000000011</c:v>
                </c:pt>
                <c:pt idx="569">
                  <c:v>-9.0000000000000071</c:v>
                </c:pt>
                <c:pt idx="570">
                  <c:v>-8.0000000000000071</c:v>
                </c:pt>
                <c:pt idx="571">
                  <c:v>-6.0000000000000053</c:v>
                </c:pt>
                <c:pt idx="572">
                  <c:v>-5.0000000000000044</c:v>
                </c:pt>
                <c:pt idx="573">
                  <c:v>-7.0000000000000062</c:v>
                </c:pt>
                <c:pt idx="574">
                  <c:v>-6.0000000000000053</c:v>
                </c:pt>
                <c:pt idx="575">
                  <c:v>-4.0000000000000036</c:v>
                </c:pt>
                <c:pt idx="576">
                  <c:v>-6.0000000000000053</c:v>
                </c:pt>
                <c:pt idx="577">
                  <c:v>-6.5000000000000169</c:v>
                </c:pt>
                <c:pt idx="578">
                  <c:v>-9.0000000000000071</c:v>
                </c:pt>
                <c:pt idx="579">
                  <c:v>-7.4999999999999956</c:v>
                </c:pt>
                <c:pt idx="580">
                  <c:v>-8.0000000000000071</c:v>
                </c:pt>
                <c:pt idx="581">
                  <c:v>-9.0000000000000071</c:v>
                </c:pt>
                <c:pt idx="582">
                  <c:v>-8.9999999999999858</c:v>
                </c:pt>
                <c:pt idx="583">
                  <c:v>-8.9999999999999858</c:v>
                </c:pt>
                <c:pt idx="584">
                  <c:v>-8.0000000000000071</c:v>
                </c:pt>
                <c:pt idx="585">
                  <c:v>-7.9999999999999849</c:v>
                </c:pt>
                <c:pt idx="586">
                  <c:v>-9.0000000000000071</c:v>
                </c:pt>
                <c:pt idx="587">
                  <c:v>-7.9999999999999849</c:v>
                </c:pt>
                <c:pt idx="588">
                  <c:v>-8.0000000000000071</c:v>
                </c:pt>
                <c:pt idx="589">
                  <c:v>-9.0000000000000071</c:v>
                </c:pt>
                <c:pt idx="590">
                  <c:v>-11.000000000000011</c:v>
                </c:pt>
                <c:pt idx="591">
                  <c:v>-10.000000000000009</c:v>
                </c:pt>
                <c:pt idx="592">
                  <c:v>-8.0000000000000071</c:v>
                </c:pt>
                <c:pt idx="593">
                  <c:v>-6.0000000000000053</c:v>
                </c:pt>
                <c:pt idx="594">
                  <c:v>-5.0000000000000044</c:v>
                </c:pt>
                <c:pt idx="595">
                  <c:v>-7.0000000000000062</c:v>
                </c:pt>
                <c:pt idx="596">
                  <c:v>-8.0000000000000071</c:v>
                </c:pt>
                <c:pt idx="597">
                  <c:v>-8.0000000000000071</c:v>
                </c:pt>
                <c:pt idx="598">
                  <c:v>-6.0000000000000053</c:v>
                </c:pt>
                <c:pt idx="599">
                  <c:v>-6.0000000000000053</c:v>
                </c:pt>
                <c:pt idx="600">
                  <c:v>-6.0000000000000053</c:v>
                </c:pt>
                <c:pt idx="601">
                  <c:v>-7.0000000000000062</c:v>
                </c:pt>
                <c:pt idx="602">
                  <c:v>-6.0000000000000053</c:v>
                </c:pt>
                <c:pt idx="603">
                  <c:v>-6.0000000000000053</c:v>
                </c:pt>
                <c:pt idx="604">
                  <c:v>-5.0000000000000044</c:v>
                </c:pt>
                <c:pt idx="605">
                  <c:v>-6.0000000000000053</c:v>
                </c:pt>
                <c:pt idx="606">
                  <c:v>-9.0000000000000071</c:v>
                </c:pt>
                <c:pt idx="607">
                  <c:v>-9.0000000000000071</c:v>
                </c:pt>
                <c:pt idx="608">
                  <c:v>-9.0000000000000071</c:v>
                </c:pt>
                <c:pt idx="609">
                  <c:v>-8.0000000000000071</c:v>
                </c:pt>
                <c:pt idx="610">
                  <c:v>-8.0000000000000071</c:v>
                </c:pt>
                <c:pt idx="611">
                  <c:v>-8.0000000000000071</c:v>
                </c:pt>
                <c:pt idx="612">
                  <c:v>-6.0000000000000053</c:v>
                </c:pt>
                <c:pt idx="613">
                  <c:v>-6.0000000000000053</c:v>
                </c:pt>
                <c:pt idx="614">
                  <c:v>-6.0000000000000053</c:v>
                </c:pt>
                <c:pt idx="615">
                  <c:v>-1.4999999999999902</c:v>
                </c:pt>
                <c:pt idx="616">
                  <c:v>-3.0000000000000027</c:v>
                </c:pt>
                <c:pt idx="617">
                  <c:v>-3.0000000000000027</c:v>
                </c:pt>
                <c:pt idx="618">
                  <c:v>-3.0000000000000027</c:v>
                </c:pt>
                <c:pt idx="619">
                  <c:v>-5.0000000000000044</c:v>
                </c:pt>
                <c:pt idx="620">
                  <c:v>-7.0000000000000062</c:v>
                </c:pt>
                <c:pt idx="621">
                  <c:v>-5.0000000000000044</c:v>
                </c:pt>
                <c:pt idx="622">
                  <c:v>-5.0000000000000044</c:v>
                </c:pt>
                <c:pt idx="623">
                  <c:v>-5.0000000000000044</c:v>
                </c:pt>
                <c:pt idx="624">
                  <c:v>-6.0000000000000053</c:v>
                </c:pt>
                <c:pt idx="625">
                  <c:v>-5.0000000000000044</c:v>
                </c:pt>
                <c:pt idx="626">
                  <c:v>-5.0000000000000044</c:v>
                </c:pt>
                <c:pt idx="627">
                  <c:v>-6.0000000000000053</c:v>
                </c:pt>
                <c:pt idx="628">
                  <c:v>-4.0000000000000036</c:v>
                </c:pt>
                <c:pt idx="629">
                  <c:v>-5.0000000000000044</c:v>
                </c:pt>
                <c:pt idx="630">
                  <c:v>-5.0000000000000044</c:v>
                </c:pt>
                <c:pt idx="631">
                  <c:v>-5.0000000000000044</c:v>
                </c:pt>
                <c:pt idx="632">
                  <c:v>-6.0000000000000053</c:v>
                </c:pt>
                <c:pt idx="633">
                  <c:v>-5.4999999999999938</c:v>
                </c:pt>
                <c:pt idx="634">
                  <c:v>-5.0000000000000044</c:v>
                </c:pt>
                <c:pt idx="635">
                  <c:v>-4.0000000000000036</c:v>
                </c:pt>
                <c:pt idx="636">
                  <c:v>-4.0000000000000036</c:v>
                </c:pt>
                <c:pt idx="637">
                  <c:v>-4.0000000000000036</c:v>
                </c:pt>
                <c:pt idx="638">
                  <c:v>-6.0000000000000053</c:v>
                </c:pt>
                <c:pt idx="639">
                  <c:v>-5.0000000000000044</c:v>
                </c:pt>
                <c:pt idx="640">
                  <c:v>-5.0000000000000044</c:v>
                </c:pt>
                <c:pt idx="641">
                  <c:v>-4.4999999999999929</c:v>
                </c:pt>
                <c:pt idx="642">
                  <c:v>-5.0000000000000044</c:v>
                </c:pt>
                <c:pt idx="643">
                  <c:v>-6.0000000000000053</c:v>
                </c:pt>
                <c:pt idx="644">
                  <c:v>-6.0000000000000053</c:v>
                </c:pt>
                <c:pt idx="645">
                  <c:v>-6.0000000000000053</c:v>
                </c:pt>
                <c:pt idx="646">
                  <c:v>-5.0000000000000044</c:v>
                </c:pt>
                <c:pt idx="647">
                  <c:v>-4.0000000000000036</c:v>
                </c:pt>
                <c:pt idx="648">
                  <c:v>-3.9999999999999813</c:v>
                </c:pt>
                <c:pt idx="649">
                  <c:v>-4.0000000000000036</c:v>
                </c:pt>
                <c:pt idx="650">
                  <c:v>-4.4999999999999929</c:v>
                </c:pt>
                <c:pt idx="651">
                  <c:v>-5.0000000000000044</c:v>
                </c:pt>
                <c:pt idx="652">
                  <c:v>-4.4999999999999929</c:v>
                </c:pt>
                <c:pt idx="653">
                  <c:v>-4.0000000000000036</c:v>
                </c:pt>
                <c:pt idx="654">
                  <c:v>-4.0000000000000036</c:v>
                </c:pt>
                <c:pt idx="655">
                  <c:v>-4.0000000000000036</c:v>
                </c:pt>
                <c:pt idx="656">
                  <c:v>-3.0000000000000027</c:v>
                </c:pt>
                <c:pt idx="657">
                  <c:v>-4.0000000000000036</c:v>
                </c:pt>
                <c:pt idx="658">
                  <c:v>-4.0000000000000036</c:v>
                </c:pt>
                <c:pt idx="659">
                  <c:v>-0.50000000000001155</c:v>
                </c:pt>
                <c:pt idx="660">
                  <c:v>0</c:v>
                </c:pt>
                <c:pt idx="661">
                  <c:v>-2.0000000000000018</c:v>
                </c:pt>
                <c:pt idx="662">
                  <c:v>-1.0000000000000009</c:v>
                </c:pt>
                <c:pt idx="663">
                  <c:v>0</c:v>
                </c:pt>
                <c:pt idx="664">
                  <c:v>2.0000000000000018</c:v>
                </c:pt>
                <c:pt idx="665">
                  <c:v>3.0000000000000027</c:v>
                </c:pt>
                <c:pt idx="666">
                  <c:v>5.0000000000000044</c:v>
                </c:pt>
                <c:pt idx="667">
                  <c:v>4.0000000000000036</c:v>
                </c:pt>
                <c:pt idx="668">
                  <c:v>6</c:v>
                </c:pt>
                <c:pt idx="66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00064"/>
        <c:axId val="493305472"/>
      </c:lineChart>
      <c:lineChart>
        <c:grouping val="standard"/>
        <c:varyColors val="0"/>
        <c:ser>
          <c:idx val="1"/>
          <c:order val="1"/>
          <c:tx>
            <c:strRef>
              <c:f>'1x5_2023'!$C$1</c:f>
              <c:strCache>
                <c:ptCount val="1"/>
                <c:pt idx="0">
                  <c:v>7天逆回購政策利率(R)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1.8101825674923445E-2"/>
                  <c:y val="7.83863521337135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83E700CB-F16C-4206-903C-61A849570D02}" type="VALUE">
                      <a:rPr lang="en-US" altLang="zh-TW" sz="1200" b="1" smtClean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rgbClr val="FF0000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'1x5_2023'!$C$2:$C$671</c:f>
              <c:numCache>
                <c:formatCode>General</c:formatCode>
                <c:ptCount val="67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1.9</c:v>
                </c:pt>
                <c:pt idx="117">
                  <c:v>1.9</c:v>
                </c:pt>
                <c:pt idx="118">
                  <c:v>1.9</c:v>
                </c:pt>
                <c:pt idx="119">
                  <c:v>1.9</c:v>
                </c:pt>
                <c:pt idx="120">
                  <c:v>1.9</c:v>
                </c:pt>
                <c:pt idx="121">
                  <c:v>1.9</c:v>
                </c:pt>
                <c:pt idx="122">
                  <c:v>1.9</c:v>
                </c:pt>
                <c:pt idx="123">
                  <c:v>1.9</c:v>
                </c:pt>
                <c:pt idx="124">
                  <c:v>1.9</c:v>
                </c:pt>
                <c:pt idx="125">
                  <c:v>1.9</c:v>
                </c:pt>
                <c:pt idx="126">
                  <c:v>1.9</c:v>
                </c:pt>
                <c:pt idx="127">
                  <c:v>1.9</c:v>
                </c:pt>
                <c:pt idx="128">
                  <c:v>1.9</c:v>
                </c:pt>
                <c:pt idx="129">
                  <c:v>1.9</c:v>
                </c:pt>
                <c:pt idx="130">
                  <c:v>1.9</c:v>
                </c:pt>
                <c:pt idx="131">
                  <c:v>1.9</c:v>
                </c:pt>
                <c:pt idx="132">
                  <c:v>1.9</c:v>
                </c:pt>
                <c:pt idx="133">
                  <c:v>1.9</c:v>
                </c:pt>
                <c:pt idx="134">
                  <c:v>1.9</c:v>
                </c:pt>
                <c:pt idx="135">
                  <c:v>1.9</c:v>
                </c:pt>
                <c:pt idx="136">
                  <c:v>1.9</c:v>
                </c:pt>
                <c:pt idx="137">
                  <c:v>1.9</c:v>
                </c:pt>
                <c:pt idx="138">
                  <c:v>1.9</c:v>
                </c:pt>
                <c:pt idx="139">
                  <c:v>1.9</c:v>
                </c:pt>
                <c:pt idx="140">
                  <c:v>1.9</c:v>
                </c:pt>
                <c:pt idx="141">
                  <c:v>1.9</c:v>
                </c:pt>
                <c:pt idx="142">
                  <c:v>1.9</c:v>
                </c:pt>
                <c:pt idx="143">
                  <c:v>1.9</c:v>
                </c:pt>
                <c:pt idx="144">
                  <c:v>1.9</c:v>
                </c:pt>
                <c:pt idx="145">
                  <c:v>1.9</c:v>
                </c:pt>
                <c:pt idx="146">
                  <c:v>1.9</c:v>
                </c:pt>
                <c:pt idx="147">
                  <c:v>1.9</c:v>
                </c:pt>
                <c:pt idx="148">
                  <c:v>1.9</c:v>
                </c:pt>
                <c:pt idx="149">
                  <c:v>1.9</c:v>
                </c:pt>
                <c:pt idx="150">
                  <c:v>1.9</c:v>
                </c:pt>
                <c:pt idx="151">
                  <c:v>1.9</c:v>
                </c:pt>
                <c:pt idx="152">
                  <c:v>1.9</c:v>
                </c:pt>
                <c:pt idx="153">
                  <c:v>1.9</c:v>
                </c:pt>
                <c:pt idx="154">
                  <c:v>1.9</c:v>
                </c:pt>
                <c:pt idx="155">
                  <c:v>1.9</c:v>
                </c:pt>
                <c:pt idx="156">
                  <c:v>1.9</c:v>
                </c:pt>
                <c:pt idx="157">
                  <c:v>1.9</c:v>
                </c:pt>
                <c:pt idx="158">
                  <c:v>1.9</c:v>
                </c:pt>
                <c:pt idx="159">
                  <c:v>1.9</c:v>
                </c:pt>
                <c:pt idx="160">
                  <c:v>1.9</c:v>
                </c:pt>
                <c:pt idx="161">
                  <c:v>1.9</c:v>
                </c:pt>
                <c:pt idx="162">
                  <c:v>1.8</c:v>
                </c:pt>
                <c:pt idx="163">
                  <c:v>1.8</c:v>
                </c:pt>
                <c:pt idx="164">
                  <c:v>1.8</c:v>
                </c:pt>
                <c:pt idx="165">
                  <c:v>1.8</c:v>
                </c:pt>
                <c:pt idx="166">
                  <c:v>1.8</c:v>
                </c:pt>
                <c:pt idx="167">
                  <c:v>1.8</c:v>
                </c:pt>
                <c:pt idx="168">
                  <c:v>1.8</c:v>
                </c:pt>
                <c:pt idx="169">
                  <c:v>1.8</c:v>
                </c:pt>
                <c:pt idx="170">
                  <c:v>1.8</c:v>
                </c:pt>
                <c:pt idx="171">
                  <c:v>1.8</c:v>
                </c:pt>
                <c:pt idx="172">
                  <c:v>1.8</c:v>
                </c:pt>
                <c:pt idx="173">
                  <c:v>1.8</c:v>
                </c:pt>
                <c:pt idx="174">
                  <c:v>1.8</c:v>
                </c:pt>
                <c:pt idx="175">
                  <c:v>1.8</c:v>
                </c:pt>
                <c:pt idx="176">
                  <c:v>1.8</c:v>
                </c:pt>
                <c:pt idx="177">
                  <c:v>1.8</c:v>
                </c:pt>
                <c:pt idx="178">
                  <c:v>1.8</c:v>
                </c:pt>
                <c:pt idx="179">
                  <c:v>1.8</c:v>
                </c:pt>
                <c:pt idx="180">
                  <c:v>1.8</c:v>
                </c:pt>
                <c:pt idx="181">
                  <c:v>1.8</c:v>
                </c:pt>
                <c:pt idx="182">
                  <c:v>1.8</c:v>
                </c:pt>
                <c:pt idx="183">
                  <c:v>1.8</c:v>
                </c:pt>
                <c:pt idx="184">
                  <c:v>1.8</c:v>
                </c:pt>
                <c:pt idx="185">
                  <c:v>1.8</c:v>
                </c:pt>
                <c:pt idx="186">
                  <c:v>1.8</c:v>
                </c:pt>
                <c:pt idx="187">
                  <c:v>1.8</c:v>
                </c:pt>
                <c:pt idx="188">
                  <c:v>1.8</c:v>
                </c:pt>
                <c:pt idx="189">
                  <c:v>1.8</c:v>
                </c:pt>
                <c:pt idx="190">
                  <c:v>1.8</c:v>
                </c:pt>
                <c:pt idx="191">
                  <c:v>1.8</c:v>
                </c:pt>
                <c:pt idx="192">
                  <c:v>1.8</c:v>
                </c:pt>
                <c:pt idx="193">
                  <c:v>1.8</c:v>
                </c:pt>
                <c:pt idx="194">
                  <c:v>1.8</c:v>
                </c:pt>
                <c:pt idx="195">
                  <c:v>1.8</c:v>
                </c:pt>
                <c:pt idx="196">
                  <c:v>1.8</c:v>
                </c:pt>
                <c:pt idx="197">
                  <c:v>1.8</c:v>
                </c:pt>
                <c:pt idx="198">
                  <c:v>1.8</c:v>
                </c:pt>
                <c:pt idx="199">
                  <c:v>1.8</c:v>
                </c:pt>
                <c:pt idx="200">
                  <c:v>1.8</c:v>
                </c:pt>
                <c:pt idx="201">
                  <c:v>1.8</c:v>
                </c:pt>
                <c:pt idx="202">
                  <c:v>1.8</c:v>
                </c:pt>
                <c:pt idx="203">
                  <c:v>1.8</c:v>
                </c:pt>
                <c:pt idx="204">
                  <c:v>1.8</c:v>
                </c:pt>
                <c:pt idx="205">
                  <c:v>1.8</c:v>
                </c:pt>
                <c:pt idx="206">
                  <c:v>1.8</c:v>
                </c:pt>
                <c:pt idx="207">
                  <c:v>1.8</c:v>
                </c:pt>
                <c:pt idx="208">
                  <c:v>1.8</c:v>
                </c:pt>
                <c:pt idx="209">
                  <c:v>1.8</c:v>
                </c:pt>
                <c:pt idx="210">
                  <c:v>1.8</c:v>
                </c:pt>
                <c:pt idx="211">
                  <c:v>1.8</c:v>
                </c:pt>
                <c:pt idx="212">
                  <c:v>1.8</c:v>
                </c:pt>
                <c:pt idx="213">
                  <c:v>1.8</c:v>
                </c:pt>
                <c:pt idx="214">
                  <c:v>1.8</c:v>
                </c:pt>
                <c:pt idx="215">
                  <c:v>1.8</c:v>
                </c:pt>
                <c:pt idx="216">
                  <c:v>1.8</c:v>
                </c:pt>
                <c:pt idx="217">
                  <c:v>1.8</c:v>
                </c:pt>
                <c:pt idx="218">
                  <c:v>1.8</c:v>
                </c:pt>
                <c:pt idx="219">
                  <c:v>1.8</c:v>
                </c:pt>
                <c:pt idx="220">
                  <c:v>1.8</c:v>
                </c:pt>
                <c:pt idx="221">
                  <c:v>1.8</c:v>
                </c:pt>
                <c:pt idx="222">
                  <c:v>1.8</c:v>
                </c:pt>
                <c:pt idx="223">
                  <c:v>1.8</c:v>
                </c:pt>
                <c:pt idx="224">
                  <c:v>1.8</c:v>
                </c:pt>
                <c:pt idx="225">
                  <c:v>1.8</c:v>
                </c:pt>
                <c:pt idx="226">
                  <c:v>1.8</c:v>
                </c:pt>
                <c:pt idx="227">
                  <c:v>1.8</c:v>
                </c:pt>
                <c:pt idx="228">
                  <c:v>1.8</c:v>
                </c:pt>
                <c:pt idx="229">
                  <c:v>1.8</c:v>
                </c:pt>
                <c:pt idx="230">
                  <c:v>1.8</c:v>
                </c:pt>
                <c:pt idx="231">
                  <c:v>1.8</c:v>
                </c:pt>
                <c:pt idx="232">
                  <c:v>1.8</c:v>
                </c:pt>
                <c:pt idx="233">
                  <c:v>1.8</c:v>
                </c:pt>
                <c:pt idx="234">
                  <c:v>1.8</c:v>
                </c:pt>
                <c:pt idx="235">
                  <c:v>1.8</c:v>
                </c:pt>
                <c:pt idx="236">
                  <c:v>1.8</c:v>
                </c:pt>
                <c:pt idx="237">
                  <c:v>1.8</c:v>
                </c:pt>
                <c:pt idx="238">
                  <c:v>1.8</c:v>
                </c:pt>
                <c:pt idx="239">
                  <c:v>1.8</c:v>
                </c:pt>
                <c:pt idx="240">
                  <c:v>1.8</c:v>
                </c:pt>
                <c:pt idx="241">
                  <c:v>1.8</c:v>
                </c:pt>
                <c:pt idx="242">
                  <c:v>1.8</c:v>
                </c:pt>
                <c:pt idx="243">
                  <c:v>1.8</c:v>
                </c:pt>
                <c:pt idx="244">
                  <c:v>1.8</c:v>
                </c:pt>
                <c:pt idx="245">
                  <c:v>1.8</c:v>
                </c:pt>
                <c:pt idx="246">
                  <c:v>1.8</c:v>
                </c:pt>
                <c:pt idx="247">
                  <c:v>1.8</c:v>
                </c:pt>
                <c:pt idx="248">
                  <c:v>1.8</c:v>
                </c:pt>
                <c:pt idx="249">
                  <c:v>1.8</c:v>
                </c:pt>
                <c:pt idx="250">
                  <c:v>1.8</c:v>
                </c:pt>
                <c:pt idx="251">
                  <c:v>1.8</c:v>
                </c:pt>
                <c:pt idx="252">
                  <c:v>1.8</c:v>
                </c:pt>
                <c:pt idx="253">
                  <c:v>1.8</c:v>
                </c:pt>
                <c:pt idx="254">
                  <c:v>1.8</c:v>
                </c:pt>
                <c:pt idx="255">
                  <c:v>1.8</c:v>
                </c:pt>
                <c:pt idx="256">
                  <c:v>1.8</c:v>
                </c:pt>
                <c:pt idx="257">
                  <c:v>1.8</c:v>
                </c:pt>
                <c:pt idx="258">
                  <c:v>1.8</c:v>
                </c:pt>
                <c:pt idx="259">
                  <c:v>1.8</c:v>
                </c:pt>
                <c:pt idx="260">
                  <c:v>1.8</c:v>
                </c:pt>
                <c:pt idx="261">
                  <c:v>1.8</c:v>
                </c:pt>
                <c:pt idx="262">
                  <c:v>1.8</c:v>
                </c:pt>
                <c:pt idx="263">
                  <c:v>1.8</c:v>
                </c:pt>
                <c:pt idx="264">
                  <c:v>1.8</c:v>
                </c:pt>
                <c:pt idx="265">
                  <c:v>1.8</c:v>
                </c:pt>
                <c:pt idx="266">
                  <c:v>1.8</c:v>
                </c:pt>
                <c:pt idx="267">
                  <c:v>1.8</c:v>
                </c:pt>
                <c:pt idx="268">
                  <c:v>1.8</c:v>
                </c:pt>
                <c:pt idx="269">
                  <c:v>1.8</c:v>
                </c:pt>
                <c:pt idx="270">
                  <c:v>1.8</c:v>
                </c:pt>
                <c:pt idx="271">
                  <c:v>1.8</c:v>
                </c:pt>
                <c:pt idx="272">
                  <c:v>1.8</c:v>
                </c:pt>
                <c:pt idx="273">
                  <c:v>1.8</c:v>
                </c:pt>
                <c:pt idx="274">
                  <c:v>1.8</c:v>
                </c:pt>
                <c:pt idx="275">
                  <c:v>1.8</c:v>
                </c:pt>
                <c:pt idx="276">
                  <c:v>1.8</c:v>
                </c:pt>
                <c:pt idx="277">
                  <c:v>1.8</c:v>
                </c:pt>
                <c:pt idx="278">
                  <c:v>1.8</c:v>
                </c:pt>
                <c:pt idx="279">
                  <c:v>1.8</c:v>
                </c:pt>
                <c:pt idx="280">
                  <c:v>1.8</c:v>
                </c:pt>
                <c:pt idx="281">
                  <c:v>1.8</c:v>
                </c:pt>
                <c:pt idx="282">
                  <c:v>1.8</c:v>
                </c:pt>
                <c:pt idx="283">
                  <c:v>1.8</c:v>
                </c:pt>
                <c:pt idx="284">
                  <c:v>1.8</c:v>
                </c:pt>
                <c:pt idx="285">
                  <c:v>1.8</c:v>
                </c:pt>
                <c:pt idx="286">
                  <c:v>1.8</c:v>
                </c:pt>
                <c:pt idx="287">
                  <c:v>1.8</c:v>
                </c:pt>
                <c:pt idx="288">
                  <c:v>1.8</c:v>
                </c:pt>
                <c:pt idx="289">
                  <c:v>1.8</c:v>
                </c:pt>
                <c:pt idx="290">
                  <c:v>1.8</c:v>
                </c:pt>
                <c:pt idx="291">
                  <c:v>1.8</c:v>
                </c:pt>
                <c:pt idx="292">
                  <c:v>1.8</c:v>
                </c:pt>
                <c:pt idx="293">
                  <c:v>1.8</c:v>
                </c:pt>
                <c:pt idx="294">
                  <c:v>1.8</c:v>
                </c:pt>
                <c:pt idx="295">
                  <c:v>1.8</c:v>
                </c:pt>
                <c:pt idx="296">
                  <c:v>1.8</c:v>
                </c:pt>
                <c:pt idx="297">
                  <c:v>1.8</c:v>
                </c:pt>
                <c:pt idx="298">
                  <c:v>1.8</c:v>
                </c:pt>
                <c:pt idx="299">
                  <c:v>1.8</c:v>
                </c:pt>
                <c:pt idx="300">
                  <c:v>1.8</c:v>
                </c:pt>
                <c:pt idx="301">
                  <c:v>1.8</c:v>
                </c:pt>
                <c:pt idx="302">
                  <c:v>1.8</c:v>
                </c:pt>
                <c:pt idx="303">
                  <c:v>1.8</c:v>
                </c:pt>
                <c:pt idx="304">
                  <c:v>1.8</c:v>
                </c:pt>
                <c:pt idx="305">
                  <c:v>1.8</c:v>
                </c:pt>
                <c:pt idx="306">
                  <c:v>1.8</c:v>
                </c:pt>
                <c:pt idx="307">
                  <c:v>1.8</c:v>
                </c:pt>
                <c:pt idx="308">
                  <c:v>1.8</c:v>
                </c:pt>
                <c:pt idx="309">
                  <c:v>1.8</c:v>
                </c:pt>
                <c:pt idx="310">
                  <c:v>1.8</c:v>
                </c:pt>
                <c:pt idx="311">
                  <c:v>1.8</c:v>
                </c:pt>
                <c:pt idx="312">
                  <c:v>1.8</c:v>
                </c:pt>
                <c:pt idx="313">
                  <c:v>1.8</c:v>
                </c:pt>
                <c:pt idx="314">
                  <c:v>1.8</c:v>
                </c:pt>
                <c:pt idx="315">
                  <c:v>1.8</c:v>
                </c:pt>
                <c:pt idx="316">
                  <c:v>1.8</c:v>
                </c:pt>
                <c:pt idx="317">
                  <c:v>1.8</c:v>
                </c:pt>
                <c:pt idx="318">
                  <c:v>1.8</c:v>
                </c:pt>
                <c:pt idx="319">
                  <c:v>1.8</c:v>
                </c:pt>
                <c:pt idx="320">
                  <c:v>1.8</c:v>
                </c:pt>
                <c:pt idx="321">
                  <c:v>1.8</c:v>
                </c:pt>
                <c:pt idx="322">
                  <c:v>1.8</c:v>
                </c:pt>
                <c:pt idx="323">
                  <c:v>1.8</c:v>
                </c:pt>
                <c:pt idx="324">
                  <c:v>1.8</c:v>
                </c:pt>
                <c:pt idx="325">
                  <c:v>1.8</c:v>
                </c:pt>
                <c:pt idx="326">
                  <c:v>1.8</c:v>
                </c:pt>
                <c:pt idx="327">
                  <c:v>1.8</c:v>
                </c:pt>
                <c:pt idx="328">
                  <c:v>1.8</c:v>
                </c:pt>
                <c:pt idx="329">
                  <c:v>1.8</c:v>
                </c:pt>
                <c:pt idx="330">
                  <c:v>1.8</c:v>
                </c:pt>
                <c:pt idx="331">
                  <c:v>1.8</c:v>
                </c:pt>
                <c:pt idx="332">
                  <c:v>1.8</c:v>
                </c:pt>
                <c:pt idx="333">
                  <c:v>1.8</c:v>
                </c:pt>
                <c:pt idx="334">
                  <c:v>1.8</c:v>
                </c:pt>
                <c:pt idx="335">
                  <c:v>1.8</c:v>
                </c:pt>
                <c:pt idx="336">
                  <c:v>1.8</c:v>
                </c:pt>
                <c:pt idx="337">
                  <c:v>1.8</c:v>
                </c:pt>
                <c:pt idx="338">
                  <c:v>1.8</c:v>
                </c:pt>
                <c:pt idx="339">
                  <c:v>1.8</c:v>
                </c:pt>
                <c:pt idx="340">
                  <c:v>1.8</c:v>
                </c:pt>
                <c:pt idx="341">
                  <c:v>1.8</c:v>
                </c:pt>
                <c:pt idx="342">
                  <c:v>1.8</c:v>
                </c:pt>
                <c:pt idx="343">
                  <c:v>1.8</c:v>
                </c:pt>
                <c:pt idx="344">
                  <c:v>1.8</c:v>
                </c:pt>
                <c:pt idx="345">
                  <c:v>1.8</c:v>
                </c:pt>
                <c:pt idx="346">
                  <c:v>1.8</c:v>
                </c:pt>
                <c:pt idx="347">
                  <c:v>1.8</c:v>
                </c:pt>
                <c:pt idx="348">
                  <c:v>1.8</c:v>
                </c:pt>
                <c:pt idx="349">
                  <c:v>1.8</c:v>
                </c:pt>
                <c:pt idx="350">
                  <c:v>1.8</c:v>
                </c:pt>
                <c:pt idx="351">
                  <c:v>1.8</c:v>
                </c:pt>
                <c:pt idx="352">
                  <c:v>1.8</c:v>
                </c:pt>
                <c:pt idx="353">
                  <c:v>1.8</c:v>
                </c:pt>
                <c:pt idx="354">
                  <c:v>1.8</c:v>
                </c:pt>
                <c:pt idx="355">
                  <c:v>1.8</c:v>
                </c:pt>
                <c:pt idx="356">
                  <c:v>1.8</c:v>
                </c:pt>
                <c:pt idx="357">
                  <c:v>1.8</c:v>
                </c:pt>
                <c:pt idx="358">
                  <c:v>1.8</c:v>
                </c:pt>
                <c:pt idx="359">
                  <c:v>1.8</c:v>
                </c:pt>
                <c:pt idx="360">
                  <c:v>1.8</c:v>
                </c:pt>
                <c:pt idx="361">
                  <c:v>1.8</c:v>
                </c:pt>
                <c:pt idx="362">
                  <c:v>1.8</c:v>
                </c:pt>
                <c:pt idx="363">
                  <c:v>1.8</c:v>
                </c:pt>
                <c:pt idx="364">
                  <c:v>1.8</c:v>
                </c:pt>
                <c:pt idx="365">
                  <c:v>1.8</c:v>
                </c:pt>
                <c:pt idx="366">
                  <c:v>1.8</c:v>
                </c:pt>
                <c:pt idx="367">
                  <c:v>1.8</c:v>
                </c:pt>
                <c:pt idx="368">
                  <c:v>1.8</c:v>
                </c:pt>
                <c:pt idx="369">
                  <c:v>1.8</c:v>
                </c:pt>
                <c:pt idx="370">
                  <c:v>1.8</c:v>
                </c:pt>
                <c:pt idx="371">
                  <c:v>1.8</c:v>
                </c:pt>
                <c:pt idx="372">
                  <c:v>1.8</c:v>
                </c:pt>
                <c:pt idx="373">
                  <c:v>1.8</c:v>
                </c:pt>
                <c:pt idx="374">
                  <c:v>1.8</c:v>
                </c:pt>
                <c:pt idx="375">
                  <c:v>1.8</c:v>
                </c:pt>
                <c:pt idx="376">
                  <c:v>1.8</c:v>
                </c:pt>
                <c:pt idx="377">
                  <c:v>1.8</c:v>
                </c:pt>
                <c:pt idx="378">
                  <c:v>1.8</c:v>
                </c:pt>
                <c:pt idx="379">
                  <c:v>1.8</c:v>
                </c:pt>
                <c:pt idx="380">
                  <c:v>1.8</c:v>
                </c:pt>
                <c:pt idx="381">
                  <c:v>1.8</c:v>
                </c:pt>
                <c:pt idx="382">
                  <c:v>1.8</c:v>
                </c:pt>
                <c:pt idx="383">
                  <c:v>1.8</c:v>
                </c:pt>
                <c:pt idx="384">
                  <c:v>1.8</c:v>
                </c:pt>
                <c:pt idx="385">
                  <c:v>1.8</c:v>
                </c:pt>
                <c:pt idx="386">
                  <c:v>1.8</c:v>
                </c:pt>
                <c:pt idx="387">
                  <c:v>1.8</c:v>
                </c:pt>
                <c:pt idx="388">
                  <c:v>1.8</c:v>
                </c:pt>
                <c:pt idx="389">
                  <c:v>1.8</c:v>
                </c:pt>
                <c:pt idx="390">
                  <c:v>1.8</c:v>
                </c:pt>
                <c:pt idx="391">
                  <c:v>1.8</c:v>
                </c:pt>
                <c:pt idx="392">
                  <c:v>1.8</c:v>
                </c:pt>
                <c:pt idx="393">
                  <c:v>1.8</c:v>
                </c:pt>
                <c:pt idx="394">
                  <c:v>1.8</c:v>
                </c:pt>
                <c:pt idx="395">
                  <c:v>1.8</c:v>
                </c:pt>
                <c:pt idx="396">
                  <c:v>1.8</c:v>
                </c:pt>
                <c:pt idx="397">
                  <c:v>1.8</c:v>
                </c:pt>
                <c:pt idx="398">
                  <c:v>1.8</c:v>
                </c:pt>
                <c:pt idx="399">
                  <c:v>1.8</c:v>
                </c:pt>
                <c:pt idx="400">
                  <c:v>1.8</c:v>
                </c:pt>
                <c:pt idx="401">
                  <c:v>1.8</c:v>
                </c:pt>
                <c:pt idx="402">
                  <c:v>1.8</c:v>
                </c:pt>
                <c:pt idx="403">
                  <c:v>1.8</c:v>
                </c:pt>
                <c:pt idx="404">
                  <c:v>1.7</c:v>
                </c:pt>
                <c:pt idx="405">
                  <c:v>1.7</c:v>
                </c:pt>
                <c:pt idx="406">
                  <c:v>1.7</c:v>
                </c:pt>
                <c:pt idx="407">
                  <c:v>1.7</c:v>
                </c:pt>
                <c:pt idx="408">
                  <c:v>1.7</c:v>
                </c:pt>
                <c:pt idx="409">
                  <c:v>1.7</c:v>
                </c:pt>
                <c:pt idx="410">
                  <c:v>1.7</c:v>
                </c:pt>
                <c:pt idx="411">
                  <c:v>1.7</c:v>
                </c:pt>
                <c:pt idx="412">
                  <c:v>1.7</c:v>
                </c:pt>
                <c:pt idx="413">
                  <c:v>1.7</c:v>
                </c:pt>
                <c:pt idx="414">
                  <c:v>1.7</c:v>
                </c:pt>
                <c:pt idx="415">
                  <c:v>1.7</c:v>
                </c:pt>
                <c:pt idx="416">
                  <c:v>1.7</c:v>
                </c:pt>
                <c:pt idx="417">
                  <c:v>1.7</c:v>
                </c:pt>
                <c:pt idx="418">
                  <c:v>1.7</c:v>
                </c:pt>
                <c:pt idx="419">
                  <c:v>1.7</c:v>
                </c:pt>
                <c:pt idx="420">
                  <c:v>1.7</c:v>
                </c:pt>
                <c:pt idx="421">
                  <c:v>1.7</c:v>
                </c:pt>
                <c:pt idx="422">
                  <c:v>1.7</c:v>
                </c:pt>
                <c:pt idx="423">
                  <c:v>1.7</c:v>
                </c:pt>
                <c:pt idx="424">
                  <c:v>1.7</c:v>
                </c:pt>
                <c:pt idx="425">
                  <c:v>1.7</c:v>
                </c:pt>
                <c:pt idx="426">
                  <c:v>1.7</c:v>
                </c:pt>
                <c:pt idx="427">
                  <c:v>1.7</c:v>
                </c:pt>
                <c:pt idx="428">
                  <c:v>1.7</c:v>
                </c:pt>
                <c:pt idx="429">
                  <c:v>1.7</c:v>
                </c:pt>
                <c:pt idx="430">
                  <c:v>1.7</c:v>
                </c:pt>
                <c:pt idx="431">
                  <c:v>1.7</c:v>
                </c:pt>
                <c:pt idx="432">
                  <c:v>1.7</c:v>
                </c:pt>
                <c:pt idx="433">
                  <c:v>1.7</c:v>
                </c:pt>
                <c:pt idx="434">
                  <c:v>1.7</c:v>
                </c:pt>
                <c:pt idx="435">
                  <c:v>1.7</c:v>
                </c:pt>
                <c:pt idx="436">
                  <c:v>1.7</c:v>
                </c:pt>
                <c:pt idx="437">
                  <c:v>1.7</c:v>
                </c:pt>
                <c:pt idx="438">
                  <c:v>1.7</c:v>
                </c:pt>
                <c:pt idx="439">
                  <c:v>1.7</c:v>
                </c:pt>
                <c:pt idx="440">
                  <c:v>1.7</c:v>
                </c:pt>
                <c:pt idx="441">
                  <c:v>1.7</c:v>
                </c:pt>
                <c:pt idx="442">
                  <c:v>1.7</c:v>
                </c:pt>
                <c:pt idx="443">
                  <c:v>1.7</c:v>
                </c:pt>
                <c:pt idx="444">
                  <c:v>1.7</c:v>
                </c:pt>
                <c:pt idx="445">
                  <c:v>1.7</c:v>
                </c:pt>
                <c:pt idx="446">
                  <c:v>1.7</c:v>
                </c:pt>
                <c:pt idx="447">
                  <c:v>1.7</c:v>
                </c:pt>
                <c:pt idx="448">
                  <c:v>1.7</c:v>
                </c:pt>
                <c:pt idx="449">
                  <c:v>1.7</c:v>
                </c:pt>
                <c:pt idx="450">
                  <c:v>1.7</c:v>
                </c:pt>
                <c:pt idx="451">
                  <c:v>1.7</c:v>
                </c:pt>
                <c:pt idx="452">
                  <c:v>1.5</c:v>
                </c:pt>
                <c:pt idx="453">
                  <c:v>1.5</c:v>
                </c:pt>
                <c:pt idx="454">
                  <c:v>1.5</c:v>
                </c:pt>
                <c:pt idx="455">
                  <c:v>1.5</c:v>
                </c:pt>
                <c:pt idx="456">
                  <c:v>1.5</c:v>
                </c:pt>
                <c:pt idx="457">
                  <c:v>1.5</c:v>
                </c:pt>
                <c:pt idx="458">
                  <c:v>1.5</c:v>
                </c:pt>
                <c:pt idx="459">
                  <c:v>1.5</c:v>
                </c:pt>
                <c:pt idx="460">
                  <c:v>1.5</c:v>
                </c:pt>
                <c:pt idx="461">
                  <c:v>1.5</c:v>
                </c:pt>
                <c:pt idx="462">
                  <c:v>1.5</c:v>
                </c:pt>
                <c:pt idx="463">
                  <c:v>1.5</c:v>
                </c:pt>
                <c:pt idx="464">
                  <c:v>1.5</c:v>
                </c:pt>
                <c:pt idx="465">
                  <c:v>1.5</c:v>
                </c:pt>
                <c:pt idx="466">
                  <c:v>1.5</c:v>
                </c:pt>
                <c:pt idx="467">
                  <c:v>1.5</c:v>
                </c:pt>
                <c:pt idx="468">
                  <c:v>1.5</c:v>
                </c:pt>
                <c:pt idx="469">
                  <c:v>1.5</c:v>
                </c:pt>
                <c:pt idx="470">
                  <c:v>1.5</c:v>
                </c:pt>
                <c:pt idx="471">
                  <c:v>1.5</c:v>
                </c:pt>
                <c:pt idx="472">
                  <c:v>1.5</c:v>
                </c:pt>
                <c:pt idx="473">
                  <c:v>1.5</c:v>
                </c:pt>
                <c:pt idx="474">
                  <c:v>1.5</c:v>
                </c:pt>
                <c:pt idx="475">
                  <c:v>1.5</c:v>
                </c:pt>
                <c:pt idx="476">
                  <c:v>1.5</c:v>
                </c:pt>
                <c:pt idx="477">
                  <c:v>1.5</c:v>
                </c:pt>
                <c:pt idx="478">
                  <c:v>1.5</c:v>
                </c:pt>
                <c:pt idx="479">
                  <c:v>1.5</c:v>
                </c:pt>
                <c:pt idx="480">
                  <c:v>1.5</c:v>
                </c:pt>
                <c:pt idx="481">
                  <c:v>1.5</c:v>
                </c:pt>
                <c:pt idx="482">
                  <c:v>1.5</c:v>
                </c:pt>
                <c:pt idx="483">
                  <c:v>1.5</c:v>
                </c:pt>
                <c:pt idx="484">
                  <c:v>1.5</c:v>
                </c:pt>
                <c:pt idx="485">
                  <c:v>1.5</c:v>
                </c:pt>
                <c:pt idx="486">
                  <c:v>1.5</c:v>
                </c:pt>
                <c:pt idx="487">
                  <c:v>1.5</c:v>
                </c:pt>
                <c:pt idx="488">
                  <c:v>1.5</c:v>
                </c:pt>
                <c:pt idx="489">
                  <c:v>1.5</c:v>
                </c:pt>
                <c:pt idx="490">
                  <c:v>1.5</c:v>
                </c:pt>
                <c:pt idx="491">
                  <c:v>1.5</c:v>
                </c:pt>
                <c:pt idx="492">
                  <c:v>1.5</c:v>
                </c:pt>
                <c:pt idx="493">
                  <c:v>1.5</c:v>
                </c:pt>
                <c:pt idx="494">
                  <c:v>1.5</c:v>
                </c:pt>
                <c:pt idx="495">
                  <c:v>1.5</c:v>
                </c:pt>
                <c:pt idx="496">
                  <c:v>1.5</c:v>
                </c:pt>
                <c:pt idx="497">
                  <c:v>1.5</c:v>
                </c:pt>
                <c:pt idx="498">
                  <c:v>1.5</c:v>
                </c:pt>
                <c:pt idx="499">
                  <c:v>1.5</c:v>
                </c:pt>
                <c:pt idx="500">
                  <c:v>1.5</c:v>
                </c:pt>
                <c:pt idx="501">
                  <c:v>1.5</c:v>
                </c:pt>
                <c:pt idx="502">
                  <c:v>1.5</c:v>
                </c:pt>
                <c:pt idx="503">
                  <c:v>1.5</c:v>
                </c:pt>
                <c:pt idx="504">
                  <c:v>1.5</c:v>
                </c:pt>
                <c:pt idx="505">
                  <c:v>1.5</c:v>
                </c:pt>
                <c:pt idx="506">
                  <c:v>1.5</c:v>
                </c:pt>
                <c:pt idx="507">
                  <c:v>1.5</c:v>
                </c:pt>
                <c:pt idx="508">
                  <c:v>1.5</c:v>
                </c:pt>
                <c:pt idx="509">
                  <c:v>1.5</c:v>
                </c:pt>
                <c:pt idx="510">
                  <c:v>1.5</c:v>
                </c:pt>
                <c:pt idx="511">
                  <c:v>1.5</c:v>
                </c:pt>
                <c:pt idx="512">
                  <c:v>1.5</c:v>
                </c:pt>
                <c:pt idx="513">
                  <c:v>1.5</c:v>
                </c:pt>
                <c:pt idx="514">
                  <c:v>1.5</c:v>
                </c:pt>
                <c:pt idx="515">
                  <c:v>1.5</c:v>
                </c:pt>
                <c:pt idx="516">
                  <c:v>1.5</c:v>
                </c:pt>
                <c:pt idx="517">
                  <c:v>1.5</c:v>
                </c:pt>
                <c:pt idx="518">
                  <c:v>1.5</c:v>
                </c:pt>
                <c:pt idx="519">
                  <c:v>1.5</c:v>
                </c:pt>
                <c:pt idx="520">
                  <c:v>1.5</c:v>
                </c:pt>
                <c:pt idx="521">
                  <c:v>1.5</c:v>
                </c:pt>
                <c:pt idx="522">
                  <c:v>1.5</c:v>
                </c:pt>
                <c:pt idx="523">
                  <c:v>1.5</c:v>
                </c:pt>
                <c:pt idx="524">
                  <c:v>1.5</c:v>
                </c:pt>
                <c:pt idx="525">
                  <c:v>1.5</c:v>
                </c:pt>
                <c:pt idx="526">
                  <c:v>1.5</c:v>
                </c:pt>
                <c:pt idx="527">
                  <c:v>1.5</c:v>
                </c:pt>
                <c:pt idx="528">
                  <c:v>1.5</c:v>
                </c:pt>
                <c:pt idx="529">
                  <c:v>1.5</c:v>
                </c:pt>
                <c:pt idx="530">
                  <c:v>1.5</c:v>
                </c:pt>
                <c:pt idx="531">
                  <c:v>1.5</c:v>
                </c:pt>
                <c:pt idx="532">
                  <c:v>1.5</c:v>
                </c:pt>
                <c:pt idx="533">
                  <c:v>1.5</c:v>
                </c:pt>
                <c:pt idx="534">
                  <c:v>1.5</c:v>
                </c:pt>
                <c:pt idx="535">
                  <c:v>1.5</c:v>
                </c:pt>
                <c:pt idx="536">
                  <c:v>1.5</c:v>
                </c:pt>
                <c:pt idx="537">
                  <c:v>1.5</c:v>
                </c:pt>
                <c:pt idx="538">
                  <c:v>1.5</c:v>
                </c:pt>
                <c:pt idx="539">
                  <c:v>1.5</c:v>
                </c:pt>
                <c:pt idx="540">
                  <c:v>1.5</c:v>
                </c:pt>
                <c:pt idx="541">
                  <c:v>1.5</c:v>
                </c:pt>
                <c:pt idx="542">
                  <c:v>1.5</c:v>
                </c:pt>
                <c:pt idx="543">
                  <c:v>1.5</c:v>
                </c:pt>
                <c:pt idx="544">
                  <c:v>1.5</c:v>
                </c:pt>
                <c:pt idx="545">
                  <c:v>1.5</c:v>
                </c:pt>
                <c:pt idx="546">
                  <c:v>1.5</c:v>
                </c:pt>
                <c:pt idx="547">
                  <c:v>1.5</c:v>
                </c:pt>
                <c:pt idx="548">
                  <c:v>1.5</c:v>
                </c:pt>
                <c:pt idx="549">
                  <c:v>1.5</c:v>
                </c:pt>
                <c:pt idx="550">
                  <c:v>1.5</c:v>
                </c:pt>
                <c:pt idx="551">
                  <c:v>1.5</c:v>
                </c:pt>
                <c:pt idx="552">
                  <c:v>1.5</c:v>
                </c:pt>
                <c:pt idx="553">
                  <c:v>1.5</c:v>
                </c:pt>
                <c:pt idx="554">
                  <c:v>1.5</c:v>
                </c:pt>
                <c:pt idx="555">
                  <c:v>1.5</c:v>
                </c:pt>
                <c:pt idx="556">
                  <c:v>1.5</c:v>
                </c:pt>
                <c:pt idx="557">
                  <c:v>1.5</c:v>
                </c:pt>
                <c:pt idx="558">
                  <c:v>1.5</c:v>
                </c:pt>
                <c:pt idx="559">
                  <c:v>1.5</c:v>
                </c:pt>
                <c:pt idx="560">
                  <c:v>1.5</c:v>
                </c:pt>
                <c:pt idx="561">
                  <c:v>1.5</c:v>
                </c:pt>
                <c:pt idx="562">
                  <c:v>1.5</c:v>
                </c:pt>
                <c:pt idx="563">
                  <c:v>1.5</c:v>
                </c:pt>
                <c:pt idx="564">
                  <c:v>1.5</c:v>
                </c:pt>
                <c:pt idx="565">
                  <c:v>1.5</c:v>
                </c:pt>
                <c:pt idx="566">
                  <c:v>1.5</c:v>
                </c:pt>
                <c:pt idx="567">
                  <c:v>1.5</c:v>
                </c:pt>
                <c:pt idx="568">
                  <c:v>1.5</c:v>
                </c:pt>
                <c:pt idx="569">
                  <c:v>1.5</c:v>
                </c:pt>
                <c:pt idx="570">
                  <c:v>1.5</c:v>
                </c:pt>
                <c:pt idx="571">
                  <c:v>1.5</c:v>
                </c:pt>
                <c:pt idx="572">
                  <c:v>1.5</c:v>
                </c:pt>
                <c:pt idx="573">
                  <c:v>1.5</c:v>
                </c:pt>
                <c:pt idx="574">
                  <c:v>1.5</c:v>
                </c:pt>
                <c:pt idx="575">
                  <c:v>1.5</c:v>
                </c:pt>
                <c:pt idx="576">
                  <c:v>1.5</c:v>
                </c:pt>
                <c:pt idx="577">
                  <c:v>1.5</c:v>
                </c:pt>
                <c:pt idx="578">
                  <c:v>1.5</c:v>
                </c:pt>
                <c:pt idx="579">
                  <c:v>1.5</c:v>
                </c:pt>
                <c:pt idx="580">
                  <c:v>1.5</c:v>
                </c:pt>
                <c:pt idx="581">
                  <c:v>1.5</c:v>
                </c:pt>
                <c:pt idx="582">
                  <c:v>1.5</c:v>
                </c:pt>
                <c:pt idx="583">
                  <c:v>1.5</c:v>
                </c:pt>
                <c:pt idx="584">
                  <c:v>1.5</c:v>
                </c:pt>
                <c:pt idx="585">
                  <c:v>1.5</c:v>
                </c:pt>
                <c:pt idx="586">
                  <c:v>1.5</c:v>
                </c:pt>
                <c:pt idx="587">
                  <c:v>1.5</c:v>
                </c:pt>
                <c:pt idx="588">
                  <c:v>1.5</c:v>
                </c:pt>
                <c:pt idx="589">
                  <c:v>1.5</c:v>
                </c:pt>
                <c:pt idx="590">
                  <c:v>1.5</c:v>
                </c:pt>
                <c:pt idx="591">
                  <c:v>1.5</c:v>
                </c:pt>
                <c:pt idx="592">
                  <c:v>1.5</c:v>
                </c:pt>
                <c:pt idx="593">
                  <c:v>1.5</c:v>
                </c:pt>
                <c:pt idx="594">
                  <c:v>1.5</c:v>
                </c:pt>
                <c:pt idx="595">
                  <c:v>1.5</c:v>
                </c:pt>
                <c:pt idx="596">
                  <c:v>1.5</c:v>
                </c:pt>
                <c:pt idx="597">
                  <c:v>1.5</c:v>
                </c:pt>
                <c:pt idx="598">
                  <c:v>1.5</c:v>
                </c:pt>
                <c:pt idx="599">
                  <c:v>1.5</c:v>
                </c:pt>
                <c:pt idx="600">
                  <c:v>1.5</c:v>
                </c:pt>
                <c:pt idx="601">
                  <c:v>1.5</c:v>
                </c:pt>
                <c:pt idx="602">
                  <c:v>1.5</c:v>
                </c:pt>
                <c:pt idx="603">
                  <c:v>1.5</c:v>
                </c:pt>
                <c:pt idx="604">
                  <c:v>1.5</c:v>
                </c:pt>
                <c:pt idx="605">
                  <c:v>1.5</c:v>
                </c:pt>
                <c:pt idx="606">
                  <c:v>1.5</c:v>
                </c:pt>
                <c:pt idx="607">
                  <c:v>1.5</c:v>
                </c:pt>
                <c:pt idx="608">
                  <c:v>1.5</c:v>
                </c:pt>
                <c:pt idx="609">
                  <c:v>1.5</c:v>
                </c:pt>
                <c:pt idx="610">
                  <c:v>1.5</c:v>
                </c:pt>
                <c:pt idx="611">
                  <c:v>1.5</c:v>
                </c:pt>
                <c:pt idx="612">
                  <c:v>1.4</c:v>
                </c:pt>
                <c:pt idx="613">
                  <c:v>1.4</c:v>
                </c:pt>
                <c:pt idx="614">
                  <c:v>1.4</c:v>
                </c:pt>
                <c:pt idx="615">
                  <c:v>1.4</c:v>
                </c:pt>
                <c:pt idx="616">
                  <c:v>1.4</c:v>
                </c:pt>
                <c:pt idx="617">
                  <c:v>1.4</c:v>
                </c:pt>
                <c:pt idx="618">
                  <c:v>1.4</c:v>
                </c:pt>
                <c:pt idx="619">
                  <c:v>1.4</c:v>
                </c:pt>
                <c:pt idx="620">
                  <c:v>1.4</c:v>
                </c:pt>
                <c:pt idx="621">
                  <c:v>1.4</c:v>
                </c:pt>
                <c:pt idx="622">
                  <c:v>1.4</c:v>
                </c:pt>
                <c:pt idx="623">
                  <c:v>1.4</c:v>
                </c:pt>
                <c:pt idx="624">
                  <c:v>1.4</c:v>
                </c:pt>
                <c:pt idx="625">
                  <c:v>1.4</c:v>
                </c:pt>
                <c:pt idx="626">
                  <c:v>1.4</c:v>
                </c:pt>
                <c:pt idx="627">
                  <c:v>1.4</c:v>
                </c:pt>
                <c:pt idx="628">
                  <c:v>1.4</c:v>
                </c:pt>
                <c:pt idx="629">
                  <c:v>1.4</c:v>
                </c:pt>
                <c:pt idx="630">
                  <c:v>1.4</c:v>
                </c:pt>
                <c:pt idx="631">
                  <c:v>1.4</c:v>
                </c:pt>
                <c:pt idx="632">
                  <c:v>1.4</c:v>
                </c:pt>
                <c:pt idx="633">
                  <c:v>1.4</c:v>
                </c:pt>
                <c:pt idx="634">
                  <c:v>1.4</c:v>
                </c:pt>
                <c:pt idx="635">
                  <c:v>1.4</c:v>
                </c:pt>
                <c:pt idx="636">
                  <c:v>1.4</c:v>
                </c:pt>
                <c:pt idx="637">
                  <c:v>1.4</c:v>
                </c:pt>
                <c:pt idx="638">
                  <c:v>1.4</c:v>
                </c:pt>
                <c:pt idx="639">
                  <c:v>1.4</c:v>
                </c:pt>
                <c:pt idx="640">
                  <c:v>1.4</c:v>
                </c:pt>
                <c:pt idx="641">
                  <c:v>1.4</c:v>
                </c:pt>
                <c:pt idx="642">
                  <c:v>1.4</c:v>
                </c:pt>
                <c:pt idx="643">
                  <c:v>1.4</c:v>
                </c:pt>
                <c:pt idx="644">
                  <c:v>1.4</c:v>
                </c:pt>
                <c:pt idx="645">
                  <c:v>1.4</c:v>
                </c:pt>
                <c:pt idx="646">
                  <c:v>1.4</c:v>
                </c:pt>
                <c:pt idx="647">
                  <c:v>1.4</c:v>
                </c:pt>
                <c:pt idx="648">
                  <c:v>1.4</c:v>
                </c:pt>
                <c:pt idx="649">
                  <c:v>1.4</c:v>
                </c:pt>
                <c:pt idx="650">
                  <c:v>1.4</c:v>
                </c:pt>
                <c:pt idx="651">
                  <c:v>1.4</c:v>
                </c:pt>
                <c:pt idx="652">
                  <c:v>1.4</c:v>
                </c:pt>
                <c:pt idx="653">
                  <c:v>1.4</c:v>
                </c:pt>
                <c:pt idx="654">
                  <c:v>1.4</c:v>
                </c:pt>
                <c:pt idx="655">
                  <c:v>1.4</c:v>
                </c:pt>
                <c:pt idx="656">
                  <c:v>1.4</c:v>
                </c:pt>
                <c:pt idx="657">
                  <c:v>1.4</c:v>
                </c:pt>
                <c:pt idx="658">
                  <c:v>1.4</c:v>
                </c:pt>
                <c:pt idx="659">
                  <c:v>1.4</c:v>
                </c:pt>
                <c:pt idx="660">
                  <c:v>1.4</c:v>
                </c:pt>
                <c:pt idx="661">
                  <c:v>1.4</c:v>
                </c:pt>
                <c:pt idx="662">
                  <c:v>1.4</c:v>
                </c:pt>
                <c:pt idx="663">
                  <c:v>1.4</c:v>
                </c:pt>
                <c:pt idx="664">
                  <c:v>1.4</c:v>
                </c:pt>
                <c:pt idx="665">
                  <c:v>1.4</c:v>
                </c:pt>
                <c:pt idx="666">
                  <c:v>1.4</c:v>
                </c:pt>
                <c:pt idx="667">
                  <c:v>1.4</c:v>
                </c:pt>
                <c:pt idx="668">
                  <c:v>1.4</c:v>
                </c:pt>
                <c:pt idx="669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890544"/>
        <c:axId val="500895952"/>
      </c:lineChart>
      <c:dateAx>
        <c:axId val="493300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3305472"/>
        <c:crosses val="autoZero"/>
        <c:auto val="1"/>
        <c:lblOffset val="100"/>
        <c:baseTimeUnit val="days"/>
        <c:majorUnit val="6"/>
        <c:majorTimeUnit val="months"/>
      </c:dateAx>
      <c:valAx>
        <c:axId val="49330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93300064"/>
        <c:crosses val="autoZero"/>
        <c:crossBetween val="between"/>
      </c:valAx>
      <c:valAx>
        <c:axId val="500895952"/>
        <c:scaling>
          <c:orientation val="minMax"/>
          <c:max val="2.2000000000000002"/>
          <c:min val="1.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500890544"/>
        <c:crosses val="max"/>
        <c:crossBetween val="between"/>
      </c:valAx>
      <c:dateAx>
        <c:axId val="5008905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0089595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TW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t>‹#›</a:t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anose="02020500000000000000" charset="-120"/>
              </a:rPr>
              <a:t>‹#›</a:t>
            </a:fld>
            <a:endParaRPr lang="en-US" altLang="zh-TW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  <a:t>‹#›</a:t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1Yx5Y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425" y="1077595"/>
            <a:ext cx="8460740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基於</a:t>
            </a: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下半年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經濟將放緩，預期中國貨幣政策中長期仍寬鬆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5" y="4043045"/>
            <a:ext cx="4540250" cy="267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4036377"/>
            <a:ext cx="4540885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內容版面配置區 2"/>
          <p:cNvSpPr>
            <a:spLocks noGrp="1"/>
          </p:cNvSpPr>
          <p:nvPr/>
        </p:nvSpPr>
        <p:spPr>
          <a:xfrm>
            <a:off x="224790" y="1482725"/>
            <a:ext cx="8255635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zh-TW" altLang="en-US" sz="2000" dirty="0">
                <a:latin typeface="+mj-ea"/>
                <a:ea typeface="+mj-ea"/>
              </a:rPr>
              <a:t>消費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仰賴政策補貼，</a:t>
            </a:r>
            <a:r>
              <a:rPr lang="en-US" altLang="zh-TW" sz="2000" dirty="0">
                <a:latin typeface="+mj-ea"/>
                <a:ea typeface="+mj-ea"/>
              </a:rPr>
              <a:t>PMI</a:t>
            </a:r>
            <a:r>
              <a:rPr lang="zh-TW" altLang="en-US" sz="2000" dirty="0">
                <a:latin typeface="+mj-ea"/>
                <a:ea typeface="+mj-ea"/>
              </a:rPr>
              <a:t>就業分項或居民中長期貸款仍展望不佳</a:t>
            </a:r>
          </a:p>
          <a:p>
            <a:r>
              <a:rPr lang="zh-TW" altLang="en-US" sz="2000" dirty="0">
                <a:latin typeface="+mj-ea"/>
                <a:ea typeface="+mj-ea"/>
              </a:rPr>
              <a:t>投資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2000" dirty="0">
                <a:latin typeface="+mj-ea"/>
                <a:ea typeface="+mj-ea"/>
              </a:rPr>
              <a:t>13%</a:t>
            </a:r>
            <a:r>
              <a:rPr lang="zh-TW" altLang="en-US" sz="2000" dirty="0">
                <a:latin typeface="+mj-ea"/>
                <a:ea typeface="+mj-ea"/>
              </a:rPr>
              <a:t>，仰賴政府投資</a:t>
            </a:r>
          </a:p>
          <a:p>
            <a:r>
              <a:rPr lang="zh-TW" altLang="en-US" sz="2000" dirty="0">
                <a:latin typeface="+mj-ea"/>
                <a:ea typeface="+mj-ea"/>
              </a:rPr>
              <a:t>出口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上半年美國拉貨潮，預計下半年出口增長動能減緩</a:t>
            </a:r>
          </a:p>
          <a:p>
            <a:r>
              <a:rPr lang="zh-TW" altLang="en-US" sz="2000" dirty="0">
                <a:latin typeface="+mj-ea"/>
                <a:ea typeface="+mj-ea"/>
              </a:rPr>
              <a:t>物價</a:t>
            </a:r>
            <a:r>
              <a:rPr lang="en-US" altLang="zh-TW" sz="2000" dirty="0">
                <a:latin typeface="+mj-ea"/>
                <a:ea typeface="+mj-ea"/>
              </a:rPr>
              <a:t> : </a:t>
            </a:r>
            <a:r>
              <a:rPr lang="zh-TW" altLang="en-US" sz="2000" dirty="0">
                <a:latin typeface="+mj-ea"/>
                <a:ea typeface="+mj-ea"/>
              </a:rPr>
              <a:t>仍有通縮壓力</a:t>
            </a:r>
          </a:p>
          <a:p>
            <a:r>
              <a:rPr lang="zh-TW" altLang="en-US" sz="2000" dirty="0">
                <a:latin typeface="+mj-ea"/>
                <a:ea typeface="+mj-ea"/>
              </a:rPr>
              <a:t>貨幣政策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沒有升息空間，預計未來一年仍有降息</a:t>
            </a:r>
            <a:r>
              <a:rPr lang="en-US" altLang="zh-TW" sz="2000" dirty="0">
                <a:latin typeface="+mj-ea"/>
                <a:ea typeface="+mj-ea"/>
              </a:rPr>
              <a:t>10</a:t>
            </a:r>
            <a:r>
              <a:rPr lang="zh-TW" altLang="en-US" sz="2000" dirty="0">
                <a:latin typeface="+mj-ea"/>
                <a:ea typeface="+mj-ea"/>
              </a:rPr>
              <a:t>或</a:t>
            </a:r>
            <a:r>
              <a:rPr lang="en-US" altLang="zh-TW" sz="2000" dirty="0">
                <a:latin typeface="+mj-ea"/>
                <a:ea typeface="+mj-ea"/>
              </a:rPr>
              <a:t>20BP</a:t>
            </a:r>
            <a:r>
              <a:rPr lang="zh-TW" altLang="en-US" sz="2000" dirty="0">
                <a:latin typeface="+mj-ea"/>
                <a:ea typeface="+mj-ea"/>
              </a:rPr>
              <a:t>的空間，中長期來看仍處於寬鬆貨幣政策環境</a:t>
            </a:r>
          </a:p>
          <a:p>
            <a:r>
              <a:rPr lang="zh-TW" altLang="en-US" sz="2000" dirty="0">
                <a:latin typeface="+mj-ea"/>
                <a:ea typeface="+mj-ea"/>
              </a:rPr>
              <a:t>策略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en-US" altLang="zh-TW" sz="2000" dirty="0">
                <a:sym typeface="+mn-ea"/>
              </a:rPr>
              <a:t>CNY NDIRS 1Y*5Y flatten</a:t>
            </a:r>
            <a:r>
              <a:rPr lang="zh-TW" altLang="en-US" sz="2000" dirty="0">
                <a:sym typeface="+mn-ea"/>
              </a:rPr>
              <a:t>，預期回到</a:t>
            </a:r>
            <a:r>
              <a:rPr lang="en-US" altLang="zh-TW" sz="2000" dirty="0">
                <a:sym typeface="+mn-ea"/>
              </a:rPr>
              <a:t>0</a:t>
            </a:r>
            <a:r>
              <a:rPr lang="zh-TW" altLang="en-US" sz="2000" dirty="0">
                <a:sym typeface="+mn-ea"/>
              </a:rPr>
              <a:t>以下以及前低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F2EBE3B-CEDA-4E0A-9763-F02727A7C8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790" y="453796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E67BF4-02C1-4A38-8628-D8716CFEF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8251" y="538020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F0EFCA3-D85D-46BC-9D2A-E9DB23634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8251" y="5382358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/>
        </p:nvSpPr>
        <p:spPr>
          <a:xfrm>
            <a:off x="611188" y="188640"/>
            <a:ext cx="8075612" cy="71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baseline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1Yx5Y flatten</a:t>
            </a:r>
            <a:endParaRPr lang="zh-TW" altLang="en-US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B614A04-E69C-4E8F-8335-F62D8822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998"/>
              </p:ext>
            </p:extLst>
          </p:nvPr>
        </p:nvGraphicFramePr>
        <p:xfrm>
          <a:off x="-1" y="3717032"/>
          <a:ext cx="9120627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87E806A-0106-4428-B69C-0633882439CB}"/>
              </a:ext>
            </a:extLst>
          </p:cNvPr>
          <p:cNvCxnSpPr>
            <a:cxnSpLocks/>
          </p:cNvCxnSpPr>
          <p:nvPr/>
        </p:nvCxnSpPr>
        <p:spPr bwMode="auto">
          <a:xfrm>
            <a:off x="179512" y="5437241"/>
            <a:ext cx="8941114" cy="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1F22EEA-2C9A-4765-82DD-A8BE05E63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502473" y="2637013"/>
            <a:ext cx="8390007" cy="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500083C6-5DFA-4B16-8D3B-D8DE5FA2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9810"/>
              </p:ext>
            </p:extLst>
          </p:nvPr>
        </p:nvGraphicFramePr>
        <p:xfrm>
          <a:off x="-1" y="1052736"/>
          <a:ext cx="912062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134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</vt:i4>
      </vt:variant>
    </vt:vector>
  </HeadingPairs>
  <TitlesOfParts>
    <vt:vector size="18" baseType="lpstr">
      <vt:lpstr>微軟正黑體</vt:lpstr>
      <vt:lpstr>標楷體</vt:lpstr>
      <vt:lpstr>Arial</vt:lpstr>
      <vt:lpstr>Calibri</vt:lpstr>
      <vt:lpstr>Wingdings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CNY NDIRS 1Yx5Y flatten</vt:lpstr>
      <vt:lpstr>PowerPoint 簡報</vt:lpstr>
    </vt:vector>
  </TitlesOfParts>
  <Company>tsb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王信閎</cp:lastModifiedBy>
  <cp:revision>6006</cp:revision>
  <cp:lastPrinted>2025-07-21T05:27:00Z</cp:lastPrinted>
  <dcterms:created xsi:type="dcterms:W3CDTF">2004-04-09T03:27:00Z</dcterms:created>
  <dcterms:modified xsi:type="dcterms:W3CDTF">2025-08-01T10:04:07Z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