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9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  <p:sldMasterId id="2147483653" r:id="rId3"/>
    <p:sldMasterId id="2147483666" r:id="rId4"/>
    <p:sldMasterId id="2147483678" r:id="rId5"/>
    <p:sldMasterId id="2147483690" r:id="rId6"/>
    <p:sldMasterId id="2147483702" r:id="rId7"/>
    <p:sldMasterId id="2147483718" r:id="rId8"/>
    <p:sldMasterId id="2147483744" r:id="rId9"/>
    <p:sldMasterId id="2147483758" r:id="rId10"/>
    <p:sldMasterId id="2147483763" r:id="rId11"/>
    <p:sldMasterId id="2147483779" r:id="rId12"/>
    <p:sldMasterId id="2147483795" r:id="rId13"/>
    <p:sldMasterId id="2147483811" r:id="rId14"/>
  </p:sldMasterIdLst>
  <p:notesMasterIdLst>
    <p:notesMasterId r:id="rId20"/>
  </p:notesMasterIdLst>
  <p:handoutMasterIdLst>
    <p:handoutMasterId r:id="rId21"/>
  </p:handoutMasterIdLst>
  <p:sldIdLst>
    <p:sldId id="4634" r:id="rId15"/>
    <p:sldId id="2147476996" r:id="rId16"/>
    <p:sldId id="2147476997" r:id="rId17"/>
    <p:sldId id="2147476998" r:id="rId18"/>
    <p:sldId id="2147476964" r:id="rId19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FB04E6D-0EA2-4422-B32B-21EF558A1B3C}">
          <p14:sldIdLst>
            <p14:sldId id="4634"/>
            <p14:sldId id="2147476996"/>
            <p14:sldId id="2147476997"/>
            <p14:sldId id="2147476998"/>
            <p14:sldId id="21474769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黃琬穎" initials="黃琬穎" lastIdx="4" clrIdx="0"/>
  <p:cmAuthor id="2" name="林聖硯" initials="林聖硯" lastIdx="1" clrIdx="1"/>
  <p:cmAuthor id="3" name="張倉銘" initials="張倉銘" lastIdx="1" clrIdx="2">
    <p:extLst>
      <p:ext uri="{19B8F6BF-5375-455C-9EA6-DF929625EA0E}">
        <p15:presenceInfo xmlns:p15="http://schemas.microsoft.com/office/powerpoint/2012/main" userId="S::1080259@taishinbank.com.tw::44932c49-ad2c-4c28-b887-477d4f41783b" providerId="AD"/>
      </p:ext>
    </p:extLst>
  </p:cmAuthor>
  <p:cmAuthor id="4" name="劉姿君" initials="劉姿君" lastIdx="1" clrIdx="3">
    <p:extLst>
      <p:ext uri="{19B8F6BF-5375-455C-9EA6-DF929625EA0E}">
        <p15:presenceInfo xmlns:p15="http://schemas.microsoft.com/office/powerpoint/2012/main" userId="S::971162@taishinbank.com.tw::496180f1-090b-452f-9375-0d482554e7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FF"/>
    <a:srgbClr val="ECECEC"/>
    <a:srgbClr val="D9D9D9"/>
    <a:srgbClr val="E2E3E8"/>
    <a:srgbClr val="2E75B6"/>
    <a:srgbClr val="5B9BD5"/>
    <a:srgbClr val="DBE9F6"/>
    <a:srgbClr val="F8F8F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8" autoAdjust="0"/>
    <p:restoredTop sz="95026" autoAdjust="0"/>
  </p:normalViewPr>
  <p:slideViewPr>
    <p:cSldViewPr>
      <p:cViewPr varScale="1">
        <p:scale>
          <a:sx n="83" d="100"/>
          <a:sy n="83" d="100"/>
        </p:scale>
        <p:origin x="864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1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hc_server\&#36001;&#21209;&#31649;&#29702;&#34389;\&#36039;&#37329;&#20132;&#26131;&#37096;\2.&#25237;&#36039;&#32068;\&#25237;&#36039;&#32068;&#20154;&#21729;&#20491;&#20154;&#36039;&#26009;&#22846;\Penny\&#36039;&#29986;&#37197;&#32622;&#31995;&#21015;\2025.07%20ALCO\CME%20Fedwatch_2025.07.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hc_server\&#36001;&#21209;&#31649;&#29702;&#34389;\&#36039;&#37329;&#20132;&#26131;&#37096;\2.&#25237;&#36039;&#32068;\&#25237;&#36039;&#32068;&#20154;&#21729;&#20491;&#20154;&#36039;&#26009;&#22846;\Penny\&#36039;&#29986;&#37197;&#32622;&#31995;&#21015;\2025.07%20ALCO\ACM%205yr%2010yr%20term%20premium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hc_server\&#36001;&#21209;&#31649;&#29702;&#34389;\&#36039;&#37329;&#20132;&#26131;&#37096;\2.&#25237;&#36039;&#32068;\&#25237;&#36039;&#32068;&#20154;&#21729;&#20491;&#20154;&#36039;&#26009;&#22846;\Penny\&#36039;&#29986;&#37197;&#32622;&#31995;&#21015;\2025.07%20ALCO\ACM%205yr%2010yr%20term%20premiu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工作表1!$D$4:$D$16</c:f>
              <c:numCache>
                <c:formatCode>yyyy/m</c:formatCode>
                <c:ptCount val="13"/>
                <c:pt idx="0">
                  <c:v>45839</c:v>
                </c:pt>
                <c:pt idx="1">
                  <c:v>45870</c:v>
                </c:pt>
                <c:pt idx="2">
                  <c:v>45901</c:v>
                </c:pt>
                <c:pt idx="3">
                  <c:v>45931</c:v>
                </c:pt>
                <c:pt idx="4">
                  <c:v>45962</c:v>
                </c:pt>
                <c:pt idx="5">
                  <c:v>45992</c:v>
                </c:pt>
                <c:pt idx="6">
                  <c:v>46023</c:v>
                </c:pt>
                <c:pt idx="7">
                  <c:v>46054</c:v>
                </c:pt>
                <c:pt idx="8">
                  <c:v>46082</c:v>
                </c:pt>
                <c:pt idx="9">
                  <c:v>46113</c:v>
                </c:pt>
                <c:pt idx="10">
                  <c:v>46143</c:v>
                </c:pt>
                <c:pt idx="11">
                  <c:v>46174</c:v>
                </c:pt>
                <c:pt idx="12">
                  <c:v>46204</c:v>
                </c:pt>
              </c:numCache>
            </c:numRef>
          </c:cat>
          <c:val>
            <c:numRef>
              <c:f>工作表1!$E$4:$E$16</c:f>
            </c:numRef>
          </c:val>
          <c:smooth val="0"/>
          <c:extLst>
            <c:ext xmlns:c16="http://schemas.microsoft.com/office/drawing/2014/chart" uri="{C3380CC4-5D6E-409C-BE32-E72D297353CC}">
              <c16:uniqueId val="{00000000-4F30-43AB-A035-709EF6C506E8}"/>
            </c:ext>
          </c:extLst>
        </c:ser>
        <c:ser>
          <c:idx val="1"/>
          <c:order val="1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rgbClr val="FF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+mn-cs"/>
                    </a:defRPr>
                  </a:pPr>
                  <a:endParaRPr lang="zh-TW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F30-43AB-A035-709EF6C506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工作表1!$D$4:$D$16</c:f>
              <c:numCache>
                <c:formatCode>yyyy/m</c:formatCode>
                <c:ptCount val="13"/>
                <c:pt idx="0">
                  <c:v>45839</c:v>
                </c:pt>
                <c:pt idx="1">
                  <c:v>45870</c:v>
                </c:pt>
                <c:pt idx="2">
                  <c:v>45901</c:v>
                </c:pt>
                <c:pt idx="3">
                  <c:v>45931</c:v>
                </c:pt>
                <c:pt idx="4">
                  <c:v>45962</c:v>
                </c:pt>
                <c:pt idx="5">
                  <c:v>45992</c:v>
                </c:pt>
                <c:pt idx="6">
                  <c:v>46023</c:v>
                </c:pt>
                <c:pt idx="7">
                  <c:v>46054</c:v>
                </c:pt>
                <c:pt idx="8">
                  <c:v>46082</c:v>
                </c:pt>
                <c:pt idx="9">
                  <c:v>46113</c:v>
                </c:pt>
                <c:pt idx="10">
                  <c:v>46143</c:v>
                </c:pt>
                <c:pt idx="11">
                  <c:v>46174</c:v>
                </c:pt>
                <c:pt idx="12">
                  <c:v>46204</c:v>
                </c:pt>
              </c:numCache>
            </c:numRef>
          </c:cat>
          <c:val>
            <c:numRef>
              <c:f>工作表1!$F$4:$F$16</c:f>
              <c:numCache>
                <c:formatCode>0.00_ </c:formatCode>
                <c:ptCount val="13"/>
                <c:pt idx="0">
                  <c:v>4.3286999999999978</c:v>
                </c:pt>
                <c:pt idx="1">
                  <c:v>4.3225000000000051</c:v>
                </c:pt>
                <c:pt idx="2">
                  <c:v>4.2574999999999932</c:v>
                </c:pt>
                <c:pt idx="3">
                  <c:v>4.1700000000000017</c:v>
                </c:pt>
                <c:pt idx="4">
                  <c:v>4.0450000000000017</c:v>
                </c:pt>
                <c:pt idx="5">
                  <c:v>3.9099999999999966</c:v>
                </c:pt>
                <c:pt idx="6">
                  <c:v>3.8649999999999949</c:v>
                </c:pt>
                <c:pt idx="7">
                  <c:v>3.7650000000000006</c:v>
                </c:pt>
                <c:pt idx="8">
                  <c:v>3.7049999999999983</c:v>
                </c:pt>
                <c:pt idx="9">
                  <c:v>3.6149999999999949</c:v>
                </c:pt>
                <c:pt idx="10">
                  <c:v>3.5300000000000011</c:v>
                </c:pt>
                <c:pt idx="11">
                  <c:v>3.4650000000000034</c:v>
                </c:pt>
                <c:pt idx="12">
                  <c:v>3.3974999999999937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30-43AB-A035-709EF6C50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3175167"/>
        <c:axId val="1983172671"/>
      </c:lineChart>
      <c:dateAx>
        <c:axId val="1983175167"/>
        <c:scaling>
          <c:orientation val="minMax"/>
        </c:scaling>
        <c:delete val="0"/>
        <c:axPos val="b"/>
        <c:numFmt formatCode="yyyy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983172671"/>
        <c:crosses val="autoZero"/>
        <c:auto val="1"/>
        <c:lblOffset val="100"/>
        <c:baseTimeUnit val="months"/>
      </c:dateAx>
      <c:valAx>
        <c:axId val="1983172671"/>
        <c:scaling>
          <c:orientation val="minMax"/>
          <c:min val="3"/>
        </c:scaling>
        <c:delete val="1"/>
        <c:axPos val="l"/>
        <c:numFmt formatCode="0.00_ " sourceLinked="1"/>
        <c:majorTickMark val="none"/>
        <c:minorTickMark val="none"/>
        <c:tickLblPos val="nextTo"/>
        <c:crossAx val="198317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ACM模型下5年美債期限溢酬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4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17-4450-9C6F-465EB8E6E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工作表1!$A$2:$A$248</c:f>
              <c:numCache>
                <c:formatCode>m/d/yyyy</c:formatCode>
                <c:ptCount val="247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45580</c:v>
                </c:pt>
                <c:pt idx="62">
                  <c:v>45581</c:v>
                </c:pt>
                <c:pt idx="63">
                  <c:v>45582</c:v>
                </c:pt>
                <c:pt idx="64">
                  <c:v>45583</c:v>
                </c:pt>
                <c:pt idx="65">
                  <c:v>45586</c:v>
                </c:pt>
                <c:pt idx="66">
                  <c:v>45587</c:v>
                </c:pt>
                <c:pt idx="67">
                  <c:v>45588</c:v>
                </c:pt>
                <c:pt idx="68">
                  <c:v>45589</c:v>
                </c:pt>
                <c:pt idx="69">
                  <c:v>45590</c:v>
                </c:pt>
                <c:pt idx="70">
                  <c:v>45593</c:v>
                </c:pt>
                <c:pt idx="71">
                  <c:v>45594</c:v>
                </c:pt>
                <c:pt idx="72">
                  <c:v>45595</c:v>
                </c:pt>
                <c:pt idx="73">
                  <c:v>45596</c:v>
                </c:pt>
                <c:pt idx="74">
                  <c:v>45597</c:v>
                </c:pt>
                <c:pt idx="75">
                  <c:v>45600</c:v>
                </c:pt>
                <c:pt idx="76">
                  <c:v>45601</c:v>
                </c:pt>
                <c:pt idx="77">
                  <c:v>45602</c:v>
                </c:pt>
                <c:pt idx="78">
                  <c:v>45603</c:v>
                </c:pt>
                <c:pt idx="79">
                  <c:v>45604</c:v>
                </c:pt>
                <c:pt idx="80">
                  <c:v>45608</c:v>
                </c:pt>
                <c:pt idx="81">
                  <c:v>45609</c:v>
                </c:pt>
                <c:pt idx="82">
                  <c:v>45610</c:v>
                </c:pt>
                <c:pt idx="83">
                  <c:v>45611</c:v>
                </c:pt>
                <c:pt idx="84">
                  <c:v>45614</c:v>
                </c:pt>
                <c:pt idx="85">
                  <c:v>45615</c:v>
                </c:pt>
                <c:pt idx="86">
                  <c:v>45616</c:v>
                </c:pt>
                <c:pt idx="87">
                  <c:v>45617</c:v>
                </c:pt>
                <c:pt idx="88">
                  <c:v>45618</c:v>
                </c:pt>
                <c:pt idx="89">
                  <c:v>45621</c:v>
                </c:pt>
                <c:pt idx="90">
                  <c:v>45622</c:v>
                </c:pt>
                <c:pt idx="91">
                  <c:v>45623</c:v>
                </c:pt>
                <c:pt idx="92">
                  <c:v>45625</c:v>
                </c:pt>
                <c:pt idx="93">
                  <c:v>45628</c:v>
                </c:pt>
                <c:pt idx="94">
                  <c:v>45629</c:v>
                </c:pt>
                <c:pt idx="95">
                  <c:v>45630</c:v>
                </c:pt>
                <c:pt idx="96">
                  <c:v>45631</c:v>
                </c:pt>
                <c:pt idx="97">
                  <c:v>45632</c:v>
                </c:pt>
                <c:pt idx="98">
                  <c:v>45635</c:v>
                </c:pt>
                <c:pt idx="99">
                  <c:v>45636</c:v>
                </c:pt>
                <c:pt idx="100">
                  <c:v>45637</c:v>
                </c:pt>
                <c:pt idx="101">
                  <c:v>45638</c:v>
                </c:pt>
                <c:pt idx="102">
                  <c:v>45639</c:v>
                </c:pt>
                <c:pt idx="103">
                  <c:v>45642</c:v>
                </c:pt>
                <c:pt idx="104">
                  <c:v>45643</c:v>
                </c:pt>
                <c:pt idx="105">
                  <c:v>45644</c:v>
                </c:pt>
                <c:pt idx="106">
                  <c:v>45645</c:v>
                </c:pt>
                <c:pt idx="107">
                  <c:v>45646</c:v>
                </c:pt>
                <c:pt idx="108">
                  <c:v>45649</c:v>
                </c:pt>
                <c:pt idx="109">
                  <c:v>45650</c:v>
                </c:pt>
                <c:pt idx="110">
                  <c:v>45652</c:v>
                </c:pt>
                <c:pt idx="111">
                  <c:v>45653</c:v>
                </c:pt>
                <c:pt idx="112">
                  <c:v>45656</c:v>
                </c:pt>
                <c:pt idx="113">
                  <c:v>45657</c:v>
                </c:pt>
                <c:pt idx="114">
                  <c:v>45659</c:v>
                </c:pt>
                <c:pt idx="115">
                  <c:v>45660</c:v>
                </c:pt>
                <c:pt idx="116">
                  <c:v>45663</c:v>
                </c:pt>
                <c:pt idx="117">
                  <c:v>45664</c:v>
                </c:pt>
                <c:pt idx="118">
                  <c:v>45665</c:v>
                </c:pt>
                <c:pt idx="119">
                  <c:v>45666</c:v>
                </c:pt>
                <c:pt idx="120">
                  <c:v>45667</c:v>
                </c:pt>
                <c:pt idx="121">
                  <c:v>45670</c:v>
                </c:pt>
                <c:pt idx="122">
                  <c:v>45671</c:v>
                </c:pt>
                <c:pt idx="123">
                  <c:v>45672</c:v>
                </c:pt>
                <c:pt idx="124">
                  <c:v>45673</c:v>
                </c:pt>
                <c:pt idx="125">
                  <c:v>45674</c:v>
                </c:pt>
                <c:pt idx="126">
                  <c:v>45678</c:v>
                </c:pt>
                <c:pt idx="127">
                  <c:v>45679</c:v>
                </c:pt>
                <c:pt idx="128">
                  <c:v>45680</c:v>
                </c:pt>
                <c:pt idx="129">
                  <c:v>45681</c:v>
                </c:pt>
                <c:pt idx="130">
                  <c:v>45684</c:v>
                </c:pt>
                <c:pt idx="131">
                  <c:v>45685</c:v>
                </c:pt>
                <c:pt idx="132">
                  <c:v>45686</c:v>
                </c:pt>
                <c:pt idx="133">
                  <c:v>45687</c:v>
                </c:pt>
                <c:pt idx="134">
                  <c:v>45688</c:v>
                </c:pt>
                <c:pt idx="135">
                  <c:v>45691</c:v>
                </c:pt>
                <c:pt idx="136">
                  <c:v>45692</c:v>
                </c:pt>
                <c:pt idx="137">
                  <c:v>45693</c:v>
                </c:pt>
                <c:pt idx="138">
                  <c:v>45694</c:v>
                </c:pt>
                <c:pt idx="139">
                  <c:v>45695</c:v>
                </c:pt>
                <c:pt idx="140">
                  <c:v>45698</c:v>
                </c:pt>
                <c:pt idx="141">
                  <c:v>45699</c:v>
                </c:pt>
                <c:pt idx="142">
                  <c:v>45700</c:v>
                </c:pt>
                <c:pt idx="143">
                  <c:v>45701</c:v>
                </c:pt>
                <c:pt idx="144">
                  <c:v>45702</c:v>
                </c:pt>
                <c:pt idx="145">
                  <c:v>45706</c:v>
                </c:pt>
                <c:pt idx="146">
                  <c:v>45707</c:v>
                </c:pt>
                <c:pt idx="147">
                  <c:v>45708</c:v>
                </c:pt>
                <c:pt idx="148">
                  <c:v>45709</c:v>
                </c:pt>
                <c:pt idx="149">
                  <c:v>45712</c:v>
                </c:pt>
                <c:pt idx="150">
                  <c:v>45713</c:v>
                </c:pt>
                <c:pt idx="151">
                  <c:v>45714</c:v>
                </c:pt>
                <c:pt idx="152">
                  <c:v>45715</c:v>
                </c:pt>
                <c:pt idx="153">
                  <c:v>45716</c:v>
                </c:pt>
                <c:pt idx="154">
                  <c:v>45719</c:v>
                </c:pt>
                <c:pt idx="155">
                  <c:v>45720</c:v>
                </c:pt>
                <c:pt idx="156">
                  <c:v>45721</c:v>
                </c:pt>
                <c:pt idx="157">
                  <c:v>45722</c:v>
                </c:pt>
                <c:pt idx="158">
                  <c:v>45723</c:v>
                </c:pt>
                <c:pt idx="159">
                  <c:v>45726</c:v>
                </c:pt>
                <c:pt idx="160">
                  <c:v>45727</c:v>
                </c:pt>
                <c:pt idx="161">
                  <c:v>45728</c:v>
                </c:pt>
                <c:pt idx="162">
                  <c:v>45729</c:v>
                </c:pt>
                <c:pt idx="163">
                  <c:v>45730</c:v>
                </c:pt>
                <c:pt idx="164">
                  <c:v>45733</c:v>
                </c:pt>
                <c:pt idx="165">
                  <c:v>45734</c:v>
                </c:pt>
                <c:pt idx="166">
                  <c:v>45735</c:v>
                </c:pt>
                <c:pt idx="167">
                  <c:v>45736</c:v>
                </c:pt>
                <c:pt idx="168">
                  <c:v>45737</c:v>
                </c:pt>
                <c:pt idx="169">
                  <c:v>45740</c:v>
                </c:pt>
                <c:pt idx="170">
                  <c:v>45741</c:v>
                </c:pt>
                <c:pt idx="171">
                  <c:v>45742</c:v>
                </c:pt>
                <c:pt idx="172">
                  <c:v>45743</c:v>
                </c:pt>
                <c:pt idx="173">
                  <c:v>45744</c:v>
                </c:pt>
                <c:pt idx="174">
                  <c:v>45747</c:v>
                </c:pt>
                <c:pt idx="175">
                  <c:v>45748</c:v>
                </c:pt>
                <c:pt idx="176">
                  <c:v>45749</c:v>
                </c:pt>
                <c:pt idx="177">
                  <c:v>45750</c:v>
                </c:pt>
                <c:pt idx="178">
                  <c:v>45751</c:v>
                </c:pt>
                <c:pt idx="179">
                  <c:v>45754</c:v>
                </c:pt>
                <c:pt idx="180">
                  <c:v>45755</c:v>
                </c:pt>
                <c:pt idx="181">
                  <c:v>45756</c:v>
                </c:pt>
                <c:pt idx="182">
                  <c:v>45757</c:v>
                </c:pt>
                <c:pt idx="183">
                  <c:v>45761</c:v>
                </c:pt>
                <c:pt idx="184">
                  <c:v>45762</c:v>
                </c:pt>
                <c:pt idx="185">
                  <c:v>45763</c:v>
                </c:pt>
                <c:pt idx="186">
                  <c:v>45764</c:v>
                </c:pt>
                <c:pt idx="187">
                  <c:v>45768</c:v>
                </c:pt>
                <c:pt idx="188">
                  <c:v>45769</c:v>
                </c:pt>
                <c:pt idx="189">
                  <c:v>45770</c:v>
                </c:pt>
                <c:pt idx="190">
                  <c:v>45771</c:v>
                </c:pt>
                <c:pt idx="191">
                  <c:v>45772</c:v>
                </c:pt>
                <c:pt idx="192">
                  <c:v>45775</c:v>
                </c:pt>
                <c:pt idx="193">
                  <c:v>45776</c:v>
                </c:pt>
                <c:pt idx="194">
                  <c:v>45777</c:v>
                </c:pt>
                <c:pt idx="195">
                  <c:v>45778</c:v>
                </c:pt>
                <c:pt idx="196">
                  <c:v>45779</c:v>
                </c:pt>
                <c:pt idx="197">
                  <c:v>45782</c:v>
                </c:pt>
                <c:pt idx="198">
                  <c:v>45783</c:v>
                </c:pt>
                <c:pt idx="199">
                  <c:v>45784</c:v>
                </c:pt>
                <c:pt idx="200">
                  <c:v>45785</c:v>
                </c:pt>
                <c:pt idx="201">
                  <c:v>45786</c:v>
                </c:pt>
                <c:pt idx="202">
                  <c:v>45791</c:v>
                </c:pt>
                <c:pt idx="203">
                  <c:v>45792</c:v>
                </c:pt>
                <c:pt idx="204">
                  <c:v>45793</c:v>
                </c:pt>
                <c:pt idx="205">
                  <c:v>45796</c:v>
                </c:pt>
                <c:pt idx="206">
                  <c:v>45797</c:v>
                </c:pt>
                <c:pt idx="207">
                  <c:v>45798</c:v>
                </c:pt>
                <c:pt idx="208">
                  <c:v>45799</c:v>
                </c:pt>
                <c:pt idx="209">
                  <c:v>45800</c:v>
                </c:pt>
                <c:pt idx="210">
                  <c:v>45804</c:v>
                </c:pt>
                <c:pt idx="211">
                  <c:v>45805</c:v>
                </c:pt>
                <c:pt idx="212">
                  <c:v>45806</c:v>
                </c:pt>
                <c:pt idx="213">
                  <c:v>45807</c:v>
                </c:pt>
                <c:pt idx="214">
                  <c:v>45810</c:v>
                </c:pt>
                <c:pt idx="215">
                  <c:v>45811</c:v>
                </c:pt>
                <c:pt idx="216">
                  <c:v>45812</c:v>
                </c:pt>
                <c:pt idx="217">
                  <c:v>45813</c:v>
                </c:pt>
                <c:pt idx="218">
                  <c:v>45814</c:v>
                </c:pt>
                <c:pt idx="219">
                  <c:v>45817</c:v>
                </c:pt>
                <c:pt idx="220">
                  <c:v>45818</c:v>
                </c:pt>
                <c:pt idx="221">
                  <c:v>45819</c:v>
                </c:pt>
                <c:pt idx="222">
                  <c:v>45820</c:v>
                </c:pt>
                <c:pt idx="223">
                  <c:v>45821</c:v>
                </c:pt>
                <c:pt idx="224">
                  <c:v>45824</c:v>
                </c:pt>
                <c:pt idx="225">
                  <c:v>45825</c:v>
                </c:pt>
                <c:pt idx="226">
                  <c:v>45826</c:v>
                </c:pt>
                <c:pt idx="227">
                  <c:v>45828</c:v>
                </c:pt>
                <c:pt idx="228">
                  <c:v>45831</c:v>
                </c:pt>
                <c:pt idx="229">
                  <c:v>45832</c:v>
                </c:pt>
                <c:pt idx="230">
                  <c:v>45833</c:v>
                </c:pt>
                <c:pt idx="231">
                  <c:v>45834</c:v>
                </c:pt>
                <c:pt idx="232">
                  <c:v>45835</c:v>
                </c:pt>
                <c:pt idx="233">
                  <c:v>45838</c:v>
                </c:pt>
                <c:pt idx="234">
                  <c:v>45839</c:v>
                </c:pt>
                <c:pt idx="235">
                  <c:v>45840</c:v>
                </c:pt>
                <c:pt idx="236">
                  <c:v>45841</c:v>
                </c:pt>
                <c:pt idx="237">
                  <c:v>45845</c:v>
                </c:pt>
                <c:pt idx="238">
                  <c:v>45846</c:v>
                </c:pt>
                <c:pt idx="239">
                  <c:v>45847</c:v>
                </c:pt>
                <c:pt idx="240">
                  <c:v>45848</c:v>
                </c:pt>
                <c:pt idx="241">
                  <c:v>45849</c:v>
                </c:pt>
                <c:pt idx="242">
                  <c:v>45852</c:v>
                </c:pt>
                <c:pt idx="243">
                  <c:v>45853</c:v>
                </c:pt>
                <c:pt idx="244">
                  <c:v>45854</c:v>
                </c:pt>
                <c:pt idx="245">
                  <c:v>45855</c:v>
                </c:pt>
                <c:pt idx="246">
                  <c:v>45856</c:v>
                </c:pt>
              </c:numCache>
            </c:numRef>
          </c:cat>
          <c:val>
            <c:numRef>
              <c:f>工作表1!$B$2:$B$248</c:f>
              <c:numCache>
                <c:formatCode>0.00_ </c:formatCode>
                <c:ptCount val="247"/>
                <c:pt idx="0">
                  <c:v>-0.37709999999999999</c:v>
                </c:pt>
                <c:pt idx="1">
                  <c:v>-0.34749999999999998</c:v>
                </c:pt>
                <c:pt idx="2">
                  <c:v>-0.33689999999999998</c:v>
                </c:pt>
                <c:pt idx="3">
                  <c:v>-0.33810000000000001</c:v>
                </c:pt>
                <c:pt idx="4">
                  <c:v>-0.28920000000000001</c:v>
                </c:pt>
                <c:pt idx="5">
                  <c:v>-0.3165</c:v>
                </c:pt>
                <c:pt idx="6">
                  <c:v>-0.35199999999999998</c:v>
                </c:pt>
                <c:pt idx="7">
                  <c:v>-0.36940000000000001</c:v>
                </c:pt>
                <c:pt idx="8">
                  <c:v>-0.37769999999999998</c:v>
                </c:pt>
                <c:pt idx="9">
                  <c:v>-0.42220000000000002</c:v>
                </c:pt>
                <c:pt idx="10">
                  <c:v>-0.46129999999999999</c:v>
                </c:pt>
                <c:pt idx="11">
                  <c:v>-0.51959999999999995</c:v>
                </c:pt>
                <c:pt idx="12">
                  <c:v>-0.55159999999999998</c:v>
                </c:pt>
                <c:pt idx="13">
                  <c:v>-0.48570000000000002</c:v>
                </c:pt>
                <c:pt idx="14">
                  <c:v>-0.42830000000000001</c:v>
                </c:pt>
                <c:pt idx="15">
                  <c:v>-0.41820000000000002</c:v>
                </c:pt>
                <c:pt idx="16">
                  <c:v>-0.44009999999999999</c:v>
                </c:pt>
                <c:pt idx="17">
                  <c:v>-0.45340000000000003</c:v>
                </c:pt>
                <c:pt idx="18">
                  <c:v>-0.49930000000000002</c:v>
                </c:pt>
                <c:pt idx="19">
                  <c:v>-0.53010000000000002</c:v>
                </c:pt>
                <c:pt idx="20">
                  <c:v>-0.46779999999999999</c:v>
                </c:pt>
                <c:pt idx="21">
                  <c:v>-0.49619999999999997</c:v>
                </c:pt>
                <c:pt idx="22">
                  <c:v>-0.51690000000000003</c:v>
                </c:pt>
                <c:pt idx="23">
                  <c:v>-0.53779999999999994</c:v>
                </c:pt>
                <c:pt idx="24">
                  <c:v>-0.53559999999999997</c:v>
                </c:pt>
                <c:pt idx="25">
                  <c:v>-0.50139999999999996</c:v>
                </c:pt>
                <c:pt idx="26">
                  <c:v>-0.51190000000000002</c:v>
                </c:pt>
                <c:pt idx="27">
                  <c:v>-0.51429999999999998</c:v>
                </c:pt>
                <c:pt idx="28">
                  <c:v>-0.47899999999999998</c:v>
                </c:pt>
                <c:pt idx="29">
                  <c:v>-0.47510000000000002</c:v>
                </c:pt>
                <c:pt idx="30">
                  <c:v>-0.46039999999999998</c:v>
                </c:pt>
                <c:pt idx="31">
                  <c:v>-0.42959999999999998</c:v>
                </c:pt>
                <c:pt idx="32">
                  <c:v>-0.48299999999999998</c:v>
                </c:pt>
                <c:pt idx="33">
                  <c:v>-0.50539999999999996</c:v>
                </c:pt>
                <c:pt idx="34">
                  <c:v>-0.52790000000000004</c:v>
                </c:pt>
                <c:pt idx="35">
                  <c:v>-0.51939999999999997</c:v>
                </c:pt>
                <c:pt idx="36">
                  <c:v>-0.54049999999999998</c:v>
                </c:pt>
                <c:pt idx="37">
                  <c:v>-0.55549999999999999</c:v>
                </c:pt>
                <c:pt idx="38">
                  <c:v>-0.57769999999999999</c:v>
                </c:pt>
                <c:pt idx="39">
                  <c:v>-0.53839999999999999</c:v>
                </c:pt>
                <c:pt idx="40">
                  <c:v>-0.5302</c:v>
                </c:pt>
                <c:pt idx="41">
                  <c:v>-0.54039999999999999</c:v>
                </c:pt>
                <c:pt idx="42">
                  <c:v>-0.53120000000000001</c:v>
                </c:pt>
                <c:pt idx="43">
                  <c:v>-0.46550000000000002</c:v>
                </c:pt>
                <c:pt idx="44">
                  <c:v>-0.43730000000000002</c:v>
                </c:pt>
                <c:pt idx="45">
                  <c:v>-0.43269999999999997</c:v>
                </c:pt>
                <c:pt idx="46">
                  <c:v>-0.41289999999999999</c:v>
                </c:pt>
                <c:pt idx="47">
                  <c:v>-0.39700000000000002</c:v>
                </c:pt>
                <c:pt idx="48">
                  <c:v>-0.35560000000000003</c:v>
                </c:pt>
                <c:pt idx="49">
                  <c:v>-0.37509999999999999</c:v>
                </c:pt>
                <c:pt idx="50">
                  <c:v>-0.39040000000000002</c:v>
                </c:pt>
                <c:pt idx="51">
                  <c:v>-0.37580000000000002</c:v>
                </c:pt>
                <c:pt idx="52">
                  <c:v>-0.41199999999999998</c:v>
                </c:pt>
                <c:pt idx="53">
                  <c:v>-0.37690000000000001</c:v>
                </c:pt>
                <c:pt idx="54">
                  <c:v>-0.33910000000000001</c:v>
                </c:pt>
                <c:pt idx="55">
                  <c:v>-0.31430000000000002</c:v>
                </c:pt>
                <c:pt idx="56">
                  <c:v>-0.25569999999999998</c:v>
                </c:pt>
                <c:pt idx="57">
                  <c:v>-0.27839999999999998</c:v>
                </c:pt>
                <c:pt idx="58">
                  <c:v>-0.23350000000000001</c:v>
                </c:pt>
                <c:pt idx="59">
                  <c:v>-0.2301</c:v>
                </c:pt>
                <c:pt idx="60">
                  <c:v>-0.1885</c:v>
                </c:pt>
                <c:pt idx="61">
                  <c:v>-0.27589999999999998</c:v>
                </c:pt>
                <c:pt idx="62">
                  <c:v>-0.26679999999999998</c:v>
                </c:pt>
                <c:pt idx="63">
                  <c:v>-0.19370000000000001</c:v>
                </c:pt>
                <c:pt idx="64">
                  <c:v>-0.1953</c:v>
                </c:pt>
                <c:pt idx="65">
                  <c:v>-0.126</c:v>
                </c:pt>
                <c:pt idx="66">
                  <c:v>-0.1129</c:v>
                </c:pt>
                <c:pt idx="67">
                  <c:v>-9.4100000000000003E-2</c:v>
                </c:pt>
                <c:pt idx="68">
                  <c:v>-0.11990000000000001</c:v>
                </c:pt>
                <c:pt idx="69">
                  <c:v>-9.5399999999999999E-2</c:v>
                </c:pt>
                <c:pt idx="70">
                  <c:v>-8.1600000000000006E-2</c:v>
                </c:pt>
                <c:pt idx="71">
                  <c:v>-7.2700000000000001E-2</c:v>
                </c:pt>
                <c:pt idx="72">
                  <c:v>-7.6899999999999996E-2</c:v>
                </c:pt>
                <c:pt idx="73">
                  <c:v>-0.1016</c:v>
                </c:pt>
                <c:pt idx="74">
                  <c:v>-7.6E-3</c:v>
                </c:pt>
                <c:pt idx="75">
                  <c:v>-5.0299999999999997E-2</c:v>
                </c:pt>
                <c:pt idx="76">
                  <c:v>-8.9200000000000002E-2</c:v>
                </c:pt>
                <c:pt idx="77">
                  <c:v>1.7999999999999999E-2</c:v>
                </c:pt>
                <c:pt idx="78">
                  <c:v>-4.6199999999999998E-2</c:v>
                </c:pt>
                <c:pt idx="79">
                  <c:v>-8.8700000000000001E-2</c:v>
                </c:pt>
                <c:pt idx="80">
                  <c:v>-1.89E-2</c:v>
                </c:pt>
                <c:pt idx="81">
                  <c:v>4.5199999999999997E-2</c:v>
                </c:pt>
                <c:pt idx="82">
                  <c:v>-2.5499999999999998E-2</c:v>
                </c:pt>
                <c:pt idx="83">
                  <c:v>6.3E-3</c:v>
                </c:pt>
                <c:pt idx="84">
                  <c:v>8.3000000000000001E-3</c:v>
                </c:pt>
                <c:pt idx="85">
                  <c:v>-2.1299999999999999E-2</c:v>
                </c:pt>
                <c:pt idx="86">
                  <c:v>-2.92E-2</c:v>
                </c:pt>
                <c:pt idx="87">
                  <c:v>-3.2099999999999997E-2</c:v>
                </c:pt>
                <c:pt idx="88">
                  <c:v>-5.1999999999999998E-2</c:v>
                </c:pt>
                <c:pt idx="89">
                  <c:v>-0.14349999999999999</c:v>
                </c:pt>
                <c:pt idx="90">
                  <c:v>-0.10929999999999999</c:v>
                </c:pt>
                <c:pt idx="91">
                  <c:v>-0.13739999999999999</c:v>
                </c:pt>
                <c:pt idx="92">
                  <c:v>-0.1646</c:v>
                </c:pt>
                <c:pt idx="93">
                  <c:v>-0.16889999999999999</c:v>
                </c:pt>
                <c:pt idx="94">
                  <c:v>-0.1263</c:v>
                </c:pt>
                <c:pt idx="95">
                  <c:v>-0.1328</c:v>
                </c:pt>
                <c:pt idx="96">
                  <c:v>-0.1633</c:v>
                </c:pt>
                <c:pt idx="97">
                  <c:v>-0.15229999999999999</c:v>
                </c:pt>
                <c:pt idx="98">
                  <c:v>-0.1265</c:v>
                </c:pt>
                <c:pt idx="99">
                  <c:v>-0.11310000000000001</c:v>
                </c:pt>
                <c:pt idx="100">
                  <c:v>-6.8400000000000002E-2</c:v>
                </c:pt>
                <c:pt idx="101">
                  <c:v>-2.1399999999999999E-2</c:v>
                </c:pt>
                <c:pt idx="102">
                  <c:v>2.75E-2</c:v>
                </c:pt>
                <c:pt idx="103">
                  <c:v>1.6799999999999999E-2</c:v>
                </c:pt>
                <c:pt idx="104">
                  <c:v>2.5499999999999998E-2</c:v>
                </c:pt>
                <c:pt idx="105">
                  <c:v>7.9799999999999996E-2</c:v>
                </c:pt>
                <c:pt idx="106">
                  <c:v>0.15959999999999999</c:v>
                </c:pt>
                <c:pt idx="107">
                  <c:v>0.1145</c:v>
                </c:pt>
                <c:pt idx="108">
                  <c:v>0.1623</c:v>
                </c:pt>
                <c:pt idx="109">
                  <c:v>0.16</c:v>
                </c:pt>
                <c:pt idx="110">
                  <c:v>0.15590000000000001</c:v>
                </c:pt>
                <c:pt idx="111">
                  <c:v>0.2044</c:v>
                </c:pt>
                <c:pt idx="112">
                  <c:v>0.17299999999999999</c:v>
                </c:pt>
                <c:pt idx="113">
                  <c:v>0.19089999999999999</c:v>
                </c:pt>
                <c:pt idx="114">
                  <c:v>0.1888</c:v>
                </c:pt>
                <c:pt idx="115">
                  <c:v>0.20499999999999999</c:v>
                </c:pt>
                <c:pt idx="116">
                  <c:v>0.22739999999999999</c:v>
                </c:pt>
                <c:pt idx="117">
                  <c:v>0.27429999999999999</c:v>
                </c:pt>
                <c:pt idx="118">
                  <c:v>0.2782</c:v>
                </c:pt>
                <c:pt idx="119">
                  <c:v>0.29670000000000002</c:v>
                </c:pt>
                <c:pt idx="120">
                  <c:v>0.32350000000000001</c:v>
                </c:pt>
                <c:pt idx="121">
                  <c:v>0.33029999999999998</c:v>
                </c:pt>
                <c:pt idx="122">
                  <c:v>0.34210000000000002</c:v>
                </c:pt>
                <c:pt idx="123">
                  <c:v>0.26369999999999999</c:v>
                </c:pt>
                <c:pt idx="124">
                  <c:v>0.2424</c:v>
                </c:pt>
                <c:pt idx="125">
                  <c:v>0.21729999999999999</c:v>
                </c:pt>
                <c:pt idx="126">
                  <c:v>0.17469999999999999</c:v>
                </c:pt>
                <c:pt idx="127">
                  <c:v>0.18990000000000001</c:v>
                </c:pt>
                <c:pt idx="128">
                  <c:v>0.2359</c:v>
                </c:pt>
                <c:pt idx="129">
                  <c:v>0.2266</c:v>
                </c:pt>
                <c:pt idx="130">
                  <c:v>0.128</c:v>
                </c:pt>
                <c:pt idx="131">
                  <c:v>0.1721</c:v>
                </c:pt>
                <c:pt idx="132">
                  <c:v>0.15820000000000001</c:v>
                </c:pt>
                <c:pt idx="133">
                  <c:v>0.14599999999999999</c:v>
                </c:pt>
                <c:pt idx="134">
                  <c:v>0.17960000000000001</c:v>
                </c:pt>
                <c:pt idx="135">
                  <c:v>0.13600000000000001</c:v>
                </c:pt>
                <c:pt idx="136">
                  <c:v>0.12720000000000001</c:v>
                </c:pt>
                <c:pt idx="137">
                  <c:v>5.6899999999999999E-2</c:v>
                </c:pt>
                <c:pt idx="138">
                  <c:v>5.4100000000000002E-2</c:v>
                </c:pt>
                <c:pt idx="139">
                  <c:v>6.3500000000000001E-2</c:v>
                </c:pt>
                <c:pt idx="140">
                  <c:v>7.4200000000000002E-2</c:v>
                </c:pt>
                <c:pt idx="141">
                  <c:v>0.1042</c:v>
                </c:pt>
                <c:pt idx="142">
                  <c:v>0.16830000000000001</c:v>
                </c:pt>
                <c:pt idx="143">
                  <c:v>9.0499999999999997E-2</c:v>
                </c:pt>
                <c:pt idx="144">
                  <c:v>7.2099999999999997E-2</c:v>
                </c:pt>
                <c:pt idx="145">
                  <c:v>0.1235</c:v>
                </c:pt>
                <c:pt idx="146">
                  <c:v>0.1215</c:v>
                </c:pt>
                <c:pt idx="147">
                  <c:v>0.1027</c:v>
                </c:pt>
                <c:pt idx="148">
                  <c:v>6.1699999999999998E-2</c:v>
                </c:pt>
                <c:pt idx="149">
                  <c:v>5.7000000000000002E-2</c:v>
                </c:pt>
                <c:pt idx="150">
                  <c:v>1.6999999999999999E-3</c:v>
                </c:pt>
                <c:pt idx="151">
                  <c:v>-3.7600000000000001E-2</c:v>
                </c:pt>
                <c:pt idx="152">
                  <c:v>-8.3000000000000001E-3</c:v>
                </c:pt>
                <c:pt idx="153">
                  <c:v>-2.7E-2</c:v>
                </c:pt>
                <c:pt idx="154">
                  <c:v>-7.3999999999999996E-2</c:v>
                </c:pt>
                <c:pt idx="155">
                  <c:v>-2.0199999999999999E-2</c:v>
                </c:pt>
                <c:pt idx="156">
                  <c:v>1.6E-2</c:v>
                </c:pt>
                <c:pt idx="157">
                  <c:v>4.7699999999999999E-2</c:v>
                </c:pt>
                <c:pt idx="158">
                  <c:v>5.6399999999999999E-2</c:v>
                </c:pt>
                <c:pt idx="159">
                  <c:v>3.2000000000000002E-3</c:v>
                </c:pt>
                <c:pt idx="160">
                  <c:v>4.6699999999999998E-2</c:v>
                </c:pt>
                <c:pt idx="161">
                  <c:v>6.5299999999999997E-2</c:v>
                </c:pt>
                <c:pt idx="162">
                  <c:v>3.95E-2</c:v>
                </c:pt>
                <c:pt idx="163">
                  <c:v>5.62E-2</c:v>
                </c:pt>
                <c:pt idx="164">
                  <c:v>4.3299999999999998E-2</c:v>
                </c:pt>
                <c:pt idx="165">
                  <c:v>2.5499999999999998E-2</c:v>
                </c:pt>
                <c:pt idx="166">
                  <c:v>-5.4000000000000003E-3</c:v>
                </c:pt>
                <c:pt idx="167">
                  <c:v>-2.3999999999999998E-3</c:v>
                </c:pt>
                <c:pt idx="168">
                  <c:v>2.7300000000000001E-2</c:v>
                </c:pt>
                <c:pt idx="169">
                  <c:v>7.4899999999999994E-2</c:v>
                </c:pt>
                <c:pt idx="170">
                  <c:v>6.25E-2</c:v>
                </c:pt>
                <c:pt idx="171">
                  <c:v>9.1399999999999995E-2</c:v>
                </c:pt>
                <c:pt idx="172">
                  <c:v>0.1167</c:v>
                </c:pt>
                <c:pt idx="173">
                  <c:v>5.4899999999999997E-2</c:v>
                </c:pt>
                <c:pt idx="174">
                  <c:v>3.4000000000000002E-2</c:v>
                </c:pt>
                <c:pt idx="175">
                  <c:v>-6.1999999999999998E-3</c:v>
                </c:pt>
                <c:pt idx="176">
                  <c:v>-1E-3</c:v>
                </c:pt>
                <c:pt idx="177">
                  <c:v>-5.6099999999999997E-2</c:v>
                </c:pt>
                <c:pt idx="178">
                  <c:v>-9.9599999999999994E-2</c:v>
                </c:pt>
                <c:pt idx="179">
                  <c:v>3.2300000000000002E-2</c:v>
                </c:pt>
                <c:pt idx="180">
                  <c:v>0.15140000000000001</c:v>
                </c:pt>
                <c:pt idx="181">
                  <c:v>0.1333</c:v>
                </c:pt>
                <c:pt idx="182">
                  <c:v>0.2404</c:v>
                </c:pt>
                <c:pt idx="183">
                  <c:v>0.19919999999999999</c:v>
                </c:pt>
                <c:pt idx="184">
                  <c:v>0.1933</c:v>
                </c:pt>
                <c:pt idx="185">
                  <c:v>0.1585</c:v>
                </c:pt>
                <c:pt idx="186">
                  <c:v>0.1883</c:v>
                </c:pt>
                <c:pt idx="187">
                  <c:v>0.30399999999999999</c:v>
                </c:pt>
                <c:pt idx="188">
                  <c:v>0.26650000000000001</c:v>
                </c:pt>
                <c:pt idx="189">
                  <c:v>0.21859999999999999</c:v>
                </c:pt>
                <c:pt idx="190">
                  <c:v>0.18149999999999999</c:v>
                </c:pt>
                <c:pt idx="191">
                  <c:v>0.151</c:v>
                </c:pt>
                <c:pt idx="192">
                  <c:v>0.1234</c:v>
                </c:pt>
                <c:pt idx="193">
                  <c:v>9.5500000000000002E-2</c:v>
                </c:pt>
                <c:pt idx="194">
                  <c:v>0.11700000000000001</c:v>
                </c:pt>
                <c:pt idx="195">
                  <c:v>0.16309999999999999</c:v>
                </c:pt>
                <c:pt idx="196">
                  <c:v>0.1885</c:v>
                </c:pt>
                <c:pt idx="197">
                  <c:v>0.21290000000000001</c:v>
                </c:pt>
                <c:pt idx="198">
                  <c:v>0.2077</c:v>
                </c:pt>
                <c:pt idx="199">
                  <c:v>0.16059999999999999</c:v>
                </c:pt>
                <c:pt idx="200">
                  <c:v>0.21590000000000001</c:v>
                </c:pt>
                <c:pt idx="201">
                  <c:v>0.21540000000000001</c:v>
                </c:pt>
                <c:pt idx="202">
                  <c:v>0.2964</c:v>
                </c:pt>
                <c:pt idx="203">
                  <c:v>0.25919999999999999</c:v>
                </c:pt>
                <c:pt idx="204">
                  <c:v>0.2397</c:v>
                </c:pt>
                <c:pt idx="205">
                  <c:v>0.2702</c:v>
                </c:pt>
                <c:pt idx="206">
                  <c:v>0.29620000000000002</c:v>
                </c:pt>
                <c:pt idx="207">
                  <c:v>0.38169999999999998</c:v>
                </c:pt>
                <c:pt idx="208">
                  <c:v>0.35010000000000002</c:v>
                </c:pt>
                <c:pt idx="209">
                  <c:v>0.31530000000000002</c:v>
                </c:pt>
                <c:pt idx="210">
                  <c:v>0.25929999999999997</c:v>
                </c:pt>
                <c:pt idx="211">
                  <c:v>0.27729999999999999</c:v>
                </c:pt>
                <c:pt idx="212">
                  <c:v>0.24379999999999999</c:v>
                </c:pt>
                <c:pt idx="213">
                  <c:v>0.23849999999999999</c:v>
                </c:pt>
                <c:pt idx="214">
                  <c:v>0.28339999999999999</c:v>
                </c:pt>
                <c:pt idx="215">
                  <c:v>0.27860000000000001</c:v>
                </c:pt>
                <c:pt idx="216">
                  <c:v>0.21329999999999999</c:v>
                </c:pt>
                <c:pt idx="217">
                  <c:v>0.21970000000000001</c:v>
                </c:pt>
                <c:pt idx="218">
                  <c:v>0.27810000000000001</c:v>
                </c:pt>
                <c:pt idx="219">
                  <c:v>0.26379999999999998</c:v>
                </c:pt>
                <c:pt idx="220">
                  <c:v>0.247</c:v>
                </c:pt>
                <c:pt idx="221">
                  <c:v>0.22239999999999999</c:v>
                </c:pt>
                <c:pt idx="222">
                  <c:v>0.17730000000000001</c:v>
                </c:pt>
                <c:pt idx="223">
                  <c:v>0.22819999999999999</c:v>
                </c:pt>
                <c:pt idx="224">
                  <c:v>0.25719999999999998</c:v>
                </c:pt>
                <c:pt idx="225">
                  <c:v>0.19869999999999999</c:v>
                </c:pt>
                <c:pt idx="226">
                  <c:v>0.20080000000000001</c:v>
                </c:pt>
                <c:pt idx="227">
                  <c:v>0.2122</c:v>
                </c:pt>
                <c:pt idx="228">
                  <c:v>0.19570000000000001</c:v>
                </c:pt>
                <c:pt idx="229">
                  <c:v>0.17399999999999999</c:v>
                </c:pt>
                <c:pt idx="230">
                  <c:v>0.17829999999999999</c:v>
                </c:pt>
                <c:pt idx="231">
                  <c:v>0.1694</c:v>
                </c:pt>
                <c:pt idx="232">
                  <c:v>0.19089999999999999</c:v>
                </c:pt>
                <c:pt idx="233">
                  <c:v>0.13650000000000001</c:v>
                </c:pt>
                <c:pt idx="234">
                  <c:v>0.1368</c:v>
                </c:pt>
                <c:pt idx="235">
                  <c:v>0.17910000000000001</c:v>
                </c:pt>
                <c:pt idx="236">
                  <c:v>0.16819999999999999</c:v>
                </c:pt>
                <c:pt idx="237">
                  <c:v>0.2266</c:v>
                </c:pt>
                <c:pt idx="238">
                  <c:v>0.23350000000000001</c:v>
                </c:pt>
                <c:pt idx="239">
                  <c:v>0.18379999999999999</c:v>
                </c:pt>
                <c:pt idx="240">
                  <c:v>0.185</c:v>
                </c:pt>
                <c:pt idx="241">
                  <c:v>0.25569999999999998</c:v>
                </c:pt>
                <c:pt idx="242">
                  <c:v>0.2586</c:v>
                </c:pt>
                <c:pt idx="243">
                  <c:v>0.29749999999999999</c:v>
                </c:pt>
                <c:pt idx="244">
                  <c:v>0.29430000000000001</c:v>
                </c:pt>
                <c:pt idx="245">
                  <c:v>0.29349999999999998</c:v>
                </c:pt>
                <c:pt idx="246">
                  <c:v>0.27889999999999998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7-4450-9C6F-465EB8E6EC5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ACM模型下10年美債期限溢酬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46"/>
              <c:layout>
                <c:manualLayout>
                  <c:x val="-5.9364796675571386E-3"/>
                  <c:y val="-2.7777777777777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17-4450-9C6F-465EB8E6E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工作表1!$A$2:$A$248</c:f>
              <c:numCache>
                <c:formatCode>m/d/yyyy</c:formatCode>
                <c:ptCount val="247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45580</c:v>
                </c:pt>
                <c:pt idx="62">
                  <c:v>45581</c:v>
                </c:pt>
                <c:pt idx="63">
                  <c:v>45582</c:v>
                </c:pt>
                <c:pt idx="64">
                  <c:v>45583</c:v>
                </c:pt>
                <c:pt idx="65">
                  <c:v>45586</c:v>
                </c:pt>
                <c:pt idx="66">
                  <c:v>45587</c:v>
                </c:pt>
                <c:pt idx="67">
                  <c:v>45588</c:v>
                </c:pt>
                <c:pt idx="68">
                  <c:v>45589</c:v>
                </c:pt>
                <c:pt idx="69">
                  <c:v>45590</c:v>
                </c:pt>
                <c:pt idx="70">
                  <c:v>45593</c:v>
                </c:pt>
                <c:pt idx="71">
                  <c:v>45594</c:v>
                </c:pt>
                <c:pt idx="72">
                  <c:v>45595</c:v>
                </c:pt>
                <c:pt idx="73">
                  <c:v>45596</c:v>
                </c:pt>
                <c:pt idx="74">
                  <c:v>45597</c:v>
                </c:pt>
                <c:pt idx="75">
                  <c:v>45600</c:v>
                </c:pt>
                <c:pt idx="76">
                  <c:v>45601</c:v>
                </c:pt>
                <c:pt idx="77">
                  <c:v>45602</c:v>
                </c:pt>
                <c:pt idx="78">
                  <c:v>45603</c:v>
                </c:pt>
                <c:pt idx="79">
                  <c:v>45604</c:v>
                </c:pt>
                <c:pt idx="80">
                  <c:v>45608</c:v>
                </c:pt>
                <c:pt idx="81">
                  <c:v>45609</c:v>
                </c:pt>
                <c:pt idx="82">
                  <c:v>45610</c:v>
                </c:pt>
                <c:pt idx="83">
                  <c:v>45611</c:v>
                </c:pt>
                <c:pt idx="84">
                  <c:v>45614</c:v>
                </c:pt>
                <c:pt idx="85">
                  <c:v>45615</c:v>
                </c:pt>
                <c:pt idx="86">
                  <c:v>45616</c:v>
                </c:pt>
                <c:pt idx="87">
                  <c:v>45617</c:v>
                </c:pt>
                <c:pt idx="88">
                  <c:v>45618</c:v>
                </c:pt>
                <c:pt idx="89">
                  <c:v>45621</c:v>
                </c:pt>
                <c:pt idx="90">
                  <c:v>45622</c:v>
                </c:pt>
                <c:pt idx="91">
                  <c:v>45623</c:v>
                </c:pt>
                <c:pt idx="92">
                  <c:v>45625</c:v>
                </c:pt>
                <c:pt idx="93">
                  <c:v>45628</c:v>
                </c:pt>
                <c:pt idx="94">
                  <c:v>45629</c:v>
                </c:pt>
                <c:pt idx="95">
                  <c:v>45630</c:v>
                </c:pt>
                <c:pt idx="96">
                  <c:v>45631</c:v>
                </c:pt>
                <c:pt idx="97">
                  <c:v>45632</c:v>
                </c:pt>
                <c:pt idx="98">
                  <c:v>45635</c:v>
                </c:pt>
                <c:pt idx="99">
                  <c:v>45636</c:v>
                </c:pt>
                <c:pt idx="100">
                  <c:v>45637</c:v>
                </c:pt>
                <c:pt idx="101">
                  <c:v>45638</c:v>
                </c:pt>
                <c:pt idx="102">
                  <c:v>45639</c:v>
                </c:pt>
                <c:pt idx="103">
                  <c:v>45642</c:v>
                </c:pt>
                <c:pt idx="104">
                  <c:v>45643</c:v>
                </c:pt>
                <c:pt idx="105">
                  <c:v>45644</c:v>
                </c:pt>
                <c:pt idx="106">
                  <c:v>45645</c:v>
                </c:pt>
                <c:pt idx="107">
                  <c:v>45646</c:v>
                </c:pt>
                <c:pt idx="108">
                  <c:v>45649</c:v>
                </c:pt>
                <c:pt idx="109">
                  <c:v>45650</c:v>
                </c:pt>
                <c:pt idx="110">
                  <c:v>45652</c:v>
                </c:pt>
                <c:pt idx="111">
                  <c:v>45653</c:v>
                </c:pt>
                <c:pt idx="112">
                  <c:v>45656</c:v>
                </c:pt>
                <c:pt idx="113">
                  <c:v>45657</c:v>
                </c:pt>
                <c:pt idx="114">
                  <c:v>45659</c:v>
                </c:pt>
                <c:pt idx="115">
                  <c:v>45660</c:v>
                </c:pt>
                <c:pt idx="116">
                  <c:v>45663</c:v>
                </c:pt>
                <c:pt idx="117">
                  <c:v>45664</c:v>
                </c:pt>
                <c:pt idx="118">
                  <c:v>45665</c:v>
                </c:pt>
                <c:pt idx="119">
                  <c:v>45666</c:v>
                </c:pt>
                <c:pt idx="120">
                  <c:v>45667</c:v>
                </c:pt>
                <c:pt idx="121">
                  <c:v>45670</c:v>
                </c:pt>
                <c:pt idx="122">
                  <c:v>45671</c:v>
                </c:pt>
                <c:pt idx="123">
                  <c:v>45672</c:v>
                </c:pt>
                <c:pt idx="124">
                  <c:v>45673</c:v>
                </c:pt>
                <c:pt idx="125">
                  <c:v>45674</c:v>
                </c:pt>
                <c:pt idx="126">
                  <c:v>45678</c:v>
                </c:pt>
                <c:pt idx="127">
                  <c:v>45679</c:v>
                </c:pt>
                <c:pt idx="128">
                  <c:v>45680</c:v>
                </c:pt>
                <c:pt idx="129">
                  <c:v>45681</c:v>
                </c:pt>
                <c:pt idx="130">
                  <c:v>45684</c:v>
                </c:pt>
                <c:pt idx="131">
                  <c:v>45685</c:v>
                </c:pt>
                <c:pt idx="132">
                  <c:v>45686</c:v>
                </c:pt>
                <c:pt idx="133">
                  <c:v>45687</c:v>
                </c:pt>
                <c:pt idx="134">
                  <c:v>45688</c:v>
                </c:pt>
                <c:pt idx="135">
                  <c:v>45691</c:v>
                </c:pt>
                <c:pt idx="136">
                  <c:v>45692</c:v>
                </c:pt>
                <c:pt idx="137">
                  <c:v>45693</c:v>
                </c:pt>
                <c:pt idx="138">
                  <c:v>45694</c:v>
                </c:pt>
                <c:pt idx="139">
                  <c:v>45695</c:v>
                </c:pt>
                <c:pt idx="140">
                  <c:v>45698</c:v>
                </c:pt>
                <c:pt idx="141">
                  <c:v>45699</c:v>
                </c:pt>
                <c:pt idx="142">
                  <c:v>45700</c:v>
                </c:pt>
                <c:pt idx="143">
                  <c:v>45701</c:v>
                </c:pt>
                <c:pt idx="144">
                  <c:v>45702</c:v>
                </c:pt>
                <c:pt idx="145">
                  <c:v>45706</c:v>
                </c:pt>
                <c:pt idx="146">
                  <c:v>45707</c:v>
                </c:pt>
                <c:pt idx="147">
                  <c:v>45708</c:v>
                </c:pt>
                <c:pt idx="148">
                  <c:v>45709</c:v>
                </c:pt>
                <c:pt idx="149">
                  <c:v>45712</c:v>
                </c:pt>
                <c:pt idx="150">
                  <c:v>45713</c:v>
                </c:pt>
                <c:pt idx="151">
                  <c:v>45714</c:v>
                </c:pt>
                <c:pt idx="152">
                  <c:v>45715</c:v>
                </c:pt>
                <c:pt idx="153">
                  <c:v>45716</c:v>
                </c:pt>
                <c:pt idx="154">
                  <c:v>45719</c:v>
                </c:pt>
                <c:pt idx="155">
                  <c:v>45720</c:v>
                </c:pt>
                <c:pt idx="156">
                  <c:v>45721</c:v>
                </c:pt>
                <c:pt idx="157">
                  <c:v>45722</c:v>
                </c:pt>
                <c:pt idx="158">
                  <c:v>45723</c:v>
                </c:pt>
                <c:pt idx="159">
                  <c:v>45726</c:v>
                </c:pt>
                <c:pt idx="160">
                  <c:v>45727</c:v>
                </c:pt>
                <c:pt idx="161">
                  <c:v>45728</c:v>
                </c:pt>
                <c:pt idx="162">
                  <c:v>45729</c:v>
                </c:pt>
                <c:pt idx="163">
                  <c:v>45730</c:v>
                </c:pt>
                <c:pt idx="164">
                  <c:v>45733</c:v>
                </c:pt>
                <c:pt idx="165">
                  <c:v>45734</c:v>
                </c:pt>
                <c:pt idx="166">
                  <c:v>45735</c:v>
                </c:pt>
                <c:pt idx="167">
                  <c:v>45736</c:v>
                </c:pt>
                <c:pt idx="168">
                  <c:v>45737</c:v>
                </c:pt>
                <c:pt idx="169">
                  <c:v>45740</c:v>
                </c:pt>
                <c:pt idx="170">
                  <c:v>45741</c:v>
                </c:pt>
                <c:pt idx="171">
                  <c:v>45742</c:v>
                </c:pt>
                <c:pt idx="172">
                  <c:v>45743</c:v>
                </c:pt>
                <c:pt idx="173">
                  <c:v>45744</c:v>
                </c:pt>
                <c:pt idx="174">
                  <c:v>45747</c:v>
                </c:pt>
                <c:pt idx="175">
                  <c:v>45748</c:v>
                </c:pt>
                <c:pt idx="176">
                  <c:v>45749</c:v>
                </c:pt>
                <c:pt idx="177">
                  <c:v>45750</c:v>
                </c:pt>
                <c:pt idx="178">
                  <c:v>45751</c:v>
                </c:pt>
                <c:pt idx="179">
                  <c:v>45754</c:v>
                </c:pt>
                <c:pt idx="180">
                  <c:v>45755</c:v>
                </c:pt>
                <c:pt idx="181">
                  <c:v>45756</c:v>
                </c:pt>
                <c:pt idx="182">
                  <c:v>45757</c:v>
                </c:pt>
                <c:pt idx="183">
                  <c:v>45761</c:v>
                </c:pt>
                <c:pt idx="184">
                  <c:v>45762</c:v>
                </c:pt>
                <c:pt idx="185">
                  <c:v>45763</c:v>
                </c:pt>
                <c:pt idx="186">
                  <c:v>45764</c:v>
                </c:pt>
                <c:pt idx="187">
                  <c:v>45768</c:v>
                </c:pt>
                <c:pt idx="188">
                  <c:v>45769</c:v>
                </c:pt>
                <c:pt idx="189">
                  <c:v>45770</c:v>
                </c:pt>
                <c:pt idx="190">
                  <c:v>45771</c:v>
                </c:pt>
                <c:pt idx="191">
                  <c:v>45772</c:v>
                </c:pt>
                <c:pt idx="192">
                  <c:v>45775</c:v>
                </c:pt>
                <c:pt idx="193">
                  <c:v>45776</c:v>
                </c:pt>
                <c:pt idx="194">
                  <c:v>45777</c:v>
                </c:pt>
                <c:pt idx="195">
                  <c:v>45778</c:v>
                </c:pt>
                <c:pt idx="196">
                  <c:v>45779</c:v>
                </c:pt>
                <c:pt idx="197">
                  <c:v>45782</c:v>
                </c:pt>
                <c:pt idx="198">
                  <c:v>45783</c:v>
                </c:pt>
                <c:pt idx="199">
                  <c:v>45784</c:v>
                </c:pt>
                <c:pt idx="200">
                  <c:v>45785</c:v>
                </c:pt>
                <c:pt idx="201">
                  <c:v>45786</c:v>
                </c:pt>
                <c:pt idx="202">
                  <c:v>45791</c:v>
                </c:pt>
                <c:pt idx="203">
                  <c:v>45792</c:v>
                </c:pt>
                <c:pt idx="204">
                  <c:v>45793</c:v>
                </c:pt>
                <c:pt idx="205">
                  <c:v>45796</c:v>
                </c:pt>
                <c:pt idx="206">
                  <c:v>45797</c:v>
                </c:pt>
                <c:pt idx="207">
                  <c:v>45798</c:v>
                </c:pt>
                <c:pt idx="208">
                  <c:v>45799</c:v>
                </c:pt>
                <c:pt idx="209">
                  <c:v>45800</c:v>
                </c:pt>
                <c:pt idx="210">
                  <c:v>45804</c:v>
                </c:pt>
                <c:pt idx="211">
                  <c:v>45805</c:v>
                </c:pt>
                <c:pt idx="212">
                  <c:v>45806</c:v>
                </c:pt>
                <c:pt idx="213">
                  <c:v>45807</c:v>
                </c:pt>
                <c:pt idx="214">
                  <c:v>45810</c:v>
                </c:pt>
                <c:pt idx="215">
                  <c:v>45811</c:v>
                </c:pt>
                <c:pt idx="216">
                  <c:v>45812</c:v>
                </c:pt>
                <c:pt idx="217">
                  <c:v>45813</c:v>
                </c:pt>
                <c:pt idx="218">
                  <c:v>45814</c:v>
                </c:pt>
                <c:pt idx="219">
                  <c:v>45817</c:v>
                </c:pt>
                <c:pt idx="220">
                  <c:v>45818</c:v>
                </c:pt>
                <c:pt idx="221">
                  <c:v>45819</c:v>
                </c:pt>
                <c:pt idx="222">
                  <c:v>45820</c:v>
                </c:pt>
                <c:pt idx="223">
                  <c:v>45821</c:v>
                </c:pt>
                <c:pt idx="224">
                  <c:v>45824</c:v>
                </c:pt>
                <c:pt idx="225">
                  <c:v>45825</c:v>
                </c:pt>
                <c:pt idx="226">
                  <c:v>45826</c:v>
                </c:pt>
                <c:pt idx="227">
                  <c:v>45828</c:v>
                </c:pt>
                <c:pt idx="228">
                  <c:v>45831</c:v>
                </c:pt>
                <c:pt idx="229">
                  <c:v>45832</c:v>
                </c:pt>
                <c:pt idx="230">
                  <c:v>45833</c:v>
                </c:pt>
                <c:pt idx="231">
                  <c:v>45834</c:v>
                </c:pt>
                <c:pt idx="232">
                  <c:v>45835</c:v>
                </c:pt>
                <c:pt idx="233">
                  <c:v>45838</c:v>
                </c:pt>
                <c:pt idx="234">
                  <c:v>45839</c:v>
                </c:pt>
                <c:pt idx="235">
                  <c:v>45840</c:v>
                </c:pt>
                <c:pt idx="236">
                  <c:v>45841</c:v>
                </c:pt>
                <c:pt idx="237">
                  <c:v>45845</c:v>
                </c:pt>
                <c:pt idx="238">
                  <c:v>45846</c:v>
                </c:pt>
                <c:pt idx="239">
                  <c:v>45847</c:v>
                </c:pt>
                <c:pt idx="240">
                  <c:v>45848</c:v>
                </c:pt>
                <c:pt idx="241">
                  <c:v>45849</c:v>
                </c:pt>
                <c:pt idx="242">
                  <c:v>45852</c:v>
                </c:pt>
                <c:pt idx="243">
                  <c:v>45853</c:v>
                </c:pt>
                <c:pt idx="244">
                  <c:v>45854</c:v>
                </c:pt>
                <c:pt idx="245">
                  <c:v>45855</c:v>
                </c:pt>
                <c:pt idx="246">
                  <c:v>45856</c:v>
                </c:pt>
              </c:numCache>
            </c:numRef>
          </c:cat>
          <c:val>
            <c:numRef>
              <c:f>工作表1!$C$2:$C$248</c:f>
              <c:numCache>
                <c:formatCode>0.00_ </c:formatCode>
                <c:ptCount val="247"/>
                <c:pt idx="0">
                  <c:v>-5.1400000000000001E-2</c:v>
                </c:pt>
                <c:pt idx="1">
                  <c:v>-2.75E-2</c:v>
                </c:pt>
                <c:pt idx="2">
                  <c:v>-1.34E-2</c:v>
                </c:pt>
                <c:pt idx="3">
                  <c:v>-1.01E-2</c:v>
                </c:pt>
                <c:pt idx="4">
                  <c:v>6.7400000000000002E-2</c:v>
                </c:pt>
                <c:pt idx="5">
                  <c:v>1.9099999999999999E-2</c:v>
                </c:pt>
                <c:pt idx="6">
                  <c:v>-1.4200000000000001E-2</c:v>
                </c:pt>
                <c:pt idx="7">
                  <c:v>-3.8800000000000001E-2</c:v>
                </c:pt>
                <c:pt idx="8">
                  <c:v>-4.99E-2</c:v>
                </c:pt>
                <c:pt idx="9">
                  <c:v>-9.6100000000000005E-2</c:v>
                </c:pt>
                <c:pt idx="10">
                  <c:v>-0.13550000000000001</c:v>
                </c:pt>
                <c:pt idx="11">
                  <c:v>-0.2135</c:v>
                </c:pt>
                <c:pt idx="12">
                  <c:v>-0.26390000000000002</c:v>
                </c:pt>
                <c:pt idx="13">
                  <c:v>-0.16980000000000001</c:v>
                </c:pt>
                <c:pt idx="14">
                  <c:v>-9.8699999999999996E-2</c:v>
                </c:pt>
                <c:pt idx="15">
                  <c:v>-8.6599999999999996E-2</c:v>
                </c:pt>
                <c:pt idx="16">
                  <c:v>-0.1113</c:v>
                </c:pt>
                <c:pt idx="17">
                  <c:v>-0.1208</c:v>
                </c:pt>
                <c:pt idx="18">
                  <c:v>-0.17849999999999999</c:v>
                </c:pt>
                <c:pt idx="19">
                  <c:v>-0.2215</c:v>
                </c:pt>
                <c:pt idx="20">
                  <c:v>-0.1555</c:v>
                </c:pt>
                <c:pt idx="21">
                  <c:v>-0.20130000000000001</c:v>
                </c:pt>
                <c:pt idx="22">
                  <c:v>-0.23519999999999999</c:v>
                </c:pt>
                <c:pt idx="23">
                  <c:v>-0.25790000000000002</c:v>
                </c:pt>
                <c:pt idx="24">
                  <c:v>-0.2492</c:v>
                </c:pt>
                <c:pt idx="25">
                  <c:v>-0.20680000000000001</c:v>
                </c:pt>
                <c:pt idx="26">
                  <c:v>-0.21290000000000001</c:v>
                </c:pt>
                <c:pt idx="27">
                  <c:v>-0.21659999999999999</c:v>
                </c:pt>
                <c:pt idx="28">
                  <c:v>-0.1661</c:v>
                </c:pt>
                <c:pt idx="29">
                  <c:v>-0.15840000000000001</c:v>
                </c:pt>
                <c:pt idx="30">
                  <c:v>-0.1401</c:v>
                </c:pt>
                <c:pt idx="31">
                  <c:v>-0.1099</c:v>
                </c:pt>
                <c:pt idx="32">
                  <c:v>-0.17469999999999999</c:v>
                </c:pt>
                <c:pt idx="33">
                  <c:v>-0.2014</c:v>
                </c:pt>
                <c:pt idx="34">
                  <c:v>-0.2286</c:v>
                </c:pt>
                <c:pt idx="35">
                  <c:v>-0.2079</c:v>
                </c:pt>
                <c:pt idx="36">
                  <c:v>-0.23719999999999999</c:v>
                </c:pt>
                <c:pt idx="37">
                  <c:v>-0.24959999999999999</c:v>
                </c:pt>
                <c:pt idx="38">
                  <c:v>-0.2722</c:v>
                </c:pt>
                <c:pt idx="39">
                  <c:v>-0.23469999999999999</c:v>
                </c:pt>
                <c:pt idx="40">
                  <c:v>-0.23130000000000001</c:v>
                </c:pt>
                <c:pt idx="41">
                  <c:v>-0.25890000000000002</c:v>
                </c:pt>
                <c:pt idx="42">
                  <c:v>-0.25309999999999999</c:v>
                </c:pt>
                <c:pt idx="43">
                  <c:v>-0.17610000000000001</c:v>
                </c:pt>
                <c:pt idx="44">
                  <c:v>-0.14249999999999999</c:v>
                </c:pt>
                <c:pt idx="45">
                  <c:v>-0.1386</c:v>
                </c:pt>
                <c:pt idx="46">
                  <c:v>-0.1234</c:v>
                </c:pt>
                <c:pt idx="47">
                  <c:v>-9.7799999999999998E-2</c:v>
                </c:pt>
                <c:pt idx="48">
                  <c:v>-5.3800000000000001E-2</c:v>
                </c:pt>
                <c:pt idx="49">
                  <c:v>-9.1200000000000003E-2</c:v>
                </c:pt>
                <c:pt idx="50">
                  <c:v>-0.1022</c:v>
                </c:pt>
                <c:pt idx="51">
                  <c:v>-9.5200000000000007E-2</c:v>
                </c:pt>
                <c:pt idx="52">
                  <c:v>-0.13719999999999999</c:v>
                </c:pt>
                <c:pt idx="53">
                  <c:v>-9.0200000000000002E-2</c:v>
                </c:pt>
                <c:pt idx="54">
                  <c:v>-5.4600000000000003E-2</c:v>
                </c:pt>
                <c:pt idx="55">
                  <c:v>-5.2600000000000001E-2</c:v>
                </c:pt>
                <c:pt idx="56">
                  <c:v>2.9499999999999998E-2</c:v>
                </c:pt>
                <c:pt idx="57">
                  <c:v>-4.3E-3</c:v>
                </c:pt>
                <c:pt idx="58">
                  <c:v>5.9799999999999999E-2</c:v>
                </c:pt>
                <c:pt idx="59">
                  <c:v>6.6199999999999995E-2</c:v>
                </c:pt>
                <c:pt idx="60">
                  <c:v>0.129</c:v>
                </c:pt>
                <c:pt idx="61">
                  <c:v>6.4000000000000003E-3</c:v>
                </c:pt>
                <c:pt idx="62">
                  <c:v>1.5800000000000002E-2</c:v>
                </c:pt>
                <c:pt idx="63">
                  <c:v>0.1232</c:v>
                </c:pt>
                <c:pt idx="64">
                  <c:v>0.12529999999999999</c:v>
                </c:pt>
                <c:pt idx="65">
                  <c:v>0.20949999999999999</c:v>
                </c:pt>
                <c:pt idx="66">
                  <c:v>0.2155</c:v>
                </c:pt>
                <c:pt idx="67">
                  <c:v>0.22700000000000001</c:v>
                </c:pt>
                <c:pt idx="68">
                  <c:v>0.18659999999999999</c:v>
                </c:pt>
                <c:pt idx="69">
                  <c:v>0.2175</c:v>
                </c:pt>
                <c:pt idx="70">
                  <c:v>0.2293</c:v>
                </c:pt>
                <c:pt idx="71">
                  <c:v>0.2432</c:v>
                </c:pt>
                <c:pt idx="72">
                  <c:v>0.21490000000000001</c:v>
                </c:pt>
                <c:pt idx="73">
                  <c:v>0.17699999999999999</c:v>
                </c:pt>
                <c:pt idx="74">
                  <c:v>0.2944</c:v>
                </c:pt>
                <c:pt idx="75">
                  <c:v>0.23519999999999999</c:v>
                </c:pt>
                <c:pt idx="76">
                  <c:v>0.17780000000000001</c:v>
                </c:pt>
                <c:pt idx="77">
                  <c:v>0.31969999999999998</c:v>
                </c:pt>
                <c:pt idx="78">
                  <c:v>0.2482</c:v>
                </c:pt>
                <c:pt idx="79">
                  <c:v>0.15709999999999999</c:v>
                </c:pt>
                <c:pt idx="80">
                  <c:v>0.23619999999999999</c:v>
                </c:pt>
                <c:pt idx="81">
                  <c:v>0.33489999999999998</c:v>
                </c:pt>
                <c:pt idx="82">
                  <c:v>0.2261</c:v>
                </c:pt>
                <c:pt idx="83">
                  <c:v>0.29099999999999998</c:v>
                </c:pt>
                <c:pt idx="84">
                  <c:v>0.29899999999999999</c:v>
                </c:pt>
                <c:pt idx="85">
                  <c:v>0.26090000000000002</c:v>
                </c:pt>
                <c:pt idx="86">
                  <c:v>0.23019999999999999</c:v>
                </c:pt>
                <c:pt idx="87">
                  <c:v>0.22189999999999999</c:v>
                </c:pt>
                <c:pt idx="88">
                  <c:v>0.1958</c:v>
                </c:pt>
                <c:pt idx="89">
                  <c:v>8.7800000000000003E-2</c:v>
                </c:pt>
                <c:pt idx="90">
                  <c:v>0.1431</c:v>
                </c:pt>
                <c:pt idx="91">
                  <c:v>0.10780000000000001</c:v>
                </c:pt>
                <c:pt idx="92">
                  <c:v>9.9099999999999994E-2</c:v>
                </c:pt>
                <c:pt idx="93">
                  <c:v>6.7900000000000002E-2</c:v>
                </c:pt>
                <c:pt idx="94">
                  <c:v>0.1163</c:v>
                </c:pt>
                <c:pt idx="95">
                  <c:v>0.1216</c:v>
                </c:pt>
                <c:pt idx="96">
                  <c:v>5.8200000000000002E-2</c:v>
                </c:pt>
                <c:pt idx="97">
                  <c:v>7.9200000000000007E-2</c:v>
                </c:pt>
                <c:pt idx="98">
                  <c:v>0.10290000000000001</c:v>
                </c:pt>
                <c:pt idx="99">
                  <c:v>0.11559999999999999</c:v>
                </c:pt>
                <c:pt idx="100">
                  <c:v>0.17499999999999999</c:v>
                </c:pt>
                <c:pt idx="101">
                  <c:v>0.2346</c:v>
                </c:pt>
                <c:pt idx="102">
                  <c:v>0.29139999999999999</c:v>
                </c:pt>
                <c:pt idx="103">
                  <c:v>0.27710000000000001</c:v>
                </c:pt>
                <c:pt idx="104">
                  <c:v>0.28860000000000002</c:v>
                </c:pt>
                <c:pt idx="105">
                  <c:v>0.32869999999999999</c:v>
                </c:pt>
                <c:pt idx="106">
                  <c:v>0.44429999999999997</c:v>
                </c:pt>
                <c:pt idx="107">
                  <c:v>0.39350000000000002</c:v>
                </c:pt>
                <c:pt idx="108">
                  <c:v>0.45169999999999999</c:v>
                </c:pt>
                <c:pt idx="109">
                  <c:v>0.4385</c:v>
                </c:pt>
                <c:pt idx="110">
                  <c:v>0.44009999999999999</c:v>
                </c:pt>
                <c:pt idx="111">
                  <c:v>0.50360000000000005</c:v>
                </c:pt>
                <c:pt idx="112">
                  <c:v>0.4708</c:v>
                </c:pt>
                <c:pt idx="113">
                  <c:v>0.49280000000000002</c:v>
                </c:pt>
                <c:pt idx="114">
                  <c:v>0.49180000000000001</c:v>
                </c:pt>
                <c:pt idx="115">
                  <c:v>0.50760000000000005</c:v>
                </c:pt>
                <c:pt idx="116">
                  <c:v>0.54110000000000003</c:v>
                </c:pt>
                <c:pt idx="117">
                  <c:v>0.60599999999999998</c:v>
                </c:pt>
                <c:pt idx="118">
                  <c:v>0.61580000000000001</c:v>
                </c:pt>
                <c:pt idx="119">
                  <c:v>0.63390000000000002</c:v>
                </c:pt>
                <c:pt idx="120">
                  <c:v>0.65080000000000005</c:v>
                </c:pt>
                <c:pt idx="121">
                  <c:v>0.66100000000000003</c:v>
                </c:pt>
                <c:pt idx="122">
                  <c:v>0.68179999999999996</c:v>
                </c:pt>
                <c:pt idx="123">
                  <c:v>0.59109999999999996</c:v>
                </c:pt>
                <c:pt idx="124">
                  <c:v>0.5857</c:v>
                </c:pt>
                <c:pt idx="125">
                  <c:v>0.53280000000000005</c:v>
                </c:pt>
                <c:pt idx="126">
                  <c:v>0.47270000000000001</c:v>
                </c:pt>
                <c:pt idx="127">
                  <c:v>0.49170000000000003</c:v>
                </c:pt>
                <c:pt idx="128">
                  <c:v>0.54949999999999999</c:v>
                </c:pt>
                <c:pt idx="129">
                  <c:v>0.5403</c:v>
                </c:pt>
                <c:pt idx="130">
                  <c:v>0.4405</c:v>
                </c:pt>
                <c:pt idx="131">
                  <c:v>0.49259999999999998</c:v>
                </c:pt>
                <c:pt idx="132">
                  <c:v>0.47370000000000001</c:v>
                </c:pt>
                <c:pt idx="133">
                  <c:v>0.46160000000000001</c:v>
                </c:pt>
                <c:pt idx="134">
                  <c:v>0.502</c:v>
                </c:pt>
                <c:pt idx="135">
                  <c:v>0.42530000000000001</c:v>
                </c:pt>
                <c:pt idx="136">
                  <c:v>0.43619999999999998</c:v>
                </c:pt>
                <c:pt idx="137">
                  <c:v>0.34410000000000002</c:v>
                </c:pt>
                <c:pt idx="138">
                  <c:v>0.32950000000000002</c:v>
                </c:pt>
                <c:pt idx="139">
                  <c:v>0.32129999999999997</c:v>
                </c:pt>
                <c:pt idx="140">
                  <c:v>0.33739999999999998</c:v>
                </c:pt>
                <c:pt idx="141">
                  <c:v>0.37940000000000002</c:v>
                </c:pt>
                <c:pt idx="142">
                  <c:v>0.45519999999999999</c:v>
                </c:pt>
                <c:pt idx="143">
                  <c:v>0.35599999999999998</c:v>
                </c:pt>
                <c:pt idx="144">
                  <c:v>0.3362</c:v>
                </c:pt>
                <c:pt idx="145">
                  <c:v>0.4</c:v>
                </c:pt>
                <c:pt idx="146">
                  <c:v>0.40529999999999999</c:v>
                </c:pt>
                <c:pt idx="147">
                  <c:v>0.38109999999999999</c:v>
                </c:pt>
                <c:pt idx="148">
                  <c:v>0.3468</c:v>
                </c:pt>
                <c:pt idx="149">
                  <c:v>0.3478</c:v>
                </c:pt>
                <c:pt idx="150">
                  <c:v>0.28689999999999999</c:v>
                </c:pt>
                <c:pt idx="151">
                  <c:v>0.24979999999999999</c:v>
                </c:pt>
                <c:pt idx="152">
                  <c:v>0.29060000000000002</c:v>
                </c:pt>
                <c:pt idx="153">
                  <c:v>0.2752</c:v>
                </c:pt>
                <c:pt idx="154">
                  <c:v>0.21929999999999999</c:v>
                </c:pt>
                <c:pt idx="155">
                  <c:v>0.29149999999999998</c:v>
                </c:pt>
                <c:pt idx="156">
                  <c:v>0.32440000000000002</c:v>
                </c:pt>
                <c:pt idx="157">
                  <c:v>0.37090000000000001</c:v>
                </c:pt>
                <c:pt idx="158">
                  <c:v>0.38450000000000001</c:v>
                </c:pt>
                <c:pt idx="159">
                  <c:v>0.33100000000000002</c:v>
                </c:pt>
                <c:pt idx="160">
                  <c:v>0.38850000000000001</c:v>
                </c:pt>
                <c:pt idx="161">
                  <c:v>0.40500000000000003</c:v>
                </c:pt>
                <c:pt idx="162">
                  <c:v>0.37959999999999999</c:v>
                </c:pt>
                <c:pt idx="163">
                  <c:v>0.38529999999999998</c:v>
                </c:pt>
                <c:pt idx="164">
                  <c:v>0.3579</c:v>
                </c:pt>
                <c:pt idx="165">
                  <c:v>0.34499999999999997</c:v>
                </c:pt>
                <c:pt idx="166">
                  <c:v>0.32169999999999999</c:v>
                </c:pt>
                <c:pt idx="167">
                  <c:v>0.32390000000000002</c:v>
                </c:pt>
                <c:pt idx="168">
                  <c:v>0.36630000000000001</c:v>
                </c:pt>
                <c:pt idx="169">
                  <c:v>0.4148</c:v>
                </c:pt>
                <c:pt idx="170">
                  <c:v>0.40760000000000002</c:v>
                </c:pt>
                <c:pt idx="171">
                  <c:v>0.44230000000000003</c:v>
                </c:pt>
                <c:pt idx="172">
                  <c:v>0.48659999999999998</c:v>
                </c:pt>
                <c:pt idx="173">
                  <c:v>0.41620000000000001</c:v>
                </c:pt>
                <c:pt idx="174">
                  <c:v>0.38569999999999999</c:v>
                </c:pt>
                <c:pt idx="175">
                  <c:v>0.33360000000000001</c:v>
                </c:pt>
                <c:pt idx="176">
                  <c:v>0.33839999999999998</c:v>
                </c:pt>
                <c:pt idx="177">
                  <c:v>0.32140000000000002</c:v>
                </c:pt>
                <c:pt idx="178">
                  <c:v>0.25459999999999999</c:v>
                </c:pt>
                <c:pt idx="179">
                  <c:v>0.43259999999999998</c:v>
                </c:pt>
                <c:pt idx="180">
                  <c:v>0.60160000000000002</c:v>
                </c:pt>
                <c:pt idx="181">
                  <c:v>0.54020000000000001</c:v>
                </c:pt>
                <c:pt idx="182">
                  <c:v>0.70669999999999999</c:v>
                </c:pt>
                <c:pt idx="183">
                  <c:v>0.65110000000000001</c:v>
                </c:pt>
                <c:pt idx="184">
                  <c:v>0.64480000000000004</c:v>
                </c:pt>
                <c:pt idx="185">
                  <c:v>0.62219999999999998</c:v>
                </c:pt>
                <c:pt idx="186">
                  <c:v>0.6694</c:v>
                </c:pt>
                <c:pt idx="187">
                  <c:v>0.83879999999999999</c:v>
                </c:pt>
                <c:pt idx="188">
                  <c:v>0.77439999999999998</c:v>
                </c:pt>
                <c:pt idx="189">
                  <c:v>0.69020000000000004</c:v>
                </c:pt>
                <c:pt idx="190">
                  <c:v>0.65</c:v>
                </c:pt>
                <c:pt idx="191">
                  <c:v>0.61629999999999996</c:v>
                </c:pt>
                <c:pt idx="192">
                  <c:v>0.60229999999999995</c:v>
                </c:pt>
                <c:pt idx="193">
                  <c:v>0.56240000000000001</c:v>
                </c:pt>
                <c:pt idx="194">
                  <c:v>0.60970000000000002</c:v>
                </c:pt>
                <c:pt idx="195">
                  <c:v>0.65169999999999995</c:v>
                </c:pt>
                <c:pt idx="196">
                  <c:v>0.65859999999999996</c:v>
                </c:pt>
                <c:pt idx="197">
                  <c:v>0.69610000000000005</c:v>
                </c:pt>
                <c:pt idx="198">
                  <c:v>0.69879999999999998</c:v>
                </c:pt>
                <c:pt idx="199">
                  <c:v>0.64219999999999999</c:v>
                </c:pt>
                <c:pt idx="200">
                  <c:v>0.68169999999999997</c:v>
                </c:pt>
                <c:pt idx="201">
                  <c:v>0.68359999999999999</c:v>
                </c:pt>
                <c:pt idx="202">
                  <c:v>0.75419999999999998</c:v>
                </c:pt>
                <c:pt idx="203">
                  <c:v>0.7319</c:v>
                </c:pt>
                <c:pt idx="204">
                  <c:v>0.70289999999999997</c:v>
                </c:pt>
                <c:pt idx="205">
                  <c:v>0.75319999999999998</c:v>
                </c:pt>
                <c:pt idx="206">
                  <c:v>0.79479999999999995</c:v>
                </c:pt>
                <c:pt idx="207">
                  <c:v>0.91169999999999995</c:v>
                </c:pt>
                <c:pt idx="208">
                  <c:v>0.87360000000000004</c:v>
                </c:pt>
                <c:pt idx="209">
                  <c:v>0.83450000000000002</c:v>
                </c:pt>
                <c:pt idx="210">
                  <c:v>0.75800000000000001</c:v>
                </c:pt>
                <c:pt idx="211">
                  <c:v>0.78190000000000004</c:v>
                </c:pt>
                <c:pt idx="212">
                  <c:v>0.74739999999999995</c:v>
                </c:pt>
                <c:pt idx="213">
                  <c:v>0.75590000000000002</c:v>
                </c:pt>
                <c:pt idx="214">
                  <c:v>0.80630000000000002</c:v>
                </c:pt>
                <c:pt idx="215">
                  <c:v>0.79010000000000002</c:v>
                </c:pt>
                <c:pt idx="216">
                  <c:v>0.71760000000000002</c:v>
                </c:pt>
                <c:pt idx="217">
                  <c:v>0.69710000000000005</c:v>
                </c:pt>
                <c:pt idx="218">
                  <c:v>0.751</c:v>
                </c:pt>
                <c:pt idx="219">
                  <c:v>0.74390000000000001</c:v>
                </c:pt>
                <c:pt idx="220">
                  <c:v>0.72019999999999995</c:v>
                </c:pt>
                <c:pt idx="221">
                  <c:v>0.70269999999999999</c:v>
                </c:pt>
                <c:pt idx="222">
                  <c:v>0.64239999999999997</c:v>
                </c:pt>
                <c:pt idx="223">
                  <c:v>0.70389999999999997</c:v>
                </c:pt>
                <c:pt idx="224">
                  <c:v>0.75109999999999999</c:v>
                </c:pt>
                <c:pt idx="225">
                  <c:v>0.67479999999999996</c:v>
                </c:pt>
                <c:pt idx="226">
                  <c:v>0.68489999999999995</c:v>
                </c:pt>
                <c:pt idx="227">
                  <c:v>0.70409999999999995</c:v>
                </c:pt>
                <c:pt idx="228">
                  <c:v>0.69789999999999996</c:v>
                </c:pt>
                <c:pt idx="229">
                  <c:v>0.67700000000000005</c:v>
                </c:pt>
                <c:pt idx="230">
                  <c:v>0.68569999999999998</c:v>
                </c:pt>
                <c:pt idx="231">
                  <c:v>0.68689999999999996</c:v>
                </c:pt>
                <c:pt idx="232">
                  <c:v>0.71160000000000001</c:v>
                </c:pt>
                <c:pt idx="233">
                  <c:v>0.64080000000000004</c:v>
                </c:pt>
                <c:pt idx="234">
                  <c:v>0.61870000000000003</c:v>
                </c:pt>
                <c:pt idx="235">
                  <c:v>0.67459999999999998</c:v>
                </c:pt>
                <c:pt idx="236">
                  <c:v>0.66249999999999998</c:v>
                </c:pt>
                <c:pt idx="237">
                  <c:v>0.73640000000000005</c:v>
                </c:pt>
                <c:pt idx="238">
                  <c:v>0.74719999999999998</c:v>
                </c:pt>
                <c:pt idx="239">
                  <c:v>0.68559999999999999</c:v>
                </c:pt>
                <c:pt idx="240">
                  <c:v>0.67730000000000001</c:v>
                </c:pt>
                <c:pt idx="241">
                  <c:v>0.77249999999999996</c:v>
                </c:pt>
                <c:pt idx="242">
                  <c:v>0.78029999999999999</c:v>
                </c:pt>
                <c:pt idx="243">
                  <c:v>0.82050000000000001</c:v>
                </c:pt>
                <c:pt idx="244">
                  <c:v>0.83840000000000003</c:v>
                </c:pt>
                <c:pt idx="245">
                  <c:v>0.83120000000000005</c:v>
                </c:pt>
                <c:pt idx="246">
                  <c:v>0.82240000000000002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17-4450-9C6F-465EB8E6E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201199"/>
        <c:axId val="165185807"/>
      </c:lineChart>
      <c:dateAx>
        <c:axId val="1652011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5185807"/>
        <c:crosses val="autoZero"/>
        <c:auto val="1"/>
        <c:lblOffset val="100"/>
        <c:baseTimeUnit val="days"/>
      </c:dateAx>
      <c:valAx>
        <c:axId val="16518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520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KIM!$B$1</c:f>
              <c:strCache>
                <c:ptCount val="1"/>
                <c:pt idx="0">
                  <c:v>KW模型下5年美債期限溢酬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43"/>
              <c:layout>
                <c:manualLayout>
                  <c:x val="-2.1543507794037801E-2"/>
                  <c:y val="-3.9139716706880746E-2"/>
                </c:manualLayout>
              </c:layout>
              <c:tx>
                <c:rich>
                  <a:bodyPr/>
                  <a:lstStyle/>
                  <a:p>
                    <a:fld id="{24414574-CF76-42FD-AC25-118CFA19E7B4}" type="VALUE">
                      <a:rPr lang="en-US" altLang="zh-TW" sz="900">
                        <a:latin typeface="+mn-lt"/>
                      </a:rPr>
                      <a:pPr/>
                      <a:t>[值]</a:t>
                    </a:fld>
                    <a:endParaRPr lang="zh-TW" alt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98F-4D6B-BEAC-79003090AC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KIM!$A$2:$A$248</c:f>
              <c:numCache>
                <c:formatCode>m/d/yyyy</c:formatCode>
                <c:ptCount val="247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45580</c:v>
                </c:pt>
                <c:pt idx="62">
                  <c:v>45581</c:v>
                </c:pt>
                <c:pt idx="63">
                  <c:v>45582</c:v>
                </c:pt>
                <c:pt idx="64">
                  <c:v>45583</c:v>
                </c:pt>
                <c:pt idx="65">
                  <c:v>45586</c:v>
                </c:pt>
                <c:pt idx="66">
                  <c:v>45587</c:v>
                </c:pt>
                <c:pt idx="67">
                  <c:v>45588</c:v>
                </c:pt>
                <c:pt idx="68">
                  <c:v>45589</c:v>
                </c:pt>
                <c:pt idx="69">
                  <c:v>45590</c:v>
                </c:pt>
                <c:pt idx="70">
                  <c:v>45593</c:v>
                </c:pt>
                <c:pt idx="71">
                  <c:v>45594</c:v>
                </c:pt>
                <c:pt idx="72">
                  <c:v>45595</c:v>
                </c:pt>
                <c:pt idx="73">
                  <c:v>45596</c:v>
                </c:pt>
                <c:pt idx="74">
                  <c:v>45597</c:v>
                </c:pt>
                <c:pt idx="75">
                  <c:v>45600</c:v>
                </c:pt>
                <c:pt idx="76">
                  <c:v>45601</c:v>
                </c:pt>
                <c:pt idx="77">
                  <c:v>45602</c:v>
                </c:pt>
                <c:pt idx="78">
                  <c:v>45603</c:v>
                </c:pt>
                <c:pt idx="79">
                  <c:v>45604</c:v>
                </c:pt>
                <c:pt idx="80">
                  <c:v>45608</c:v>
                </c:pt>
                <c:pt idx="81">
                  <c:v>45609</c:v>
                </c:pt>
                <c:pt idx="82">
                  <c:v>45610</c:v>
                </c:pt>
                <c:pt idx="83">
                  <c:v>45611</c:v>
                </c:pt>
                <c:pt idx="84">
                  <c:v>45614</c:v>
                </c:pt>
                <c:pt idx="85">
                  <c:v>45615</c:v>
                </c:pt>
                <c:pt idx="86">
                  <c:v>45616</c:v>
                </c:pt>
                <c:pt idx="87">
                  <c:v>45617</c:v>
                </c:pt>
                <c:pt idx="88">
                  <c:v>45618</c:v>
                </c:pt>
                <c:pt idx="89">
                  <c:v>45621</c:v>
                </c:pt>
                <c:pt idx="90">
                  <c:v>45622</c:v>
                </c:pt>
                <c:pt idx="91">
                  <c:v>45623</c:v>
                </c:pt>
                <c:pt idx="92">
                  <c:v>45625</c:v>
                </c:pt>
                <c:pt idx="93">
                  <c:v>45628</c:v>
                </c:pt>
                <c:pt idx="94">
                  <c:v>45629</c:v>
                </c:pt>
                <c:pt idx="95">
                  <c:v>45630</c:v>
                </c:pt>
                <c:pt idx="96">
                  <c:v>45631</c:v>
                </c:pt>
                <c:pt idx="97">
                  <c:v>45632</c:v>
                </c:pt>
                <c:pt idx="98">
                  <c:v>45635</c:v>
                </c:pt>
                <c:pt idx="99">
                  <c:v>45636</c:v>
                </c:pt>
                <c:pt idx="100">
                  <c:v>45637</c:v>
                </c:pt>
                <c:pt idx="101">
                  <c:v>45638</c:v>
                </c:pt>
                <c:pt idx="102">
                  <c:v>45639</c:v>
                </c:pt>
                <c:pt idx="103">
                  <c:v>45642</c:v>
                </c:pt>
                <c:pt idx="104">
                  <c:v>45643</c:v>
                </c:pt>
                <c:pt idx="105">
                  <c:v>45644</c:v>
                </c:pt>
                <c:pt idx="106">
                  <c:v>45645</c:v>
                </c:pt>
                <c:pt idx="107">
                  <c:v>45646</c:v>
                </c:pt>
                <c:pt idx="108">
                  <c:v>45649</c:v>
                </c:pt>
                <c:pt idx="109">
                  <c:v>45650</c:v>
                </c:pt>
                <c:pt idx="110">
                  <c:v>45652</c:v>
                </c:pt>
                <c:pt idx="111">
                  <c:v>45653</c:v>
                </c:pt>
                <c:pt idx="112">
                  <c:v>45656</c:v>
                </c:pt>
                <c:pt idx="113">
                  <c:v>45657</c:v>
                </c:pt>
                <c:pt idx="114">
                  <c:v>45659</c:v>
                </c:pt>
                <c:pt idx="115">
                  <c:v>45660</c:v>
                </c:pt>
                <c:pt idx="116">
                  <c:v>45663</c:v>
                </c:pt>
                <c:pt idx="117">
                  <c:v>45664</c:v>
                </c:pt>
                <c:pt idx="118">
                  <c:v>45665</c:v>
                </c:pt>
                <c:pt idx="119">
                  <c:v>45666</c:v>
                </c:pt>
                <c:pt idx="120">
                  <c:v>45667</c:v>
                </c:pt>
                <c:pt idx="121">
                  <c:v>45670</c:v>
                </c:pt>
                <c:pt idx="122">
                  <c:v>45671</c:v>
                </c:pt>
                <c:pt idx="123">
                  <c:v>45672</c:v>
                </c:pt>
                <c:pt idx="124">
                  <c:v>45673</c:v>
                </c:pt>
                <c:pt idx="125">
                  <c:v>45674</c:v>
                </c:pt>
                <c:pt idx="126">
                  <c:v>45678</c:v>
                </c:pt>
                <c:pt idx="127">
                  <c:v>45679</c:v>
                </c:pt>
                <c:pt idx="128">
                  <c:v>45680</c:v>
                </c:pt>
                <c:pt idx="129">
                  <c:v>45681</c:v>
                </c:pt>
                <c:pt idx="130">
                  <c:v>45684</c:v>
                </c:pt>
                <c:pt idx="131">
                  <c:v>45685</c:v>
                </c:pt>
                <c:pt idx="132">
                  <c:v>45686</c:v>
                </c:pt>
                <c:pt idx="133">
                  <c:v>45687</c:v>
                </c:pt>
                <c:pt idx="134">
                  <c:v>45688</c:v>
                </c:pt>
                <c:pt idx="135">
                  <c:v>45691</c:v>
                </c:pt>
                <c:pt idx="136">
                  <c:v>45692</c:v>
                </c:pt>
                <c:pt idx="137">
                  <c:v>45693</c:v>
                </c:pt>
                <c:pt idx="138">
                  <c:v>45694</c:v>
                </c:pt>
                <c:pt idx="139">
                  <c:v>45695</c:v>
                </c:pt>
                <c:pt idx="140">
                  <c:v>45698</c:v>
                </c:pt>
                <c:pt idx="141">
                  <c:v>45699</c:v>
                </c:pt>
                <c:pt idx="142">
                  <c:v>45700</c:v>
                </c:pt>
                <c:pt idx="143">
                  <c:v>45701</c:v>
                </c:pt>
                <c:pt idx="144">
                  <c:v>45702</c:v>
                </c:pt>
                <c:pt idx="145">
                  <c:v>45706</c:v>
                </c:pt>
                <c:pt idx="146">
                  <c:v>45707</c:v>
                </c:pt>
                <c:pt idx="147">
                  <c:v>45708</c:v>
                </c:pt>
                <c:pt idx="148">
                  <c:v>45709</c:v>
                </c:pt>
                <c:pt idx="149">
                  <c:v>45712</c:v>
                </c:pt>
                <c:pt idx="150">
                  <c:v>45713</c:v>
                </c:pt>
                <c:pt idx="151">
                  <c:v>45714</c:v>
                </c:pt>
                <c:pt idx="152">
                  <c:v>45715</c:v>
                </c:pt>
                <c:pt idx="153">
                  <c:v>45716</c:v>
                </c:pt>
                <c:pt idx="154">
                  <c:v>45719</c:v>
                </c:pt>
                <c:pt idx="155">
                  <c:v>45720</c:v>
                </c:pt>
                <c:pt idx="156">
                  <c:v>45721</c:v>
                </c:pt>
                <c:pt idx="157">
                  <c:v>45722</c:v>
                </c:pt>
                <c:pt idx="158">
                  <c:v>45723</c:v>
                </c:pt>
                <c:pt idx="159">
                  <c:v>45726</c:v>
                </c:pt>
                <c:pt idx="160">
                  <c:v>45727</c:v>
                </c:pt>
                <c:pt idx="161">
                  <c:v>45728</c:v>
                </c:pt>
                <c:pt idx="162">
                  <c:v>45729</c:v>
                </c:pt>
                <c:pt idx="163">
                  <c:v>45730</c:v>
                </c:pt>
                <c:pt idx="164">
                  <c:v>45733</c:v>
                </c:pt>
                <c:pt idx="165">
                  <c:v>45734</c:v>
                </c:pt>
                <c:pt idx="166">
                  <c:v>45735</c:v>
                </c:pt>
                <c:pt idx="167">
                  <c:v>45736</c:v>
                </c:pt>
                <c:pt idx="168">
                  <c:v>45737</c:v>
                </c:pt>
                <c:pt idx="169">
                  <c:v>45740</c:v>
                </c:pt>
                <c:pt idx="170">
                  <c:v>45741</c:v>
                </c:pt>
                <c:pt idx="171">
                  <c:v>45742</c:v>
                </c:pt>
                <c:pt idx="172">
                  <c:v>45743</c:v>
                </c:pt>
                <c:pt idx="173">
                  <c:v>45744</c:v>
                </c:pt>
                <c:pt idx="174">
                  <c:v>45747</c:v>
                </c:pt>
                <c:pt idx="175">
                  <c:v>45748</c:v>
                </c:pt>
                <c:pt idx="176">
                  <c:v>45749</c:v>
                </c:pt>
                <c:pt idx="177">
                  <c:v>45750</c:v>
                </c:pt>
                <c:pt idx="178">
                  <c:v>45751</c:v>
                </c:pt>
                <c:pt idx="179">
                  <c:v>45754</c:v>
                </c:pt>
                <c:pt idx="180">
                  <c:v>45755</c:v>
                </c:pt>
                <c:pt idx="181">
                  <c:v>45756</c:v>
                </c:pt>
                <c:pt idx="182">
                  <c:v>45757</c:v>
                </c:pt>
                <c:pt idx="183">
                  <c:v>45758</c:v>
                </c:pt>
                <c:pt idx="184">
                  <c:v>45761</c:v>
                </c:pt>
                <c:pt idx="185">
                  <c:v>45762</c:v>
                </c:pt>
                <c:pt idx="186">
                  <c:v>45763</c:v>
                </c:pt>
                <c:pt idx="187">
                  <c:v>45764</c:v>
                </c:pt>
                <c:pt idx="188">
                  <c:v>45768</c:v>
                </c:pt>
                <c:pt idx="189">
                  <c:v>45769</c:v>
                </c:pt>
                <c:pt idx="190">
                  <c:v>45770</c:v>
                </c:pt>
                <c:pt idx="191">
                  <c:v>45771</c:v>
                </c:pt>
                <c:pt idx="192">
                  <c:v>45772</c:v>
                </c:pt>
                <c:pt idx="193">
                  <c:v>45775</c:v>
                </c:pt>
                <c:pt idx="194">
                  <c:v>45776</c:v>
                </c:pt>
                <c:pt idx="195">
                  <c:v>45777</c:v>
                </c:pt>
                <c:pt idx="196">
                  <c:v>45778</c:v>
                </c:pt>
                <c:pt idx="197">
                  <c:v>45779</c:v>
                </c:pt>
                <c:pt idx="198">
                  <c:v>45782</c:v>
                </c:pt>
                <c:pt idx="199">
                  <c:v>45783</c:v>
                </c:pt>
                <c:pt idx="200">
                  <c:v>45784</c:v>
                </c:pt>
                <c:pt idx="201">
                  <c:v>45785</c:v>
                </c:pt>
                <c:pt idx="202">
                  <c:v>45786</c:v>
                </c:pt>
                <c:pt idx="203">
                  <c:v>45789</c:v>
                </c:pt>
                <c:pt idx="204">
                  <c:v>45790</c:v>
                </c:pt>
                <c:pt idx="205">
                  <c:v>45791</c:v>
                </c:pt>
                <c:pt idx="206">
                  <c:v>45792</c:v>
                </c:pt>
                <c:pt idx="207">
                  <c:v>45793</c:v>
                </c:pt>
                <c:pt idx="208">
                  <c:v>45796</c:v>
                </c:pt>
                <c:pt idx="209">
                  <c:v>45797</c:v>
                </c:pt>
                <c:pt idx="210">
                  <c:v>45798</c:v>
                </c:pt>
                <c:pt idx="211">
                  <c:v>45799</c:v>
                </c:pt>
                <c:pt idx="212">
                  <c:v>45800</c:v>
                </c:pt>
                <c:pt idx="213">
                  <c:v>45804</c:v>
                </c:pt>
                <c:pt idx="214">
                  <c:v>45805</c:v>
                </c:pt>
                <c:pt idx="215">
                  <c:v>45806</c:v>
                </c:pt>
                <c:pt idx="216">
                  <c:v>45807</c:v>
                </c:pt>
                <c:pt idx="217">
                  <c:v>45810</c:v>
                </c:pt>
                <c:pt idx="218">
                  <c:v>45811</c:v>
                </c:pt>
                <c:pt idx="219">
                  <c:v>45812</c:v>
                </c:pt>
                <c:pt idx="220">
                  <c:v>45813</c:v>
                </c:pt>
                <c:pt idx="221">
                  <c:v>45814</c:v>
                </c:pt>
                <c:pt idx="222">
                  <c:v>45817</c:v>
                </c:pt>
                <c:pt idx="223">
                  <c:v>45818</c:v>
                </c:pt>
                <c:pt idx="224">
                  <c:v>45819</c:v>
                </c:pt>
                <c:pt idx="225">
                  <c:v>45820</c:v>
                </c:pt>
                <c:pt idx="226">
                  <c:v>45821</c:v>
                </c:pt>
                <c:pt idx="227">
                  <c:v>45824</c:v>
                </c:pt>
                <c:pt idx="228">
                  <c:v>45825</c:v>
                </c:pt>
                <c:pt idx="229">
                  <c:v>45826</c:v>
                </c:pt>
                <c:pt idx="230">
                  <c:v>45828</c:v>
                </c:pt>
                <c:pt idx="231">
                  <c:v>45831</c:v>
                </c:pt>
                <c:pt idx="232">
                  <c:v>45832</c:v>
                </c:pt>
                <c:pt idx="233">
                  <c:v>45833</c:v>
                </c:pt>
                <c:pt idx="234">
                  <c:v>45834</c:v>
                </c:pt>
                <c:pt idx="235">
                  <c:v>45835</c:v>
                </c:pt>
                <c:pt idx="236">
                  <c:v>45838</c:v>
                </c:pt>
                <c:pt idx="237">
                  <c:v>45839</c:v>
                </c:pt>
                <c:pt idx="238">
                  <c:v>45840</c:v>
                </c:pt>
                <c:pt idx="239">
                  <c:v>45841</c:v>
                </c:pt>
                <c:pt idx="240">
                  <c:v>45845</c:v>
                </c:pt>
                <c:pt idx="241">
                  <c:v>45846</c:v>
                </c:pt>
                <c:pt idx="242">
                  <c:v>45847</c:v>
                </c:pt>
                <c:pt idx="243">
                  <c:v>45848</c:v>
                </c:pt>
                <c:pt idx="244">
                  <c:v>45849</c:v>
                </c:pt>
              </c:numCache>
            </c:numRef>
          </c:cat>
          <c:val>
            <c:numRef>
              <c:f>KIM!$B$2:$B$248</c:f>
              <c:numCache>
                <c:formatCode>0.00</c:formatCode>
                <c:ptCount val="247"/>
                <c:pt idx="0">
                  <c:v>-1.6799999999999999E-2</c:v>
                </c:pt>
                <c:pt idx="1">
                  <c:v>8.9999999999999998E-4</c:v>
                </c:pt>
                <c:pt idx="2">
                  <c:v>1.11E-2</c:v>
                </c:pt>
                <c:pt idx="3">
                  <c:v>7.1000000000000004E-3</c:v>
                </c:pt>
                <c:pt idx="4">
                  <c:v>8.8999999999999999E-3</c:v>
                </c:pt>
                <c:pt idx="5">
                  <c:v>1.1900000000000001E-2</c:v>
                </c:pt>
                <c:pt idx="6">
                  <c:v>-1.1599999999999999E-2</c:v>
                </c:pt>
                <c:pt idx="7">
                  <c:v>-2.3099999999999999E-2</c:v>
                </c:pt>
                <c:pt idx="8">
                  <c:v>-3.3399999999999999E-2</c:v>
                </c:pt>
                <c:pt idx="9">
                  <c:v>-5.9799999999999999E-2</c:v>
                </c:pt>
                <c:pt idx="10">
                  <c:v>-0.1072</c:v>
                </c:pt>
                <c:pt idx="11">
                  <c:v>-0.19309999999999999</c:v>
                </c:pt>
                <c:pt idx="12">
                  <c:v>-0.2147</c:v>
                </c:pt>
                <c:pt idx="13">
                  <c:v>-0.18340000000000001</c:v>
                </c:pt>
                <c:pt idx="14">
                  <c:v>-0.1585</c:v>
                </c:pt>
                <c:pt idx="15">
                  <c:v>-0.1406</c:v>
                </c:pt>
                <c:pt idx="16">
                  <c:v>-0.14510000000000001</c:v>
                </c:pt>
                <c:pt idx="17">
                  <c:v>-0.16309999999999999</c:v>
                </c:pt>
                <c:pt idx="18">
                  <c:v>-0.1915</c:v>
                </c:pt>
                <c:pt idx="19">
                  <c:v>-0.20369999999999999</c:v>
                </c:pt>
                <c:pt idx="20">
                  <c:v>-0.16600000000000001</c:v>
                </c:pt>
                <c:pt idx="21">
                  <c:v>-0.16650000000000001</c:v>
                </c:pt>
                <c:pt idx="22">
                  <c:v>-0.1696</c:v>
                </c:pt>
                <c:pt idx="23">
                  <c:v>-0.18579999999999999</c:v>
                </c:pt>
                <c:pt idx="24">
                  <c:v>-0.20349999999999999</c:v>
                </c:pt>
                <c:pt idx="25">
                  <c:v>-0.18049999999999999</c:v>
                </c:pt>
                <c:pt idx="26">
                  <c:v>-0.19750000000000001</c:v>
                </c:pt>
                <c:pt idx="27">
                  <c:v>-0.19309999999999999</c:v>
                </c:pt>
                <c:pt idx="28">
                  <c:v>-0.19009999999999999</c:v>
                </c:pt>
                <c:pt idx="29">
                  <c:v>-0.18529999999999999</c:v>
                </c:pt>
                <c:pt idx="30">
                  <c:v>-0.17519999999999999</c:v>
                </c:pt>
                <c:pt idx="31">
                  <c:v>-0.1613</c:v>
                </c:pt>
                <c:pt idx="32">
                  <c:v>-0.17960000000000001</c:v>
                </c:pt>
                <c:pt idx="33">
                  <c:v>-0.21510000000000001</c:v>
                </c:pt>
                <c:pt idx="34">
                  <c:v>-0.22989999999999999</c:v>
                </c:pt>
                <c:pt idx="35">
                  <c:v>-0.248</c:v>
                </c:pt>
                <c:pt idx="36">
                  <c:v>-0.25319999999999998</c:v>
                </c:pt>
                <c:pt idx="37">
                  <c:v>-0.2727</c:v>
                </c:pt>
                <c:pt idx="38">
                  <c:v>-0.27539999999999998</c:v>
                </c:pt>
                <c:pt idx="39">
                  <c:v>-0.26569999999999999</c:v>
                </c:pt>
                <c:pt idx="40">
                  <c:v>-0.2712</c:v>
                </c:pt>
                <c:pt idx="41">
                  <c:v>-0.2717</c:v>
                </c:pt>
                <c:pt idx="42">
                  <c:v>-0.25779999999999997</c:v>
                </c:pt>
                <c:pt idx="43">
                  <c:v>-0.22869999999999999</c:v>
                </c:pt>
                <c:pt idx="44">
                  <c:v>-0.20760000000000001</c:v>
                </c:pt>
                <c:pt idx="45">
                  <c:v>-0.19670000000000001</c:v>
                </c:pt>
                <c:pt idx="46">
                  <c:v>-0.17829999999999999</c:v>
                </c:pt>
                <c:pt idx="47">
                  <c:v>-0.17519999999999999</c:v>
                </c:pt>
                <c:pt idx="48">
                  <c:v>-0.1552</c:v>
                </c:pt>
                <c:pt idx="49">
                  <c:v>-0.13569999999999999</c:v>
                </c:pt>
                <c:pt idx="50">
                  <c:v>-0.14810000000000001</c:v>
                </c:pt>
                <c:pt idx="51">
                  <c:v>-0.1232</c:v>
                </c:pt>
                <c:pt idx="52">
                  <c:v>-0.13589999999999999</c:v>
                </c:pt>
                <c:pt idx="53">
                  <c:v>-0.1229</c:v>
                </c:pt>
                <c:pt idx="54">
                  <c:v>-9.2499999999999999E-2</c:v>
                </c:pt>
                <c:pt idx="55">
                  <c:v>-2.3400000000000001E-2</c:v>
                </c:pt>
                <c:pt idx="56">
                  <c:v>1.49E-2</c:v>
                </c:pt>
                <c:pt idx="57">
                  <c:v>2.4899999999999999E-2</c:v>
                </c:pt>
                <c:pt idx="58">
                  <c:v>4.2999999999999997E-2</c:v>
                </c:pt>
                <c:pt idx="59">
                  <c:v>4.99E-2</c:v>
                </c:pt>
                <c:pt idx="60">
                  <c:v>4.6300000000000001E-2</c:v>
                </c:pt>
                <c:pt idx="61">
                  <c:v>3.6400000000000002E-2</c:v>
                </c:pt>
                <c:pt idx="62">
                  <c:v>3.0499999999999999E-2</c:v>
                </c:pt>
                <c:pt idx="63">
                  <c:v>4.9500000000000002E-2</c:v>
                </c:pt>
                <c:pt idx="64">
                  <c:v>4.7100000000000003E-2</c:v>
                </c:pt>
                <c:pt idx="65">
                  <c:v>8.2199999999999995E-2</c:v>
                </c:pt>
                <c:pt idx="66">
                  <c:v>9.9099999999999994E-2</c:v>
                </c:pt>
                <c:pt idx="67">
                  <c:v>0.1172</c:v>
                </c:pt>
                <c:pt idx="68">
                  <c:v>0.1177</c:v>
                </c:pt>
                <c:pt idx="69">
                  <c:v>0.13100000000000001</c:v>
                </c:pt>
                <c:pt idx="70">
                  <c:v>0.15049999999999999</c:v>
                </c:pt>
                <c:pt idx="71">
                  <c:v>0.15620000000000001</c:v>
                </c:pt>
                <c:pt idx="72">
                  <c:v>0.1711</c:v>
                </c:pt>
                <c:pt idx="73">
                  <c:v>0.17960000000000001</c:v>
                </c:pt>
                <c:pt idx="74">
                  <c:v>0.21440000000000001</c:v>
                </c:pt>
                <c:pt idx="75">
                  <c:v>0.20730000000000001</c:v>
                </c:pt>
                <c:pt idx="76">
                  <c:v>0.20519999999999999</c:v>
                </c:pt>
                <c:pt idx="77">
                  <c:v>0.2475</c:v>
                </c:pt>
                <c:pt idx="78">
                  <c:v>0.2261</c:v>
                </c:pt>
                <c:pt idx="79">
                  <c:v>0.224</c:v>
                </c:pt>
                <c:pt idx="80">
                  <c:v>0.26590000000000003</c:v>
                </c:pt>
                <c:pt idx="81">
                  <c:v>0.27539999999999998</c:v>
                </c:pt>
                <c:pt idx="82">
                  <c:v>0.28339999999999999</c:v>
                </c:pt>
                <c:pt idx="83">
                  <c:v>0.28139999999999998</c:v>
                </c:pt>
                <c:pt idx="84">
                  <c:v>0.27429999999999999</c:v>
                </c:pt>
                <c:pt idx="85">
                  <c:v>0.26319999999999999</c:v>
                </c:pt>
                <c:pt idx="86">
                  <c:v>0.2641</c:v>
                </c:pt>
                <c:pt idx="87">
                  <c:v>0.27560000000000001</c:v>
                </c:pt>
                <c:pt idx="88">
                  <c:v>0.27839999999999998</c:v>
                </c:pt>
                <c:pt idx="89">
                  <c:v>0.2344</c:v>
                </c:pt>
                <c:pt idx="90">
                  <c:v>0.23469999999999999</c:v>
                </c:pt>
                <c:pt idx="91">
                  <c:v>0.21629999999999999</c:v>
                </c:pt>
                <c:pt idx="92">
                  <c:v>0.19189999999999999</c:v>
                </c:pt>
                <c:pt idx="93">
                  <c:v>0.1905</c:v>
                </c:pt>
                <c:pt idx="94">
                  <c:v>0.20269999999999999</c:v>
                </c:pt>
                <c:pt idx="95">
                  <c:v>0.19470000000000001</c:v>
                </c:pt>
                <c:pt idx="96">
                  <c:v>0.19139999999999999</c:v>
                </c:pt>
                <c:pt idx="97">
                  <c:v>0.18379999999999999</c:v>
                </c:pt>
                <c:pt idx="98">
                  <c:v>0.19639999999999999</c:v>
                </c:pt>
                <c:pt idx="99">
                  <c:v>0.20880000000000001</c:v>
                </c:pt>
                <c:pt idx="100">
                  <c:v>0.2298</c:v>
                </c:pt>
                <c:pt idx="101">
                  <c:v>0.25750000000000001</c:v>
                </c:pt>
                <c:pt idx="102">
                  <c:v>0.29310000000000003</c:v>
                </c:pt>
                <c:pt idx="103">
                  <c:v>0.30030000000000001</c:v>
                </c:pt>
                <c:pt idx="104">
                  <c:v>0.3039</c:v>
                </c:pt>
                <c:pt idx="105">
                  <c:v>0.34920000000000001</c:v>
                </c:pt>
                <c:pt idx="106">
                  <c:v>0.37709999999999999</c:v>
                </c:pt>
                <c:pt idx="107">
                  <c:v>0.36880000000000002</c:v>
                </c:pt>
                <c:pt idx="108">
                  <c:v>0.3891</c:v>
                </c:pt>
                <c:pt idx="109">
                  <c:v>0.39250000000000002</c:v>
                </c:pt>
                <c:pt idx="110">
                  <c:v>0.38829999999999998</c:v>
                </c:pt>
                <c:pt idx="111">
                  <c:v>0.4012</c:v>
                </c:pt>
                <c:pt idx="112">
                  <c:v>0.374</c:v>
                </c:pt>
                <c:pt idx="113">
                  <c:v>0.37169999999999997</c:v>
                </c:pt>
                <c:pt idx="114">
                  <c:v>0.36780000000000002</c:v>
                </c:pt>
                <c:pt idx="115">
                  <c:v>0.38100000000000001</c:v>
                </c:pt>
                <c:pt idx="116">
                  <c:v>0.38819999999999999</c:v>
                </c:pt>
                <c:pt idx="117">
                  <c:v>0.4052</c:v>
                </c:pt>
                <c:pt idx="118">
                  <c:v>0.40560000000000002</c:v>
                </c:pt>
                <c:pt idx="119">
                  <c:v>0.40839999999999999</c:v>
                </c:pt>
                <c:pt idx="120">
                  <c:v>0.45079999999999998</c:v>
                </c:pt>
                <c:pt idx="121">
                  <c:v>0.46479999999999999</c:v>
                </c:pt>
                <c:pt idx="122">
                  <c:v>0.4627</c:v>
                </c:pt>
                <c:pt idx="123">
                  <c:v>0.41649999999999998</c:v>
                </c:pt>
                <c:pt idx="124">
                  <c:v>0.38850000000000001</c:v>
                </c:pt>
                <c:pt idx="125">
                  <c:v>0.3871</c:v>
                </c:pt>
                <c:pt idx="126">
                  <c:v>0.37669999999999998</c:v>
                </c:pt>
                <c:pt idx="127">
                  <c:v>0.38100000000000001</c:v>
                </c:pt>
                <c:pt idx="128">
                  <c:v>0.3921</c:v>
                </c:pt>
                <c:pt idx="129">
                  <c:v>0.39040000000000002</c:v>
                </c:pt>
                <c:pt idx="130">
                  <c:v>0.35809999999999997</c:v>
                </c:pt>
                <c:pt idx="131">
                  <c:v>0.35289999999999999</c:v>
                </c:pt>
                <c:pt idx="132">
                  <c:v>0.35680000000000001</c:v>
                </c:pt>
                <c:pt idx="133">
                  <c:v>0.34350000000000003</c:v>
                </c:pt>
                <c:pt idx="134">
                  <c:v>0.35859999999999997</c:v>
                </c:pt>
                <c:pt idx="135">
                  <c:v>0.35410000000000003</c:v>
                </c:pt>
                <c:pt idx="136">
                  <c:v>0.34260000000000002</c:v>
                </c:pt>
                <c:pt idx="137">
                  <c:v>0.31280000000000002</c:v>
                </c:pt>
                <c:pt idx="138">
                  <c:v>0.31430000000000002</c:v>
                </c:pt>
                <c:pt idx="139">
                  <c:v>0.33360000000000001</c:v>
                </c:pt>
                <c:pt idx="140">
                  <c:v>0.33829999999999999</c:v>
                </c:pt>
                <c:pt idx="141">
                  <c:v>0.34949999999999998</c:v>
                </c:pt>
                <c:pt idx="142">
                  <c:v>0.38900000000000001</c:v>
                </c:pt>
                <c:pt idx="143">
                  <c:v>0.36909999999999998</c:v>
                </c:pt>
                <c:pt idx="144">
                  <c:v>0.34589999999999999</c:v>
                </c:pt>
                <c:pt idx="145">
                  <c:v>0.3619</c:v>
                </c:pt>
                <c:pt idx="146">
                  <c:v>0.35560000000000003</c:v>
                </c:pt>
                <c:pt idx="147">
                  <c:v>0.34799999999999998</c:v>
                </c:pt>
                <c:pt idx="148">
                  <c:v>0.31919999999999998</c:v>
                </c:pt>
                <c:pt idx="149">
                  <c:v>0.30530000000000002</c:v>
                </c:pt>
                <c:pt idx="150">
                  <c:v>0.26690000000000003</c:v>
                </c:pt>
                <c:pt idx="151">
                  <c:v>0.2394</c:v>
                </c:pt>
                <c:pt idx="152">
                  <c:v>0.23960000000000001</c:v>
                </c:pt>
                <c:pt idx="153">
                  <c:v>0.21759999999999999</c:v>
                </c:pt>
                <c:pt idx="154">
                  <c:v>0.18870000000000001</c:v>
                </c:pt>
                <c:pt idx="155">
                  <c:v>0.19500000000000001</c:v>
                </c:pt>
                <c:pt idx="156">
                  <c:v>0.2167</c:v>
                </c:pt>
                <c:pt idx="157">
                  <c:v>0.2205</c:v>
                </c:pt>
                <c:pt idx="158">
                  <c:v>0.23050000000000001</c:v>
                </c:pt>
                <c:pt idx="159">
                  <c:v>0.19689999999999999</c:v>
                </c:pt>
                <c:pt idx="160">
                  <c:v>0.20480000000000001</c:v>
                </c:pt>
                <c:pt idx="161">
                  <c:v>0.22259999999999999</c:v>
                </c:pt>
                <c:pt idx="162">
                  <c:v>0.2077</c:v>
                </c:pt>
                <c:pt idx="163">
                  <c:v>0.22459999999999999</c:v>
                </c:pt>
                <c:pt idx="164">
                  <c:v>0.2331</c:v>
                </c:pt>
                <c:pt idx="165">
                  <c:v>0.22620000000000001</c:v>
                </c:pt>
                <c:pt idx="166">
                  <c:v>0.20949999999999999</c:v>
                </c:pt>
                <c:pt idx="167">
                  <c:v>0.1983</c:v>
                </c:pt>
                <c:pt idx="168">
                  <c:v>0.19539999999999999</c:v>
                </c:pt>
                <c:pt idx="169">
                  <c:v>0.22700000000000001</c:v>
                </c:pt>
                <c:pt idx="170">
                  <c:v>0.2248</c:v>
                </c:pt>
                <c:pt idx="171">
                  <c:v>0.23330000000000001</c:v>
                </c:pt>
                <c:pt idx="172">
                  <c:v>0.2394</c:v>
                </c:pt>
                <c:pt idx="173">
                  <c:v>0.2016</c:v>
                </c:pt>
                <c:pt idx="174">
                  <c:v>0.18079999999999999</c:v>
                </c:pt>
                <c:pt idx="175">
                  <c:v>0.15790000000000001</c:v>
                </c:pt>
                <c:pt idx="176">
                  <c:v>0.1641</c:v>
                </c:pt>
                <c:pt idx="177">
                  <c:v>0.1011</c:v>
                </c:pt>
                <c:pt idx="178">
                  <c:v>7.5600000000000001E-2</c:v>
                </c:pt>
                <c:pt idx="179">
                  <c:v>0.1071</c:v>
                </c:pt>
                <c:pt idx="180">
                  <c:v>0.13639999999999999</c:v>
                </c:pt>
                <c:pt idx="181">
                  <c:v>0.193</c:v>
                </c:pt>
                <c:pt idx="182">
                  <c:v>0.20580000000000001</c:v>
                </c:pt>
                <c:pt idx="183">
                  <c:v>0.245</c:v>
                </c:pt>
                <c:pt idx="184">
                  <c:v>0.2104</c:v>
                </c:pt>
                <c:pt idx="185">
                  <c:v>0.19089999999999999</c:v>
                </c:pt>
                <c:pt idx="186">
                  <c:v>0.15859999999999999</c:v>
                </c:pt>
                <c:pt idx="187">
                  <c:v>0.1643</c:v>
                </c:pt>
                <c:pt idx="188">
                  <c:v>0.17219999999999999</c:v>
                </c:pt>
                <c:pt idx="189">
                  <c:v>0.17799999999999999</c:v>
                </c:pt>
                <c:pt idx="190">
                  <c:v>0.18529999999999999</c:v>
                </c:pt>
                <c:pt idx="191">
                  <c:v>0.15970000000000001</c:v>
                </c:pt>
                <c:pt idx="192">
                  <c:v>0.13869999999999999</c:v>
                </c:pt>
                <c:pt idx="193">
                  <c:v>0.10929999999999999</c:v>
                </c:pt>
                <c:pt idx="194">
                  <c:v>8.6199999999999999E-2</c:v>
                </c:pt>
                <c:pt idx="195">
                  <c:v>6.5600000000000006E-2</c:v>
                </c:pt>
                <c:pt idx="196">
                  <c:v>9.1300000000000006E-2</c:v>
                </c:pt>
                <c:pt idx="197">
                  <c:v>0.13089999999999999</c:v>
                </c:pt>
                <c:pt idx="198">
                  <c:v>0.1487</c:v>
                </c:pt>
                <c:pt idx="199">
                  <c:v>0.13980000000000001</c:v>
                </c:pt>
                <c:pt idx="200">
                  <c:v>0.12740000000000001</c:v>
                </c:pt>
                <c:pt idx="201">
                  <c:v>0.16600000000000001</c:v>
                </c:pt>
                <c:pt idx="202">
                  <c:v>0.17549999999999999</c:v>
                </c:pt>
                <c:pt idx="203">
                  <c:v>0.20580000000000001</c:v>
                </c:pt>
                <c:pt idx="204">
                  <c:v>0.2253</c:v>
                </c:pt>
                <c:pt idx="205">
                  <c:v>0.24510000000000001</c:v>
                </c:pt>
                <c:pt idx="206">
                  <c:v>0.21909999999999999</c:v>
                </c:pt>
                <c:pt idx="207">
                  <c:v>0.2137</c:v>
                </c:pt>
                <c:pt idx="208">
                  <c:v>0.21240000000000001</c:v>
                </c:pt>
                <c:pt idx="209">
                  <c:v>0.21529999999999999</c:v>
                </c:pt>
                <c:pt idx="210">
                  <c:v>0.24379999999999999</c:v>
                </c:pt>
                <c:pt idx="211">
                  <c:v>0.2409</c:v>
                </c:pt>
                <c:pt idx="212">
                  <c:v>0.23419999999999999</c:v>
                </c:pt>
                <c:pt idx="213">
                  <c:v>0.2094</c:v>
                </c:pt>
                <c:pt idx="214">
                  <c:v>0.2162</c:v>
                </c:pt>
                <c:pt idx="215">
                  <c:v>0.1976</c:v>
                </c:pt>
                <c:pt idx="216">
                  <c:v>0.18329999999999999</c:v>
                </c:pt>
                <c:pt idx="217">
                  <c:v>0.19359999999999999</c:v>
                </c:pt>
                <c:pt idx="218">
                  <c:v>0.2016</c:v>
                </c:pt>
                <c:pt idx="219">
                  <c:v>0.16850000000000001</c:v>
                </c:pt>
                <c:pt idx="220">
                  <c:v>0.17780000000000001</c:v>
                </c:pt>
                <c:pt idx="221">
                  <c:v>0.22470000000000001</c:v>
                </c:pt>
                <c:pt idx="222">
                  <c:v>0.22559999999999999</c:v>
                </c:pt>
                <c:pt idx="223">
                  <c:v>0.22140000000000001</c:v>
                </c:pt>
                <c:pt idx="224">
                  <c:v>0.1978</c:v>
                </c:pt>
                <c:pt idx="225">
                  <c:v>0.17269999999999999</c:v>
                </c:pt>
                <c:pt idx="226">
                  <c:v>0.186</c:v>
                </c:pt>
                <c:pt idx="227">
                  <c:v>0.20050000000000001</c:v>
                </c:pt>
                <c:pt idx="228">
                  <c:v>0.18629999999999999</c:v>
                </c:pt>
                <c:pt idx="229">
                  <c:v>0.18160000000000001</c:v>
                </c:pt>
                <c:pt idx="230">
                  <c:v>0.1762</c:v>
                </c:pt>
                <c:pt idx="231">
                  <c:v>0.1575</c:v>
                </c:pt>
                <c:pt idx="232">
                  <c:v>0.1384</c:v>
                </c:pt>
                <c:pt idx="233">
                  <c:v>0.1288</c:v>
                </c:pt>
                <c:pt idx="234">
                  <c:v>0.1095</c:v>
                </c:pt>
                <c:pt idx="235">
                  <c:v>0.1158</c:v>
                </c:pt>
                <c:pt idx="236">
                  <c:v>9.5200000000000007E-2</c:v>
                </c:pt>
                <c:pt idx="237">
                  <c:v>0.1032</c:v>
                </c:pt>
                <c:pt idx="238">
                  <c:v>0.11550000000000001</c:v>
                </c:pt>
                <c:pt idx="239">
                  <c:v>0.14149999999999999</c:v>
                </c:pt>
                <c:pt idx="240">
                  <c:v>0.15590000000000001</c:v>
                </c:pt>
                <c:pt idx="241">
                  <c:v>0.1676</c:v>
                </c:pt>
                <c:pt idx="242">
                  <c:v>0.1462</c:v>
                </c:pt>
                <c:pt idx="243">
                  <c:v>0.14599999999999999</c:v>
                </c:pt>
                <c:pt idx="244">
                  <c:v>0.1694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8F-4D6B-BEAC-79003090ACC7}"/>
            </c:ext>
          </c:extLst>
        </c:ser>
        <c:ser>
          <c:idx val="1"/>
          <c:order val="1"/>
          <c:tx>
            <c:strRef>
              <c:f>KIM!$C$1</c:f>
              <c:strCache>
                <c:ptCount val="1"/>
                <c:pt idx="0">
                  <c:v>KW模型下10年美債期限溢酬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244"/>
              <c:tx>
                <c:rich>
                  <a:bodyPr/>
                  <a:lstStyle/>
                  <a:p>
                    <a:fld id="{41A113EA-4D32-40C3-A138-33534515AF4C}" type="VALUE">
                      <a:rPr lang="en-US" altLang="zh-TW">
                        <a:latin typeface="+mn-lt"/>
                      </a:rPr>
                      <a:pPr/>
                      <a:t>[值]</a:t>
                    </a:fld>
                    <a:endParaRPr lang="zh-TW" alt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8F-4D6B-BEAC-79003090ACC7}"/>
                </c:ext>
              </c:extLst>
            </c:dLbl>
            <c:dLbl>
              <c:idx val="246"/>
              <c:layout>
                <c:manualLayout>
                  <c:x val="-5.9364796675571386E-3"/>
                  <c:y val="-2.7777777777777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8F-4D6B-BEAC-79003090AC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KIM!$A$2:$A$248</c:f>
              <c:numCache>
                <c:formatCode>m/d/yyyy</c:formatCode>
                <c:ptCount val="247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45580</c:v>
                </c:pt>
                <c:pt idx="62">
                  <c:v>45581</c:v>
                </c:pt>
                <c:pt idx="63">
                  <c:v>45582</c:v>
                </c:pt>
                <c:pt idx="64">
                  <c:v>45583</c:v>
                </c:pt>
                <c:pt idx="65">
                  <c:v>45586</c:v>
                </c:pt>
                <c:pt idx="66">
                  <c:v>45587</c:v>
                </c:pt>
                <c:pt idx="67">
                  <c:v>45588</c:v>
                </c:pt>
                <c:pt idx="68">
                  <c:v>45589</c:v>
                </c:pt>
                <c:pt idx="69">
                  <c:v>45590</c:v>
                </c:pt>
                <c:pt idx="70">
                  <c:v>45593</c:v>
                </c:pt>
                <c:pt idx="71">
                  <c:v>45594</c:v>
                </c:pt>
                <c:pt idx="72">
                  <c:v>45595</c:v>
                </c:pt>
                <c:pt idx="73">
                  <c:v>45596</c:v>
                </c:pt>
                <c:pt idx="74">
                  <c:v>45597</c:v>
                </c:pt>
                <c:pt idx="75">
                  <c:v>45600</c:v>
                </c:pt>
                <c:pt idx="76">
                  <c:v>45601</c:v>
                </c:pt>
                <c:pt idx="77">
                  <c:v>45602</c:v>
                </c:pt>
                <c:pt idx="78">
                  <c:v>45603</c:v>
                </c:pt>
                <c:pt idx="79">
                  <c:v>45604</c:v>
                </c:pt>
                <c:pt idx="80">
                  <c:v>45608</c:v>
                </c:pt>
                <c:pt idx="81">
                  <c:v>45609</c:v>
                </c:pt>
                <c:pt idx="82">
                  <c:v>45610</c:v>
                </c:pt>
                <c:pt idx="83">
                  <c:v>45611</c:v>
                </c:pt>
                <c:pt idx="84">
                  <c:v>45614</c:v>
                </c:pt>
                <c:pt idx="85">
                  <c:v>45615</c:v>
                </c:pt>
                <c:pt idx="86">
                  <c:v>45616</c:v>
                </c:pt>
                <c:pt idx="87">
                  <c:v>45617</c:v>
                </c:pt>
                <c:pt idx="88">
                  <c:v>45618</c:v>
                </c:pt>
                <c:pt idx="89">
                  <c:v>45621</c:v>
                </c:pt>
                <c:pt idx="90">
                  <c:v>45622</c:v>
                </c:pt>
                <c:pt idx="91">
                  <c:v>45623</c:v>
                </c:pt>
                <c:pt idx="92">
                  <c:v>45625</c:v>
                </c:pt>
                <c:pt idx="93">
                  <c:v>45628</c:v>
                </c:pt>
                <c:pt idx="94">
                  <c:v>45629</c:v>
                </c:pt>
                <c:pt idx="95">
                  <c:v>45630</c:v>
                </c:pt>
                <c:pt idx="96">
                  <c:v>45631</c:v>
                </c:pt>
                <c:pt idx="97">
                  <c:v>45632</c:v>
                </c:pt>
                <c:pt idx="98">
                  <c:v>45635</c:v>
                </c:pt>
                <c:pt idx="99">
                  <c:v>45636</c:v>
                </c:pt>
                <c:pt idx="100">
                  <c:v>45637</c:v>
                </c:pt>
                <c:pt idx="101">
                  <c:v>45638</c:v>
                </c:pt>
                <c:pt idx="102">
                  <c:v>45639</c:v>
                </c:pt>
                <c:pt idx="103">
                  <c:v>45642</c:v>
                </c:pt>
                <c:pt idx="104">
                  <c:v>45643</c:v>
                </c:pt>
                <c:pt idx="105">
                  <c:v>45644</c:v>
                </c:pt>
                <c:pt idx="106">
                  <c:v>45645</c:v>
                </c:pt>
                <c:pt idx="107">
                  <c:v>45646</c:v>
                </c:pt>
                <c:pt idx="108">
                  <c:v>45649</c:v>
                </c:pt>
                <c:pt idx="109">
                  <c:v>45650</c:v>
                </c:pt>
                <c:pt idx="110">
                  <c:v>45652</c:v>
                </c:pt>
                <c:pt idx="111">
                  <c:v>45653</c:v>
                </c:pt>
                <c:pt idx="112">
                  <c:v>45656</c:v>
                </c:pt>
                <c:pt idx="113">
                  <c:v>45657</c:v>
                </c:pt>
                <c:pt idx="114">
                  <c:v>45659</c:v>
                </c:pt>
                <c:pt idx="115">
                  <c:v>45660</c:v>
                </c:pt>
                <c:pt idx="116">
                  <c:v>45663</c:v>
                </c:pt>
                <c:pt idx="117">
                  <c:v>45664</c:v>
                </c:pt>
                <c:pt idx="118">
                  <c:v>45665</c:v>
                </c:pt>
                <c:pt idx="119">
                  <c:v>45666</c:v>
                </c:pt>
                <c:pt idx="120">
                  <c:v>45667</c:v>
                </c:pt>
                <c:pt idx="121">
                  <c:v>45670</c:v>
                </c:pt>
                <c:pt idx="122">
                  <c:v>45671</c:v>
                </c:pt>
                <c:pt idx="123">
                  <c:v>45672</c:v>
                </c:pt>
                <c:pt idx="124">
                  <c:v>45673</c:v>
                </c:pt>
                <c:pt idx="125">
                  <c:v>45674</c:v>
                </c:pt>
                <c:pt idx="126">
                  <c:v>45678</c:v>
                </c:pt>
                <c:pt idx="127">
                  <c:v>45679</c:v>
                </c:pt>
                <c:pt idx="128">
                  <c:v>45680</c:v>
                </c:pt>
                <c:pt idx="129">
                  <c:v>45681</c:v>
                </c:pt>
                <c:pt idx="130">
                  <c:v>45684</c:v>
                </c:pt>
                <c:pt idx="131">
                  <c:v>45685</c:v>
                </c:pt>
                <c:pt idx="132">
                  <c:v>45686</c:v>
                </c:pt>
                <c:pt idx="133">
                  <c:v>45687</c:v>
                </c:pt>
                <c:pt idx="134">
                  <c:v>45688</c:v>
                </c:pt>
                <c:pt idx="135">
                  <c:v>45691</c:v>
                </c:pt>
                <c:pt idx="136">
                  <c:v>45692</c:v>
                </c:pt>
                <c:pt idx="137">
                  <c:v>45693</c:v>
                </c:pt>
                <c:pt idx="138">
                  <c:v>45694</c:v>
                </c:pt>
                <c:pt idx="139">
                  <c:v>45695</c:v>
                </c:pt>
                <c:pt idx="140">
                  <c:v>45698</c:v>
                </c:pt>
                <c:pt idx="141">
                  <c:v>45699</c:v>
                </c:pt>
                <c:pt idx="142">
                  <c:v>45700</c:v>
                </c:pt>
                <c:pt idx="143">
                  <c:v>45701</c:v>
                </c:pt>
                <c:pt idx="144">
                  <c:v>45702</c:v>
                </c:pt>
                <c:pt idx="145">
                  <c:v>45706</c:v>
                </c:pt>
                <c:pt idx="146">
                  <c:v>45707</c:v>
                </c:pt>
                <c:pt idx="147">
                  <c:v>45708</c:v>
                </c:pt>
                <c:pt idx="148">
                  <c:v>45709</c:v>
                </c:pt>
                <c:pt idx="149">
                  <c:v>45712</c:v>
                </c:pt>
                <c:pt idx="150">
                  <c:v>45713</c:v>
                </c:pt>
                <c:pt idx="151">
                  <c:v>45714</c:v>
                </c:pt>
                <c:pt idx="152">
                  <c:v>45715</c:v>
                </c:pt>
                <c:pt idx="153">
                  <c:v>45716</c:v>
                </c:pt>
                <c:pt idx="154">
                  <c:v>45719</c:v>
                </c:pt>
                <c:pt idx="155">
                  <c:v>45720</c:v>
                </c:pt>
                <c:pt idx="156">
                  <c:v>45721</c:v>
                </c:pt>
                <c:pt idx="157">
                  <c:v>45722</c:v>
                </c:pt>
                <c:pt idx="158">
                  <c:v>45723</c:v>
                </c:pt>
                <c:pt idx="159">
                  <c:v>45726</c:v>
                </c:pt>
                <c:pt idx="160">
                  <c:v>45727</c:v>
                </c:pt>
                <c:pt idx="161">
                  <c:v>45728</c:v>
                </c:pt>
                <c:pt idx="162">
                  <c:v>45729</c:v>
                </c:pt>
                <c:pt idx="163">
                  <c:v>45730</c:v>
                </c:pt>
                <c:pt idx="164">
                  <c:v>45733</c:v>
                </c:pt>
                <c:pt idx="165">
                  <c:v>45734</c:v>
                </c:pt>
                <c:pt idx="166">
                  <c:v>45735</c:v>
                </c:pt>
                <c:pt idx="167">
                  <c:v>45736</c:v>
                </c:pt>
                <c:pt idx="168">
                  <c:v>45737</c:v>
                </c:pt>
                <c:pt idx="169">
                  <c:v>45740</c:v>
                </c:pt>
                <c:pt idx="170">
                  <c:v>45741</c:v>
                </c:pt>
                <c:pt idx="171">
                  <c:v>45742</c:v>
                </c:pt>
                <c:pt idx="172">
                  <c:v>45743</c:v>
                </c:pt>
                <c:pt idx="173">
                  <c:v>45744</c:v>
                </c:pt>
                <c:pt idx="174">
                  <c:v>45747</c:v>
                </c:pt>
                <c:pt idx="175">
                  <c:v>45748</c:v>
                </c:pt>
                <c:pt idx="176">
                  <c:v>45749</c:v>
                </c:pt>
                <c:pt idx="177">
                  <c:v>45750</c:v>
                </c:pt>
                <c:pt idx="178">
                  <c:v>45751</c:v>
                </c:pt>
                <c:pt idx="179">
                  <c:v>45754</c:v>
                </c:pt>
                <c:pt idx="180">
                  <c:v>45755</c:v>
                </c:pt>
                <c:pt idx="181">
                  <c:v>45756</c:v>
                </c:pt>
                <c:pt idx="182">
                  <c:v>45757</c:v>
                </c:pt>
                <c:pt idx="183">
                  <c:v>45758</c:v>
                </c:pt>
                <c:pt idx="184">
                  <c:v>45761</c:v>
                </c:pt>
                <c:pt idx="185">
                  <c:v>45762</c:v>
                </c:pt>
                <c:pt idx="186">
                  <c:v>45763</c:v>
                </c:pt>
                <c:pt idx="187">
                  <c:v>45764</c:v>
                </c:pt>
                <c:pt idx="188">
                  <c:v>45768</c:v>
                </c:pt>
                <c:pt idx="189">
                  <c:v>45769</c:v>
                </c:pt>
                <c:pt idx="190">
                  <c:v>45770</c:v>
                </c:pt>
                <c:pt idx="191">
                  <c:v>45771</c:v>
                </c:pt>
                <c:pt idx="192">
                  <c:v>45772</c:v>
                </c:pt>
                <c:pt idx="193">
                  <c:v>45775</c:v>
                </c:pt>
                <c:pt idx="194">
                  <c:v>45776</c:v>
                </c:pt>
                <c:pt idx="195">
                  <c:v>45777</c:v>
                </c:pt>
                <c:pt idx="196">
                  <c:v>45778</c:v>
                </c:pt>
                <c:pt idx="197">
                  <c:v>45779</c:v>
                </c:pt>
                <c:pt idx="198">
                  <c:v>45782</c:v>
                </c:pt>
                <c:pt idx="199">
                  <c:v>45783</c:v>
                </c:pt>
                <c:pt idx="200">
                  <c:v>45784</c:v>
                </c:pt>
                <c:pt idx="201">
                  <c:v>45785</c:v>
                </c:pt>
                <c:pt idx="202">
                  <c:v>45786</c:v>
                </c:pt>
                <c:pt idx="203">
                  <c:v>45789</c:v>
                </c:pt>
                <c:pt idx="204">
                  <c:v>45790</c:v>
                </c:pt>
                <c:pt idx="205">
                  <c:v>45791</c:v>
                </c:pt>
                <c:pt idx="206">
                  <c:v>45792</c:v>
                </c:pt>
                <c:pt idx="207">
                  <c:v>45793</c:v>
                </c:pt>
                <c:pt idx="208">
                  <c:v>45796</c:v>
                </c:pt>
                <c:pt idx="209">
                  <c:v>45797</c:v>
                </c:pt>
                <c:pt idx="210">
                  <c:v>45798</c:v>
                </c:pt>
                <c:pt idx="211">
                  <c:v>45799</c:v>
                </c:pt>
                <c:pt idx="212">
                  <c:v>45800</c:v>
                </c:pt>
                <c:pt idx="213">
                  <c:v>45804</c:v>
                </c:pt>
                <c:pt idx="214">
                  <c:v>45805</c:v>
                </c:pt>
                <c:pt idx="215">
                  <c:v>45806</c:v>
                </c:pt>
                <c:pt idx="216">
                  <c:v>45807</c:v>
                </c:pt>
                <c:pt idx="217">
                  <c:v>45810</c:v>
                </c:pt>
                <c:pt idx="218">
                  <c:v>45811</c:v>
                </c:pt>
                <c:pt idx="219">
                  <c:v>45812</c:v>
                </c:pt>
                <c:pt idx="220">
                  <c:v>45813</c:v>
                </c:pt>
                <c:pt idx="221">
                  <c:v>45814</c:v>
                </c:pt>
                <c:pt idx="222">
                  <c:v>45817</c:v>
                </c:pt>
                <c:pt idx="223">
                  <c:v>45818</c:v>
                </c:pt>
                <c:pt idx="224">
                  <c:v>45819</c:v>
                </c:pt>
                <c:pt idx="225">
                  <c:v>45820</c:v>
                </c:pt>
                <c:pt idx="226">
                  <c:v>45821</c:v>
                </c:pt>
                <c:pt idx="227">
                  <c:v>45824</c:v>
                </c:pt>
                <c:pt idx="228">
                  <c:v>45825</c:v>
                </c:pt>
                <c:pt idx="229">
                  <c:v>45826</c:v>
                </c:pt>
                <c:pt idx="230">
                  <c:v>45828</c:v>
                </c:pt>
                <c:pt idx="231">
                  <c:v>45831</c:v>
                </c:pt>
                <c:pt idx="232">
                  <c:v>45832</c:v>
                </c:pt>
                <c:pt idx="233">
                  <c:v>45833</c:v>
                </c:pt>
                <c:pt idx="234">
                  <c:v>45834</c:v>
                </c:pt>
                <c:pt idx="235">
                  <c:v>45835</c:v>
                </c:pt>
                <c:pt idx="236">
                  <c:v>45838</c:v>
                </c:pt>
                <c:pt idx="237">
                  <c:v>45839</c:v>
                </c:pt>
                <c:pt idx="238">
                  <c:v>45840</c:v>
                </c:pt>
                <c:pt idx="239">
                  <c:v>45841</c:v>
                </c:pt>
                <c:pt idx="240">
                  <c:v>45845</c:v>
                </c:pt>
                <c:pt idx="241">
                  <c:v>45846</c:v>
                </c:pt>
                <c:pt idx="242">
                  <c:v>45847</c:v>
                </c:pt>
                <c:pt idx="243">
                  <c:v>45848</c:v>
                </c:pt>
                <c:pt idx="244">
                  <c:v>45849</c:v>
                </c:pt>
              </c:numCache>
            </c:numRef>
          </c:cat>
          <c:val>
            <c:numRef>
              <c:f>KIM!$C$2:$C$248</c:f>
              <c:numCache>
                <c:formatCode>0.00</c:formatCode>
                <c:ptCount val="247"/>
                <c:pt idx="0">
                  <c:v>0.2586</c:v>
                </c:pt>
                <c:pt idx="1">
                  <c:v>0.28070000000000001</c:v>
                </c:pt>
                <c:pt idx="2">
                  <c:v>0.29320000000000002</c:v>
                </c:pt>
                <c:pt idx="3">
                  <c:v>0.29060000000000002</c:v>
                </c:pt>
                <c:pt idx="4">
                  <c:v>0.29980000000000001</c:v>
                </c:pt>
                <c:pt idx="5">
                  <c:v>0.30359999999999998</c:v>
                </c:pt>
                <c:pt idx="6">
                  <c:v>0.2767</c:v>
                </c:pt>
                <c:pt idx="7">
                  <c:v>0.26240000000000002</c:v>
                </c:pt>
                <c:pt idx="8">
                  <c:v>0.25009999999999999</c:v>
                </c:pt>
                <c:pt idx="9">
                  <c:v>0.21970000000000001</c:v>
                </c:pt>
                <c:pt idx="10">
                  <c:v>0.16930000000000001</c:v>
                </c:pt>
                <c:pt idx="11">
                  <c:v>8.1699999999999995E-2</c:v>
                </c:pt>
                <c:pt idx="12">
                  <c:v>6.4600000000000005E-2</c:v>
                </c:pt>
                <c:pt idx="13">
                  <c:v>0.107</c:v>
                </c:pt>
                <c:pt idx="14">
                  <c:v>0.1439</c:v>
                </c:pt>
                <c:pt idx="15">
                  <c:v>0.16950000000000001</c:v>
                </c:pt>
                <c:pt idx="16">
                  <c:v>0.16309999999999999</c:v>
                </c:pt>
                <c:pt idx="17">
                  <c:v>0.14249999999999999</c:v>
                </c:pt>
                <c:pt idx="18">
                  <c:v>0.1108</c:v>
                </c:pt>
                <c:pt idx="19">
                  <c:v>9.6199999999999994E-2</c:v>
                </c:pt>
                <c:pt idx="20">
                  <c:v>0.13569999999999999</c:v>
                </c:pt>
                <c:pt idx="21">
                  <c:v>0.1321</c:v>
                </c:pt>
                <c:pt idx="22">
                  <c:v>0.1237</c:v>
                </c:pt>
                <c:pt idx="23">
                  <c:v>0.10340000000000001</c:v>
                </c:pt>
                <c:pt idx="24">
                  <c:v>8.5199999999999998E-2</c:v>
                </c:pt>
                <c:pt idx="25">
                  <c:v>0.11210000000000001</c:v>
                </c:pt>
                <c:pt idx="26">
                  <c:v>9.5399999999999999E-2</c:v>
                </c:pt>
                <c:pt idx="27">
                  <c:v>0.1009</c:v>
                </c:pt>
                <c:pt idx="28">
                  <c:v>0.1081</c:v>
                </c:pt>
                <c:pt idx="29">
                  <c:v>0.1158</c:v>
                </c:pt>
                <c:pt idx="30">
                  <c:v>0.12939999999999999</c:v>
                </c:pt>
                <c:pt idx="31">
                  <c:v>0.14799999999999999</c:v>
                </c:pt>
                <c:pt idx="32">
                  <c:v>0.1265</c:v>
                </c:pt>
                <c:pt idx="33">
                  <c:v>8.9800000000000005E-2</c:v>
                </c:pt>
                <c:pt idx="34">
                  <c:v>7.4800000000000005E-2</c:v>
                </c:pt>
                <c:pt idx="35">
                  <c:v>6.13E-2</c:v>
                </c:pt>
                <c:pt idx="36">
                  <c:v>5.74E-2</c:v>
                </c:pt>
                <c:pt idx="37">
                  <c:v>3.7900000000000003E-2</c:v>
                </c:pt>
                <c:pt idx="38">
                  <c:v>3.5499999999999997E-2</c:v>
                </c:pt>
                <c:pt idx="39">
                  <c:v>4.7800000000000002E-2</c:v>
                </c:pt>
                <c:pt idx="40">
                  <c:v>4.3499999999999997E-2</c:v>
                </c:pt>
                <c:pt idx="41">
                  <c:v>4.2500000000000003E-2</c:v>
                </c:pt>
                <c:pt idx="42">
                  <c:v>5.6500000000000002E-2</c:v>
                </c:pt>
                <c:pt idx="43">
                  <c:v>8.8599999999999998E-2</c:v>
                </c:pt>
                <c:pt idx="44">
                  <c:v>0.1128</c:v>
                </c:pt>
                <c:pt idx="45">
                  <c:v>0.1241</c:v>
                </c:pt>
                <c:pt idx="46">
                  <c:v>0.14369999999999999</c:v>
                </c:pt>
                <c:pt idx="47">
                  <c:v>0.14699999999999999</c:v>
                </c:pt>
                <c:pt idx="48">
                  <c:v>0.17100000000000001</c:v>
                </c:pt>
                <c:pt idx="49">
                  <c:v>0.18740000000000001</c:v>
                </c:pt>
                <c:pt idx="50">
                  <c:v>0.1709</c:v>
                </c:pt>
                <c:pt idx="51">
                  <c:v>0.19450000000000001</c:v>
                </c:pt>
                <c:pt idx="52">
                  <c:v>0.1739</c:v>
                </c:pt>
                <c:pt idx="53">
                  <c:v>0.18590000000000001</c:v>
                </c:pt>
                <c:pt idx="54">
                  <c:v>0.21709999999999999</c:v>
                </c:pt>
                <c:pt idx="55">
                  <c:v>0.28539999999999999</c:v>
                </c:pt>
                <c:pt idx="56">
                  <c:v>0.32019999999999998</c:v>
                </c:pt>
                <c:pt idx="57">
                  <c:v>0.32550000000000001</c:v>
                </c:pt>
                <c:pt idx="58">
                  <c:v>0.34239999999999998</c:v>
                </c:pt>
                <c:pt idx="59">
                  <c:v>0.34989999999999999</c:v>
                </c:pt>
                <c:pt idx="60">
                  <c:v>0.34849999999999998</c:v>
                </c:pt>
                <c:pt idx="61">
                  <c:v>0.33329999999999999</c:v>
                </c:pt>
                <c:pt idx="62">
                  <c:v>0.32490000000000002</c:v>
                </c:pt>
                <c:pt idx="63">
                  <c:v>0.34949999999999998</c:v>
                </c:pt>
                <c:pt idx="64">
                  <c:v>0.34899999999999998</c:v>
                </c:pt>
                <c:pt idx="65">
                  <c:v>0.3916</c:v>
                </c:pt>
                <c:pt idx="66">
                  <c:v>0.4123</c:v>
                </c:pt>
                <c:pt idx="67">
                  <c:v>0.43559999999999999</c:v>
                </c:pt>
                <c:pt idx="68">
                  <c:v>0.433</c:v>
                </c:pt>
                <c:pt idx="69">
                  <c:v>0.44669999999999999</c:v>
                </c:pt>
                <c:pt idx="70">
                  <c:v>0.46660000000000001</c:v>
                </c:pt>
                <c:pt idx="71">
                  <c:v>0.47199999999999998</c:v>
                </c:pt>
                <c:pt idx="72">
                  <c:v>0.48420000000000002</c:v>
                </c:pt>
                <c:pt idx="73">
                  <c:v>0.48899999999999999</c:v>
                </c:pt>
                <c:pt idx="74">
                  <c:v>0.52690000000000003</c:v>
                </c:pt>
                <c:pt idx="75">
                  <c:v>0.51580000000000004</c:v>
                </c:pt>
                <c:pt idx="76">
                  <c:v>0.5071</c:v>
                </c:pt>
                <c:pt idx="77">
                  <c:v>0.55640000000000001</c:v>
                </c:pt>
                <c:pt idx="78">
                  <c:v>0.52839999999999998</c:v>
                </c:pt>
                <c:pt idx="79">
                  <c:v>0.5171</c:v>
                </c:pt>
                <c:pt idx="80">
                  <c:v>0.56079999999999997</c:v>
                </c:pt>
                <c:pt idx="81">
                  <c:v>0.57450000000000001</c:v>
                </c:pt>
                <c:pt idx="82">
                  <c:v>0.57769999999999999</c:v>
                </c:pt>
                <c:pt idx="83">
                  <c:v>0.57569999999999999</c:v>
                </c:pt>
                <c:pt idx="84">
                  <c:v>0.56889999999999996</c:v>
                </c:pt>
                <c:pt idx="85">
                  <c:v>0.55479999999999996</c:v>
                </c:pt>
                <c:pt idx="86">
                  <c:v>0.55469999999999997</c:v>
                </c:pt>
                <c:pt idx="87">
                  <c:v>0.56420000000000003</c:v>
                </c:pt>
                <c:pt idx="88">
                  <c:v>0.56259999999999999</c:v>
                </c:pt>
                <c:pt idx="89">
                  <c:v>0.50480000000000003</c:v>
                </c:pt>
                <c:pt idx="90">
                  <c:v>0.50219999999999998</c:v>
                </c:pt>
                <c:pt idx="91">
                  <c:v>0.4783</c:v>
                </c:pt>
                <c:pt idx="92">
                  <c:v>0.44890000000000002</c:v>
                </c:pt>
                <c:pt idx="93">
                  <c:v>0.44529999999999997</c:v>
                </c:pt>
                <c:pt idx="94">
                  <c:v>0.46050000000000002</c:v>
                </c:pt>
                <c:pt idx="95">
                  <c:v>0.45369999999999999</c:v>
                </c:pt>
                <c:pt idx="96">
                  <c:v>0.44790000000000002</c:v>
                </c:pt>
                <c:pt idx="97">
                  <c:v>0.439</c:v>
                </c:pt>
                <c:pt idx="98">
                  <c:v>0.45400000000000001</c:v>
                </c:pt>
                <c:pt idx="99">
                  <c:v>0.46860000000000002</c:v>
                </c:pt>
                <c:pt idx="100">
                  <c:v>0.49409999999999998</c:v>
                </c:pt>
                <c:pt idx="101">
                  <c:v>0.52759999999999996</c:v>
                </c:pt>
                <c:pt idx="102">
                  <c:v>0.5706</c:v>
                </c:pt>
                <c:pt idx="103">
                  <c:v>0.57979999999999998</c:v>
                </c:pt>
                <c:pt idx="104">
                  <c:v>0.58540000000000003</c:v>
                </c:pt>
                <c:pt idx="105">
                  <c:v>0.64119999999999999</c:v>
                </c:pt>
                <c:pt idx="106">
                  <c:v>0.67779999999999996</c:v>
                </c:pt>
                <c:pt idx="107">
                  <c:v>0.66820000000000002</c:v>
                </c:pt>
                <c:pt idx="108">
                  <c:v>0.69410000000000005</c:v>
                </c:pt>
                <c:pt idx="109">
                  <c:v>0.70089999999999997</c:v>
                </c:pt>
                <c:pt idx="110">
                  <c:v>0.69679999999999997</c:v>
                </c:pt>
                <c:pt idx="111">
                  <c:v>0.71409999999999996</c:v>
                </c:pt>
                <c:pt idx="112">
                  <c:v>0.68610000000000004</c:v>
                </c:pt>
                <c:pt idx="113">
                  <c:v>0.68720000000000003</c:v>
                </c:pt>
                <c:pt idx="114">
                  <c:v>0.68510000000000004</c:v>
                </c:pt>
                <c:pt idx="115">
                  <c:v>0.7016</c:v>
                </c:pt>
                <c:pt idx="116">
                  <c:v>0.71209999999999996</c:v>
                </c:pt>
                <c:pt idx="117">
                  <c:v>0.73560000000000003</c:v>
                </c:pt>
                <c:pt idx="118">
                  <c:v>0.73919999999999997</c:v>
                </c:pt>
                <c:pt idx="119">
                  <c:v>0.74650000000000005</c:v>
                </c:pt>
                <c:pt idx="120">
                  <c:v>0.7964</c:v>
                </c:pt>
                <c:pt idx="121">
                  <c:v>0.81310000000000004</c:v>
                </c:pt>
                <c:pt idx="122">
                  <c:v>0.81220000000000003</c:v>
                </c:pt>
                <c:pt idx="123">
                  <c:v>0.75739999999999996</c:v>
                </c:pt>
                <c:pt idx="124">
                  <c:v>0.7248</c:v>
                </c:pt>
                <c:pt idx="125">
                  <c:v>0.7198</c:v>
                </c:pt>
                <c:pt idx="126">
                  <c:v>0.70330000000000004</c:v>
                </c:pt>
                <c:pt idx="127">
                  <c:v>0.70709999999999995</c:v>
                </c:pt>
                <c:pt idx="128">
                  <c:v>0.72119999999999995</c:v>
                </c:pt>
                <c:pt idx="129">
                  <c:v>0.71919999999999995</c:v>
                </c:pt>
                <c:pt idx="130">
                  <c:v>0.68159999999999998</c:v>
                </c:pt>
                <c:pt idx="131">
                  <c:v>0.67710000000000004</c:v>
                </c:pt>
                <c:pt idx="132">
                  <c:v>0.68069999999999997</c:v>
                </c:pt>
                <c:pt idx="133">
                  <c:v>0.66459999999999997</c:v>
                </c:pt>
                <c:pt idx="134">
                  <c:v>0.68359999999999999</c:v>
                </c:pt>
                <c:pt idx="135">
                  <c:v>0.67330000000000001</c:v>
                </c:pt>
                <c:pt idx="136">
                  <c:v>0.65980000000000005</c:v>
                </c:pt>
                <c:pt idx="137">
                  <c:v>0.62150000000000005</c:v>
                </c:pt>
                <c:pt idx="138">
                  <c:v>0.62</c:v>
                </c:pt>
                <c:pt idx="139">
                  <c:v>0.63649999999999995</c:v>
                </c:pt>
                <c:pt idx="140">
                  <c:v>0.63870000000000005</c:v>
                </c:pt>
                <c:pt idx="141">
                  <c:v>0.65080000000000005</c:v>
                </c:pt>
                <c:pt idx="142">
                  <c:v>0.69740000000000002</c:v>
                </c:pt>
                <c:pt idx="143">
                  <c:v>0.67049999999999998</c:v>
                </c:pt>
                <c:pt idx="144">
                  <c:v>0.64170000000000005</c:v>
                </c:pt>
                <c:pt idx="145">
                  <c:v>0.66200000000000003</c:v>
                </c:pt>
                <c:pt idx="146">
                  <c:v>0.65700000000000003</c:v>
                </c:pt>
                <c:pt idx="147">
                  <c:v>0.64770000000000005</c:v>
                </c:pt>
                <c:pt idx="148">
                  <c:v>0.61609999999999998</c:v>
                </c:pt>
                <c:pt idx="149">
                  <c:v>0.60170000000000001</c:v>
                </c:pt>
                <c:pt idx="150">
                  <c:v>0.55700000000000005</c:v>
                </c:pt>
                <c:pt idx="151">
                  <c:v>0.52490000000000003</c:v>
                </c:pt>
                <c:pt idx="152">
                  <c:v>0.52739999999999998</c:v>
                </c:pt>
                <c:pt idx="153">
                  <c:v>0.50629999999999997</c:v>
                </c:pt>
                <c:pt idx="154">
                  <c:v>0.47510000000000002</c:v>
                </c:pt>
                <c:pt idx="155">
                  <c:v>0.48799999999999999</c:v>
                </c:pt>
                <c:pt idx="156">
                  <c:v>0.51780000000000004</c:v>
                </c:pt>
                <c:pt idx="157">
                  <c:v>0.52839999999999998</c:v>
                </c:pt>
                <c:pt idx="158">
                  <c:v>0.54390000000000005</c:v>
                </c:pt>
                <c:pt idx="159">
                  <c:v>0.50829999999999997</c:v>
                </c:pt>
                <c:pt idx="160">
                  <c:v>0.52129999999999999</c:v>
                </c:pt>
                <c:pt idx="161">
                  <c:v>0.54320000000000002</c:v>
                </c:pt>
                <c:pt idx="162">
                  <c:v>0.52710000000000001</c:v>
                </c:pt>
                <c:pt idx="163">
                  <c:v>0.54490000000000005</c:v>
                </c:pt>
                <c:pt idx="164">
                  <c:v>0.54979999999999996</c:v>
                </c:pt>
                <c:pt idx="165">
                  <c:v>0.53790000000000004</c:v>
                </c:pt>
                <c:pt idx="166">
                  <c:v>0.51829999999999998</c:v>
                </c:pt>
                <c:pt idx="167">
                  <c:v>0.50600000000000001</c:v>
                </c:pt>
                <c:pt idx="168">
                  <c:v>0.50560000000000005</c:v>
                </c:pt>
                <c:pt idx="169">
                  <c:v>0.54239999999999999</c:v>
                </c:pt>
                <c:pt idx="170">
                  <c:v>0.54059999999999997</c:v>
                </c:pt>
                <c:pt idx="171">
                  <c:v>0.55220000000000002</c:v>
                </c:pt>
                <c:pt idx="172">
                  <c:v>0.56269999999999998</c:v>
                </c:pt>
                <c:pt idx="173">
                  <c:v>0.52139999999999997</c:v>
                </c:pt>
                <c:pt idx="174">
                  <c:v>0.49880000000000002</c:v>
                </c:pt>
                <c:pt idx="175">
                  <c:v>0.47149999999999997</c:v>
                </c:pt>
                <c:pt idx="176">
                  <c:v>0.47749999999999998</c:v>
                </c:pt>
                <c:pt idx="177">
                  <c:v>0.40939999999999999</c:v>
                </c:pt>
                <c:pt idx="178">
                  <c:v>0.3821</c:v>
                </c:pt>
                <c:pt idx="179">
                  <c:v>0.42709999999999998</c:v>
                </c:pt>
                <c:pt idx="180">
                  <c:v>0.47689999999999999</c:v>
                </c:pt>
                <c:pt idx="181">
                  <c:v>0.54359999999999997</c:v>
                </c:pt>
                <c:pt idx="182">
                  <c:v>0.56820000000000004</c:v>
                </c:pt>
                <c:pt idx="183">
                  <c:v>0.61609999999999998</c:v>
                </c:pt>
                <c:pt idx="184">
                  <c:v>0.57940000000000003</c:v>
                </c:pt>
                <c:pt idx="185">
                  <c:v>0.55800000000000005</c:v>
                </c:pt>
                <c:pt idx="186">
                  <c:v>0.52300000000000002</c:v>
                </c:pt>
                <c:pt idx="187">
                  <c:v>0.53369999999999995</c:v>
                </c:pt>
                <c:pt idx="188">
                  <c:v>0.55649999999999999</c:v>
                </c:pt>
                <c:pt idx="189">
                  <c:v>0.56679999999999997</c:v>
                </c:pt>
                <c:pt idx="190">
                  <c:v>0.57210000000000005</c:v>
                </c:pt>
                <c:pt idx="191">
                  <c:v>0.53959999999999997</c:v>
                </c:pt>
                <c:pt idx="192">
                  <c:v>0.5131</c:v>
                </c:pt>
                <c:pt idx="193">
                  <c:v>0.48049999999999998</c:v>
                </c:pt>
                <c:pt idx="194">
                  <c:v>0.4541</c:v>
                </c:pt>
                <c:pt idx="195">
                  <c:v>0.435</c:v>
                </c:pt>
                <c:pt idx="196">
                  <c:v>0.46550000000000002</c:v>
                </c:pt>
                <c:pt idx="197">
                  <c:v>0.50729999999999997</c:v>
                </c:pt>
                <c:pt idx="198">
                  <c:v>0.52600000000000002</c:v>
                </c:pt>
                <c:pt idx="199">
                  <c:v>0.51639999999999997</c:v>
                </c:pt>
                <c:pt idx="200">
                  <c:v>0.49959999999999999</c:v>
                </c:pt>
                <c:pt idx="201">
                  <c:v>0.5413</c:v>
                </c:pt>
                <c:pt idx="202">
                  <c:v>0.55030000000000001</c:v>
                </c:pt>
                <c:pt idx="203">
                  <c:v>0.58309999999999995</c:v>
                </c:pt>
                <c:pt idx="204">
                  <c:v>0.60370000000000001</c:v>
                </c:pt>
                <c:pt idx="205">
                  <c:v>0.62439999999999996</c:v>
                </c:pt>
                <c:pt idx="206">
                  <c:v>0.59379999999999999</c:v>
                </c:pt>
                <c:pt idx="207">
                  <c:v>0.58360000000000001</c:v>
                </c:pt>
                <c:pt idx="208">
                  <c:v>0.58409999999999995</c:v>
                </c:pt>
                <c:pt idx="209">
                  <c:v>0.58989999999999998</c:v>
                </c:pt>
                <c:pt idx="210">
                  <c:v>0.62880000000000003</c:v>
                </c:pt>
                <c:pt idx="211">
                  <c:v>0.62690000000000001</c:v>
                </c:pt>
                <c:pt idx="212">
                  <c:v>0.61660000000000004</c:v>
                </c:pt>
                <c:pt idx="213">
                  <c:v>0.58409999999999995</c:v>
                </c:pt>
                <c:pt idx="214">
                  <c:v>0.58960000000000001</c:v>
                </c:pt>
                <c:pt idx="215">
                  <c:v>0.56699999999999995</c:v>
                </c:pt>
                <c:pt idx="216">
                  <c:v>0.55149999999999999</c:v>
                </c:pt>
                <c:pt idx="217">
                  <c:v>0.56579999999999997</c:v>
                </c:pt>
                <c:pt idx="218">
                  <c:v>0.57479999999999998</c:v>
                </c:pt>
                <c:pt idx="219">
                  <c:v>0.53649999999999998</c:v>
                </c:pt>
                <c:pt idx="220">
                  <c:v>0.54549999999999998</c:v>
                </c:pt>
                <c:pt idx="221">
                  <c:v>0.59740000000000004</c:v>
                </c:pt>
                <c:pt idx="222">
                  <c:v>0.59709999999999996</c:v>
                </c:pt>
                <c:pt idx="223">
                  <c:v>0.59050000000000002</c:v>
                </c:pt>
                <c:pt idx="224">
                  <c:v>0.56359999999999999</c:v>
                </c:pt>
                <c:pt idx="225">
                  <c:v>0.53410000000000002</c:v>
                </c:pt>
                <c:pt idx="226">
                  <c:v>0.54969999999999997</c:v>
                </c:pt>
                <c:pt idx="227">
                  <c:v>0.56720000000000004</c:v>
                </c:pt>
                <c:pt idx="228">
                  <c:v>0.5474</c:v>
                </c:pt>
                <c:pt idx="229">
                  <c:v>0.54079999999999995</c:v>
                </c:pt>
                <c:pt idx="230">
                  <c:v>0.53559999999999997</c:v>
                </c:pt>
                <c:pt idx="231">
                  <c:v>0.51649999999999996</c:v>
                </c:pt>
                <c:pt idx="232">
                  <c:v>0.4965</c:v>
                </c:pt>
                <c:pt idx="233">
                  <c:v>0.48830000000000001</c:v>
                </c:pt>
                <c:pt idx="234">
                  <c:v>0.4708</c:v>
                </c:pt>
                <c:pt idx="235">
                  <c:v>0.48159999999999997</c:v>
                </c:pt>
                <c:pt idx="236">
                  <c:v>0.46029999999999999</c:v>
                </c:pt>
                <c:pt idx="237">
                  <c:v>0.46839999999999998</c:v>
                </c:pt>
                <c:pt idx="238">
                  <c:v>0.48420000000000002</c:v>
                </c:pt>
                <c:pt idx="239">
                  <c:v>0.51080000000000003</c:v>
                </c:pt>
                <c:pt idx="240">
                  <c:v>0.52829999999999999</c:v>
                </c:pt>
                <c:pt idx="241">
                  <c:v>0.54269999999999996</c:v>
                </c:pt>
                <c:pt idx="242">
                  <c:v>0.51739999999999997</c:v>
                </c:pt>
                <c:pt idx="243">
                  <c:v>0.51600000000000001</c:v>
                </c:pt>
                <c:pt idx="244">
                  <c:v>0.54520000000000002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8F-4D6B-BEAC-79003090A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201199"/>
        <c:axId val="165185807"/>
      </c:lineChart>
      <c:dateAx>
        <c:axId val="16520119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5185807"/>
        <c:crosses val="autoZero"/>
        <c:auto val="1"/>
        <c:lblOffset val="100"/>
        <c:baseTimeUnit val="days"/>
      </c:dateAx>
      <c:valAx>
        <c:axId val="165185807"/>
        <c:scaling>
          <c:orientation val="minMax"/>
          <c:min val="-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65201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0.12175</cdr:x>
      <cdr:y>0.48904</cdr:y>
    </cdr:from>
    <cdr:to>
      <cdr:x>0.94517</cdr:x>
      <cdr:y>0.48904</cdr:y>
    </cdr:to>
    <cdr:cxnSp macro="">
      <cdr:nvCxnSpPr>
        <cdr:cNvPr id="5" name="直線接點 4">
          <a:extLst xmlns:a="http://schemas.openxmlformats.org/drawingml/2006/main">
            <a:ext uri="{FF2B5EF4-FFF2-40B4-BE49-F238E27FC236}">
              <a16:creationId xmlns:a16="http://schemas.microsoft.com/office/drawing/2014/main" id="{15EC71ED-B610-4B48-9626-D087D71EB75C}"/>
            </a:ext>
          </a:extLst>
        </cdr:cNvPr>
        <cdr:cNvCxnSpPr/>
      </cdr:nvCxnSpPr>
      <cdr:spPr>
        <a:xfrm xmlns:a="http://schemas.openxmlformats.org/drawingml/2006/main">
          <a:off x="499110" y="1317308"/>
          <a:ext cx="3375660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ysClr val="windowText" lastClr="0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17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90" y="17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B5E21-40FE-40A7-9AE9-14F9F7A1CD9B}" type="datetimeFigureOut">
              <a:rPr lang="zh-TW" altLang="en-US" smtClean="0"/>
              <a:t>2025/7/22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9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F0A1F-C898-4EED-9815-77B2756A0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308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1" y="17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84" y="17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EDE4A-7F4F-4873-BB9F-599429372709}" type="datetimeFigureOut">
              <a:rPr lang="zh-TW" altLang="en-US" smtClean="0"/>
              <a:t>2025/7/22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9" y="4715158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1" y="9428588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84" y="9428588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86161-7ECB-4E88-BE9C-84FFAB4B2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34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086161-7ECB-4E88-BE9C-84FFAB4B2DC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05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1424" y="966581"/>
            <a:ext cx="10363200" cy="115212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2276872"/>
            <a:ext cx="8534400" cy="1752600"/>
          </a:xfrm>
        </p:spPr>
        <p:txBody>
          <a:bodyPr/>
          <a:lstStyle>
            <a:lvl1pPr marL="447675" indent="-447675" algn="l">
              <a:buFont typeface="Wingdings" panose="05000000000000000000" pitchFamily="2" charset="2"/>
              <a:buChar char="n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09E3-3B5B-43C9-A04D-455BEE6C52FB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Picture 4" descr="銀行弧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 userDrawn="1"/>
        </p:nvCxnSpPr>
        <p:spPr>
          <a:xfrm>
            <a:off x="815413" y="2118710"/>
            <a:ext cx="107531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81FA067D-AD37-4A18-A34B-F0E66789EA77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626072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46322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08907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545416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797559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8" y="2130431"/>
            <a:ext cx="10363200" cy="14700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6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193" indent="0" algn="ctr">
              <a:buNone/>
              <a:defRPr/>
            </a:lvl2pPr>
            <a:lvl3pPr marL="812388" indent="0" algn="ctr">
              <a:buNone/>
              <a:defRPr/>
            </a:lvl3pPr>
            <a:lvl4pPr marL="1218581" indent="0" algn="ctr">
              <a:buNone/>
              <a:defRPr/>
            </a:lvl4pPr>
            <a:lvl5pPr marL="1624774" indent="0" algn="ctr">
              <a:buNone/>
              <a:defRPr/>
            </a:lvl5pPr>
            <a:lvl6pPr marL="2030968" indent="0" algn="ctr">
              <a:buNone/>
              <a:defRPr/>
            </a:lvl6pPr>
            <a:lvl7pPr marL="2437162" indent="0" algn="ctr">
              <a:buNone/>
              <a:defRPr/>
            </a:lvl7pPr>
            <a:lvl8pPr marL="2843355" indent="0" algn="ctr">
              <a:buNone/>
              <a:defRPr/>
            </a:lvl8pPr>
            <a:lvl9pPr marL="324954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EEDC-6FF9-4BBF-A052-2758FC1134F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123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13B7-C87B-4D59-A46D-EFC6BEFD5E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2765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92" y="4406906"/>
            <a:ext cx="1036320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92" y="2906719"/>
            <a:ext cx="10363200" cy="1500187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193" indent="0">
              <a:buNone/>
              <a:defRPr sz="1600"/>
            </a:lvl2pPr>
            <a:lvl3pPr marL="812388" indent="0">
              <a:buNone/>
              <a:defRPr sz="1422"/>
            </a:lvl3pPr>
            <a:lvl4pPr marL="1218581" indent="0">
              <a:buNone/>
              <a:defRPr sz="1244"/>
            </a:lvl4pPr>
            <a:lvl5pPr marL="1624774" indent="0">
              <a:buNone/>
              <a:defRPr sz="1244"/>
            </a:lvl5pPr>
            <a:lvl6pPr marL="2030968" indent="0">
              <a:buNone/>
              <a:defRPr sz="1244"/>
            </a:lvl6pPr>
            <a:lvl7pPr marL="2437162" indent="0">
              <a:buNone/>
              <a:defRPr sz="1244"/>
            </a:lvl7pPr>
            <a:lvl8pPr marL="2843355" indent="0">
              <a:buNone/>
              <a:defRPr sz="1244"/>
            </a:lvl8pPr>
            <a:lvl9pPr marL="3249549" indent="0">
              <a:buNone/>
              <a:defRPr sz="124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CC9A-B5CD-435A-9030-8A078E939F4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696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2" cy="4929188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1" y="1196975"/>
            <a:ext cx="5283200" cy="4929188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2B507-F53D-4B55-A3B8-19760E991A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311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7" y="274643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8" cy="63976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193" indent="0">
              <a:buNone/>
              <a:defRPr sz="1778" b="1"/>
            </a:lvl2pPr>
            <a:lvl3pPr marL="812388" indent="0">
              <a:buNone/>
              <a:defRPr sz="1600" b="1"/>
            </a:lvl3pPr>
            <a:lvl4pPr marL="1218581" indent="0">
              <a:buNone/>
              <a:defRPr sz="1422" b="1"/>
            </a:lvl4pPr>
            <a:lvl5pPr marL="1624774" indent="0">
              <a:buNone/>
              <a:defRPr sz="1422" b="1"/>
            </a:lvl5pPr>
            <a:lvl6pPr marL="2030968" indent="0">
              <a:buNone/>
              <a:defRPr sz="1422" b="1"/>
            </a:lvl6pPr>
            <a:lvl7pPr marL="2437162" indent="0">
              <a:buNone/>
              <a:defRPr sz="1422" b="1"/>
            </a:lvl7pPr>
            <a:lvl8pPr marL="2843355" indent="0">
              <a:buNone/>
              <a:defRPr sz="1422" b="1"/>
            </a:lvl8pPr>
            <a:lvl9pPr marL="3249549" indent="0">
              <a:buNone/>
              <a:defRPr sz="142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8" cy="395128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5" y="1535114"/>
            <a:ext cx="5389033" cy="63976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193" indent="0">
              <a:buNone/>
              <a:defRPr sz="1778" b="1"/>
            </a:lvl2pPr>
            <a:lvl3pPr marL="812388" indent="0">
              <a:buNone/>
              <a:defRPr sz="1600" b="1"/>
            </a:lvl3pPr>
            <a:lvl4pPr marL="1218581" indent="0">
              <a:buNone/>
              <a:defRPr sz="1422" b="1"/>
            </a:lvl4pPr>
            <a:lvl5pPr marL="1624774" indent="0">
              <a:buNone/>
              <a:defRPr sz="1422" b="1"/>
            </a:lvl5pPr>
            <a:lvl6pPr marL="2030968" indent="0">
              <a:buNone/>
              <a:defRPr sz="1422" b="1"/>
            </a:lvl6pPr>
            <a:lvl7pPr marL="2437162" indent="0">
              <a:buNone/>
              <a:defRPr sz="1422" b="1"/>
            </a:lvl7pPr>
            <a:lvl8pPr marL="2843355" indent="0">
              <a:buNone/>
              <a:defRPr sz="1422" b="1"/>
            </a:lvl8pPr>
            <a:lvl9pPr marL="3249549" indent="0">
              <a:buNone/>
              <a:defRPr sz="142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5" y="2174876"/>
            <a:ext cx="5389033" cy="395128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E33F8-E0AA-4F77-96C4-AC00A1FF139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2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FDA0777A-41B7-4B1E-A08A-E8D847463375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BC55-7AF0-4914-90DD-8C12F20D90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245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7260-999D-4FDC-AFAC-9008E9AEF17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4182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6" cy="5853114"/>
          </a:xfrm>
        </p:spPr>
        <p:txBody>
          <a:bodyPr/>
          <a:lstStyle>
            <a:lvl1pPr>
              <a:defRPr sz="2845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5"/>
            <a:ext cx="4011084" cy="4691062"/>
          </a:xfrm>
        </p:spPr>
        <p:txBody>
          <a:bodyPr/>
          <a:lstStyle>
            <a:lvl1pPr marL="0" indent="0">
              <a:buNone/>
              <a:defRPr sz="1244"/>
            </a:lvl1pPr>
            <a:lvl2pPr marL="406193" indent="0">
              <a:buNone/>
              <a:defRPr sz="1067"/>
            </a:lvl2pPr>
            <a:lvl3pPr marL="812388" indent="0">
              <a:buNone/>
              <a:defRPr sz="889"/>
            </a:lvl3pPr>
            <a:lvl4pPr marL="1218581" indent="0">
              <a:buNone/>
              <a:defRPr sz="801"/>
            </a:lvl4pPr>
            <a:lvl5pPr marL="1624774" indent="0">
              <a:buNone/>
              <a:defRPr sz="801"/>
            </a:lvl5pPr>
            <a:lvl6pPr marL="2030968" indent="0">
              <a:buNone/>
              <a:defRPr sz="801"/>
            </a:lvl6pPr>
            <a:lvl7pPr marL="2437162" indent="0">
              <a:buNone/>
              <a:defRPr sz="801"/>
            </a:lvl7pPr>
            <a:lvl8pPr marL="2843355" indent="0">
              <a:buNone/>
              <a:defRPr sz="801"/>
            </a:lvl8pPr>
            <a:lvl9pPr marL="3249549" indent="0">
              <a:buNone/>
              <a:defRPr sz="80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1BAE-25EB-48D4-97E8-8F7F16B4EB8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930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2845"/>
            </a:lvl1pPr>
            <a:lvl2pPr marL="406193" indent="0">
              <a:buNone/>
              <a:defRPr sz="2489"/>
            </a:lvl2pPr>
            <a:lvl3pPr marL="812388" indent="0">
              <a:buNone/>
              <a:defRPr sz="2133"/>
            </a:lvl3pPr>
            <a:lvl4pPr marL="1218581" indent="0">
              <a:buNone/>
              <a:defRPr sz="1778"/>
            </a:lvl4pPr>
            <a:lvl5pPr marL="1624774" indent="0">
              <a:buNone/>
              <a:defRPr sz="1778"/>
            </a:lvl5pPr>
            <a:lvl6pPr marL="2030968" indent="0">
              <a:buNone/>
              <a:defRPr sz="1778"/>
            </a:lvl6pPr>
            <a:lvl7pPr marL="2437162" indent="0">
              <a:buNone/>
              <a:defRPr sz="1778"/>
            </a:lvl7pPr>
            <a:lvl8pPr marL="2843355" indent="0">
              <a:buNone/>
              <a:defRPr sz="1778"/>
            </a:lvl8pPr>
            <a:lvl9pPr marL="3249549" indent="0">
              <a:buNone/>
              <a:defRPr sz="1778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244"/>
            </a:lvl1pPr>
            <a:lvl2pPr marL="406193" indent="0">
              <a:buNone/>
              <a:defRPr sz="1067"/>
            </a:lvl2pPr>
            <a:lvl3pPr marL="812388" indent="0">
              <a:buNone/>
              <a:defRPr sz="889"/>
            </a:lvl3pPr>
            <a:lvl4pPr marL="1218581" indent="0">
              <a:buNone/>
              <a:defRPr sz="801"/>
            </a:lvl4pPr>
            <a:lvl5pPr marL="1624774" indent="0">
              <a:buNone/>
              <a:defRPr sz="801"/>
            </a:lvl5pPr>
            <a:lvl6pPr marL="2030968" indent="0">
              <a:buNone/>
              <a:defRPr sz="801"/>
            </a:lvl6pPr>
            <a:lvl7pPr marL="2437162" indent="0">
              <a:buNone/>
              <a:defRPr sz="801"/>
            </a:lvl7pPr>
            <a:lvl8pPr marL="2843355" indent="0">
              <a:buNone/>
              <a:defRPr sz="801"/>
            </a:lvl8pPr>
            <a:lvl9pPr marL="3249549" indent="0">
              <a:buNone/>
              <a:defRPr sz="80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59F6E-84E1-4F9D-BC68-7A78CC94B07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29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B8E8-9CDF-4ECB-A78E-2580B2041FF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323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9" y="274643"/>
            <a:ext cx="2690282" cy="58515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43"/>
            <a:ext cx="7874000" cy="58515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74C0-E96E-46F9-8CA9-FE307D86B07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0296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38"/>
            <a:ext cx="8930216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5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1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9201" y="3736976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2660-718E-4AE3-8614-33B69E053B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6346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814925" y="274638"/>
            <a:ext cx="8930216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14917" y="1196975"/>
            <a:ext cx="5281082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1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14917" y="3736976"/>
            <a:ext cx="5281082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1" y="3736976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D469F-9749-424A-AFC4-14F88F0A4F2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57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38"/>
            <a:ext cx="8930216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5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1" y="1196975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E6A-A415-4FAB-ADE3-0FE2A562F0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4297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14919" y="274643"/>
            <a:ext cx="10767482" cy="58515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19C16-B5DC-4DB2-8F92-81E34B3FD2D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9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6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4F993CA9-BA81-47AA-823D-8B709A5D2C45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9" y="2130431"/>
            <a:ext cx="10363199" cy="14700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06160" indent="0" algn="ctr">
              <a:buNone/>
              <a:defRPr/>
            </a:lvl2pPr>
            <a:lvl3pPr marL="812322" indent="0" algn="ctr">
              <a:buNone/>
              <a:defRPr/>
            </a:lvl3pPr>
            <a:lvl4pPr marL="1218481" indent="0" algn="ctr">
              <a:buNone/>
              <a:defRPr/>
            </a:lvl4pPr>
            <a:lvl5pPr marL="1624642" indent="0" algn="ctr">
              <a:buNone/>
              <a:defRPr/>
            </a:lvl5pPr>
            <a:lvl6pPr marL="2030803" indent="0" algn="ctr">
              <a:buNone/>
              <a:defRPr/>
            </a:lvl6pPr>
            <a:lvl7pPr marL="2436964" indent="0" algn="ctr">
              <a:buNone/>
              <a:defRPr/>
            </a:lvl7pPr>
            <a:lvl8pPr marL="2843123" indent="0" algn="ctr">
              <a:buNone/>
              <a:defRPr/>
            </a:lvl8pPr>
            <a:lvl9pPr marL="324928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EEDC-6FF9-4BBF-A052-2758FC1134F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5804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13B7-C87B-4D59-A46D-EFC6BEFD5E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7456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92" y="4406906"/>
            <a:ext cx="10363199" cy="1362075"/>
          </a:xfrm>
        </p:spPr>
        <p:txBody>
          <a:bodyPr anchor="t"/>
          <a:lstStyle>
            <a:lvl1pPr algn="l">
              <a:defRPr sz="3555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92" y="2906719"/>
            <a:ext cx="10363199" cy="1500187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160" indent="0">
              <a:buNone/>
              <a:defRPr sz="1600"/>
            </a:lvl2pPr>
            <a:lvl3pPr marL="812322" indent="0">
              <a:buNone/>
              <a:defRPr sz="1422"/>
            </a:lvl3pPr>
            <a:lvl4pPr marL="1218481" indent="0">
              <a:buNone/>
              <a:defRPr sz="1245"/>
            </a:lvl4pPr>
            <a:lvl5pPr marL="1624642" indent="0">
              <a:buNone/>
              <a:defRPr sz="1245"/>
            </a:lvl5pPr>
            <a:lvl6pPr marL="2030803" indent="0">
              <a:buNone/>
              <a:defRPr sz="1245"/>
            </a:lvl6pPr>
            <a:lvl7pPr marL="2436964" indent="0">
              <a:buNone/>
              <a:defRPr sz="1245"/>
            </a:lvl7pPr>
            <a:lvl8pPr marL="2843123" indent="0">
              <a:buNone/>
              <a:defRPr sz="1245"/>
            </a:lvl8pPr>
            <a:lvl9pPr marL="3249284" indent="0">
              <a:buNone/>
              <a:defRPr sz="124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CC9A-B5CD-435A-9030-8A078E939F4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7827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6"/>
            <a:ext cx="5283200" cy="4929188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2B507-F53D-4B55-A3B8-19760E991A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765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8" y="274643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160" indent="0">
              <a:buNone/>
              <a:defRPr sz="1778" b="1"/>
            </a:lvl2pPr>
            <a:lvl3pPr marL="812322" indent="0">
              <a:buNone/>
              <a:defRPr sz="1600" b="1"/>
            </a:lvl3pPr>
            <a:lvl4pPr marL="1218481" indent="0">
              <a:buNone/>
              <a:defRPr sz="1422" b="1"/>
            </a:lvl4pPr>
            <a:lvl5pPr marL="1624642" indent="0">
              <a:buNone/>
              <a:defRPr sz="1422" b="1"/>
            </a:lvl5pPr>
            <a:lvl6pPr marL="2030803" indent="0">
              <a:buNone/>
              <a:defRPr sz="1422" b="1"/>
            </a:lvl6pPr>
            <a:lvl7pPr marL="2436964" indent="0">
              <a:buNone/>
              <a:defRPr sz="1422" b="1"/>
            </a:lvl7pPr>
            <a:lvl8pPr marL="2843123" indent="0">
              <a:buNone/>
              <a:defRPr sz="1422" b="1"/>
            </a:lvl8pPr>
            <a:lvl9pPr marL="3249284" indent="0">
              <a:buNone/>
              <a:defRPr sz="142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1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160" indent="0">
              <a:buNone/>
              <a:defRPr sz="1778" b="1"/>
            </a:lvl2pPr>
            <a:lvl3pPr marL="812322" indent="0">
              <a:buNone/>
              <a:defRPr sz="1600" b="1"/>
            </a:lvl3pPr>
            <a:lvl4pPr marL="1218481" indent="0">
              <a:buNone/>
              <a:defRPr sz="1422" b="1"/>
            </a:lvl4pPr>
            <a:lvl5pPr marL="1624642" indent="0">
              <a:buNone/>
              <a:defRPr sz="1422" b="1"/>
            </a:lvl5pPr>
            <a:lvl6pPr marL="2030803" indent="0">
              <a:buNone/>
              <a:defRPr sz="1422" b="1"/>
            </a:lvl6pPr>
            <a:lvl7pPr marL="2436964" indent="0">
              <a:buNone/>
              <a:defRPr sz="1422" b="1"/>
            </a:lvl7pPr>
            <a:lvl8pPr marL="2843123" indent="0">
              <a:buNone/>
              <a:defRPr sz="1422" b="1"/>
            </a:lvl8pPr>
            <a:lvl9pPr marL="3249284" indent="0">
              <a:buNone/>
              <a:defRPr sz="142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E33F8-E0AA-4F77-96C4-AC00A1FF139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442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BC55-7AF0-4914-90DD-8C12F20D90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3350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7260-999D-4FDC-AFAC-9008E9AEF17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1152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5"/>
            <a:ext cx="4011084" cy="4691062"/>
          </a:xfrm>
        </p:spPr>
        <p:txBody>
          <a:bodyPr/>
          <a:lstStyle>
            <a:lvl1pPr marL="0" indent="0">
              <a:buNone/>
              <a:defRPr sz="1245"/>
            </a:lvl1pPr>
            <a:lvl2pPr marL="406160" indent="0">
              <a:buNone/>
              <a:defRPr sz="1067"/>
            </a:lvl2pPr>
            <a:lvl3pPr marL="812322" indent="0">
              <a:buNone/>
              <a:defRPr sz="888"/>
            </a:lvl3pPr>
            <a:lvl4pPr marL="1218481" indent="0">
              <a:buNone/>
              <a:defRPr sz="800"/>
            </a:lvl4pPr>
            <a:lvl5pPr marL="1624642" indent="0">
              <a:buNone/>
              <a:defRPr sz="800"/>
            </a:lvl5pPr>
            <a:lvl6pPr marL="2030803" indent="0">
              <a:buNone/>
              <a:defRPr sz="800"/>
            </a:lvl6pPr>
            <a:lvl7pPr marL="2436964" indent="0">
              <a:buNone/>
              <a:defRPr sz="800"/>
            </a:lvl7pPr>
            <a:lvl8pPr marL="2843123" indent="0">
              <a:buNone/>
              <a:defRPr sz="800"/>
            </a:lvl8pPr>
            <a:lvl9pPr marL="3249284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1BAE-25EB-48D4-97E8-8F7F16B4EB8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9881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2844"/>
            </a:lvl1pPr>
            <a:lvl2pPr marL="406160" indent="0">
              <a:buNone/>
              <a:defRPr sz="2489"/>
            </a:lvl2pPr>
            <a:lvl3pPr marL="812322" indent="0">
              <a:buNone/>
              <a:defRPr sz="2133"/>
            </a:lvl3pPr>
            <a:lvl4pPr marL="1218481" indent="0">
              <a:buNone/>
              <a:defRPr sz="1778"/>
            </a:lvl4pPr>
            <a:lvl5pPr marL="1624642" indent="0">
              <a:buNone/>
              <a:defRPr sz="1778"/>
            </a:lvl5pPr>
            <a:lvl6pPr marL="2030803" indent="0">
              <a:buNone/>
              <a:defRPr sz="1778"/>
            </a:lvl6pPr>
            <a:lvl7pPr marL="2436964" indent="0">
              <a:buNone/>
              <a:defRPr sz="1778"/>
            </a:lvl7pPr>
            <a:lvl8pPr marL="2843123" indent="0">
              <a:buNone/>
              <a:defRPr sz="1778"/>
            </a:lvl8pPr>
            <a:lvl9pPr marL="3249284" indent="0">
              <a:buNone/>
              <a:defRPr sz="1778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245"/>
            </a:lvl1pPr>
            <a:lvl2pPr marL="406160" indent="0">
              <a:buNone/>
              <a:defRPr sz="1067"/>
            </a:lvl2pPr>
            <a:lvl3pPr marL="812322" indent="0">
              <a:buNone/>
              <a:defRPr sz="888"/>
            </a:lvl3pPr>
            <a:lvl4pPr marL="1218481" indent="0">
              <a:buNone/>
              <a:defRPr sz="800"/>
            </a:lvl4pPr>
            <a:lvl5pPr marL="1624642" indent="0">
              <a:buNone/>
              <a:defRPr sz="800"/>
            </a:lvl5pPr>
            <a:lvl6pPr marL="2030803" indent="0">
              <a:buNone/>
              <a:defRPr sz="800"/>
            </a:lvl6pPr>
            <a:lvl7pPr marL="2436964" indent="0">
              <a:buNone/>
              <a:defRPr sz="800"/>
            </a:lvl7pPr>
            <a:lvl8pPr marL="2843123" indent="0">
              <a:buNone/>
              <a:defRPr sz="800"/>
            </a:lvl8pPr>
            <a:lvl9pPr marL="3249284" indent="0">
              <a:buNone/>
              <a:defRPr sz="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59F6E-84E1-4F9D-BC68-7A78CC94B07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030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B8E8-9CDF-4ECB-A78E-2580B2041FF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59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E26ADD22-6B71-41C3-A3B2-EF9911ADB281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9" y="274643"/>
            <a:ext cx="2690282" cy="58515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43"/>
            <a:ext cx="7874000" cy="58515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74C0-E96E-46F9-8CA9-FE307D86B07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843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9200" y="3736977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2660-718E-4AE3-8614-33B69E053B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0914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14917" y="1196975"/>
            <a:ext cx="5281082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14917" y="3736977"/>
            <a:ext cx="5281082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3736977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D469F-9749-424A-AFC4-14F88F0A4F2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4969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6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E6A-A415-4FAB-ADE3-0FE2A562F0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19787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14918" y="274643"/>
            <a:ext cx="10767482" cy="58515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19C16-B5DC-4DB2-8F92-81E34B3FD2D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57900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9" y="2130431"/>
            <a:ext cx="10363199" cy="14700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975" indent="0" algn="ctr">
              <a:buNone/>
              <a:defRPr/>
            </a:lvl2pPr>
            <a:lvl3pPr marL="913953" indent="0" algn="ctr">
              <a:buNone/>
              <a:defRPr/>
            </a:lvl3pPr>
            <a:lvl4pPr marL="1370928" indent="0" algn="ctr">
              <a:buNone/>
              <a:defRPr/>
            </a:lvl4pPr>
            <a:lvl5pPr marL="1827905" indent="0" algn="ctr">
              <a:buNone/>
              <a:defRPr/>
            </a:lvl5pPr>
            <a:lvl6pPr marL="2284881" indent="0" algn="ctr">
              <a:buNone/>
              <a:defRPr/>
            </a:lvl6pPr>
            <a:lvl7pPr marL="2741858" indent="0" algn="ctr">
              <a:buNone/>
              <a:defRPr/>
            </a:lvl7pPr>
            <a:lvl8pPr marL="3198833" indent="0" algn="ctr">
              <a:buNone/>
              <a:defRPr/>
            </a:lvl8pPr>
            <a:lvl9pPr marL="365581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AEEDC-6FF9-4BBF-A052-2758FC1134F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399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13B7-C87B-4D59-A46D-EFC6BEFD5E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1806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92" y="4406906"/>
            <a:ext cx="103631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92" y="2906719"/>
            <a:ext cx="1036319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75" indent="0">
              <a:buNone/>
              <a:defRPr sz="1800"/>
            </a:lvl2pPr>
            <a:lvl3pPr marL="913953" indent="0">
              <a:buNone/>
              <a:defRPr sz="1600"/>
            </a:lvl3pPr>
            <a:lvl4pPr marL="1370928" indent="0">
              <a:buNone/>
              <a:defRPr sz="1400"/>
            </a:lvl4pPr>
            <a:lvl5pPr marL="1827905" indent="0">
              <a:buNone/>
              <a:defRPr sz="1400"/>
            </a:lvl5pPr>
            <a:lvl6pPr marL="2284881" indent="0">
              <a:buNone/>
              <a:defRPr sz="1400"/>
            </a:lvl6pPr>
            <a:lvl7pPr marL="2741858" indent="0">
              <a:buNone/>
              <a:defRPr sz="1400"/>
            </a:lvl7pPr>
            <a:lvl8pPr marL="3198833" indent="0">
              <a:buNone/>
              <a:defRPr sz="1400"/>
            </a:lvl8pPr>
            <a:lvl9pPr marL="365581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0CC9A-B5CD-435A-9030-8A078E939F4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071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6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2B507-F53D-4B55-A3B8-19760E991A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110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8" y="274643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5" indent="0">
              <a:buNone/>
              <a:defRPr sz="2000" b="1"/>
            </a:lvl2pPr>
            <a:lvl3pPr marL="913953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5" indent="0">
              <a:buNone/>
              <a:defRPr sz="1600" b="1"/>
            </a:lvl5pPr>
            <a:lvl6pPr marL="2284881" indent="0">
              <a:buNone/>
              <a:defRPr sz="1600" b="1"/>
            </a:lvl6pPr>
            <a:lvl7pPr marL="2741858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1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5" indent="0">
              <a:buNone/>
              <a:defRPr sz="2000" b="1"/>
            </a:lvl2pPr>
            <a:lvl3pPr marL="913953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5" indent="0">
              <a:buNone/>
              <a:defRPr sz="1600" b="1"/>
            </a:lvl5pPr>
            <a:lvl6pPr marL="2284881" indent="0">
              <a:buNone/>
              <a:defRPr sz="1600" b="1"/>
            </a:lvl6pPr>
            <a:lvl7pPr marL="2741858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1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4" y="217487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E33F8-E0AA-4F77-96C4-AC00A1FF139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7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F39F7AEA-34EA-4C76-9A47-D6871C043AB0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DBC55-7AF0-4914-90DD-8C12F20D90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3204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7260-999D-4FDC-AFAC-9008E9AEF17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520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5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6975" indent="0">
              <a:buNone/>
              <a:defRPr sz="1200"/>
            </a:lvl2pPr>
            <a:lvl3pPr marL="913953" indent="0">
              <a:buNone/>
              <a:defRPr sz="1000"/>
            </a:lvl3pPr>
            <a:lvl4pPr marL="1370928" indent="0">
              <a:buNone/>
              <a:defRPr sz="901"/>
            </a:lvl4pPr>
            <a:lvl5pPr marL="1827905" indent="0">
              <a:buNone/>
              <a:defRPr sz="901"/>
            </a:lvl5pPr>
            <a:lvl6pPr marL="2284881" indent="0">
              <a:buNone/>
              <a:defRPr sz="901"/>
            </a:lvl6pPr>
            <a:lvl7pPr marL="2741858" indent="0">
              <a:buNone/>
              <a:defRPr sz="901"/>
            </a:lvl7pPr>
            <a:lvl8pPr marL="3198833" indent="0">
              <a:buNone/>
              <a:defRPr sz="901"/>
            </a:lvl8pPr>
            <a:lvl9pPr marL="3655810" indent="0">
              <a:buNone/>
              <a:defRPr sz="90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1BAE-25EB-48D4-97E8-8F7F16B4EB8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463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75" indent="0">
              <a:buNone/>
              <a:defRPr sz="2800"/>
            </a:lvl2pPr>
            <a:lvl3pPr marL="913953" indent="0">
              <a:buNone/>
              <a:defRPr sz="2400"/>
            </a:lvl3pPr>
            <a:lvl4pPr marL="1370928" indent="0">
              <a:buNone/>
              <a:defRPr sz="2000"/>
            </a:lvl4pPr>
            <a:lvl5pPr marL="1827905" indent="0">
              <a:buNone/>
              <a:defRPr sz="2000"/>
            </a:lvl5pPr>
            <a:lvl6pPr marL="2284881" indent="0">
              <a:buNone/>
              <a:defRPr sz="2000"/>
            </a:lvl6pPr>
            <a:lvl7pPr marL="2741858" indent="0">
              <a:buNone/>
              <a:defRPr sz="2000"/>
            </a:lvl7pPr>
            <a:lvl8pPr marL="3198833" indent="0">
              <a:buNone/>
              <a:defRPr sz="2000"/>
            </a:lvl8pPr>
            <a:lvl9pPr marL="365581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75" indent="0">
              <a:buNone/>
              <a:defRPr sz="1200"/>
            </a:lvl2pPr>
            <a:lvl3pPr marL="913953" indent="0">
              <a:buNone/>
              <a:defRPr sz="1000"/>
            </a:lvl3pPr>
            <a:lvl4pPr marL="1370928" indent="0">
              <a:buNone/>
              <a:defRPr sz="901"/>
            </a:lvl4pPr>
            <a:lvl5pPr marL="1827905" indent="0">
              <a:buNone/>
              <a:defRPr sz="901"/>
            </a:lvl5pPr>
            <a:lvl6pPr marL="2284881" indent="0">
              <a:buNone/>
              <a:defRPr sz="901"/>
            </a:lvl6pPr>
            <a:lvl7pPr marL="2741858" indent="0">
              <a:buNone/>
              <a:defRPr sz="901"/>
            </a:lvl7pPr>
            <a:lvl8pPr marL="3198833" indent="0">
              <a:buNone/>
              <a:defRPr sz="901"/>
            </a:lvl8pPr>
            <a:lvl9pPr marL="3655810" indent="0">
              <a:buNone/>
              <a:defRPr sz="90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59F6E-84E1-4F9D-BC68-7A78CC94B07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2219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1B8E8-9CDF-4ECB-A78E-2580B2041FF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3724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9" y="274643"/>
            <a:ext cx="2690282" cy="58515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43"/>
            <a:ext cx="7874000" cy="58515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274C0-E96E-46F9-8CA9-FE307D86B07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9491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9200" y="3736977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72660-718E-4AE3-8614-33B69E053B6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6333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14917" y="1196975"/>
            <a:ext cx="5281082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14917" y="3736977"/>
            <a:ext cx="5281082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3736977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D469F-9749-424A-AFC4-14F88F0A4F2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2202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5" y="274640"/>
            <a:ext cx="8930215" cy="6334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6"/>
            <a:ext cx="5281082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6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E6A-A415-4FAB-ADE3-0FE2A562F0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9160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14918" y="274643"/>
            <a:ext cx="10767482" cy="58515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19C16-B5DC-4DB2-8F92-81E34B3FD2D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074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57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57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530654D6-15C0-494A-B753-0640DB25B203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14917" y="274657"/>
            <a:ext cx="10767483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B4502D48-BB1D-4132-8A0E-4D78DE52EF59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14655" indent="0" algn="ctr">
              <a:buNone/>
              <a:defRPr/>
            </a:lvl2pPr>
            <a:lvl3pPr marL="829310" indent="0" algn="ctr">
              <a:buNone/>
              <a:defRPr/>
            </a:lvl3pPr>
            <a:lvl4pPr marL="1243965" indent="0" algn="ctr">
              <a:buNone/>
              <a:defRPr/>
            </a:lvl4pPr>
            <a:lvl5pPr marL="1658620" indent="0" algn="ctr">
              <a:buNone/>
              <a:defRPr/>
            </a:lvl5pPr>
            <a:lvl6pPr marL="2073910" indent="0" algn="ctr">
              <a:buNone/>
              <a:defRPr/>
            </a:lvl6pPr>
            <a:lvl7pPr marL="2488565" indent="0" algn="ctr">
              <a:buNone/>
              <a:defRPr/>
            </a:lvl7pPr>
            <a:lvl8pPr marL="2903220" indent="0" algn="ctr">
              <a:buNone/>
              <a:defRPr/>
            </a:lvl8pPr>
            <a:lvl9pPr marL="3317875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6A1F8D52-BF1B-442F-943E-A67539256622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4CAD4DA3-1443-4759-AAA9-22668E878B83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3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815"/>
            </a:lvl1pPr>
            <a:lvl2pPr marL="414655" indent="0">
              <a:buNone/>
              <a:defRPr sz="1635"/>
            </a:lvl2pPr>
            <a:lvl3pPr marL="829310" indent="0">
              <a:buNone/>
              <a:defRPr sz="1450"/>
            </a:lvl3pPr>
            <a:lvl4pPr marL="1243965" indent="0">
              <a:buNone/>
              <a:defRPr sz="1270"/>
            </a:lvl4pPr>
            <a:lvl5pPr marL="1658620" indent="0">
              <a:buNone/>
              <a:defRPr sz="1270"/>
            </a:lvl5pPr>
            <a:lvl6pPr marL="2073910" indent="0">
              <a:buNone/>
              <a:defRPr sz="1270"/>
            </a:lvl6pPr>
            <a:lvl7pPr marL="2488565" indent="0">
              <a:buNone/>
              <a:defRPr sz="1270"/>
            </a:lvl7pPr>
            <a:lvl8pPr marL="2903220" indent="0">
              <a:buNone/>
              <a:defRPr sz="1270"/>
            </a:lvl8pPr>
            <a:lvl9pPr marL="3317875" indent="0">
              <a:buNone/>
              <a:defRPr sz="127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2E1F40CC-3C1C-4915-851B-D4DFB1B9A575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kumimoji="1"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0125" indent="-285750">
              <a:buFont typeface="Wingdings" panose="05000000000000000000" pitchFamily="2" charset="2"/>
              <a:buChar char="n"/>
              <a:defRPr kumimoji="1"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431925" indent="-352425">
              <a:buClr>
                <a:srgbClr val="FF0000"/>
              </a:buClr>
              <a:buFont typeface="Wingdings" panose="05000000000000000000" pitchFamily="2" charset="2"/>
              <a:buChar char="n"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76325" indent="-361950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A38EC-59AE-4EBE-995D-93EA22456D3E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540"/>
            </a:lvl1pPr>
            <a:lvl2pPr>
              <a:defRPr sz="2175"/>
            </a:lvl2pPr>
            <a:lvl3pPr>
              <a:defRPr sz="1815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1" y="1196975"/>
            <a:ext cx="5283200" cy="4929188"/>
          </a:xfrm>
        </p:spPr>
        <p:txBody>
          <a:bodyPr/>
          <a:lstStyle>
            <a:lvl1pPr>
              <a:defRPr sz="2540"/>
            </a:lvl1pPr>
            <a:lvl2pPr>
              <a:defRPr sz="2175"/>
            </a:lvl2pPr>
            <a:lvl3pPr>
              <a:defRPr sz="1815"/>
            </a:lvl3pPr>
            <a:lvl4pPr>
              <a:defRPr sz="1635"/>
            </a:lvl4pPr>
            <a:lvl5pPr>
              <a:defRPr sz="1635"/>
            </a:lvl5pPr>
            <a:lvl6pPr>
              <a:defRPr sz="1635"/>
            </a:lvl6pPr>
            <a:lvl7pPr>
              <a:defRPr sz="1635"/>
            </a:lvl7pPr>
            <a:lvl8pPr>
              <a:defRPr sz="1635"/>
            </a:lvl8pPr>
            <a:lvl9pPr>
              <a:defRPr sz="1635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89879670-61F4-4B9F-BCA7-5BBE42F0C59E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1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3965" indent="0">
              <a:buNone/>
              <a:defRPr sz="1450" b="1"/>
            </a:lvl4pPr>
            <a:lvl5pPr marL="1658620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15"/>
            </a:lvl2pPr>
            <a:lvl3pPr>
              <a:defRPr sz="1635"/>
            </a:lvl3pPr>
            <a:lvl4pPr>
              <a:defRPr sz="1450"/>
            </a:lvl4pPr>
            <a:lvl5pPr>
              <a:defRPr sz="1450"/>
            </a:lvl5pPr>
            <a:lvl6pPr>
              <a:defRPr sz="1450"/>
            </a:lvl6pPr>
            <a:lvl7pPr>
              <a:defRPr sz="1450"/>
            </a:lvl7pPr>
            <a:lvl8pPr>
              <a:defRPr sz="1450"/>
            </a:lvl8pPr>
            <a:lvl9pPr>
              <a:defRPr sz="14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5"/>
            <a:ext cx="5389033" cy="639761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14655" indent="0">
              <a:buNone/>
              <a:defRPr sz="1815" b="1"/>
            </a:lvl2pPr>
            <a:lvl3pPr marL="829310" indent="0">
              <a:buNone/>
              <a:defRPr sz="1635" b="1"/>
            </a:lvl3pPr>
            <a:lvl4pPr marL="1243965" indent="0">
              <a:buNone/>
              <a:defRPr sz="1450" b="1"/>
            </a:lvl4pPr>
            <a:lvl5pPr marL="1658620" indent="0">
              <a:buNone/>
              <a:defRPr sz="1450" b="1"/>
            </a:lvl5pPr>
            <a:lvl6pPr marL="2073910" indent="0">
              <a:buNone/>
              <a:defRPr sz="1450" b="1"/>
            </a:lvl6pPr>
            <a:lvl7pPr marL="2488565" indent="0">
              <a:buNone/>
              <a:defRPr sz="1450" b="1"/>
            </a:lvl7pPr>
            <a:lvl8pPr marL="2903220" indent="0">
              <a:buNone/>
              <a:defRPr sz="1450" b="1"/>
            </a:lvl8pPr>
            <a:lvl9pPr marL="3317875" indent="0">
              <a:buNone/>
              <a:defRPr sz="14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15"/>
            </a:lvl2pPr>
            <a:lvl3pPr>
              <a:defRPr sz="1635"/>
            </a:lvl3pPr>
            <a:lvl4pPr>
              <a:defRPr sz="1450"/>
            </a:lvl4pPr>
            <a:lvl5pPr>
              <a:defRPr sz="1450"/>
            </a:lvl5pPr>
            <a:lvl6pPr>
              <a:defRPr sz="1450"/>
            </a:lvl6pPr>
            <a:lvl7pPr>
              <a:defRPr sz="1450"/>
            </a:lvl7pPr>
            <a:lvl8pPr>
              <a:defRPr sz="1450"/>
            </a:lvl8pPr>
            <a:lvl9pPr>
              <a:defRPr sz="14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42CBFC6A-7E2D-49F0-BA9E-F175D39EA599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0CF1B14B-E2F7-4973-8420-32485E767912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7752CF20-C440-411C-A8D5-CA64A8B1B5EE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5" y="273050"/>
            <a:ext cx="6815667" cy="5853114"/>
          </a:xfrm>
        </p:spPr>
        <p:txBody>
          <a:bodyPr/>
          <a:lstStyle>
            <a:lvl1pPr>
              <a:defRPr sz="2905"/>
            </a:lvl1pPr>
            <a:lvl2pPr>
              <a:defRPr sz="2540"/>
            </a:lvl2pPr>
            <a:lvl3pPr>
              <a:defRPr sz="2175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2"/>
          </a:xfrm>
        </p:spPr>
        <p:txBody>
          <a:bodyPr/>
          <a:lstStyle>
            <a:lvl1pPr marL="0" indent="0">
              <a:buNone/>
              <a:defRPr sz="1270"/>
            </a:lvl1pPr>
            <a:lvl2pPr marL="414655" indent="0">
              <a:buNone/>
              <a:defRPr sz="1090"/>
            </a:lvl2pPr>
            <a:lvl3pPr marL="829310" indent="0">
              <a:buNone/>
              <a:defRPr sz="905"/>
            </a:lvl3pPr>
            <a:lvl4pPr marL="1243965" indent="0">
              <a:buNone/>
              <a:defRPr sz="815"/>
            </a:lvl4pPr>
            <a:lvl5pPr marL="1658620" indent="0">
              <a:buNone/>
              <a:defRPr sz="815"/>
            </a:lvl5pPr>
            <a:lvl6pPr marL="2073910" indent="0">
              <a:buNone/>
              <a:defRPr sz="815"/>
            </a:lvl6pPr>
            <a:lvl7pPr marL="2488565" indent="0">
              <a:buNone/>
              <a:defRPr sz="815"/>
            </a:lvl7pPr>
            <a:lvl8pPr marL="2903220" indent="0">
              <a:buNone/>
              <a:defRPr sz="815"/>
            </a:lvl8pPr>
            <a:lvl9pPr marL="3317875" indent="0">
              <a:buNone/>
              <a:defRPr sz="8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BFF6E9D0-A022-4896-9EDF-F54F411A1C8C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905"/>
            </a:lvl1pPr>
            <a:lvl2pPr marL="414655" indent="0">
              <a:buNone/>
              <a:defRPr sz="2540"/>
            </a:lvl2pPr>
            <a:lvl3pPr marL="829310" indent="0">
              <a:buNone/>
              <a:defRPr sz="2175"/>
            </a:lvl3pPr>
            <a:lvl4pPr marL="1243965" indent="0">
              <a:buNone/>
              <a:defRPr sz="1815"/>
            </a:lvl4pPr>
            <a:lvl5pPr marL="1658620" indent="0">
              <a:buNone/>
              <a:defRPr sz="1815"/>
            </a:lvl5pPr>
            <a:lvl6pPr marL="2073910" indent="0">
              <a:buNone/>
              <a:defRPr sz="1815"/>
            </a:lvl6pPr>
            <a:lvl7pPr marL="2488565" indent="0">
              <a:buNone/>
              <a:defRPr sz="1815"/>
            </a:lvl7pPr>
            <a:lvl8pPr marL="2903220" indent="0">
              <a:buNone/>
              <a:defRPr sz="1815"/>
            </a:lvl8pPr>
            <a:lvl9pPr marL="3317875" indent="0">
              <a:buNone/>
              <a:defRPr sz="1815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270"/>
            </a:lvl1pPr>
            <a:lvl2pPr marL="414655" indent="0">
              <a:buNone/>
              <a:defRPr sz="1090"/>
            </a:lvl2pPr>
            <a:lvl3pPr marL="829310" indent="0">
              <a:buNone/>
              <a:defRPr sz="905"/>
            </a:lvl3pPr>
            <a:lvl4pPr marL="1243965" indent="0">
              <a:buNone/>
              <a:defRPr sz="815"/>
            </a:lvl4pPr>
            <a:lvl5pPr marL="1658620" indent="0">
              <a:buNone/>
              <a:defRPr sz="815"/>
            </a:lvl5pPr>
            <a:lvl6pPr marL="2073910" indent="0">
              <a:buNone/>
              <a:defRPr sz="815"/>
            </a:lvl6pPr>
            <a:lvl7pPr marL="2488565" indent="0">
              <a:buNone/>
              <a:defRPr sz="815"/>
            </a:lvl7pPr>
            <a:lvl8pPr marL="2903220" indent="0">
              <a:buNone/>
              <a:defRPr sz="815"/>
            </a:lvl8pPr>
            <a:lvl9pPr marL="3317875" indent="0">
              <a:buNone/>
              <a:defRPr sz="8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2E75FF52-F938-4A73-BE95-143C28E7A354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D8FFC0C0-BEDA-45CB-BD12-E6C5931CABCE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9" y="274639"/>
            <a:ext cx="2690283" cy="58515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7AA1440C-481E-46E7-981B-33B87E2AF991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7A05-B7D5-4B53-8AEC-580576C8F144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 smtClean="0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A91DC3-1E7A-4B25-8F56-B5B9998B32DD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FBF2-E4BC-49C4-BCB2-69CA27567D1D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824797-BBCB-46D5-B74F-32D725404A6B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3CE306-2D5A-4AB4-AC5D-5D21E1944430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D7BD4-4153-4232-9FDF-0A95D9B5C8DE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BE1F83-3BEF-49AC-ABC8-8C6E80176E9C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852E88-0254-4B19-81B3-E8664451FBCF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1697D7-8013-4975-95E3-48F7F3F7499B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EA8A6C-E419-4A2D-A59F-0183255F70EA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0E97-51B7-4FFA-9BFC-ED098C10D8ED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0AC26-B1DC-4AE7-A939-642DE9D4B085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BDB87F-1281-41B6-A636-95C78B523A08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339EB788-0AD9-4E98-A516-64653248E3DB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7" y="2130431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7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3765" indent="0" algn="ctr">
              <a:buNone/>
              <a:defRPr/>
            </a:lvl3pPr>
            <a:lvl4pPr marL="1370965" indent="0" algn="ctr">
              <a:buNone/>
              <a:defRPr/>
            </a:lvl4pPr>
            <a:lvl5pPr marL="1827530" indent="0" algn="ctr">
              <a:buNone/>
              <a:defRPr/>
            </a:lvl5pPr>
            <a:lvl6pPr marL="2284730" indent="0" algn="ctr">
              <a:buNone/>
              <a:defRPr/>
            </a:lvl6pPr>
            <a:lvl7pPr marL="2741930" indent="0" algn="ctr">
              <a:buNone/>
              <a:defRPr/>
            </a:lvl7pPr>
            <a:lvl8pPr marL="3198495" indent="0" algn="ctr">
              <a:buNone/>
              <a:defRPr/>
            </a:lvl8pPr>
            <a:lvl9pPr marL="3655695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AEEDC-6FF9-4BBF-A052-2758FC1134FD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D13B7-C87B-4D59-A46D-EFC6BEFD5EAD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91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91" y="2906719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7530" indent="0">
              <a:buNone/>
              <a:defRPr sz="1400"/>
            </a:lvl5pPr>
            <a:lvl6pPr marL="2284730" indent="0">
              <a:buNone/>
              <a:defRPr sz="1400"/>
            </a:lvl6pPr>
            <a:lvl7pPr marL="2741930" indent="0">
              <a:buNone/>
              <a:defRPr sz="1400"/>
            </a:lvl7pPr>
            <a:lvl8pPr marL="3198495" indent="0">
              <a:buNone/>
              <a:defRPr sz="1400"/>
            </a:lvl8pPr>
            <a:lvl9pPr marL="3655695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0CC9A-B5CD-435A-9030-8A078E939F42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2B507-F53D-4B55-A3B8-19760E991A62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7" y="274643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E33F8-E0AA-4F77-96C4-AC00A1FF139B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DBC55-7AF0-4914-90DD-8C12F20D90A0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97260-999D-4FDC-AFAC-9008E9AEF17C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7530" indent="0">
              <a:buNone/>
              <a:defRPr sz="900"/>
            </a:lvl5pPr>
            <a:lvl6pPr marL="2284730" indent="0">
              <a:buNone/>
              <a:defRPr sz="900"/>
            </a:lvl6pPr>
            <a:lvl7pPr marL="2741930" indent="0">
              <a:buNone/>
              <a:defRPr sz="900"/>
            </a:lvl7pPr>
            <a:lvl8pPr marL="3198495" indent="0">
              <a:buNone/>
              <a:defRPr sz="900"/>
            </a:lvl8pPr>
            <a:lvl9pPr marL="365569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1BAE-25EB-48D4-97E8-8F7F16B4EB82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7530" indent="0">
              <a:buNone/>
              <a:defRPr sz="900"/>
            </a:lvl5pPr>
            <a:lvl6pPr marL="2284730" indent="0">
              <a:buNone/>
              <a:defRPr sz="900"/>
            </a:lvl6pPr>
            <a:lvl7pPr marL="2741930" indent="0">
              <a:buNone/>
              <a:defRPr sz="900"/>
            </a:lvl7pPr>
            <a:lvl8pPr marL="3198495" indent="0">
              <a:buNone/>
              <a:defRPr sz="900"/>
            </a:lvl8pPr>
            <a:lvl9pPr marL="3655695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59F6E-84E1-4F9D-BC68-7A78CC94B070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1B8E8-9CDF-4ECB-A78E-2580B2041FF5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01992E49-B35D-4BA4-A4A1-D07A03DA5610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44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44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274C0-E96E-46F9-8CA9-FE307D86B073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4" y="274638"/>
            <a:ext cx="8930216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299200" y="3736975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72660-718E-4AE3-8614-33B69E053B62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814924" y="274638"/>
            <a:ext cx="8930216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14917" y="1196975"/>
            <a:ext cx="5281083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299200" y="1196975"/>
            <a:ext cx="5283200" cy="2387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814917" y="3736975"/>
            <a:ext cx="5281083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3736975"/>
            <a:ext cx="5283200" cy="238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469F-9749-424A-AFC4-14F88F0A4F24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24" y="274638"/>
            <a:ext cx="8930216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F7E6A-A415-4FAB-ADE3-0FE2A562F0F6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14917" y="274644"/>
            <a:ext cx="10767483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19C16-B5DC-4DB2-8F92-81E34B3FD2D1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9785" y="980729"/>
            <a:ext cx="10363200" cy="11521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2276872"/>
            <a:ext cx="8534400" cy="1752600"/>
          </a:xfrm>
        </p:spPr>
        <p:txBody>
          <a:bodyPr/>
          <a:lstStyle>
            <a:lvl1pPr marL="447675" indent="-447675" algn="l">
              <a:buFont typeface="Wingdings" panose="05000000000000000000" pitchFamily="2" charset="2"/>
              <a:buChar char="n"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6409E3-3B5B-43C9-A04D-455BEE6C52F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Picture 4" descr="銀行弧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 userDrawn="1"/>
        </p:nvCxnSpPr>
        <p:spPr>
          <a:xfrm>
            <a:off x="911424" y="2132856"/>
            <a:ext cx="96970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00125" indent="-285750">
              <a:buFont typeface="Wingdings" panose="05000000000000000000" pitchFamily="2" charset="2"/>
              <a:buChar char="n"/>
              <a:defRPr kumimoji="1" lang="zh-TW" altLang="en-US" sz="1400" b="1" dirty="0">
                <a:solidFill>
                  <a:schemeClr val="tx1"/>
                </a:solidFill>
                <a:latin typeface="+mn-lt"/>
                <a:ea typeface="+mn-ea"/>
              </a:defRPr>
            </a:lvl3pPr>
            <a:lvl4pPr marL="1431925" indent="-352425">
              <a:buClr>
                <a:srgbClr val="FF0000"/>
              </a:buClr>
              <a:buFont typeface="Wingdings" panose="05000000000000000000" pitchFamily="2" charset="2"/>
              <a:buChar char="n"/>
              <a:defRPr sz="1400" b="1"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1076325" indent="-361950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2A38EC-59AE-4EBE-995D-93EA22456D3E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8E001BE-461D-4460-80C6-3A7EB5FDE4C7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 marL="1349375" indent="-228600">
              <a:buClr>
                <a:srgbClr val="FF0000"/>
              </a:buClr>
              <a:buFont typeface="Wingdings" panose="05000000000000000000" pitchFamily="2" charset="2"/>
              <a:buChar char="n"/>
              <a:defRPr sz="1800" b="1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 marL="1406525" indent="-285750">
              <a:defRPr kumimoji="1" lang="en-US" altLang="zh-TW" sz="14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marL="1349375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4877CDD-4412-4A5E-805F-F3AFE8503949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297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02732"/>
            <a:ext cx="5390389" cy="4478596"/>
          </a:xfrm>
        </p:spPr>
        <p:txBody>
          <a:bodyPr/>
          <a:lstStyle>
            <a:lvl1pPr>
              <a:defRPr sz="2000"/>
            </a:lvl1pPr>
            <a:lvl2pPr marL="71437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61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1349375" indent="-228600" algn="l" defTabSz="-63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604EE3-DC53-4772-854C-E45333282678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版面配置區 2"/>
          <p:cNvSpPr>
            <a:spLocks noGrp="1"/>
          </p:cNvSpPr>
          <p:nvPr>
            <p:ph type="body" idx="11"/>
          </p:nvPr>
        </p:nvSpPr>
        <p:spPr>
          <a:xfrm>
            <a:off x="6212115" y="126297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2"/>
          </p:nvPr>
        </p:nvSpPr>
        <p:spPr>
          <a:xfrm>
            <a:off x="6212115" y="1902732"/>
            <a:ext cx="5390389" cy="4478596"/>
          </a:xfrm>
        </p:spPr>
        <p:txBody>
          <a:bodyPr/>
          <a:lstStyle>
            <a:lvl1pPr>
              <a:defRPr sz="2000"/>
            </a:lvl1pPr>
            <a:lvl2pPr marL="71437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61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1349375" indent="-228600" algn="l" defTabSz="-63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第四層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B7F7D15B-E003-4EB9-A608-239C444D5E90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5C7A05-B7D5-4B53-8AEC-580576C8F144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EAFBF2-E4BC-49C4-BCB2-69CA27567D1D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07678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 marL="1120775" indent="0">
              <a:buNone/>
              <a:defRPr kumimoji="1" lang="en-US" altLang="zh-TW" sz="1600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marL="1349375" lvl="3" indent="-228600" algn="l" defTabSz="-635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TW" altLang="en-US" dirty="0"/>
              <a:t>第四層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052737"/>
            <a:ext cx="4011084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92C714A-2CB1-437F-A3C6-4893539F077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584" y="551723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51584" y="1329407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86EFAA-6998-42BE-BC09-136A0003F753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1B94284-95B6-4C56-BF4C-8C5A205D295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566C9A-D867-416E-B421-0E9C8CCF7366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8930216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835BC72-B944-4CCF-8AA0-93ACC039C4B7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9785" y="980729"/>
            <a:ext cx="10363200" cy="115212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2276872"/>
            <a:ext cx="8534400" cy="1752600"/>
          </a:xfrm>
        </p:spPr>
        <p:txBody>
          <a:bodyPr/>
          <a:lstStyle>
            <a:lvl1pPr marL="447675" indent="-447675" algn="l">
              <a:buFont typeface="Wingdings" pitchFamily="2" charset="2"/>
              <a:buChar char="n"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09E3-3B5B-43C9-A04D-455BEE6C52F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Picture 4" descr="銀行弧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 userDrawn="1"/>
        </p:nvCxnSpPr>
        <p:spPr>
          <a:xfrm>
            <a:off x="911424" y="2132856"/>
            <a:ext cx="96970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702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00125" indent="-285750">
              <a:buFont typeface="Wingdings" pitchFamily="2" charset="2"/>
              <a:buChar char="n"/>
              <a:defRPr kumimoji="1" lang="zh-TW" altLang="en-US" sz="1400" b="1" dirty="0">
                <a:solidFill>
                  <a:schemeClr val="tx1"/>
                </a:solidFill>
                <a:latin typeface="+mn-lt"/>
                <a:ea typeface="+mn-ea"/>
              </a:defRPr>
            </a:lvl3pPr>
            <a:lvl4pPr marL="1431925" indent="-352425">
              <a:buClr>
                <a:srgbClr val="FF0000"/>
              </a:buClr>
              <a:buFont typeface="Wingdings" pitchFamily="2" charset="2"/>
              <a:buChar char="n"/>
              <a:defRPr sz="1400" b="1">
                <a:latin typeface="標楷體" pitchFamily="65" charset="-120"/>
                <a:ea typeface="標楷體" pitchFamily="65" charset="-120"/>
              </a:defRPr>
            </a:lvl4pPr>
            <a:lvl5pPr marL="1076325" indent="-361950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38EC-59AE-4EBE-995D-93EA22456D3E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138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001BE-461D-4460-80C6-3A7EB5FDE4C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86BC68BE-B4B0-4564-B8AC-726B6F10D4A3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 marL="1349375" indent="-228600">
              <a:buClr>
                <a:srgbClr val="FF0000"/>
              </a:buClr>
              <a:buFont typeface="Wingdings" pitchFamily="2" charset="2"/>
              <a:buChar char="n"/>
              <a:defRPr sz="1800" b="1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 marL="1406525" indent="-285750">
              <a:defRPr kumimoji="1" lang="en-US" altLang="zh-TW" sz="14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marL="1349375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</a:pP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77CDD-4412-4A5E-805F-F3AFE8503949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882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297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02732"/>
            <a:ext cx="5390389" cy="4478596"/>
          </a:xfrm>
        </p:spPr>
        <p:txBody>
          <a:bodyPr/>
          <a:lstStyle>
            <a:lvl1pPr>
              <a:defRPr sz="2000"/>
            </a:lvl1pPr>
            <a:lvl2pPr marL="71437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61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1349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tabLst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第四層</a:t>
            </a:r>
            <a:endParaRPr lang="en-US" altLang="zh-TW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EE3-DC53-4772-854C-E45333282678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文字版面配置區 2"/>
          <p:cNvSpPr>
            <a:spLocks noGrp="1"/>
          </p:cNvSpPr>
          <p:nvPr>
            <p:ph type="body" idx="11"/>
          </p:nvPr>
        </p:nvSpPr>
        <p:spPr>
          <a:xfrm>
            <a:off x="6212115" y="126297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2"/>
          </p:nvPr>
        </p:nvSpPr>
        <p:spPr>
          <a:xfrm>
            <a:off x="6212115" y="1902732"/>
            <a:ext cx="5390389" cy="4478596"/>
          </a:xfrm>
        </p:spPr>
        <p:txBody>
          <a:bodyPr/>
          <a:lstStyle>
            <a:lvl1pPr>
              <a:defRPr sz="2000"/>
            </a:lvl1pPr>
            <a:lvl2pPr marL="714375" indent="-3524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1076325" indent="-361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13493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tabLst/>
              <a:defRPr kumimoji="1" lang="en-US" altLang="zh-TW" sz="1600" b="1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第四層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97604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C7A05-B7D5-4B53-8AEC-580576C8F144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108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49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707678"/>
          </a:xfrm>
        </p:spPr>
        <p:txBody>
          <a:bodyPr anchor="ctr"/>
          <a:lstStyle>
            <a:lvl1pPr algn="l">
              <a:defRPr sz="1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 marL="1120775" indent="0">
              <a:buNone/>
              <a:defRPr kumimoji="1" lang="en-US" altLang="zh-TW" sz="1600" b="1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marL="1349375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n"/>
              <a:tabLst/>
            </a:pPr>
            <a:r>
              <a:rPr lang="zh-TW" altLang="en-US" dirty="0"/>
              <a:t>第四層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052737"/>
            <a:ext cx="4011084" cy="50734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714A-2CB1-437F-A3C6-4893539F077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857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1584" y="5517232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51584" y="1329407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EFAA-6998-42BE-BC09-136A0003F753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1658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94284-95B6-4C56-BF4C-8C5A205D295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24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66C9A-D867-416E-B421-0E9C8CCF736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6280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8930216" cy="63341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5BC72-B944-4CCF-8AA0-93ACC039C4B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230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381757"/>
            <a:ext cx="624419" cy="2159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latin typeface="Arial" charset="0"/>
                <a:ea typeface="新細明體" pitchFamily="18" charset="-120"/>
              </a:defRPr>
            </a:lvl1pPr>
          </a:lstStyle>
          <a:p>
            <a:pPr defTabSz="933100">
              <a:defRPr/>
            </a:pPr>
            <a:fld id="{1C43480B-0F76-4A59-981B-204F00EA1A0D}" type="slidenum">
              <a:rPr lang="en-US" altLang="zh-TW" smtClean="0">
                <a:solidFill>
                  <a:srgbClr val="000000"/>
                </a:solidFill>
              </a:rPr>
              <a:pPr defTabSz="933100"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624421" y="6453193"/>
            <a:ext cx="3071283" cy="1692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l" defTabSz="9331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8" name="Line 22"/>
          <p:cNvSpPr>
            <a:spLocks noChangeShapeType="1"/>
          </p:cNvSpPr>
          <p:nvPr userDrawn="1"/>
        </p:nvSpPr>
        <p:spPr bwMode="auto">
          <a:xfrm>
            <a:off x="814921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33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>
            <a:off x="2734747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331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pic>
        <p:nvPicPr>
          <p:cNvPr id="10" name="Picture 17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08729"/>
            <a:ext cx="121920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23" y="274648"/>
            <a:ext cx="9505549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sz="1800">
                <a:latin typeface="+mn-lt"/>
                <a:ea typeface="標楷體" pitchFamily="65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814925" y="1196980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1">
                <a:latin typeface="+mn-lt"/>
                <a:ea typeface="標楷體" pitchFamily="65" charset="-120"/>
              </a:defRPr>
            </a:lvl1pPr>
            <a:lvl2pPr>
              <a:defRPr sz="1200">
                <a:latin typeface="+mn-lt"/>
                <a:ea typeface="標楷體" pitchFamily="65" charset="-120"/>
              </a:defRPr>
            </a:lvl2pPr>
            <a:lvl3pPr>
              <a:defRPr sz="1001">
                <a:latin typeface="+mn-lt"/>
                <a:ea typeface="標楷體" pitchFamily="65" charset="-120"/>
              </a:defRPr>
            </a:lvl3pPr>
          </a:lstStyle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Text Box 26"/>
          <p:cNvSpPr txBox="1">
            <a:spLocks noChangeArrowheads="1"/>
          </p:cNvSpPr>
          <p:nvPr userDrawn="1"/>
        </p:nvSpPr>
        <p:spPr bwMode="auto">
          <a:xfrm>
            <a:off x="10034190" y="692155"/>
            <a:ext cx="1822452" cy="1846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0" marR="0" lvl="0" indent="0" algn="l" defTabSz="9331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  </a:t>
            </a:r>
            <a:r>
              <a:rPr kumimoji="1" lang="zh-TW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財務管理處</a:t>
            </a:r>
          </a:p>
        </p:txBody>
      </p:sp>
    </p:spTree>
    <p:extLst>
      <p:ext uri="{BB962C8B-B14F-4D97-AF65-F5344CB8AC3E}">
        <p14:creationId xmlns:p14="http://schemas.microsoft.com/office/powerpoint/2010/main" val="38899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413" y="274638"/>
            <a:ext cx="10766987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fld id="{338717D7-C8B0-44C5-A62F-3567BF53D398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1424" y="966581"/>
            <a:ext cx="10363200" cy="115212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2276872"/>
            <a:ext cx="8534400" cy="1752600"/>
          </a:xfrm>
        </p:spPr>
        <p:txBody>
          <a:bodyPr/>
          <a:lstStyle>
            <a:lvl1pPr marL="447675" indent="-447675" algn="l">
              <a:buFont typeface="Wingdings" panose="05000000000000000000" pitchFamily="2" charset="2"/>
              <a:buChar char="n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09E3-3B5B-43C9-A04D-455BEE6C52FB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Picture 4" descr="銀行弧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 userDrawn="1"/>
        </p:nvCxnSpPr>
        <p:spPr>
          <a:xfrm>
            <a:off x="815413" y="2118710"/>
            <a:ext cx="107531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920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kumimoji="1"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0125" indent="-285750">
              <a:buFont typeface="Wingdings" panose="05000000000000000000" pitchFamily="2" charset="2"/>
              <a:buChar char="n"/>
              <a:defRPr kumimoji="1"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431925" indent="-352425">
              <a:buClr>
                <a:srgbClr val="FF0000"/>
              </a:buClr>
              <a:buFont typeface="Wingdings" panose="05000000000000000000" pitchFamily="2" charset="2"/>
              <a:buChar char="n"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76325" indent="-361950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A38EC-59AE-4EBE-995D-93EA22456D3E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892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7A05-B7D5-4B53-8AEC-580576C8F144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7791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FBF2-E4BC-49C4-BCB2-69CA27567D1D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54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45727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78185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55845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6353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8389618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535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6" Type="http://schemas.openxmlformats.org/officeDocument/2006/relationships/theme" Target="../theme/theme11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6" Type="http://schemas.openxmlformats.org/officeDocument/2006/relationships/theme" Target="../theme/theme12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6" Type="http://schemas.openxmlformats.org/officeDocument/2006/relationships/theme" Target="../theme/theme13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1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2" y="6524625"/>
            <a:ext cx="168063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A8361-4B18-4019-AEDB-8681B10BF460}" type="slidenum">
              <a:rPr kumimoji="1" lang="en-US" altLang="zh-TW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7" y="6381751"/>
            <a:ext cx="307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4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0" name="Text Box 26"/>
          <p:cNvSpPr txBox="1">
            <a:spLocks noChangeArrowheads="1"/>
          </p:cNvSpPr>
          <p:nvPr userDrawn="1"/>
        </p:nvSpPr>
        <p:spPr bwMode="auto">
          <a:xfrm>
            <a:off x="9507174" y="725914"/>
            <a:ext cx="2301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金融市場事業總處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indent="-35242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6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76325" indent="-361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4" y="6642100"/>
            <a:ext cx="624416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78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"/>
          <p:cNvSpPr txBox="1">
            <a:spLocks noChangeArrowheads="1"/>
          </p:cNvSpPr>
          <p:nvPr/>
        </p:nvSpPr>
        <p:spPr bwMode="auto">
          <a:xfrm>
            <a:off x="431801" y="6613525"/>
            <a:ext cx="3071284" cy="21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29" tIns="40613" rIns="81229" bIns="40613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889" b="0" dirty="0">
                <a:solidFill>
                  <a:srgbClr val="808080"/>
                </a:solidFill>
              </a:rPr>
              <a:t> </a:t>
            </a:r>
            <a:r>
              <a:rPr lang="zh-TW" altLang="en-US" sz="889" b="0">
                <a:solidFill>
                  <a:srgbClr val="808080"/>
                </a:solidFill>
              </a:rPr>
              <a:t>誠信  承諾  創新  合作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814918" y="981075"/>
            <a:ext cx="1075266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39" tIns="40618" rIns="81239" bIns="40618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067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544235" y="6669087"/>
            <a:ext cx="7778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39" tIns="40618" rIns="81239" bIns="40618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067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25" y="274638"/>
            <a:ext cx="8930216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9" y="1196975"/>
            <a:ext cx="1076748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0992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6" y="6642100"/>
            <a:ext cx="1439334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ffectLst/>
                <a:latin typeface="+mn-lt"/>
                <a:ea typeface="新細明體" pitchFamily="18" charset="-12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ED3648C2-8186-4926-8532-4A2DE5694F19}" type="slidenum">
              <a:rPr kumimoji="1" lang="en-US" altLang="zh-TW" sz="1067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TW" sz="10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3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06193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12388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18581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24774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04645" indent="-304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33" b="1">
          <a:solidFill>
            <a:schemeClr val="tx1"/>
          </a:solidFill>
          <a:latin typeface="+mn-lt"/>
          <a:ea typeface="+mn-ea"/>
          <a:cs typeface="+mn-cs"/>
        </a:defRPr>
      </a:lvl1pPr>
      <a:lvl2pPr marL="660065" indent="-253871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778" b="1">
          <a:solidFill>
            <a:schemeClr val="tx1"/>
          </a:solidFill>
          <a:latin typeface="+mn-lt"/>
          <a:ea typeface="+mn-ea"/>
        </a:defRPr>
      </a:lvl2pPr>
      <a:lvl3pPr marL="1015485" indent="-20309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421678" indent="-203097" algn="l" rtl="0" eaLnBrk="0" fontAlgn="base" hangingPunct="0">
        <a:spcBef>
          <a:spcPct val="20000"/>
        </a:spcBef>
        <a:spcAft>
          <a:spcPct val="0"/>
        </a:spcAft>
        <a:buChar char="–"/>
        <a:defRPr kumimoji="1" sz="1778">
          <a:solidFill>
            <a:schemeClr val="tx1"/>
          </a:solidFill>
          <a:latin typeface="+mn-lt"/>
          <a:ea typeface="新細明體" pitchFamily="18" charset="-120"/>
        </a:defRPr>
      </a:lvl4pPr>
      <a:lvl5pPr marL="1827871" indent="-203097" algn="l" rtl="0" eaLnBrk="0" fontAlgn="base" hangingPunct="0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5pPr>
      <a:lvl6pPr marL="2234065" indent="-203097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6pPr>
      <a:lvl7pPr marL="2640259" indent="-203097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7pPr>
      <a:lvl8pPr marL="3046453" indent="-203097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8pPr>
      <a:lvl9pPr marL="3452646" indent="-203097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193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388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581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4774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0968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7162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3355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9549" algn="l" defTabSz="812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"/>
          <p:cNvSpPr txBox="1">
            <a:spLocks noChangeArrowheads="1"/>
          </p:cNvSpPr>
          <p:nvPr/>
        </p:nvSpPr>
        <p:spPr bwMode="auto">
          <a:xfrm>
            <a:off x="431801" y="6613527"/>
            <a:ext cx="3071284" cy="21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23" tIns="40611" rIns="81223" bIns="40611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888" b="0" dirty="0">
                <a:solidFill>
                  <a:srgbClr val="808080"/>
                </a:solidFill>
              </a:rPr>
              <a:t> </a:t>
            </a:r>
            <a:r>
              <a:rPr lang="zh-TW" altLang="en-US" sz="888" b="0">
                <a:solidFill>
                  <a:srgbClr val="808080"/>
                </a:solidFill>
              </a:rPr>
              <a:t>誠信  承諾  創新  合作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32" tIns="40615" rIns="81232" bIns="4061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067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544236" y="6669087"/>
            <a:ext cx="7778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232" tIns="40615" rIns="81232" bIns="4061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067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25" y="274640"/>
            <a:ext cx="893021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196976"/>
            <a:ext cx="1076748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0992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7" y="6642101"/>
            <a:ext cx="143933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ffectLst/>
                <a:latin typeface="+mn-lt"/>
                <a:ea typeface="新細明體" pitchFamily="18" charset="-12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ED3648C2-8186-4926-8532-4A2DE5694F19}" type="slidenum">
              <a:rPr kumimoji="1" lang="en-US" altLang="zh-TW" sz="1067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TW" sz="106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8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06160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12322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18481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24642" algn="l" rtl="0" fontAlgn="base">
        <a:spcBef>
          <a:spcPct val="0"/>
        </a:spcBef>
        <a:spcAft>
          <a:spcPct val="0"/>
        </a:spcAft>
        <a:defRPr kumimoji="1" sz="2667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04621" indent="-304621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33" b="1">
          <a:solidFill>
            <a:schemeClr val="tx1"/>
          </a:solidFill>
          <a:latin typeface="+mn-lt"/>
          <a:ea typeface="+mn-ea"/>
          <a:cs typeface="+mn-cs"/>
        </a:defRPr>
      </a:lvl1pPr>
      <a:lvl2pPr marL="660011" indent="-2538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778" b="1">
          <a:solidFill>
            <a:schemeClr val="tx1"/>
          </a:solidFill>
          <a:latin typeface="+mn-lt"/>
          <a:ea typeface="+mn-ea"/>
        </a:defRPr>
      </a:lvl2pPr>
      <a:lvl3pPr marL="1015402" indent="-203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421562" indent="-203080" algn="l" rtl="0" eaLnBrk="0" fontAlgn="base" hangingPunct="0">
        <a:spcBef>
          <a:spcPct val="20000"/>
        </a:spcBef>
        <a:spcAft>
          <a:spcPct val="0"/>
        </a:spcAft>
        <a:buChar char="–"/>
        <a:defRPr kumimoji="1" sz="1778">
          <a:solidFill>
            <a:schemeClr val="tx1"/>
          </a:solidFill>
          <a:latin typeface="+mn-lt"/>
          <a:ea typeface="新細明體" pitchFamily="18" charset="-120"/>
        </a:defRPr>
      </a:lvl4pPr>
      <a:lvl5pPr marL="1827723" indent="-203080" algn="l" rtl="0" eaLnBrk="0" fontAlgn="base" hangingPunct="0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5pPr>
      <a:lvl6pPr marL="2233883" indent="-203080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6pPr>
      <a:lvl7pPr marL="2640044" indent="-203080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7pPr>
      <a:lvl8pPr marL="3046205" indent="-203080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8pPr>
      <a:lvl9pPr marL="3452365" indent="-203080" algn="l" rtl="0" fontAlgn="base">
        <a:spcBef>
          <a:spcPct val="20000"/>
        </a:spcBef>
        <a:spcAft>
          <a:spcPct val="0"/>
        </a:spcAft>
        <a:buChar char="»"/>
        <a:defRPr kumimoji="1" sz="1778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160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322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481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4642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0803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6964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3123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9284" algn="l" defTabSz="81232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"/>
          <p:cNvSpPr txBox="1">
            <a:spLocks noChangeArrowheads="1"/>
          </p:cNvSpPr>
          <p:nvPr/>
        </p:nvSpPr>
        <p:spPr bwMode="auto">
          <a:xfrm>
            <a:off x="431801" y="6613525"/>
            <a:ext cx="3071284" cy="24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3" tIns="45690" rIns="91383" bIns="4569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00" b="0" dirty="0">
                <a:solidFill>
                  <a:srgbClr val="808080"/>
                </a:solidFill>
              </a:rPr>
              <a:t> </a:t>
            </a:r>
            <a:r>
              <a:rPr lang="zh-TW" altLang="en-US" sz="1000" b="0">
                <a:solidFill>
                  <a:srgbClr val="808080"/>
                </a:solidFill>
              </a:rPr>
              <a:t>誠信  承諾  創新  合作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5" rIns="91394" bIns="4569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544236" y="6669087"/>
            <a:ext cx="7778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4" tIns="45695" rIns="91394" bIns="4569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25" y="274640"/>
            <a:ext cx="893021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196976"/>
            <a:ext cx="1076748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0992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7" y="6642101"/>
            <a:ext cx="143933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ffectLst/>
                <a:latin typeface="+mn-lt"/>
                <a:ea typeface="新細明體" pitchFamily="18" charset="-12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ED3648C2-8186-4926-8532-4A2DE5694F19}" type="slidenum">
              <a:rPr kumimoji="1" lang="en-US" altLang="zh-TW" sz="1200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zh-TW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1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6975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3953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0928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7905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732" indent="-34273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587" indent="-28561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2441" indent="-228488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599417" indent="-22848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6393" indent="-22848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3370" indent="-2284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0346" indent="-2284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7323" indent="-2284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4298" indent="-22848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5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3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5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1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8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10" algn="l" defTabSz="9139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381750"/>
            <a:ext cx="6244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A9CD9766-93A3-4E76-9B20-A4D620225CC1}" type="slidenum">
              <a:rPr kumimoji="1" lang="en-US" altLang="zh-TW" smtClean="0">
                <a:solidFill>
                  <a:prstClr val="black"/>
                </a:solidFill>
              </a:rPr>
              <a:t>‹#›</a:t>
            </a:fld>
            <a:endParaRPr kumimoji="1" lang="en-US" altLang="zh-TW" dirty="0">
              <a:solidFill>
                <a:prstClr val="black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5" y="6453190"/>
            <a:ext cx="624416" cy="2159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9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defTabSz="829310" fontAlgn="base">
              <a:spcBef>
                <a:spcPct val="0"/>
              </a:spcBef>
              <a:spcAft>
                <a:spcPct val="0"/>
              </a:spcAft>
              <a:defRPr/>
            </a:pPr>
            <a:fld id="{97E2107F-FE5C-4B21-9691-E81A2D991AEB}" type="slidenum">
              <a:rPr kumimoji="1" lang="en-US" altLang="zh-TW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9" y="6381753"/>
            <a:ext cx="3071283" cy="23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905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5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5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9"/>
            <a:ext cx="8930216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+mn-lt"/>
          <a:ea typeface="+mn-ea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+mn-lt"/>
          <a:ea typeface="+mn-ea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9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85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4" y="6642100"/>
            <a:ext cx="624416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1431A-0C06-4923-9B61-C55D1AEC9577}" type="slidenum">
              <a:rPr kumimoji="1" lang="zh-TW" altLang="en-US" smtClean="0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67584" y="6642100"/>
            <a:ext cx="624416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1431A-0C06-4923-9B61-C55D1AEC9577}" type="slidenum">
              <a:rPr kumimoji="1" lang="zh-TW" altLang="en-US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1000">
                <a:solidFill>
                  <a:srgbClr val="808080"/>
                </a:solidFill>
                <a:latin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1"/>
          <p:cNvSpPr txBox="1">
            <a:spLocks noChangeArrowheads="1"/>
          </p:cNvSpPr>
          <p:nvPr/>
        </p:nvSpPr>
        <p:spPr bwMode="auto">
          <a:xfrm>
            <a:off x="431801" y="6613526"/>
            <a:ext cx="3071284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2" tIns="45690" rIns="91382" bIns="4569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000" b="0" dirty="0">
                <a:solidFill>
                  <a:srgbClr val="808080"/>
                </a:solidFill>
              </a:rPr>
              <a:t> </a:t>
            </a:r>
            <a:r>
              <a:rPr lang="zh-TW" altLang="en-US" sz="1000" b="0">
                <a:solidFill>
                  <a:srgbClr val="808080"/>
                </a:solidFill>
              </a:rPr>
              <a:t>誠信  承諾  創新  合作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3" tIns="45695" rIns="91393" bIns="4569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</a:endParaRPr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2544234" y="6669088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3" tIns="45695" rIns="91393" bIns="45695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TW" altLang="en-US" sz="12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24" y="274638"/>
            <a:ext cx="8930216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0992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20867" y="6642100"/>
            <a:ext cx="143933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82" tIns="45690" rIns="91382" bIns="45690" numCol="1" anchor="t" anchorCtr="0" compatLnSpc="1"/>
          <a:lstStyle>
            <a:lvl1pPr algn="r">
              <a:spcBef>
                <a:spcPct val="0"/>
              </a:spcBef>
              <a:defRPr b="0">
                <a:effectLst/>
                <a:latin typeface="+mn-lt"/>
                <a:ea typeface="新細明體" panose="02020500000000000000" pitchFamily="18" charset="-12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ED3648C2-8186-4926-8532-4A2DE5694F19}" type="slidenum">
              <a:rPr kumimoji="1" lang="en-US" altLang="zh-TW" sz="1200">
                <a:solidFill>
                  <a:srgbClr val="000000"/>
                </a:solidFill>
              </a:rPr>
              <a:t>‹#›</a:t>
            </a:fld>
            <a:endParaRPr kumimoji="1" lang="en-US" altLang="zh-TW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3765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0965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753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333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053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7095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4295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2" y="6524625"/>
            <a:ext cx="168063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8A8361-4B18-4019-AEDB-8681B10BF460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‹#›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7" y="6381751"/>
            <a:ext cx="307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4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/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242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600" b="1">
          <a:solidFill>
            <a:schemeClr val="tx1"/>
          </a:solidFill>
          <a:latin typeface="+mn-lt"/>
          <a:ea typeface="+mn-ea"/>
        </a:defRPr>
      </a:lvl2pPr>
      <a:lvl3pPr marL="1076325" indent="-361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2" y="6524625"/>
            <a:ext cx="168063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A8361-4B18-4019-AEDB-8681B10BF460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7" y="6381751"/>
            <a:ext cx="307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4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 charset="-120"/>
              <a:cs typeface="+mn-cs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452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/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242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600" b="1">
          <a:solidFill>
            <a:schemeClr val="tx1"/>
          </a:solidFill>
          <a:latin typeface="+mn-lt"/>
          <a:ea typeface="+mn-ea"/>
        </a:defRPr>
      </a:lvl2pPr>
      <a:lvl3pPr marL="1076325" indent="-361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2" y="6524625"/>
            <a:ext cx="168063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A8361-4B18-4019-AEDB-8681B10BF460}" type="slidenum">
              <a:rPr kumimoji="1" lang="en-US" altLang="zh-TW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7" y="6381751"/>
            <a:ext cx="307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4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0" name="Text Box 26"/>
          <p:cNvSpPr txBox="1">
            <a:spLocks noChangeArrowheads="1"/>
          </p:cNvSpPr>
          <p:nvPr userDrawn="1"/>
        </p:nvSpPr>
        <p:spPr bwMode="auto">
          <a:xfrm>
            <a:off x="9507174" y="725914"/>
            <a:ext cx="2301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金融市場事業總處</a:t>
            </a:r>
          </a:p>
        </p:txBody>
      </p:sp>
    </p:spTree>
    <p:extLst>
      <p:ext uri="{BB962C8B-B14F-4D97-AF65-F5344CB8AC3E}">
        <p14:creationId xmlns:p14="http://schemas.microsoft.com/office/powerpoint/2010/main" val="11907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indent="-35242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6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76325" indent="-361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E69D2-61BB-45CF-802C-7A4F562D0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kern="0" dirty="0">
                <a:solidFill>
                  <a:prstClr val="black"/>
                </a:solidFill>
                <a:effectLst/>
              </a:rPr>
              <a:t>美債利率展望更新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EC617D-0F68-4969-ACCE-2664DB4D2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投資交易部</a:t>
            </a:r>
          </a:p>
        </p:txBody>
      </p:sp>
    </p:spTree>
    <p:extLst>
      <p:ext uri="{BB962C8B-B14F-4D97-AF65-F5344CB8AC3E}">
        <p14:creationId xmlns:p14="http://schemas.microsoft.com/office/powerpoint/2010/main" val="4593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72C961-A5EC-4736-BAFB-BB5CE6E64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96AA4-C992-4C01-A13E-0B0251221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8"/>
          <a:stretch/>
        </p:blipFill>
        <p:spPr>
          <a:xfrm>
            <a:off x="119336" y="1412025"/>
            <a:ext cx="5408765" cy="2463026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4F02102E-E604-4901-86D9-6C9A593DD777}"/>
              </a:ext>
            </a:extLst>
          </p:cNvPr>
          <p:cNvSpPr txBox="1">
            <a:spLocks/>
          </p:cNvSpPr>
          <p:nvPr/>
        </p:nvSpPr>
        <p:spPr>
          <a:xfrm>
            <a:off x="429628" y="416535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Fed Fund Rate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2025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年底預估介於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3.75%~4.00%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之間</a:t>
            </a: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8B696F-67D7-4176-8129-84B7BBA12E09}"/>
              </a:ext>
            </a:extLst>
          </p:cNvPr>
          <p:cNvSpPr txBox="1"/>
          <p:nvPr/>
        </p:nvSpPr>
        <p:spPr>
          <a:xfrm>
            <a:off x="239612" y="1070913"/>
            <a:ext cx="5159912" cy="301775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依據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 Watch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機率分布，年底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 Fund Rate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3.75%~4%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之間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A6D3FB-6430-4002-90B7-22B392984A4A}"/>
              </a:ext>
            </a:extLst>
          </p:cNvPr>
          <p:cNvSpPr/>
          <p:nvPr/>
        </p:nvSpPr>
        <p:spPr>
          <a:xfrm>
            <a:off x="239612" y="1700808"/>
            <a:ext cx="4992292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224E9D2-4780-40B7-8FB0-F19C2D757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944449"/>
              </p:ext>
            </p:extLst>
          </p:nvPr>
        </p:nvGraphicFramePr>
        <p:xfrm>
          <a:off x="191344" y="4365104"/>
          <a:ext cx="5040560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FFF2A5-6D00-4C6B-AAC5-2999D0C8EF97}"/>
              </a:ext>
            </a:extLst>
          </p:cNvPr>
          <p:cNvSpPr txBox="1"/>
          <p:nvPr/>
        </p:nvSpPr>
        <p:spPr>
          <a:xfrm>
            <a:off x="238268" y="3862092"/>
            <a:ext cx="5159912" cy="301775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 Fund Future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市場交易隱含利率，年底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 Fund Rate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3.91%</a:t>
            </a:r>
            <a:endParaRPr kumimoji="0" lang="zh-TW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3DD35DA-2AF4-4C63-837E-0B2C6DBF3226}"/>
              </a:ext>
            </a:extLst>
          </p:cNvPr>
          <p:cNvSpPr/>
          <p:nvPr/>
        </p:nvSpPr>
        <p:spPr>
          <a:xfrm>
            <a:off x="5974244" y="3805772"/>
            <a:ext cx="5579688" cy="2146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7C0A95-D587-428C-A915-DBD1953F4111}"/>
              </a:ext>
            </a:extLst>
          </p:cNvPr>
          <p:cNvSpPr txBox="1"/>
          <p:nvPr/>
        </p:nvSpPr>
        <p:spPr>
          <a:xfrm>
            <a:off x="8834940" y="1556792"/>
            <a:ext cx="2373628" cy="318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Core PCE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74AC86-A7E1-4ABB-9326-6EB8E37D2BAB}"/>
              </a:ext>
            </a:extLst>
          </p:cNvPr>
          <p:cNvGrpSpPr/>
          <p:nvPr/>
        </p:nvGrpSpPr>
        <p:grpSpPr>
          <a:xfrm>
            <a:off x="8904054" y="1939485"/>
            <a:ext cx="2304514" cy="1288843"/>
            <a:chOff x="2871400" y="3636911"/>
            <a:chExt cx="2652953" cy="1603956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BD73FC1-B890-4DD1-9060-A4E71298B6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481" t="16512"/>
            <a:stretch/>
          </p:blipFill>
          <p:spPr>
            <a:xfrm>
              <a:off x="2871400" y="3707240"/>
              <a:ext cx="2487996" cy="1533627"/>
            </a:xfrm>
            <a:prstGeom prst="rect">
              <a:avLst/>
            </a:prstGeom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B54AF8F-0B74-4451-B72F-AE6B5E6C938C}"/>
                </a:ext>
              </a:extLst>
            </p:cNvPr>
            <p:cNvGrpSpPr/>
            <p:nvPr/>
          </p:nvGrpSpPr>
          <p:grpSpPr>
            <a:xfrm>
              <a:off x="5020732" y="3636911"/>
              <a:ext cx="503621" cy="1533627"/>
              <a:chOff x="5020732" y="3636911"/>
              <a:chExt cx="503621" cy="153362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8F16276-75FB-4A21-8F43-47DA84D965C8}"/>
                  </a:ext>
                </a:extLst>
              </p:cNvPr>
              <p:cNvSpPr/>
              <p:nvPr/>
            </p:nvSpPr>
            <p:spPr>
              <a:xfrm>
                <a:off x="5020732" y="3636911"/>
                <a:ext cx="448733" cy="1533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endParaRPr>
              </a:p>
            </p:txBody>
          </p:sp>
          <p:grpSp>
            <p:nvGrpSpPr>
              <p:cNvPr id="22" name="群組 21">
                <a:extLst>
                  <a:ext uri="{FF2B5EF4-FFF2-40B4-BE49-F238E27FC236}">
                    <a16:creationId xmlns:a16="http://schemas.microsoft.com/office/drawing/2014/main" id="{A4403C73-04F0-4270-B8E6-0076E86A5304}"/>
                  </a:ext>
                </a:extLst>
              </p:cNvPr>
              <p:cNvGrpSpPr/>
              <p:nvPr/>
            </p:nvGrpSpPr>
            <p:grpSpPr>
              <a:xfrm>
                <a:off x="5080001" y="3798402"/>
                <a:ext cx="444352" cy="1322734"/>
                <a:chOff x="5054600" y="3798402"/>
                <a:chExt cx="444352" cy="1322734"/>
              </a:xfrm>
            </p:grpSpPr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87836B7D-27EF-4CBA-8BC0-349B2BEBD3D0}"/>
                    </a:ext>
                  </a:extLst>
                </p:cNvPr>
                <p:cNvSpPr txBox="1"/>
                <p:nvPr/>
              </p:nvSpPr>
              <p:spPr>
                <a:xfrm>
                  <a:off x="5054600" y="3798402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標楷體"/>
                      <a:cs typeface="+mn-cs"/>
                    </a:rPr>
                    <a:t>5%</a:t>
                  </a:r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endParaRPr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1D5052CD-026F-4522-935A-9DFACBFC0495}"/>
                    </a:ext>
                  </a:extLst>
                </p:cNvPr>
                <p:cNvSpPr txBox="1"/>
                <p:nvPr/>
              </p:nvSpPr>
              <p:spPr>
                <a:xfrm>
                  <a:off x="5054600" y="4052141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標楷體"/>
                      <a:cs typeface="+mn-cs"/>
                    </a:rPr>
                    <a:t>4%</a:t>
                  </a:r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endParaRPr>
                </a:p>
              </p:txBody>
            </p:sp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C18C7837-FCC1-4C39-B809-0D0AD69D242E}"/>
                    </a:ext>
                  </a:extLst>
                </p:cNvPr>
                <p:cNvSpPr txBox="1"/>
                <p:nvPr/>
              </p:nvSpPr>
              <p:spPr>
                <a:xfrm>
                  <a:off x="5054600" y="4305880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標楷體"/>
                      <a:cs typeface="+mn-cs"/>
                    </a:rPr>
                    <a:t>3%</a:t>
                  </a:r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endParaRPr>
                </a:p>
              </p:txBody>
            </p:sp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85B85ED5-FA19-4C65-B2CF-74C0275E2A17}"/>
                    </a:ext>
                  </a:extLst>
                </p:cNvPr>
                <p:cNvSpPr txBox="1"/>
                <p:nvPr/>
              </p:nvSpPr>
              <p:spPr>
                <a:xfrm>
                  <a:off x="5054600" y="4559619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標楷體"/>
                      <a:cs typeface="+mn-cs"/>
                    </a:rPr>
                    <a:t>2%</a:t>
                  </a:r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endParaRPr>
                </a:p>
              </p:txBody>
            </p:sp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3C5A9437-11B0-499A-BCF3-AA8ACA3B47EE}"/>
                    </a:ext>
                  </a:extLst>
                </p:cNvPr>
                <p:cNvSpPr txBox="1"/>
                <p:nvPr/>
              </p:nvSpPr>
              <p:spPr>
                <a:xfrm>
                  <a:off x="5054600" y="4813359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標楷體"/>
                      <a:cs typeface="+mn-cs"/>
                    </a:rPr>
                    <a:t>1%</a:t>
                  </a:r>
                  <a:endParaRPr kumimoji="0" lang="zh-TW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標楷體"/>
                    <a:cs typeface="+mn-cs"/>
                  </a:endParaRPr>
                </a:p>
              </p:txBody>
            </p:sp>
          </p:grp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FAA63D-C09C-4110-9FC7-60AFBACC1E60}"/>
                </a:ext>
              </a:extLst>
            </p:cNvPr>
            <p:cNvSpPr txBox="1"/>
            <p:nvPr/>
          </p:nvSpPr>
          <p:spPr>
            <a:xfrm>
              <a:off x="4435069" y="4602504"/>
              <a:ext cx="593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rPr>
                <a:t>2.7%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F9231EE9-1773-400A-8810-1C5FEB84C462}"/>
                </a:ext>
              </a:extLst>
            </p:cNvPr>
            <p:cNvSpPr/>
            <p:nvPr/>
          </p:nvSpPr>
          <p:spPr>
            <a:xfrm>
              <a:off x="4810342" y="4459768"/>
              <a:ext cx="172141" cy="1538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標楷體"/>
                <a:cs typeface="+mn-cs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F4A39AC-288E-4F00-8DCD-DD5CB04BE507}"/>
              </a:ext>
            </a:extLst>
          </p:cNvPr>
          <p:cNvGrpSpPr/>
          <p:nvPr/>
        </p:nvGrpSpPr>
        <p:grpSpPr>
          <a:xfrm>
            <a:off x="6000977" y="1903067"/>
            <a:ext cx="2848864" cy="1440417"/>
            <a:chOff x="872594" y="1103410"/>
            <a:chExt cx="4727999" cy="1966487"/>
          </a:xfrm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B313CF04-4719-40A6-B9A5-0713784AFC47}"/>
                </a:ext>
              </a:extLst>
            </p:cNvPr>
            <p:cNvGrpSpPr/>
            <p:nvPr/>
          </p:nvGrpSpPr>
          <p:grpSpPr>
            <a:xfrm>
              <a:off x="872594" y="1103410"/>
              <a:ext cx="4706939" cy="1966487"/>
              <a:chOff x="872594" y="1363133"/>
              <a:chExt cx="5841474" cy="1794934"/>
            </a:xfrm>
          </p:grpSpPr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D96B24BF-BDFA-4A1A-B745-8832BB3C2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9636" b="29510"/>
              <a:stretch/>
            </p:blipFill>
            <p:spPr>
              <a:xfrm>
                <a:off x="872594" y="1363133"/>
                <a:ext cx="5841474" cy="1507067"/>
              </a:xfrm>
              <a:prstGeom prst="rect">
                <a:avLst/>
              </a:prstGeom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ADBDCF06-1B33-457C-83AE-4F01868649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9179"/>
              <a:stretch/>
            </p:blipFill>
            <p:spPr>
              <a:xfrm>
                <a:off x="872594" y="2890084"/>
                <a:ext cx="5841474" cy="267983"/>
              </a:xfrm>
              <a:prstGeom prst="rect">
                <a:avLst/>
              </a:prstGeom>
            </p:spPr>
          </p:pic>
        </p:grp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5505345B-B477-425C-A942-510E07107785}"/>
                </a:ext>
              </a:extLst>
            </p:cNvPr>
            <p:cNvSpPr/>
            <p:nvPr/>
          </p:nvSpPr>
          <p:spPr>
            <a:xfrm>
              <a:off x="5080001" y="2006600"/>
              <a:ext cx="202687" cy="2026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標楷體"/>
                <a:cs typeface="+mn-cs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94D6B73-A271-41D9-A4FB-01A6C546423D}"/>
                </a:ext>
              </a:extLst>
            </p:cNvPr>
            <p:cNvSpPr txBox="1"/>
            <p:nvPr/>
          </p:nvSpPr>
          <p:spPr>
            <a:xfrm>
              <a:off x="4277655" y="2188948"/>
              <a:ext cx="1322938" cy="35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標楷體"/>
                  <a:cs typeface="+mn-cs"/>
                </a:rPr>
                <a:t>0.78%</a:t>
              </a:r>
              <a:endPara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/>
                <a:cs typeface="+mn-cs"/>
              </a:endParaRPr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B681740-1BE4-421E-8CDA-772E81BBA5FB}"/>
              </a:ext>
            </a:extLst>
          </p:cNvPr>
          <p:cNvSpPr txBox="1"/>
          <p:nvPr/>
        </p:nvSpPr>
        <p:spPr>
          <a:xfrm>
            <a:off x="6000976" y="1562303"/>
            <a:ext cx="2725860" cy="31880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中性利率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(R-star)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577F5BC-AEC8-4A3D-9933-D6EC5291A2AE}"/>
              </a:ext>
            </a:extLst>
          </p:cNvPr>
          <p:cNvSpPr txBox="1"/>
          <p:nvPr/>
        </p:nvSpPr>
        <p:spPr>
          <a:xfrm>
            <a:off x="5974244" y="3929978"/>
            <a:ext cx="530633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AutoNum type="arabicParenBoth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若考量長期中性利率與通膨，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有空間降息至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3.50%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。因為儲蓄供需平衡的持續變化，如政府債務規模擴大、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與可再生資源等投資增加，使長期實質利率偏高，中性利率也高於疫情前水平。</a:t>
            </a: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AutoNum type="arabicParenBoth"/>
              <a:tabLst/>
              <a:defRPr/>
            </a:pP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此外，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Fed 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委員們仍強調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關稅不確定可能再度使通膨上升，抑制市場對於近期能快速降息的預期。</a:t>
            </a: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Tx/>
              <a:buAutoNum type="arabicParenBoth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綜合上述包含短率機率分布、市場隱含利率、以及市場常用短率預估模型來看，年底降息仍以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3.75%~4%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機率較高。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3BBE188-84CD-4882-B903-B0A636EF7F97}"/>
              </a:ext>
            </a:extLst>
          </p:cNvPr>
          <p:cNvSpPr txBox="1"/>
          <p:nvPr/>
        </p:nvSpPr>
        <p:spPr>
          <a:xfrm>
            <a:off x="5951984" y="1066244"/>
            <a:ext cx="5356241" cy="523112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HLW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模型是紐約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使用的短率模型，考量長期經濟 </a:t>
            </a:r>
            <a:endParaRPr kumimoji="0" lang="en-US" altLang="zh-TW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Fund</a:t>
            </a:r>
            <a:r>
              <a:rPr lang="en-US" altLang="zh-TW" sz="13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Rate= </a:t>
            </a:r>
            <a:r>
              <a:rPr lang="zh-TW" altLang="en-US" sz="13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中性利率</a:t>
            </a:r>
            <a:r>
              <a:rPr lang="en-US" altLang="zh-TW" sz="13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3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通膨，目前約在</a:t>
            </a:r>
            <a:r>
              <a:rPr lang="en-US" altLang="zh-TW" sz="13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3.50%</a:t>
            </a:r>
          </a:p>
        </p:txBody>
      </p:sp>
    </p:spTree>
    <p:extLst>
      <p:ext uri="{BB962C8B-B14F-4D97-AF65-F5344CB8AC3E}">
        <p14:creationId xmlns:p14="http://schemas.microsoft.com/office/powerpoint/2010/main" val="23848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B38F18-271A-41B9-815E-925D6C84C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452C56E-312C-4064-A77B-E8336D25704A}"/>
              </a:ext>
            </a:extLst>
          </p:cNvPr>
          <p:cNvSpPr txBox="1">
            <a:spLocks/>
          </p:cNvSpPr>
          <p:nvPr/>
        </p:nvSpPr>
        <p:spPr>
          <a:xfrm>
            <a:off x="526720" y="348758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期限溢酬受到關稅政策與預期心理影響維持在較高水準</a:t>
            </a: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94A9A1A-3301-458E-B96F-8950E277C836}"/>
              </a:ext>
            </a:extLst>
          </p:cNvPr>
          <p:cNvGrpSpPr/>
          <p:nvPr/>
        </p:nvGrpSpPr>
        <p:grpSpPr>
          <a:xfrm>
            <a:off x="482361" y="1484784"/>
            <a:ext cx="4875619" cy="2883768"/>
            <a:chOff x="839416" y="1628800"/>
            <a:chExt cx="4875619" cy="2883768"/>
          </a:xfrm>
        </p:grpSpPr>
        <p:graphicFrame>
          <p:nvGraphicFramePr>
            <p:cNvPr id="4" name="圖表 3">
              <a:extLst>
                <a:ext uri="{FF2B5EF4-FFF2-40B4-BE49-F238E27FC236}">
                  <a16:creationId xmlns:a16="http://schemas.microsoft.com/office/drawing/2014/main" id="{99D86476-F6C0-489A-AA61-402B01B0E9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8464620"/>
                </p:ext>
              </p:extLst>
            </p:nvPr>
          </p:nvGraphicFramePr>
          <p:xfrm>
            <a:off x="839416" y="1628800"/>
            <a:ext cx="4875619" cy="2883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5F75D5-769D-47BE-A3EB-12BB10A72491}"/>
                </a:ext>
              </a:extLst>
            </p:cNvPr>
            <p:cNvSpPr txBox="1"/>
            <p:nvPr/>
          </p:nvSpPr>
          <p:spPr>
            <a:xfrm>
              <a:off x="983432" y="1772816"/>
              <a:ext cx="360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/>
                <a:t>%</a:t>
              </a:r>
              <a:endParaRPr lang="zh-TW" altLang="en-US" sz="700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3725B3-DB9A-4C16-B695-FB23A9FE2BD4}"/>
              </a:ext>
            </a:extLst>
          </p:cNvPr>
          <p:cNvSpPr txBox="1"/>
          <p:nvPr/>
        </p:nvSpPr>
        <p:spPr>
          <a:xfrm>
            <a:off x="335360" y="1124744"/>
            <a:ext cx="5159912" cy="301775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ACM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模型為紐約聯儲觀察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5~10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年美債相較短率的溢酬</a:t>
            </a:r>
          </a:p>
        </p:txBody>
      </p:sp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9F968448-F5C5-4CCF-B118-DA15E583B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629245"/>
              </p:ext>
            </p:extLst>
          </p:nvPr>
        </p:nvGraphicFramePr>
        <p:xfrm>
          <a:off x="5924764" y="1475291"/>
          <a:ext cx="5472609" cy="2848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9A2E30-BD4D-432F-AE8D-04C706ECBCB0}"/>
              </a:ext>
            </a:extLst>
          </p:cNvPr>
          <p:cNvSpPr txBox="1"/>
          <p:nvPr/>
        </p:nvSpPr>
        <p:spPr>
          <a:xfrm>
            <a:off x="6168008" y="1556792"/>
            <a:ext cx="36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/>
              <a:t>%</a:t>
            </a:r>
            <a:endParaRPr lang="zh-TW" altLang="en-US" sz="7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75F13-B259-4DA0-A2BE-23442F775DA8}"/>
              </a:ext>
            </a:extLst>
          </p:cNvPr>
          <p:cNvSpPr txBox="1"/>
          <p:nvPr/>
        </p:nvSpPr>
        <p:spPr>
          <a:xfrm>
            <a:off x="5761901" y="1110867"/>
            <a:ext cx="5803722" cy="301775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KW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模型為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理事會考慮市場預期後，觀察</a:t>
            </a:r>
            <a:r>
              <a:rPr kumimoji="0" lang="en-US" altLang="zh-TW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5~10</a:t>
            </a:r>
            <a:r>
              <a:rPr kumimoji="0" lang="zh-TW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年美債相較短率的溢酬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98A9ABE-4BFC-4A8A-9595-64E2BF84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6790"/>
              </p:ext>
            </p:extLst>
          </p:nvPr>
        </p:nvGraphicFramePr>
        <p:xfrm>
          <a:off x="335360" y="4318184"/>
          <a:ext cx="5433268" cy="1487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9642">
                  <a:extLst>
                    <a:ext uri="{9D8B030D-6E8A-4147-A177-3AD203B41FA5}">
                      <a16:colId xmlns:a16="http://schemas.microsoft.com/office/drawing/2014/main" val="659040977"/>
                    </a:ext>
                  </a:extLst>
                </a:gridCol>
                <a:gridCol w="1295567">
                  <a:extLst>
                    <a:ext uri="{9D8B030D-6E8A-4147-A177-3AD203B41FA5}">
                      <a16:colId xmlns:a16="http://schemas.microsoft.com/office/drawing/2014/main" val="2883032101"/>
                    </a:ext>
                  </a:extLst>
                </a:gridCol>
                <a:gridCol w="1295567">
                  <a:extLst>
                    <a:ext uri="{9D8B030D-6E8A-4147-A177-3AD203B41FA5}">
                      <a16:colId xmlns:a16="http://schemas.microsoft.com/office/drawing/2014/main" val="3563561271"/>
                    </a:ext>
                  </a:extLst>
                </a:gridCol>
                <a:gridCol w="1032492">
                  <a:extLst>
                    <a:ext uri="{9D8B030D-6E8A-4147-A177-3AD203B41FA5}">
                      <a16:colId xmlns:a16="http://schemas.microsoft.com/office/drawing/2014/main" val="4176079028"/>
                    </a:ext>
                  </a:extLst>
                </a:gridCol>
              </a:tblGrid>
              <a:tr h="36924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由短率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期限溢酬推估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由短率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期限溢酬推估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15437"/>
                  </a:ext>
                </a:extLst>
              </a:tr>
              <a:tr h="325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Fed Fund rate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情境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3.75%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4.00%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15215335"/>
                  </a:ext>
                </a:extLst>
              </a:tr>
              <a:tr h="378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ACM/KW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年美債溢酬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0.15%~0.30%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0.15%~0.3%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1993"/>
                  </a:ext>
                </a:extLst>
              </a:tr>
              <a:tr h="41414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</a:t>
                      </a:r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年美債利率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3.65%~3.80%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3.90%~4.05%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4.15%~4.30%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332731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B874DDD-8425-444B-894F-57D6A527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77310"/>
              </p:ext>
            </p:extLst>
          </p:nvPr>
        </p:nvGraphicFramePr>
        <p:xfrm>
          <a:off x="6023992" y="4337693"/>
          <a:ext cx="5472608" cy="1487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1815">
                  <a:extLst>
                    <a:ext uri="{9D8B030D-6E8A-4147-A177-3AD203B41FA5}">
                      <a16:colId xmlns:a16="http://schemas.microsoft.com/office/drawing/2014/main" val="2773252439"/>
                    </a:ext>
                  </a:extLst>
                </a:gridCol>
                <a:gridCol w="1184791">
                  <a:extLst>
                    <a:ext uri="{9D8B030D-6E8A-4147-A177-3AD203B41FA5}">
                      <a16:colId xmlns:a16="http://schemas.microsoft.com/office/drawing/2014/main" val="2242919431"/>
                    </a:ext>
                  </a:extLst>
                </a:gridCol>
                <a:gridCol w="1184791">
                  <a:extLst>
                    <a:ext uri="{9D8B030D-6E8A-4147-A177-3AD203B41FA5}">
                      <a16:colId xmlns:a16="http://schemas.microsoft.com/office/drawing/2014/main" val="2963602794"/>
                    </a:ext>
                  </a:extLst>
                </a:gridCol>
                <a:gridCol w="1241211">
                  <a:extLst>
                    <a:ext uri="{9D8B030D-6E8A-4147-A177-3AD203B41FA5}">
                      <a16:colId xmlns:a16="http://schemas.microsoft.com/office/drawing/2014/main" val="3363527698"/>
                    </a:ext>
                  </a:extLst>
                </a:gridCol>
              </a:tblGrid>
              <a:tr h="37698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　</a:t>
                      </a:r>
                    </a:p>
                  </a:txBody>
                  <a:tcPr marL="3810" marR="3810" marT="3810" marB="0"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由短率</a:t>
                      </a:r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期限溢酬推估</a:t>
                      </a:r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年美債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由短率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+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期限溢酬推估</a:t>
                      </a: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年美債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59829"/>
                  </a:ext>
                </a:extLst>
              </a:tr>
              <a:tr h="2949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Fed Fund rate</a:t>
                      </a:r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情境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3.50%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3.75%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4.00%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35080801"/>
                  </a:ext>
                </a:extLst>
              </a:tr>
              <a:tr h="440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ACM/KW</a:t>
                      </a:r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模型</a:t>
                      </a:r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年美債溢酬</a:t>
                      </a:r>
                    </a:p>
                  </a:txBody>
                  <a:tcPr marL="3810" marR="3810" marT="3810" marB="0"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0.55%~0.82%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0.55%~0.82%</a:t>
                      </a:r>
                    </a:p>
                  </a:txBody>
                  <a:tcPr marL="3810" marR="3810" marT="381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05114"/>
                  </a:ext>
                </a:extLst>
              </a:tr>
              <a:tr h="37444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預估</a:t>
                      </a:r>
                      <a:r>
                        <a:rPr lang="en-US" altLang="zh-TW" sz="11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</a:t>
                      </a:r>
                      <a:r>
                        <a:rPr lang="zh-TW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年美債利率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4.05%~4.32%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4.30%~4.57%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4.55%~4.82%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881414985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E3D742-C911-493E-A9C4-099063A5775D}"/>
              </a:ext>
            </a:extLst>
          </p:cNvPr>
          <p:cNvSpPr txBox="1"/>
          <p:nvPr/>
        </p:nvSpPr>
        <p:spPr>
          <a:xfrm>
            <a:off x="310696" y="5857527"/>
            <a:ext cx="11083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期限溢酬除了模型可衡量的統計資訊外，還包含財政政策、發債供需等因素影響，自川普就任後進行關稅政策而有持續攀高的現象。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相較於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年美債，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年美債的風險溢酬波動相對平穩，但相較去年仍同步上升。</a:t>
            </a:r>
          </a:p>
        </p:txBody>
      </p:sp>
    </p:spTree>
    <p:extLst>
      <p:ext uri="{BB962C8B-B14F-4D97-AF65-F5344CB8AC3E}">
        <p14:creationId xmlns:p14="http://schemas.microsoft.com/office/powerpoint/2010/main" val="337057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7211A5-F0F5-4944-8B98-BD1C8083C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D08916E-2FE4-4C2E-B8C0-371876E87AEA}"/>
              </a:ext>
            </a:extLst>
          </p:cNvPr>
          <p:cNvSpPr txBox="1">
            <a:spLocks/>
          </p:cNvSpPr>
          <p:nvPr/>
        </p:nvSpPr>
        <p:spPr>
          <a:xfrm>
            <a:off x="526720" y="348758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依據主要券商預估的利率情境</a:t>
            </a: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B801A33-0E8B-4BA5-BF86-72261D23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19093"/>
              </p:ext>
            </p:extLst>
          </p:nvPr>
        </p:nvGraphicFramePr>
        <p:xfrm>
          <a:off x="658783" y="1072347"/>
          <a:ext cx="8533560" cy="2376264"/>
        </p:xfrm>
        <a:graphic>
          <a:graphicData uri="http://schemas.openxmlformats.org/drawingml/2006/table">
            <a:tbl>
              <a:tblPr firstRow="1" bandRow="1"/>
              <a:tblGrid>
                <a:gridCol w="1409212">
                  <a:extLst>
                    <a:ext uri="{9D8B030D-6E8A-4147-A177-3AD203B41FA5}">
                      <a16:colId xmlns:a16="http://schemas.microsoft.com/office/drawing/2014/main" val="1117294703"/>
                    </a:ext>
                  </a:extLst>
                </a:gridCol>
                <a:gridCol w="1252633">
                  <a:extLst>
                    <a:ext uri="{9D8B030D-6E8A-4147-A177-3AD203B41FA5}">
                      <a16:colId xmlns:a16="http://schemas.microsoft.com/office/drawing/2014/main" val="752155487"/>
                    </a:ext>
                  </a:extLst>
                </a:gridCol>
                <a:gridCol w="1174343">
                  <a:extLst>
                    <a:ext uri="{9D8B030D-6E8A-4147-A177-3AD203B41FA5}">
                      <a16:colId xmlns:a16="http://schemas.microsoft.com/office/drawing/2014/main" val="986876442"/>
                    </a:ext>
                  </a:extLst>
                </a:gridCol>
                <a:gridCol w="1174343">
                  <a:extLst>
                    <a:ext uri="{9D8B030D-6E8A-4147-A177-3AD203B41FA5}">
                      <a16:colId xmlns:a16="http://schemas.microsoft.com/office/drawing/2014/main" val="3518534811"/>
                    </a:ext>
                  </a:extLst>
                </a:gridCol>
                <a:gridCol w="1578814">
                  <a:extLst>
                    <a:ext uri="{9D8B030D-6E8A-4147-A177-3AD203B41FA5}">
                      <a16:colId xmlns:a16="http://schemas.microsoft.com/office/drawing/2014/main" val="306459586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1152372738"/>
                    </a:ext>
                  </a:extLst>
                </a:gridCol>
              </a:tblGrid>
              <a:tr h="64899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Bloomberg</a:t>
                      </a:r>
                    </a:p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市場調查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2025/7/22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最低預測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中位數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最低預測平均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93909"/>
                  </a:ext>
                </a:extLst>
              </a:tr>
              <a:tr h="457174">
                <a:tc vMerge="1"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市場調查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2025/7/15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2025Q3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2025Q4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2025Q4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2025Q4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72742"/>
                  </a:ext>
                </a:extLst>
              </a:tr>
              <a:tr h="4571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目前政策利率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4.25%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3.50%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3.75%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87571"/>
                  </a:ext>
                </a:extLst>
              </a:tr>
              <a:tr h="406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3.91%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98582"/>
                  </a:ext>
                </a:extLst>
              </a:tr>
              <a:tr h="4064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年美債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4.37%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4.25%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3.75%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4.00%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758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3576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7F988EB-D72D-433E-AA38-BEC5F9263F9B}"/>
              </a:ext>
            </a:extLst>
          </p:cNvPr>
          <p:cNvSpPr txBox="1"/>
          <p:nvPr/>
        </p:nvSpPr>
        <p:spPr>
          <a:xfrm>
            <a:off x="346500" y="3453145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預估年底損益可能情境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FCB156-A0DC-4807-B2FB-15B243F2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36297"/>
              </p:ext>
            </p:extLst>
          </p:nvPr>
        </p:nvGraphicFramePr>
        <p:xfrm>
          <a:off x="381890" y="3744616"/>
          <a:ext cx="11330736" cy="19166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015">
                  <a:extLst>
                    <a:ext uri="{9D8B030D-6E8A-4147-A177-3AD203B41FA5}">
                      <a16:colId xmlns:a16="http://schemas.microsoft.com/office/drawing/2014/main" val="879460132"/>
                    </a:ext>
                  </a:extLst>
                </a:gridCol>
                <a:gridCol w="835530">
                  <a:extLst>
                    <a:ext uri="{9D8B030D-6E8A-4147-A177-3AD203B41FA5}">
                      <a16:colId xmlns:a16="http://schemas.microsoft.com/office/drawing/2014/main" val="4046870796"/>
                    </a:ext>
                  </a:extLst>
                </a:gridCol>
                <a:gridCol w="1271635">
                  <a:extLst>
                    <a:ext uri="{9D8B030D-6E8A-4147-A177-3AD203B41FA5}">
                      <a16:colId xmlns:a16="http://schemas.microsoft.com/office/drawing/2014/main" val="441894200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3929685178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2557633542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1618777905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723139194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3609331345"/>
                    </a:ext>
                  </a:extLst>
                </a:gridCol>
                <a:gridCol w="1347926">
                  <a:extLst>
                    <a:ext uri="{9D8B030D-6E8A-4147-A177-3AD203B41FA5}">
                      <a16:colId xmlns:a16="http://schemas.microsoft.com/office/drawing/2014/main" val="1244424268"/>
                    </a:ext>
                  </a:extLst>
                </a:gridCol>
              </a:tblGrid>
              <a:tr h="5065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OCI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2025/7/22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PTD&gt;0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依中位數預估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PTD&gt;0</a:t>
                      </a:r>
                    </a:p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年底未實現損益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依最低利率預測預估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年底未實現損益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依中位數與最低利率預測中間數預估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年底未實現損益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64185"/>
                  </a:ext>
                </a:extLst>
              </a:tr>
              <a:tr h="486391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OCI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部位數</a:t>
                      </a:r>
                      <a:endParaRPr lang="en-US" altLang="zh-TW" sz="12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百萬美元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未實現損益</a:t>
                      </a:r>
                      <a:endParaRPr lang="en-US" altLang="zh-TW" sz="1200" u="none" strike="noStrike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百萬台幣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部位數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百萬台幣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部位數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百萬台幣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部位數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百萬美元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未實現損益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百萬台幣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55001"/>
                  </a:ext>
                </a:extLst>
              </a:tr>
              <a:tr h="39703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公債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香港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1,932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1,434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49559"/>
                  </a:ext>
                </a:extLst>
              </a:tr>
              <a:tr h="23415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金融債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浮動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362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85321"/>
                  </a:ext>
                </a:extLst>
              </a:tr>
              <a:tr h="2924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合計數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9F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474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2,196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1,996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1,796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940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1686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7213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EB6595C-7D38-43A8-9FAE-0A925ECD52BF}"/>
              </a:ext>
            </a:extLst>
          </p:cNvPr>
          <p:cNvSpPr txBox="1"/>
          <p:nvPr/>
        </p:nvSpPr>
        <p:spPr>
          <a:xfrm>
            <a:off x="364913" y="5760480"/>
            <a:ext cx="117077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(1):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依中位數預估，年底利率下行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11~12bps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，則依照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bucket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計算增加未實現利益。若依最低利率預測，則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PTD&gt;0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之部位將主要增長在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7~10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年美國公債。</a:t>
            </a:r>
            <a:endParaRPr lang="en-US" altLang="zh-TW" sz="12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(2):</a:t>
            </a:r>
            <a:r>
              <a:rPr lang="zh-TW" altLang="en-US" sz="12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浮動債不會受利率下行而增加未實現評價利益</a:t>
            </a:r>
          </a:p>
        </p:txBody>
      </p:sp>
    </p:spTree>
    <p:extLst>
      <p:ext uri="{BB962C8B-B14F-4D97-AF65-F5344CB8AC3E}">
        <p14:creationId xmlns:p14="http://schemas.microsoft.com/office/powerpoint/2010/main" val="284531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D7CB456-AC3C-4FD2-85ED-A9845162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6" y="311199"/>
            <a:ext cx="11145805" cy="9716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C623F29-CA3A-4C0F-A175-DCC6D4246A29}"/>
              </a:ext>
            </a:extLst>
          </p:cNvPr>
          <p:cNvSpPr/>
          <p:nvPr/>
        </p:nvSpPr>
        <p:spPr>
          <a:xfrm>
            <a:off x="335360" y="6021288"/>
            <a:ext cx="11809312" cy="719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B296E6-48DE-4F80-A365-DB714EDC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5" y="16813"/>
            <a:ext cx="8930216" cy="633412"/>
          </a:xfrm>
        </p:spPr>
        <p:txBody>
          <a:bodyPr/>
          <a:lstStyle/>
          <a:p>
            <a:r>
              <a:rPr lang="zh-TW" altLang="en-US" dirty="0"/>
              <a:t>彙整</a:t>
            </a:r>
            <a:r>
              <a:rPr lang="en-US" altLang="zh-TW" dirty="0"/>
              <a:t>OCI</a:t>
            </a:r>
            <a:r>
              <a:rPr lang="zh-TW" altLang="en-US" dirty="0"/>
              <a:t>美國公債主要部位</a:t>
            </a:r>
            <a:r>
              <a:rPr lang="en-US" altLang="zh-TW" sz="1800" dirty="0">
                <a:effectLst/>
              </a:rPr>
              <a:t>(as of </a:t>
            </a:r>
            <a:r>
              <a:rPr lang="en-US" altLang="zh-TW" sz="1800" dirty="0"/>
              <a:t>7/22</a:t>
            </a:r>
            <a:r>
              <a:rPr lang="en-US" altLang="zh-TW" sz="1800" dirty="0">
                <a:effectLst/>
              </a:rPr>
              <a:t>) 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0C724D-9997-4CA6-8B87-5227730E9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2A38EC-59AE-4EBE-995D-93EA22456D3E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2CA3B8E-448E-4DB0-8AF9-6630A438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86918"/>
              </p:ext>
            </p:extLst>
          </p:nvPr>
        </p:nvGraphicFramePr>
        <p:xfrm>
          <a:off x="841589" y="976890"/>
          <a:ext cx="10657185" cy="2720828"/>
        </p:xfrm>
        <a:graphic>
          <a:graphicData uri="http://schemas.openxmlformats.org/drawingml/2006/table">
            <a:tbl>
              <a:tblPr/>
              <a:tblGrid>
                <a:gridCol w="1420958">
                  <a:extLst>
                    <a:ext uri="{9D8B030D-6E8A-4147-A177-3AD203B41FA5}">
                      <a16:colId xmlns:a16="http://schemas.microsoft.com/office/drawing/2014/main" val="2768492981"/>
                    </a:ext>
                  </a:extLst>
                </a:gridCol>
                <a:gridCol w="2122297">
                  <a:extLst>
                    <a:ext uri="{9D8B030D-6E8A-4147-A177-3AD203B41FA5}">
                      <a16:colId xmlns:a16="http://schemas.microsoft.com/office/drawing/2014/main" val="314346212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3245567266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351714992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223874203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159966190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915541300"/>
                    </a:ext>
                  </a:extLst>
                </a:gridCol>
              </a:tblGrid>
              <a:tr h="3334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SecurityName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庫存面額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部位收益率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市場利率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DV01(USD)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PTD(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台幣百萬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67577"/>
                  </a:ext>
                </a:extLst>
              </a:tr>
              <a:tr h="2687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年美債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5/8 02/15/35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650,000,000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4.35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-513,370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-254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382710"/>
                  </a:ext>
                </a:extLst>
              </a:tr>
              <a:tr h="2687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1/4 05/15/35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4.47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4.37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-79,190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7223"/>
                  </a:ext>
                </a:extLst>
              </a:tr>
              <a:tr h="268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年美債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1/8 07/31/31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400,000,000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-212,880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-145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34702"/>
                  </a:ext>
                </a:extLst>
              </a:tr>
              <a:tr h="26871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年美債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3 1/2 09/30/29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170,000,000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3.65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-64,634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120905"/>
                  </a:ext>
                </a:extLst>
              </a:tr>
              <a:tr h="268719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3/8 12/31/29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200,000,000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-81,740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55092"/>
                  </a:ext>
                </a:extLst>
              </a:tr>
              <a:tr h="268719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02/28/30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70,000,000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-29,344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41935"/>
                  </a:ext>
                </a:extLst>
              </a:tr>
              <a:tr h="268719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05/31/30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20,000,000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-8,792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42704"/>
                  </a:ext>
                </a:extLst>
              </a:tr>
              <a:tr h="268719">
                <a:tc v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3 7/8 06/30/30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3.91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-22,235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06219"/>
                  </a:ext>
                </a:extLst>
              </a:tr>
              <a:tr h="23767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合計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1,660,000,000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-1,012,185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-243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86767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6DD3E173-8FEA-4A04-80AA-1D267CEB7373}"/>
              </a:ext>
            </a:extLst>
          </p:cNvPr>
          <p:cNvSpPr txBox="1"/>
          <p:nvPr/>
        </p:nvSpPr>
        <p:spPr>
          <a:xfrm>
            <a:off x="757277" y="6594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台北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C0DD13-265C-4734-BBC0-7F95593F7EEB}"/>
              </a:ext>
            </a:extLst>
          </p:cNvPr>
          <p:cNvSpPr txBox="1"/>
          <p:nvPr/>
        </p:nvSpPr>
        <p:spPr>
          <a:xfrm>
            <a:off x="784757" y="3737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香港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BE526FF-DE69-49AB-B473-1F32EC892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1569"/>
              </p:ext>
            </p:extLst>
          </p:nvPr>
        </p:nvGraphicFramePr>
        <p:xfrm>
          <a:off x="841589" y="4077240"/>
          <a:ext cx="10657185" cy="1512000"/>
        </p:xfrm>
        <a:graphic>
          <a:graphicData uri="http://schemas.openxmlformats.org/drawingml/2006/table">
            <a:tbl>
              <a:tblPr/>
              <a:tblGrid>
                <a:gridCol w="1420958">
                  <a:extLst>
                    <a:ext uri="{9D8B030D-6E8A-4147-A177-3AD203B41FA5}">
                      <a16:colId xmlns:a16="http://schemas.microsoft.com/office/drawing/2014/main" val="2768492981"/>
                    </a:ext>
                  </a:extLst>
                </a:gridCol>
                <a:gridCol w="2122297">
                  <a:extLst>
                    <a:ext uri="{9D8B030D-6E8A-4147-A177-3AD203B41FA5}">
                      <a16:colId xmlns:a16="http://schemas.microsoft.com/office/drawing/2014/main" val="314346212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3245567266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351714992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223874203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1599661903"/>
                    </a:ext>
                  </a:extLst>
                </a:gridCol>
                <a:gridCol w="1422786">
                  <a:extLst>
                    <a:ext uri="{9D8B030D-6E8A-4147-A177-3AD203B41FA5}">
                      <a16:colId xmlns:a16="http://schemas.microsoft.com/office/drawing/2014/main" val="91554130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SecurityName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庫存面額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部位收益率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市場利率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DV01(USD)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PTD(</a:t>
                      </a: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台幣百萬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3675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年美債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T 4 3/8 12/31/29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4.60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-41,650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798156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7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年美債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 4 1/8 02/29/32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-11,700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970229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 4 1/8 03/31/32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4.23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-17,739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989072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 4 04/30/32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24,000,000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4.11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-14,275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kern="1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0899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合計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　</a:t>
                      </a:r>
                      <a:endParaRPr lang="zh-TW" sz="14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174,000,000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3.98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-85,364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TW" sz="1400" b="1" kern="1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8676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A7A3E2-852A-4C50-9897-9AF06D512DF0}"/>
              </a:ext>
            </a:extLst>
          </p:cNvPr>
          <p:cNvSpPr txBox="1"/>
          <p:nvPr/>
        </p:nvSpPr>
        <p:spPr>
          <a:xfrm>
            <a:off x="867701" y="5776658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2024~2025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年建置的美債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OCI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部位目前庫存共計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1,834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支、均率約在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4.12%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DV01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約</a:t>
            </a: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110</a:t>
            </a:r>
            <a:r>
              <a: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萬美元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年美債總部位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含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HK)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目前庫存共計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610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支、均率約在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4.18%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DV01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約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25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萬美元；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10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年美債總部位目前庫存共計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750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支、均率約在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4.22%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DV01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約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59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萬美元。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221038"/>
      </p:ext>
    </p:extLst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M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自訂設計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4_自訂設計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35_自訂設計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6_自訂設計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itchFamily="65" charset="-120"/>
            <a:ea typeface="標楷體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9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標楷體" panose="03000509000000000000" pitchFamily="65" charset="-120"/>
            <a:ea typeface="標楷體" panose="03000509000000000000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自訂設計">
  <a:themeElements>
    <a:clrScheme name="ALM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563C1"/>
      </a:hlink>
      <a:folHlink>
        <a:srgbClr val="954F72"/>
      </a:folHlink>
    </a:clrScheme>
    <a:fontScheme name="ALM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自訂設計">
  <a:themeElements>
    <a:clrScheme name="ALM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563C1"/>
      </a:hlink>
      <a:folHlink>
        <a:srgbClr val="954F72"/>
      </a:folHlink>
    </a:clrScheme>
    <a:fontScheme name="ALM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自訂設計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BCBC5"/>
      </a:accent1>
      <a:accent2>
        <a:srgbClr val="F5C636"/>
      </a:accent2>
      <a:accent3>
        <a:srgbClr val="FF614C"/>
      </a:accent3>
      <a:accent4>
        <a:srgbClr val="9ACA9F"/>
      </a:accent4>
      <a:accent5>
        <a:srgbClr val="70758C"/>
      </a:accent5>
      <a:accent6>
        <a:srgbClr val="F79646"/>
      </a:accent6>
      <a:hlink>
        <a:srgbClr val="009999"/>
      </a:hlink>
      <a:folHlink>
        <a:srgbClr val="99CC00"/>
      </a:folHlink>
    </a:clrScheme>
    <a:fontScheme name="ALM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BBSettings xmlns="http://schemas.bloomberg.com/settings/1.0">
  <Item name="DocumentId_Charts">{E63591C0-65D5-4712-9EA6-4B9B2BACBAC9}</Item>
  <Item xmlns="" name="ShapesMap_Charts">{"{E63591C0-65D5-4712-9EA6-4B9B2BACBAC9}":{"2147476889":{},"2147476904":{},"2147476905":{},"2147476924":{},"2147476927":{},"2147476928":{},"2147476930":{},"2147476936":{},"2147476938":{},"2147476939":{},"2147476940":{},"2147476941":{},"2147476942":{},"4634":{},"4638":{},"4653":{}}}</Item>
</BBSettings>
</file>

<file path=customXml/itemProps1.xml><?xml version="1.0" encoding="utf-8"?>
<ds:datastoreItem xmlns:ds="http://schemas.openxmlformats.org/officeDocument/2006/customXml" ds:itemID="{2DDDC8EA-931C-4D1E-8CB4-12C1BB95C33E}">
  <ds:schemaRefs>
    <ds:schemaRef ds:uri="http://schemas.bloomberg.com/settings/1.0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19233</TotalTime>
  <Words>1026</Words>
  <Application>Microsoft Office PowerPoint</Application>
  <PresentationFormat>寬螢幕</PresentationFormat>
  <Paragraphs>254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13</vt:i4>
      </vt:variant>
      <vt:variant>
        <vt:lpstr>投影片標題</vt:lpstr>
      </vt:variant>
      <vt:variant>
        <vt:i4>5</vt:i4>
      </vt:variant>
    </vt:vector>
  </HeadingPairs>
  <TitlesOfParts>
    <vt:vector size="24" baseType="lpstr">
      <vt:lpstr>微軟正黑體</vt:lpstr>
      <vt:lpstr>標楷體</vt:lpstr>
      <vt:lpstr>Arial</vt:lpstr>
      <vt:lpstr>Calibri</vt:lpstr>
      <vt:lpstr>Perpetua</vt:lpstr>
      <vt:lpstr>Wingdings</vt:lpstr>
      <vt:lpstr>3_自訂設計</vt:lpstr>
      <vt:lpstr>4_自訂設計</vt:lpstr>
      <vt:lpstr>5_自訂設計</vt:lpstr>
      <vt:lpstr>139_自訂設計</vt:lpstr>
      <vt:lpstr>6_自訂設計</vt:lpstr>
      <vt:lpstr>7_自訂設計</vt:lpstr>
      <vt:lpstr>8_自訂設計</vt:lpstr>
      <vt:lpstr>10_自訂設計</vt:lpstr>
      <vt:lpstr>9_自訂設計</vt:lpstr>
      <vt:lpstr>11_自訂設計</vt:lpstr>
      <vt:lpstr>134_自訂設計</vt:lpstr>
      <vt:lpstr>135_自訂設計</vt:lpstr>
      <vt:lpstr>136_自訂設計</vt:lpstr>
      <vt:lpstr>美債利率展望更新</vt:lpstr>
      <vt:lpstr>PowerPoint 簡報</vt:lpstr>
      <vt:lpstr>PowerPoint 簡報</vt:lpstr>
      <vt:lpstr>PowerPoint 簡報</vt:lpstr>
      <vt:lpstr>彙整OCI美國公債主要部位(as of 7/22)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黃琬穎</dc:creator>
  <cp:lastModifiedBy>趙珮瑩</cp:lastModifiedBy>
  <cp:revision>7145</cp:revision>
  <cp:lastPrinted>2023-06-29T05:55:00Z</cp:lastPrinted>
  <dcterms:created xsi:type="dcterms:W3CDTF">2016-09-14T00:50:00Z</dcterms:created>
  <dcterms:modified xsi:type="dcterms:W3CDTF">2025-07-22T02:55:17Z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