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6995" r:id="rId2"/>
    <p:sldId id="2147476994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27963;&#38913;&#31807;3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091382\Desktop\Market\&#36913;&#26371;\2025.07.18%20&#36913;&#26371;%20wir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091382\Desktop\Market\&#36913;&#26371;\2025.07.18%20&#36913;&#26371;%20wirp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工作表6!$G$9</c:f>
              <c:strCache>
                <c:ptCount val="1"/>
                <c:pt idx="0">
                  <c:v>BBG WIRP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工作表6!$F$10:$F$22</c:f>
              <c:numCache>
                <c:formatCode>yyyy/m</c:formatCode>
                <c:ptCount val="13"/>
                <c:pt idx="0">
                  <c:v>45868</c:v>
                </c:pt>
                <c:pt idx="1">
                  <c:v>45917</c:v>
                </c:pt>
                <c:pt idx="2">
                  <c:v>45959</c:v>
                </c:pt>
                <c:pt idx="3">
                  <c:v>46001</c:v>
                </c:pt>
                <c:pt idx="4">
                  <c:v>46050</c:v>
                </c:pt>
                <c:pt idx="5">
                  <c:v>46099</c:v>
                </c:pt>
                <c:pt idx="6">
                  <c:v>46141</c:v>
                </c:pt>
                <c:pt idx="7">
                  <c:v>46190</c:v>
                </c:pt>
                <c:pt idx="8">
                  <c:v>46232</c:v>
                </c:pt>
                <c:pt idx="9">
                  <c:v>46281</c:v>
                </c:pt>
                <c:pt idx="10">
                  <c:v>46323</c:v>
                </c:pt>
                <c:pt idx="11">
                  <c:v>46365</c:v>
                </c:pt>
                <c:pt idx="12">
                  <c:v>46414</c:v>
                </c:pt>
              </c:numCache>
            </c:numRef>
          </c:cat>
          <c:val>
            <c:numRef>
              <c:f>工作表6!$G$10:$G$22</c:f>
              <c:numCache>
                <c:formatCode>General</c:formatCode>
                <c:ptCount val="13"/>
                <c:pt idx="0">
                  <c:v>4.3230000000000004</c:v>
                </c:pt>
                <c:pt idx="1">
                  <c:v>4.1790000000000003</c:v>
                </c:pt>
                <c:pt idx="2">
                  <c:v>4.0519999999999996</c:v>
                </c:pt>
                <c:pt idx="3">
                  <c:v>3.88</c:v>
                </c:pt>
                <c:pt idx="4">
                  <c:v>3.7730000000000001</c:v>
                </c:pt>
                <c:pt idx="5">
                  <c:v>3.6360000000000001</c:v>
                </c:pt>
                <c:pt idx="6">
                  <c:v>3.55</c:v>
                </c:pt>
                <c:pt idx="7">
                  <c:v>3.4159999999999999</c:v>
                </c:pt>
                <c:pt idx="8">
                  <c:v>3.33</c:v>
                </c:pt>
                <c:pt idx="9">
                  <c:v>3.242</c:v>
                </c:pt>
                <c:pt idx="10">
                  <c:v>3.2130000000000001</c:v>
                </c:pt>
                <c:pt idx="11">
                  <c:v>3.28</c:v>
                </c:pt>
                <c:pt idx="12">
                  <c:v>3.14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02-4A0D-BCCE-606147E2D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36061823"/>
        <c:axId val="1036058799"/>
      </c:lineChart>
      <c:dateAx>
        <c:axId val="1036061823"/>
        <c:scaling>
          <c:orientation val="minMax"/>
        </c:scaling>
        <c:delete val="0"/>
        <c:axPos val="b"/>
        <c:numFmt formatCode="yyyy/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36058799"/>
        <c:crosses val="autoZero"/>
        <c:auto val="1"/>
        <c:lblOffset val="100"/>
        <c:baseTimeUnit val="months"/>
        <c:majorUnit val="3"/>
        <c:majorTimeUnit val="months"/>
      </c:dateAx>
      <c:valAx>
        <c:axId val="1036058799"/>
        <c:scaling>
          <c:orientation val="minMax"/>
          <c:min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360618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test!$F$2</c:f>
              <c:strCache>
                <c:ptCount val="1"/>
                <c:pt idx="0">
                  <c:v>實際利率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test!$E$10:$E$44</c:f>
              <c:numCache>
                <c:formatCode>yyyy/m</c:formatCode>
                <c:ptCount val="35"/>
                <c:pt idx="0">
                  <c:v>42354</c:v>
                </c:pt>
                <c:pt idx="1">
                  <c:v>42396</c:v>
                </c:pt>
                <c:pt idx="2">
                  <c:v>42445</c:v>
                </c:pt>
                <c:pt idx="3">
                  <c:v>42487</c:v>
                </c:pt>
                <c:pt idx="4">
                  <c:v>42536</c:v>
                </c:pt>
                <c:pt idx="5">
                  <c:v>42578</c:v>
                </c:pt>
                <c:pt idx="6">
                  <c:v>42634</c:v>
                </c:pt>
                <c:pt idx="7">
                  <c:v>42676</c:v>
                </c:pt>
                <c:pt idx="8">
                  <c:v>42718</c:v>
                </c:pt>
                <c:pt idx="9">
                  <c:v>42767</c:v>
                </c:pt>
                <c:pt idx="10">
                  <c:v>42809</c:v>
                </c:pt>
                <c:pt idx="11">
                  <c:v>42858</c:v>
                </c:pt>
                <c:pt idx="12">
                  <c:v>42900</c:v>
                </c:pt>
                <c:pt idx="13">
                  <c:v>42942</c:v>
                </c:pt>
                <c:pt idx="14">
                  <c:v>42998</c:v>
                </c:pt>
                <c:pt idx="15">
                  <c:v>43040</c:v>
                </c:pt>
                <c:pt idx="16">
                  <c:v>43082</c:v>
                </c:pt>
                <c:pt idx="17">
                  <c:v>43131</c:v>
                </c:pt>
                <c:pt idx="18">
                  <c:v>43180</c:v>
                </c:pt>
                <c:pt idx="19">
                  <c:v>43222</c:v>
                </c:pt>
                <c:pt idx="20">
                  <c:v>43264</c:v>
                </c:pt>
                <c:pt idx="21">
                  <c:v>43313</c:v>
                </c:pt>
                <c:pt idx="22">
                  <c:v>43369</c:v>
                </c:pt>
                <c:pt idx="23">
                  <c:v>43412</c:v>
                </c:pt>
                <c:pt idx="24">
                  <c:v>43453</c:v>
                </c:pt>
                <c:pt idx="25">
                  <c:v>43495</c:v>
                </c:pt>
                <c:pt idx="26">
                  <c:v>43544</c:v>
                </c:pt>
                <c:pt idx="27">
                  <c:v>43586</c:v>
                </c:pt>
                <c:pt idx="28">
                  <c:v>43635</c:v>
                </c:pt>
                <c:pt idx="29">
                  <c:v>43677</c:v>
                </c:pt>
                <c:pt idx="30">
                  <c:v>43726</c:v>
                </c:pt>
                <c:pt idx="31">
                  <c:v>43768</c:v>
                </c:pt>
                <c:pt idx="32">
                  <c:v>43810</c:v>
                </c:pt>
                <c:pt idx="33">
                  <c:v>43859</c:v>
                </c:pt>
                <c:pt idx="34">
                  <c:v>43905</c:v>
                </c:pt>
              </c:numCache>
            </c:numRef>
          </c:cat>
          <c:val>
            <c:numRef>
              <c:f>test!$F$10:$F$44</c:f>
              <c:numCache>
                <c:formatCode>General</c:formatCode>
                <c:ptCount val="35"/>
                <c:pt idx="0">
                  <c:v>0.37</c:v>
                </c:pt>
                <c:pt idx="1">
                  <c:v>0.37</c:v>
                </c:pt>
                <c:pt idx="2">
                  <c:v>0.37</c:v>
                </c:pt>
                <c:pt idx="3">
                  <c:v>0.37</c:v>
                </c:pt>
                <c:pt idx="4">
                  <c:v>0.37</c:v>
                </c:pt>
                <c:pt idx="5">
                  <c:v>0.37</c:v>
                </c:pt>
                <c:pt idx="6">
                  <c:v>0.37</c:v>
                </c:pt>
                <c:pt idx="7">
                  <c:v>0.37</c:v>
                </c:pt>
                <c:pt idx="8">
                  <c:v>0.66</c:v>
                </c:pt>
                <c:pt idx="9">
                  <c:v>0.66</c:v>
                </c:pt>
                <c:pt idx="10">
                  <c:v>0.91</c:v>
                </c:pt>
                <c:pt idx="11">
                  <c:v>0.91</c:v>
                </c:pt>
                <c:pt idx="12">
                  <c:v>1.1599999999999999</c:v>
                </c:pt>
                <c:pt idx="13">
                  <c:v>1.1599999999999999</c:v>
                </c:pt>
                <c:pt idx="14">
                  <c:v>1.1599999999999999</c:v>
                </c:pt>
                <c:pt idx="15">
                  <c:v>1.1599999999999999</c:v>
                </c:pt>
                <c:pt idx="16">
                  <c:v>1.41</c:v>
                </c:pt>
                <c:pt idx="17">
                  <c:v>1.41</c:v>
                </c:pt>
                <c:pt idx="18">
                  <c:v>1.68</c:v>
                </c:pt>
                <c:pt idx="19">
                  <c:v>1.68</c:v>
                </c:pt>
                <c:pt idx="20">
                  <c:v>1.9</c:v>
                </c:pt>
                <c:pt idx="21">
                  <c:v>1.9</c:v>
                </c:pt>
                <c:pt idx="22">
                  <c:v>2.1800000000000002</c:v>
                </c:pt>
                <c:pt idx="23">
                  <c:v>2.1800000000000002</c:v>
                </c:pt>
                <c:pt idx="24">
                  <c:v>2.4</c:v>
                </c:pt>
                <c:pt idx="25">
                  <c:v>2.4</c:v>
                </c:pt>
                <c:pt idx="26">
                  <c:v>2.4</c:v>
                </c:pt>
                <c:pt idx="27">
                  <c:v>2.4</c:v>
                </c:pt>
                <c:pt idx="28">
                  <c:v>2.4</c:v>
                </c:pt>
                <c:pt idx="29">
                  <c:v>2.14</c:v>
                </c:pt>
                <c:pt idx="30">
                  <c:v>1.9</c:v>
                </c:pt>
                <c:pt idx="31">
                  <c:v>1.58</c:v>
                </c:pt>
                <c:pt idx="32">
                  <c:v>1.58</c:v>
                </c:pt>
                <c:pt idx="33">
                  <c:v>1.58</c:v>
                </c:pt>
                <c:pt idx="34">
                  <c:v>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9E-4590-AD02-0ED1696E7266}"/>
            </c:ext>
          </c:extLst>
        </c:ser>
        <c:ser>
          <c:idx val="1"/>
          <c:order val="1"/>
          <c:tx>
            <c:strRef>
              <c:f>test!$G$2</c:f>
              <c:strCache>
                <c:ptCount val="1"/>
                <c:pt idx="0">
                  <c:v>1M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test!$E$10:$E$44</c:f>
              <c:numCache>
                <c:formatCode>yyyy/m</c:formatCode>
                <c:ptCount val="35"/>
                <c:pt idx="0">
                  <c:v>42354</c:v>
                </c:pt>
                <c:pt idx="1">
                  <c:v>42396</c:v>
                </c:pt>
                <c:pt idx="2">
                  <c:v>42445</c:v>
                </c:pt>
                <c:pt idx="3">
                  <c:v>42487</c:v>
                </c:pt>
                <c:pt idx="4">
                  <c:v>42536</c:v>
                </c:pt>
                <c:pt idx="5">
                  <c:v>42578</c:v>
                </c:pt>
                <c:pt idx="6">
                  <c:v>42634</c:v>
                </c:pt>
                <c:pt idx="7">
                  <c:v>42676</c:v>
                </c:pt>
                <c:pt idx="8">
                  <c:v>42718</c:v>
                </c:pt>
                <c:pt idx="9">
                  <c:v>42767</c:v>
                </c:pt>
                <c:pt idx="10">
                  <c:v>42809</c:v>
                </c:pt>
                <c:pt idx="11">
                  <c:v>42858</c:v>
                </c:pt>
                <c:pt idx="12">
                  <c:v>42900</c:v>
                </c:pt>
                <c:pt idx="13">
                  <c:v>42942</c:v>
                </c:pt>
                <c:pt idx="14">
                  <c:v>42998</c:v>
                </c:pt>
                <c:pt idx="15">
                  <c:v>43040</c:v>
                </c:pt>
                <c:pt idx="16">
                  <c:v>43082</c:v>
                </c:pt>
                <c:pt idx="17">
                  <c:v>43131</c:v>
                </c:pt>
                <c:pt idx="18">
                  <c:v>43180</c:v>
                </c:pt>
                <c:pt idx="19">
                  <c:v>43222</c:v>
                </c:pt>
                <c:pt idx="20">
                  <c:v>43264</c:v>
                </c:pt>
                <c:pt idx="21">
                  <c:v>43313</c:v>
                </c:pt>
                <c:pt idx="22">
                  <c:v>43369</c:v>
                </c:pt>
                <c:pt idx="23">
                  <c:v>43412</c:v>
                </c:pt>
                <c:pt idx="24">
                  <c:v>43453</c:v>
                </c:pt>
                <c:pt idx="25">
                  <c:v>43495</c:v>
                </c:pt>
                <c:pt idx="26">
                  <c:v>43544</c:v>
                </c:pt>
                <c:pt idx="27">
                  <c:v>43586</c:v>
                </c:pt>
                <c:pt idx="28">
                  <c:v>43635</c:v>
                </c:pt>
                <c:pt idx="29">
                  <c:v>43677</c:v>
                </c:pt>
                <c:pt idx="30">
                  <c:v>43726</c:v>
                </c:pt>
                <c:pt idx="31">
                  <c:v>43768</c:v>
                </c:pt>
                <c:pt idx="32">
                  <c:v>43810</c:v>
                </c:pt>
                <c:pt idx="33">
                  <c:v>43859</c:v>
                </c:pt>
                <c:pt idx="34">
                  <c:v>43905</c:v>
                </c:pt>
              </c:numCache>
            </c:numRef>
          </c:cat>
          <c:val>
            <c:numRef>
              <c:f>test!$G$10:$G$44</c:f>
              <c:numCache>
                <c:formatCode>General</c:formatCode>
                <c:ptCount val="35"/>
                <c:pt idx="0">
                  <c:v>0.30299999999999999</c:v>
                </c:pt>
                <c:pt idx="1">
                  <c:v>0.61499999999999999</c:v>
                </c:pt>
                <c:pt idx="2">
                  <c:v>0.61499999999999999</c:v>
                </c:pt>
                <c:pt idx="3">
                  <c:v>0.61499999999999999</c:v>
                </c:pt>
                <c:pt idx="4">
                  <c:v>0.61499999999999999</c:v>
                </c:pt>
                <c:pt idx="5">
                  <c:v>0.61499999999999999</c:v>
                </c:pt>
                <c:pt idx="6">
                  <c:v>0.61499999999999999</c:v>
                </c:pt>
                <c:pt idx="7">
                  <c:v>0.61499999999999999</c:v>
                </c:pt>
                <c:pt idx="8">
                  <c:v>0.61499999999999999</c:v>
                </c:pt>
                <c:pt idx="9">
                  <c:v>0.752</c:v>
                </c:pt>
                <c:pt idx="10">
                  <c:v>0.752</c:v>
                </c:pt>
                <c:pt idx="11">
                  <c:v>1.087</c:v>
                </c:pt>
                <c:pt idx="12">
                  <c:v>1.087</c:v>
                </c:pt>
                <c:pt idx="13">
                  <c:v>1.401</c:v>
                </c:pt>
                <c:pt idx="14">
                  <c:v>1.401</c:v>
                </c:pt>
                <c:pt idx="15">
                  <c:v>1.401</c:v>
                </c:pt>
                <c:pt idx="16">
                  <c:v>1.401</c:v>
                </c:pt>
                <c:pt idx="17">
                  <c:v>1.673</c:v>
                </c:pt>
                <c:pt idx="18">
                  <c:v>1.673</c:v>
                </c:pt>
                <c:pt idx="19">
                  <c:v>1.954</c:v>
                </c:pt>
                <c:pt idx="20">
                  <c:v>1.954</c:v>
                </c:pt>
                <c:pt idx="21">
                  <c:v>2.1579999999999999</c:v>
                </c:pt>
                <c:pt idx="22">
                  <c:v>2.1579999999999999</c:v>
                </c:pt>
                <c:pt idx="23">
                  <c:v>2.3969999999999998</c:v>
                </c:pt>
                <c:pt idx="24">
                  <c:v>2.3969999999999998</c:v>
                </c:pt>
                <c:pt idx="25">
                  <c:v>2.0529999999999999</c:v>
                </c:pt>
                <c:pt idx="26">
                  <c:v>2.0529999999999999</c:v>
                </c:pt>
                <c:pt idx="27">
                  <c:v>2.0529999999999999</c:v>
                </c:pt>
                <c:pt idx="28">
                  <c:v>2.0529999999999999</c:v>
                </c:pt>
                <c:pt idx="29">
                  <c:v>2.0529999999999999</c:v>
                </c:pt>
                <c:pt idx="30">
                  <c:v>1.8360000000000001</c:v>
                </c:pt>
                <c:pt idx="31">
                  <c:v>1.7529999999999999</c:v>
                </c:pt>
                <c:pt idx="32">
                  <c:v>1.5580000000000001</c:v>
                </c:pt>
                <c:pt idx="33">
                  <c:v>1.5580000000000001</c:v>
                </c:pt>
                <c:pt idx="34">
                  <c:v>1.5580000000000001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9E-4590-AD02-0ED1696E7266}"/>
            </c:ext>
          </c:extLst>
        </c:ser>
        <c:ser>
          <c:idx val="2"/>
          <c:order val="2"/>
          <c:tx>
            <c:strRef>
              <c:f>test!$H$2</c:f>
              <c:strCache>
                <c:ptCount val="1"/>
                <c:pt idx="0">
                  <c:v>3M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test!$E$10:$E$44</c:f>
              <c:numCache>
                <c:formatCode>yyyy/m</c:formatCode>
                <c:ptCount val="35"/>
                <c:pt idx="0">
                  <c:v>42354</c:v>
                </c:pt>
                <c:pt idx="1">
                  <c:v>42396</c:v>
                </c:pt>
                <c:pt idx="2">
                  <c:v>42445</c:v>
                </c:pt>
                <c:pt idx="3">
                  <c:v>42487</c:v>
                </c:pt>
                <c:pt idx="4">
                  <c:v>42536</c:v>
                </c:pt>
                <c:pt idx="5">
                  <c:v>42578</c:v>
                </c:pt>
                <c:pt idx="6">
                  <c:v>42634</c:v>
                </c:pt>
                <c:pt idx="7">
                  <c:v>42676</c:v>
                </c:pt>
                <c:pt idx="8">
                  <c:v>42718</c:v>
                </c:pt>
                <c:pt idx="9">
                  <c:v>42767</c:v>
                </c:pt>
                <c:pt idx="10">
                  <c:v>42809</c:v>
                </c:pt>
                <c:pt idx="11">
                  <c:v>42858</c:v>
                </c:pt>
                <c:pt idx="12">
                  <c:v>42900</c:v>
                </c:pt>
                <c:pt idx="13">
                  <c:v>42942</c:v>
                </c:pt>
                <c:pt idx="14">
                  <c:v>42998</c:v>
                </c:pt>
                <c:pt idx="15">
                  <c:v>43040</c:v>
                </c:pt>
                <c:pt idx="16">
                  <c:v>43082</c:v>
                </c:pt>
                <c:pt idx="17">
                  <c:v>43131</c:v>
                </c:pt>
                <c:pt idx="18">
                  <c:v>43180</c:v>
                </c:pt>
                <c:pt idx="19">
                  <c:v>43222</c:v>
                </c:pt>
                <c:pt idx="20">
                  <c:v>43264</c:v>
                </c:pt>
                <c:pt idx="21">
                  <c:v>43313</c:v>
                </c:pt>
                <c:pt idx="22">
                  <c:v>43369</c:v>
                </c:pt>
                <c:pt idx="23">
                  <c:v>43412</c:v>
                </c:pt>
                <c:pt idx="24">
                  <c:v>43453</c:v>
                </c:pt>
                <c:pt idx="25">
                  <c:v>43495</c:v>
                </c:pt>
                <c:pt idx="26">
                  <c:v>43544</c:v>
                </c:pt>
                <c:pt idx="27">
                  <c:v>43586</c:v>
                </c:pt>
                <c:pt idx="28">
                  <c:v>43635</c:v>
                </c:pt>
                <c:pt idx="29">
                  <c:v>43677</c:v>
                </c:pt>
                <c:pt idx="30">
                  <c:v>43726</c:v>
                </c:pt>
                <c:pt idx="31">
                  <c:v>43768</c:v>
                </c:pt>
                <c:pt idx="32">
                  <c:v>43810</c:v>
                </c:pt>
                <c:pt idx="33">
                  <c:v>43859</c:v>
                </c:pt>
                <c:pt idx="34">
                  <c:v>43905</c:v>
                </c:pt>
              </c:numCache>
            </c:numRef>
          </c:cat>
          <c:val>
            <c:numRef>
              <c:f>test!$H$10:$H$44</c:f>
              <c:numCache>
                <c:formatCode>General</c:formatCode>
                <c:ptCount val="35"/>
                <c:pt idx="0">
                  <c:v>0.34799999999999998</c:v>
                </c:pt>
                <c:pt idx="1">
                  <c:v>0.54500000000000004</c:v>
                </c:pt>
                <c:pt idx="2">
                  <c:v>0.54500000000000004</c:v>
                </c:pt>
                <c:pt idx="3">
                  <c:v>0.54500000000000004</c:v>
                </c:pt>
                <c:pt idx="4">
                  <c:v>0.54500000000000004</c:v>
                </c:pt>
                <c:pt idx="5">
                  <c:v>0.54500000000000004</c:v>
                </c:pt>
                <c:pt idx="6">
                  <c:v>0.54500000000000004</c:v>
                </c:pt>
                <c:pt idx="7">
                  <c:v>0.54500000000000004</c:v>
                </c:pt>
                <c:pt idx="8">
                  <c:v>0.54500000000000004</c:v>
                </c:pt>
                <c:pt idx="9">
                  <c:v>0.73199999999999998</c:v>
                </c:pt>
                <c:pt idx="10">
                  <c:v>0.73199999999999998</c:v>
                </c:pt>
                <c:pt idx="11">
                  <c:v>1.044</c:v>
                </c:pt>
                <c:pt idx="12">
                  <c:v>1.044</c:v>
                </c:pt>
                <c:pt idx="13">
                  <c:v>1.28</c:v>
                </c:pt>
                <c:pt idx="14">
                  <c:v>1.28</c:v>
                </c:pt>
                <c:pt idx="15">
                  <c:v>1.28</c:v>
                </c:pt>
                <c:pt idx="16">
                  <c:v>1.28</c:v>
                </c:pt>
                <c:pt idx="17">
                  <c:v>1.59</c:v>
                </c:pt>
                <c:pt idx="18">
                  <c:v>1.59</c:v>
                </c:pt>
                <c:pt idx="19">
                  <c:v>1.861</c:v>
                </c:pt>
                <c:pt idx="20">
                  <c:v>1.861</c:v>
                </c:pt>
                <c:pt idx="21">
                  <c:v>2.1259999999999999</c:v>
                </c:pt>
                <c:pt idx="22">
                  <c:v>2.1259999999999999</c:v>
                </c:pt>
                <c:pt idx="23">
                  <c:v>2.371</c:v>
                </c:pt>
                <c:pt idx="24">
                  <c:v>2.371</c:v>
                </c:pt>
                <c:pt idx="25">
                  <c:v>2.3330000000000002</c:v>
                </c:pt>
                <c:pt idx="26">
                  <c:v>2.3330000000000002</c:v>
                </c:pt>
                <c:pt idx="27">
                  <c:v>2.3330000000000002</c:v>
                </c:pt>
                <c:pt idx="28">
                  <c:v>2.3330000000000002</c:v>
                </c:pt>
                <c:pt idx="29">
                  <c:v>2.3330000000000002</c:v>
                </c:pt>
                <c:pt idx="30">
                  <c:v>1.9590000000000001</c:v>
                </c:pt>
                <c:pt idx="31">
                  <c:v>2.1930000000000001</c:v>
                </c:pt>
                <c:pt idx="32">
                  <c:v>1.538</c:v>
                </c:pt>
                <c:pt idx="33">
                  <c:v>1.538</c:v>
                </c:pt>
                <c:pt idx="34">
                  <c:v>1.538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89E-4590-AD02-0ED1696E7266}"/>
            </c:ext>
          </c:extLst>
        </c:ser>
        <c:ser>
          <c:idx val="3"/>
          <c:order val="3"/>
          <c:tx>
            <c:strRef>
              <c:f>test!$I$2</c:f>
              <c:strCache>
                <c:ptCount val="1"/>
                <c:pt idx="0">
                  <c:v>6M</c:v>
                </c:pt>
              </c:strCache>
            </c:strRef>
          </c:tx>
          <c:spPr>
            <a:ln w="28575" cap="rnd">
              <a:solidFill>
                <a:schemeClr val="accent4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test!$E$10:$E$44</c:f>
              <c:numCache>
                <c:formatCode>yyyy/m</c:formatCode>
                <c:ptCount val="35"/>
                <c:pt idx="0">
                  <c:v>42354</c:v>
                </c:pt>
                <c:pt idx="1">
                  <c:v>42396</c:v>
                </c:pt>
                <c:pt idx="2">
                  <c:v>42445</c:v>
                </c:pt>
                <c:pt idx="3">
                  <c:v>42487</c:v>
                </c:pt>
                <c:pt idx="4">
                  <c:v>42536</c:v>
                </c:pt>
                <c:pt idx="5">
                  <c:v>42578</c:v>
                </c:pt>
                <c:pt idx="6">
                  <c:v>42634</c:v>
                </c:pt>
                <c:pt idx="7">
                  <c:v>42676</c:v>
                </c:pt>
                <c:pt idx="8">
                  <c:v>42718</c:v>
                </c:pt>
                <c:pt idx="9">
                  <c:v>42767</c:v>
                </c:pt>
                <c:pt idx="10">
                  <c:v>42809</c:v>
                </c:pt>
                <c:pt idx="11">
                  <c:v>42858</c:v>
                </c:pt>
                <c:pt idx="12">
                  <c:v>42900</c:v>
                </c:pt>
                <c:pt idx="13">
                  <c:v>42942</c:v>
                </c:pt>
                <c:pt idx="14">
                  <c:v>42998</c:v>
                </c:pt>
                <c:pt idx="15">
                  <c:v>43040</c:v>
                </c:pt>
                <c:pt idx="16">
                  <c:v>43082</c:v>
                </c:pt>
                <c:pt idx="17">
                  <c:v>43131</c:v>
                </c:pt>
                <c:pt idx="18">
                  <c:v>43180</c:v>
                </c:pt>
                <c:pt idx="19">
                  <c:v>43222</c:v>
                </c:pt>
                <c:pt idx="20">
                  <c:v>43264</c:v>
                </c:pt>
                <c:pt idx="21">
                  <c:v>43313</c:v>
                </c:pt>
                <c:pt idx="22">
                  <c:v>43369</c:v>
                </c:pt>
                <c:pt idx="23">
                  <c:v>43412</c:v>
                </c:pt>
                <c:pt idx="24">
                  <c:v>43453</c:v>
                </c:pt>
                <c:pt idx="25">
                  <c:v>43495</c:v>
                </c:pt>
                <c:pt idx="26">
                  <c:v>43544</c:v>
                </c:pt>
                <c:pt idx="27">
                  <c:v>43586</c:v>
                </c:pt>
                <c:pt idx="28">
                  <c:v>43635</c:v>
                </c:pt>
                <c:pt idx="29">
                  <c:v>43677</c:v>
                </c:pt>
                <c:pt idx="30">
                  <c:v>43726</c:v>
                </c:pt>
                <c:pt idx="31">
                  <c:v>43768</c:v>
                </c:pt>
                <c:pt idx="32">
                  <c:v>43810</c:v>
                </c:pt>
                <c:pt idx="33">
                  <c:v>43859</c:v>
                </c:pt>
                <c:pt idx="34">
                  <c:v>43905</c:v>
                </c:pt>
              </c:numCache>
            </c:numRef>
          </c:cat>
          <c:val>
            <c:numRef>
              <c:f>test!$I$10:$I$44</c:f>
              <c:numCache>
                <c:formatCode>General</c:formatCode>
                <c:ptCount val="35"/>
                <c:pt idx="0">
                  <c:v>0.41899999999999998</c:v>
                </c:pt>
                <c:pt idx="1">
                  <c:v>0.53500000000000003</c:v>
                </c:pt>
                <c:pt idx="2">
                  <c:v>0.53500000000000003</c:v>
                </c:pt>
                <c:pt idx="3">
                  <c:v>0.53500000000000003</c:v>
                </c:pt>
                <c:pt idx="4">
                  <c:v>0.53500000000000003</c:v>
                </c:pt>
                <c:pt idx="5">
                  <c:v>0.53500000000000003</c:v>
                </c:pt>
                <c:pt idx="6">
                  <c:v>0.53500000000000003</c:v>
                </c:pt>
                <c:pt idx="7">
                  <c:v>0.53500000000000003</c:v>
                </c:pt>
                <c:pt idx="8">
                  <c:v>0.53500000000000003</c:v>
                </c:pt>
                <c:pt idx="9">
                  <c:v>0.58199999999999996</c:v>
                </c:pt>
                <c:pt idx="10">
                  <c:v>0.58199999999999996</c:v>
                </c:pt>
                <c:pt idx="11">
                  <c:v>0.91600000000000004</c:v>
                </c:pt>
                <c:pt idx="12">
                  <c:v>0.91600000000000004</c:v>
                </c:pt>
                <c:pt idx="13">
                  <c:v>1.2789999999999999</c:v>
                </c:pt>
                <c:pt idx="14">
                  <c:v>1.2789999999999999</c:v>
                </c:pt>
                <c:pt idx="15">
                  <c:v>1.2789999999999999</c:v>
                </c:pt>
                <c:pt idx="16">
                  <c:v>1.2789999999999999</c:v>
                </c:pt>
                <c:pt idx="17">
                  <c:v>1.4119999999999999</c:v>
                </c:pt>
                <c:pt idx="18">
                  <c:v>1.4119999999999999</c:v>
                </c:pt>
                <c:pt idx="19">
                  <c:v>1.7090000000000001</c:v>
                </c:pt>
                <c:pt idx="20">
                  <c:v>1.7090000000000001</c:v>
                </c:pt>
                <c:pt idx="21">
                  <c:v>2.036</c:v>
                </c:pt>
                <c:pt idx="22">
                  <c:v>2.036</c:v>
                </c:pt>
                <c:pt idx="23">
                  <c:v>2.2799999999999998</c:v>
                </c:pt>
                <c:pt idx="24">
                  <c:v>2.2799999999999998</c:v>
                </c:pt>
                <c:pt idx="25">
                  <c:v>2.468</c:v>
                </c:pt>
                <c:pt idx="26">
                  <c:v>2.468</c:v>
                </c:pt>
                <c:pt idx="27">
                  <c:v>2.468</c:v>
                </c:pt>
                <c:pt idx="28">
                  <c:v>2.468</c:v>
                </c:pt>
                <c:pt idx="29">
                  <c:v>2.468</c:v>
                </c:pt>
                <c:pt idx="30">
                  <c:v>2.351</c:v>
                </c:pt>
                <c:pt idx="31">
                  <c:v>2.2400000000000002</c:v>
                </c:pt>
                <c:pt idx="32">
                  <c:v>1.5</c:v>
                </c:pt>
                <c:pt idx="33">
                  <c:v>1.5</c:v>
                </c:pt>
                <c:pt idx="34">
                  <c:v>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89E-4590-AD02-0ED1696E7266}"/>
            </c:ext>
          </c:extLst>
        </c:ser>
        <c:ser>
          <c:idx val="4"/>
          <c:order val="4"/>
          <c:tx>
            <c:strRef>
              <c:f>test!$J$2</c:f>
              <c:strCache>
                <c:ptCount val="1"/>
                <c:pt idx="0">
                  <c:v>9M</c:v>
                </c:pt>
              </c:strCache>
            </c:strRef>
          </c:tx>
          <c:spPr>
            <a:ln w="28575" cap="rnd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test!$E$10:$E$44</c:f>
              <c:numCache>
                <c:formatCode>yyyy/m</c:formatCode>
                <c:ptCount val="35"/>
                <c:pt idx="0">
                  <c:v>42354</c:v>
                </c:pt>
                <c:pt idx="1">
                  <c:v>42396</c:v>
                </c:pt>
                <c:pt idx="2">
                  <c:v>42445</c:v>
                </c:pt>
                <c:pt idx="3">
                  <c:v>42487</c:v>
                </c:pt>
                <c:pt idx="4">
                  <c:v>42536</c:v>
                </c:pt>
                <c:pt idx="5">
                  <c:v>42578</c:v>
                </c:pt>
                <c:pt idx="6">
                  <c:v>42634</c:v>
                </c:pt>
                <c:pt idx="7">
                  <c:v>42676</c:v>
                </c:pt>
                <c:pt idx="8">
                  <c:v>42718</c:v>
                </c:pt>
                <c:pt idx="9">
                  <c:v>42767</c:v>
                </c:pt>
                <c:pt idx="10">
                  <c:v>42809</c:v>
                </c:pt>
                <c:pt idx="11">
                  <c:v>42858</c:v>
                </c:pt>
                <c:pt idx="12">
                  <c:v>42900</c:v>
                </c:pt>
                <c:pt idx="13">
                  <c:v>42942</c:v>
                </c:pt>
                <c:pt idx="14">
                  <c:v>42998</c:v>
                </c:pt>
                <c:pt idx="15">
                  <c:v>43040</c:v>
                </c:pt>
                <c:pt idx="16">
                  <c:v>43082</c:v>
                </c:pt>
                <c:pt idx="17">
                  <c:v>43131</c:v>
                </c:pt>
                <c:pt idx="18">
                  <c:v>43180</c:v>
                </c:pt>
                <c:pt idx="19">
                  <c:v>43222</c:v>
                </c:pt>
                <c:pt idx="20">
                  <c:v>43264</c:v>
                </c:pt>
                <c:pt idx="21">
                  <c:v>43313</c:v>
                </c:pt>
                <c:pt idx="22">
                  <c:v>43369</c:v>
                </c:pt>
                <c:pt idx="23">
                  <c:v>43412</c:v>
                </c:pt>
                <c:pt idx="24">
                  <c:v>43453</c:v>
                </c:pt>
                <c:pt idx="25">
                  <c:v>43495</c:v>
                </c:pt>
                <c:pt idx="26">
                  <c:v>43544</c:v>
                </c:pt>
                <c:pt idx="27">
                  <c:v>43586</c:v>
                </c:pt>
                <c:pt idx="28">
                  <c:v>43635</c:v>
                </c:pt>
                <c:pt idx="29">
                  <c:v>43677</c:v>
                </c:pt>
                <c:pt idx="30">
                  <c:v>43726</c:v>
                </c:pt>
                <c:pt idx="31">
                  <c:v>43768</c:v>
                </c:pt>
                <c:pt idx="32">
                  <c:v>43810</c:v>
                </c:pt>
                <c:pt idx="33">
                  <c:v>43859</c:v>
                </c:pt>
                <c:pt idx="34">
                  <c:v>43905</c:v>
                </c:pt>
              </c:numCache>
            </c:numRef>
          </c:cat>
          <c:val>
            <c:numRef>
              <c:f>test!$J$10:$J$44</c:f>
              <c:numCache>
                <c:formatCode>General</c:formatCode>
                <c:ptCount val="35"/>
                <c:pt idx="0">
                  <c:v>0.55800000000000005</c:v>
                </c:pt>
                <c:pt idx="1">
                  <c:v>0.71499999999999997</c:v>
                </c:pt>
                <c:pt idx="2">
                  <c:v>0.71499999999999997</c:v>
                </c:pt>
                <c:pt idx="3">
                  <c:v>0.71499999999999997</c:v>
                </c:pt>
                <c:pt idx="4">
                  <c:v>0.71499999999999997</c:v>
                </c:pt>
                <c:pt idx="5">
                  <c:v>0.71499999999999997</c:v>
                </c:pt>
                <c:pt idx="6">
                  <c:v>0.71499999999999997</c:v>
                </c:pt>
                <c:pt idx="7">
                  <c:v>0.71499999999999997</c:v>
                </c:pt>
                <c:pt idx="8">
                  <c:v>0.71499999999999997</c:v>
                </c:pt>
                <c:pt idx="9">
                  <c:v>0.54200000000000004</c:v>
                </c:pt>
                <c:pt idx="10">
                  <c:v>0.54200000000000004</c:v>
                </c:pt>
                <c:pt idx="11">
                  <c:v>0.63600000000000001</c:v>
                </c:pt>
                <c:pt idx="12">
                  <c:v>0.63600000000000001</c:v>
                </c:pt>
                <c:pt idx="13">
                  <c:v>1.3320000000000001</c:v>
                </c:pt>
                <c:pt idx="14">
                  <c:v>1.3320000000000001</c:v>
                </c:pt>
                <c:pt idx="15">
                  <c:v>1.3320000000000001</c:v>
                </c:pt>
                <c:pt idx="16">
                  <c:v>1.3320000000000001</c:v>
                </c:pt>
                <c:pt idx="17">
                  <c:v>1.339</c:v>
                </c:pt>
                <c:pt idx="18">
                  <c:v>1.339</c:v>
                </c:pt>
                <c:pt idx="19">
                  <c:v>1.389</c:v>
                </c:pt>
                <c:pt idx="20">
                  <c:v>1.389</c:v>
                </c:pt>
                <c:pt idx="21">
                  <c:v>1.8580000000000001</c:v>
                </c:pt>
                <c:pt idx="22">
                  <c:v>1.8580000000000001</c:v>
                </c:pt>
                <c:pt idx="23">
                  <c:v>2.1739999999999999</c:v>
                </c:pt>
                <c:pt idx="24">
                  <c:v>2.1739999999999999</c:v>
                </c:pt>
                <c:pt idx="25">
                  <c:v>2.73</c:v>
                </c:pt>
                <c:pt idx="26">
                  <c:v>2.73</c:v>
                </c:pt>
                <c:pt idx="27">
                  <c:v>2.73</c:v>
                </c:pt>
                <c:pt idx="28">
                  <c:v>2.73</c:v>
                </c:pt>
                <c:pt idx="29">
                  <c:v>2.73</c:v>
                </c:pt>
                <c:pt idx="30">
                  <c:v>2.4260000000000002</c:v>
                </c:pt>
                <c:pt idx="31">
                  <c:v>2.36</c:v>
                </c:pt>
                <c:pt idx="32">
                  <c:v>1.627</c:v>
                </c:pt>
                <c:pt idx="33">
                  <c:v>1.627</c:v>
                </c:pt>
                <c:pt idx="34">
                  <c:v>1.627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9E-4590-AD02-0ED1696E72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9796496"/>
        <c:axId val="39796928"/>
      </c:lineChart>
      <c:dateAx>
        <c:axId val="39796496"/>
        <c:scaling>
          <c:orientation val="minMax"/>
        </c:scaling>
        <c:delete val="0"/>
        <c:axPos val="b"/>
        <c:numFmt formatCode="yyyy/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796928"/>
        <c:crosses val="autoZero"/>
        <c:auto val="1"/>
        <c:lblOffset val="100"/>
        <c:baseTimeUnit val="months"/>
        <c:majorUnit val="12"/>
        <c:majorTimeUnit val="months"/>
      </c:dateAx>
      <c:valAx>
        <c:axId val="39796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9796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工作表9!$F$2</c:f>
              <c:strCache>
                <c:ptCount val="1"/>
                <c:pt idx="0">
                  <c:v>Fed Fund Rate Upper Bound  (L)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工作表9!$E$3:$E$540</c:f>
              <c:numCache>
                <c:formatCode>yyyy/m</c:formatCode>
                <c:ptCount val="538"/>
                <c:pt idx="0">
                  <c:v>45855</c:v>
                </c:pt>
                <c:pt idx="1">
                  <c:v>45849</c:v>
                </c:pt>
                <c:pt idx="2">
                  <c:v>45842</c:v>
                </c:pt>
                <c:pt idx="3">
                  <c:v>45835</c:v>
                </c:pt>
                <c:pt idx="4">
                  <c:v>45828</c:v>
                </c:pt>
                <c:pt idx="5">
                  <c:v>45821</c:v>
                </c:pt>
                <c:pt idx="6">
                  <c:v>45814</c:v>
                </c:pt>
                <c:pt idx="7">
                  <c:v>45807</c:v>
                </c:pt>
                <c:pt idx="8">
                  <c:v>45800</c:v>
                </c:pt>
                <c:pt idx="9">
                  <c:v>45793</c:v>
                </c:pt>
                <c:pt idx="10">
                  <c:v>45786</c:v>
                </c:pt>
                <c:pt idx="11">
                  <c:v>45779</c:v>
                </c:pt>
                <c:pt idx="12">
                  <c:v>45772</c:v>
                </c:pt>
                <c:pt idx="13">
                  <c:v>45765</c:v>
                </c:pt>
                <c:pt idx="14">
                  <c:v>45758</c:v>
                </c:pt>
                <c:pt idx="15">
                  <c:v>45751</c:v>
                </c:pt>
                <c:pt idx="16">
                  <c:v>45744</c:v>
                </c:pt>
                <c:pt idx="17">
                  <c:v>45737</c:v>
                </c:pt>
                <c:pt idx="18">
                  <c:v>45730</c:v>
                </c:pt>
                <c:pt idx="19">
                  <c:v>45723</c:v>
                </c:pt>
                <c:pt idx="20">
                  <c:v>45716</c:v>
                </c:pt>
                <c:pt idx="21">
                  <c:v>45709</c:v>
                </c:pt>
                <c:pt idx="22">
                  <c:v>45702</c:v>
                </c:pt>
                <c:pt idx="23">
                  <c:v>45695</c:v>
                </c:pt>
                <c:pt idx="24">
                  <c:v>45688</c:v>
                </c:pt>
                <c:pt idx="25">
                  <c:v>45681</c:v>
                </c:pt>
                <c:pt idx="26">
                  <c:v>45674</c:v>
                </c:pt>
                <c:pt idx="27">
                  <c:v>45667</c:v>
                </c:pt>
                <c:pt idx="28">
                  <c:v>45660</c:v>
                </c:pt>
                <c:pt idx="29">
                  <c:v>45653</c:v>
                </c:pt>
                <c:pt idx="30">
                  <c:v>45646</c:v>
                </c:pt>
                <c:pt idx="31">
                  <c:v>45639</c:v>
                </c:pt>
                <c:pt idx="32">
                  <c:v>45632</c:v>
                </c:pt>
                <c:pt idx="33">
                  <c:v>45625</c:v>
                </c:pt>
                <c:pt idx="34">
                  <c:v>45618</c:v>
                </c:pt>
                <c:pt idx="35">
                  <c:v>45611</c:v>
                </c:pt>
                <c:pt idx="36">
                  <c:v>45604</c:v>
                </c:pt>
                <c:pt idx="37">
                  <c:v>45597</c:v>
                </c:pt>
                <c:pt idx="38">
                  <c:v>45590</c:v>
                </c:pt>
                <c:pt idx="39">
                  <c:v>45583</c:v>
                </c:pt>
                <c:pt idx="40">
                  <c:v>45576</c:v>
                </c:pt>
                <c:pt idx="41">
                  <c:v>45569</c:v>
                </c:pt>
                <c:pt idx="42">
                  <c:v>45562</c:v>
                </c:pt>
                <c:pt idx="43">
                  <c:v>45555</c:v>
                </c:pt>
                <c:pt idx="44">
                  <c:v>45548</c:v>
                </c:pt>
                <c:pt idx="45">
                  <c:v>45541</c:v>
                </c:pt>
                <c:pt idx="46">
                  <c:v>45534</c:v>
                </c:pt>
                <c:pt idx="47">
                  <c:v>45527</c:v>
                </c:pt>
                <c:pt idx="48">
                  <c:v>45520</c:v>
                </c:pt>
                <c:pt idx="49">
                  <c:v>45513</c:v>
                </c:pt>
                <c:pt idx="50">
                  <c:v>45506</c:v>
                </c:pt>
                <c:pt idx="51">
                  <c:v>45499</c:v>
                </c:pt>
                <c:pt idx="52">
                  <c:v>45492</c:v>
                </c:pt>
                <c:pt idx="53">
                  <c:v>45485</c:v>
                </c:pt>
                <c:pt idx="54">
                  <c:v>45478</c:v>
                </c:pt>
                <c:pt idx="55">
                  <c:v>45471</c:v>
                </c:pt>
                <c:pt idx="56">
                  <c:v>45464</c:v>
                </c:pt>
                <c:pt idx="57">
                  <c:v>45457</c:v>
                </c:pt>
                <c:pt idx="58">
                  <c:v>45450</c:v>
                </c:pt>
                <c:pt idx="59">
                  <c:v>45443</c:v>
                </c:pt>
                <c:pt idx="60">
                  <c:v>45436</c:v>
                </c:pt>
                <c:pt idx="61">
                  <c:v>45429</c:v>
                </c:pt>
                <c:pt idx="62">
                  <c:v>45422</c:v>
                </c:pt>
                <c:pt idx="63">
                  <c:v>45415</c:v>
                </c:pt>
                <c:pt idx="64">
                  <c:v>45408</c:v>
                </c:pt>
                <c:pt idx="65">
                  <c:v>45401</c:v>
                </c:pt>
                <c:pt idx="66">
                  <c:v>45394</c:v>
                </c:pt>
                <c:pt idx="67">
                  <c:v>45387</c:v>
                </c:pt>
                <c:pt idx="68">
                  <c:v>45380</c:v>
                </c:pt>
                <c:pt idx="69">
                  <c:v>45373</c:v>
                </c:pt>
                <c:pt idx="70">
                  <c:v>45366</c:v>
                </c:pt>
                <c:pt idx="71">
                  <c:v>45359</c:v>
                </c:pt>
                <c:pt idx="72">
                  <c:v>45352</c:v>
                </c:pt>
                <c:pt idx="73">
                  <c:v>45345</c:v>
                </c:pt>
                <c:pt idx="74">
                  <c:v>45338</c:v>
                </c:pt>
                <c:pt idx="75">
                  <c:v>45331</c:v>
                </c:pt>
                <c:pt idx="76">
                  <c:v>45324</c:v>
                </c:pt>
                <c:pt idx="77">
                  <c:v>45317</c:v>
                </c:pt>
                <c:pt idx="78">
                  <c:v>45310</c:v>
                </c:pt>
                <c:pt idx="79">
                  <c:v>45303</c:v>
                </c:pt>
                <c:pt idx="80">
                  <c:v>45296</c:v>
                </c:pt>
                <c:pt idx="81">
                  <c:v>45289</c:v>
                </c:pt>
                <c:pt idx="82">
                  <c:v>45282</c:v>
                </c:pt>
                <c:pt idx="83">
                  <c:v>45275</c:v>
                </c:pt>
                <c:pt idx="84">
                  <c:v>45268</c:v>
                </c:pt>
                <c:pt idx="85">
                  <c:v>45261</c:v>
                </c:pt>
                <c:pt idx="86">
                  <c:v>45254</c:v>
                </c:pt>
                <c:pt idx="87">
                  <c:v>45247</c:v>
                </c:pt>
                <c:pt idx="88">
                  <c:v>45240</c:v>
                </c:pt>
                <c:pt idx="89">
                  <c:v>45233</c:v>
                </c:pt>
                <c:pt idx="90">
                  <c:v>45226</c:v>
                </c:pt>
                <c:pt idx="91">
                  <c:v>45219</c:v>
                </c:pt>
                <c:pt idx="92">
                  <c:v>45212</c:v>
                </c:pt>
                <c:pt idx="93">
                  <c:v>45205</c:v>
                </c:pt>
                <c:pt idx="94">
                  <c:v>45198</c:v>
                </c:pt>
                <c:pt idx="95">
                  <c:v>45191</c:v>
                </c:pt>
                <c:pt idx="96">
                  <c:v>45184</c:v>
                </c:pt>
                <c:pt idx="97">
                  <c:v>45177</c:v>
                </c:pt>
                <c:pt idx="98">
                  <c:v>45170</c:v>
                </c:pt>
                <c:pt idx="99">
                  <c:v>45163</c:v>
                </c:pt>
                <c:pt idx="100">
                  <c:v>45156</c:v>
                </c:pt>
                <c:pt idx="101">
                  <c:v>45149</c:v>
                </c:pt>
                <c:pt idx="102">
                  <c:v>45142</c:v>
                </c:pt>
                <c:pt idx="103">
                  <c:v>45135</c:v>
                </c:pt>
                <c:pt idx="104">
                  <c:v>45128</c:v>
                </c:pt>
                <c:pt idx="105">
                  <c:v>45121</c:v>
                </c:pt>
                <c:pt idx="106">
                  <c:v>45114</c:v>
                </c:pt>
                <c:pt idx="107">
                  <c:v>45107</c:v>
                </c:pt>
                <c:pt idx="108">
                  <c:v>45100</c:v>
                </c:pt>
                <c:pt idx="109">
                  <c:v>45093</c:v>
                </c:pt>
                <c:pt idx="110">
                  <c:v>45086</c:v>
                </c:pt>
                <c:pt idx="111">
                  <c:v>45079</c:v>
                </c:pt>
                <c:pt idx="112">
                  <c:v>45072</c:v>
                </c:pt>
                <c:pt idx="113">
                  <c:v>45065</c:v>
                </c:pt>
                <c:pt idx="114">
                  <c:v>45058</c:v>
                </c:pt>
                <c:pt idx="115">
                  <c:v>45051</c:v>
                </c:pt>
                <c:pt idx="116">
                  <c:v>45044</c:v>
                </c:pt>
                <c:pt idx="117">
                  <c:v>45037</c:v>
                </c:pt>
                <c:pt idx="118">
                  <c:v>45030</c:v>
                </c:pt>
                <c:pt idx="119">
                  <c:v>45023</c:v>
                </c:pt>
                <c:pt idx="120">
                  <c:v>45016</c:v>
                </c:pt>
                <c:pt idx="121">
                  <c:v>45009</c:v>
                </c:pt>
                <c:pt idx="122">
                  <c:v>45002</c:v>
                </c:pt>
                <c:pt idx="123">
                  <c:v>44995</c:v>
                </c:pt>
                <c:pt idx="124">
                  <c:v>44988</c:v>
                </c:pt>
                <c:pt idx="125">
                  <c:v>44981</c:v>
                </c:pt>
                <c:pt idx="126">
                  <c:v>44974</c:v>
                </c:pt>
                <c:pt idx="127">
                  <c:v>44967</c:v>
                </c:pt>
                <c:pt idx="128">
                  <c:v>44960</c:v>
                </c:pt>
                <c:pt idx="129">
                  <c:v>44953</c:v>
                </c:pt>
                <c:pt idx="130">
                  <c:v>44946</c:v>
                </c:pt>
                <c:pt idx="131">
                  <c:v>44939</c:v>
                </c:pt>
                <c:pt idx="132">
                  <c:v>44932</c:v>
                </c:pt>
                <c:pt idx="133">
                  <c:v>44925</c:v>
                </c:pt>
                <c:pt idx="134">
                  <c:v>44918</c:v>
                </c:pt>
                <c:pt idx="135">
                  <c:v>44911</c:v>
                </c:pt>
                <c:pt idx="136">
                  <c:v>44904</c:v>
                </c:pt>
                <c:pt idx="137">
                  <c:v>44897</c:v>
                </c:pt>
                <c:pt idx="138">
                  <c:v>44890</c:v>
                </c:pt>
                <c:pt idx="139">
                  <c:v>44883</c:v>
                </c:pt>
                <c:pt idx="140">
                  <c:v>44876</c:v>
                </c:pt>
                <c:pt idx="141">
                  <c:v>44869</c:v>
                </c:pt>
                <c:pt idx="142">
                  <c:v>44862</c:v>
                </c:pt>
                <c:pt idx="143">
                  <c:v>44855</c:v>
                </c:pt>
                <c:pt idx="144">
                  <c:v>44848</c:v>
                </c:pt>
                <c:pt idx="145">
                  <c:v>44841</c:v>
                </c:pt>
                <c:pt idx="146">
                  <c:v>44834</c:v>
                </c:pt>
                <c:pt idx="147">
                  <c:v>44827</c:v>
                </c:pt>
                <c:pt idx="148">
                  <c:v>44820</c:v>
                </c:pt>
                <c:pt idx="149">
                  <c:v>44813</c:v>
                </c:pt>
                <c:pt idx="150">
                  <c:v>44806</c:v>
                </c:pt>
                <c:pt idx="151">
                  <c:v>44799</c:v>
                </c:pt>
                <c:pt idx="152">
                  <c:v>44792</c:v>
                </c:pt>
                <c:pt idx="153">
                  <c:v>44785</c:v>
                </c:pt>
                <c:pt idx="154">
                  <c:v>44778</c:v>
                </c:pt>
                <c:pt idx="155">
                  <c:v>44771</c:v>
                </c:pt>
                <c:pt idx="156">
                  <c:v>44764</c:v>
                </c:pt>
                <c:pt idx="157">
                  <c:v>44757</c:v>
                </c:pt>
                <c:pt idx="158">
                  <c:v>44750</c:v>
                </c:pt>
                <c:pt idx="159">
                  <c:v>44743</c:v>
                </c:pt>
                <c:pt idx="160">
                  <c:v>44736</c:v>
                </c:pt>
                <c:pt idx="161">
                  <c:v>44729</c:v>
                </c:pt>
                <c:pt idx="162">
                  <c:v>44722</c:v>
                </c:pt>
                <c:pt idx="163">
                  <c:v>44715</c:v>
                </c:pt>
                <c:pt idx="164">
                  <c:v>44708</c:v>
                </c:pt>
                <c:pt idx="165">
                  <c:v>44701</c:v>
                </c:pt>
                <c:pt idx="166">
                  <c:v>44694</c:v>
                </c:pt>
                <c:pt idx="167">
                  <c:v>44687</c:v>
                </c:pt>
                <c:pt idx="168">
                  <c:v>44680</c:v>
                </c:pt>
                <c:pt idx="169">
                  <c:v>44673</c:v>
                </c:pt>
                <c:pt idx="170">
                  <c:v>44666</c:v>
                </c:pt>
                <c:pt idx="171">
                  <c:v>44659</c:v>
                </c:pt>
                <c:pt idx="172">
                  <c:v>44652</c:v>
                </c:pt>
                <c:pt idx="173">
                  <c:v>44645</c:v>
                </c:pt>
                <c:pt idx="174">
                  <c:v>44638</c:v>
                </c:pt>
                <c:pt idx="175">
                  <c:v>44631</c:v>
                </c:pt>
                <c:pt idx="176">
                  <c:v>44624</c:v>
                </c:pt>
                <c:pt idx="177">
                  <c:v>44617</c:v>
                </c:pt>
                <c:pt idx="178">
                  <c:v>44610</c:v>
                </c:pt>
                <c:pt idx="179">
                  <c:v>44603</c:v>
                </c:pt>
                <c:pt idx="180">
                  <c:v>44596</c:v>
                </c:pt>
                <c:pt idx="181">
                  <c:v>44589</c:v>
                </c:pt>
                <c:pt idx="182">
                  <c:v>44582</c:v>
                </c:pt>
                <c:pt idx="183">
                  <c:v>44575</c:v>
                </c:pt>
                <c:pt idx="184">
                  <c:v>44568</c:v>
                </c:pt>
                <c:pt idx="185">
                  <c:v>44561</c:v>
                </c:pt>
                <c:pt idx="186">
                  <c:v>44554</c:v>
                </c:pt>
                <c:pt idx="187">
                  <c:v>44547</c:v>
                </c:pt>
                <c:pt idx="188">
                  <c:v>44540</c:v>
                </c:pt>
                <c:pt idx="189">
                  <c:v>44533</c:v>
                </c:pt>
                <c:pt idx="190">
                  <c:v>44526</c:v>
                </c:pt>
                <c:pt idx="191">
                  <c:v>44519</c:v>
                </c:pt>
                <c:pt idx="192">
                  <c:v>44512</c:v>
                </c:pt>
                <c:pt idx="193">
                  <c:v>44505</c:v>
                </c:pt>
                <c:pt idx="194">
                  <c:v>44498</c:v>
                </c:pt>
                <c:pt idx="195">
                  <c:v>44491</c:v>
                </c:pt>
                <c:pt idx="196">
                  <c:v>44484</c:v>
                </c:pt>
                <c:pt idx="197">
                  <c:v>44477</c:v>
                </c:pt>
                <c:pt idx="198">
                  <c:v>44470</c:v>
                </c:pt>
                <c:pt idx="199">
                  <c:v>44463</c:v>
                </c:pt>
                <c:pt idx="200">
                  <c:v>44456</c:v>
                </c:pt>
                <c:pt idx="201">
                  <c:v>44449</c:v>
                </c:pt>
                <c:pt idx="202">
                  <c:v>44442</c:v>
                </c:pt>
                <c:pt idx="203">
                  <c:v>44435</c:v>
                </c:pt>
                <c:pt idx="204">
                  <c:v>44428</c:v>
                </c:pt>
                <c:pt idx="205">
                  <c:v>44421</c:v>
                </c:pt>
                <c:pt idx="206">
                  <c:v>44414</c:v>
                </c:pt>
                <c:pt idx="207">
                  <c:v>44407</c:v>
                </c:pt>
                <c:pt idx="208">
                  <c:v>44400</c:v>
                </c:pt>
                <c:pt idx="209">
                  <c:v>44393</c:v>
                </c:pt>
                <c:pt idx="210">
                  <c:v>44386</c:v>
                </c:pt>
                <c:pt idx="211">
                  <c:v>44379</c:v>
                </c:pt>
                <c:pt idx="212">
                  <c:v>44372</c:v>
                </c:pt>
                <c:pt idx="213">
                  <c:v>44365</c:v>
                </c:pt>
                <c:pt idx="214">
                  <c:v>44358</c:v>
                </c:pt>
                <c:pt idx="215">
                  <c:v>44351</c:v>
                </c:pt>
                <c:pt idx="216">
                  <c:v>44344</c:v>
                </c:pt>
                <c:pt idx="217">
                  <c:v>44337</c:v>
                </c:pt>
                <c:pt idx="218">
                  <c:v>44330</c:v>
                </c:pt>
                <c:pt idx="219">
                  <c:v>44323</c:v>
                </c:pt>
                <c:pt idx="220">
                  <c:v>44316</c:v>
                </c:pt>
                <c:pt idx="221">
                  <c:v>44309</c:v>
                </c:pt>
                <c:pt idx="222">
                  <c:v>44302</c:v>
                </c:pt>
                <c:pt idx="223">
                  <c:v>44295</c:v>
                </c:pt>
                <c:pt idx="224">
                  <c:v>44288</c:v>
                </c:pt>
                <c:pt idx="225">
                  <c:v>44281</c:v>
                </c:pt>
                <c:pt idx="226">
                  <c:v>44274</c:v>
                </c:pt>
                <c:pt idx="227">
                  <c:v>44267</c:v>
                </c:pt>
                <c:pt idx="228">
                  <c:v>44260</c:v>
                </c:pt>
                <c:pt idx="229">
                  <c:v>44253</c:v>
                </c:pt>
                <c:pt idx="230">
                  <c:v>44246</c:v>
                </c:pt>
                <c:pt idx="231">
                  <c:v>44239</c:v>
                </c:pt>
                <c:pt idx="232">
                  <c:v>44232</c:v>
                </c:pt>
                <c:pt idx="233">
                  <c:v>44225</c:v>
                </c:pt>
                <c:pt idx="234">
                  <c:v>44218</c:v>
                </c:pt>
                <c:pt idx="235">
                  <c:v>44211</c:v>
                </c:pt>
                <c:pt idx="236">
                  <c:v>44204</c:v>
                </c:pt>
                <c:pt idx="237">
                  <c:v>44197</c:v>
                </c:pt>
                <c:pt idx="238">
                  <c:v>44190</c:v>
                </c:pt>
                <c:pt idx="239">
                  <c:v>44183</c:v>
                </c:pt>
                <c:pt idx="240">
                  <c:v>44176</c:v>
                </c:pt>
                <c:pt idx="241">
                  <c:v>44169</c:v>
                </c:pt>
                <c:pt idx="242">
                  <c:v>44162</c:v>
                </c:pt>
                <c:pt idx="243">
                  <c:v>44155</c:v>
                </c:pt>
                <c:pt idx="244">
                  <c:v>44148</c:v>
                </c:pt>
                <c:pt idx="245">
                  <c:v>44141</c:v>
                </c:pt>
                <c:pt idx="246">
                  <c:v>44134</c:v>
                </c:pt>
                <c:pt idx="247">
                  <c:v>44127</c:v>
                </c:pt>
                <c:pt idx="248">
                  <c:v>44120</c:v>
                </c:pt>
                <c:pt idx="249">
                  <c:v>44113</c:v>
                </c:pt>
                <c:pt idx="250">
                  <c:v>44106</c:v>
                </c:pt>
                <c:pt idx="251">
                  <c:v>44099</c:v>
                </c:pt>
                <c:pt idx="252">
                  <c:v>44092</c:v>
                </c:pt>
                <c:pt idx="253">
                  <c:v>44085</c:v>
                </c:pt>
                <c:pt idx="254">
                  <c:v>44078</c:v>
                </c:pt>
                <c:pt idx="255">
                  <c:v>44071</c:v>
                </c:pt>
                <c:pt idx="256">
                  <c:v>44064</c:v>
                </c:pt>
                <c:pt idx="257">
                  <c:v>44057</c:v>
                </c:pt>
                <c:pt idx="258">
                  <c:v>44050</c:v>
                </c:pt>
                <c:pt idx="259">
                  <c:v>44043</c:v>
                </c:pt>
                <c:pt idx="260">
                  <c:v>44036</c:v>
                </c:pt>
                <c:pt idx="261">
                  <c:v>44029</c:v>
                </c:pt>
                <c:pt idx="262">
                  <c:v>44022</c:v>
                </c:pt>
                <c:pt idx="263">
                  <c:v>44015</c:v>
                </c:pt>
                <c:pt idx="264">
                  <c:v>44008</c:v>
                </c:pt>
                <c:pt idx="265">
                  <c:v>44001</c:v>
                </c:pt>
                <c:pt idx="266">
                  <c:v>43994</c:v>
                </c:pt>
                <c:pt idx="267">
                  <c:v>43987</c:v>
                </c:pt>
                <c:pt idx="268">
                  <c:v>43980</c:v>
                </c:pt>
                <c:pt idx="269">
                  <c:v>43973</c:v>
                </c:pt>
                <c:pt idx="270">
                  <c:v>43966</c:v>
                </c:pt>
                <c:pt idx="271">
                  <c:v>43959</c:v>
                </c:pt>
                <c:pt idx="272">
                  <c:v>43952</c:v>
                </c:pt>
                <c:pt idx="273">
                  <c:v>43945</c:v>
                </c:pt>
                <c:pt idx="274">
                  <c:v>43938</c:v>
                </c:pt>
                <c:pt idx="275">
                  <c:v>43931</c:v>
                </c:pt>
                <c:pt idx="276">
                  <c:v>43924</c:v>
                </c:pt>
                <c:pt idx="277">
                  <c:v>43917</c:v>
                </c:pt>
                <c:pt idx="278">
                  <c:v>43910</c:v>
                </c:pt>
                <c:pt idx="279">
                  <c:v>43903</c:v>
                </c:pt>
                <c:pt idx="280">
                  <c:v>43896</c:v>
                </c:pt>
                <c:pt idx="281">
                  <c:v>43889</c:v>
                </c:pt>
                <c:pt idx="282">
                  <c:v>43882</c:v>
                </c:pt>
                <c:pt idx="283">
                  <c:v>43875</c:v>
                </c:pt>
                <c:pt idx="284">
                  <c:v>43868</c:v>
                </c:pt>
                <c:pt idx="285">
                  <c:v>43861</c:v>
                </c:pt>
                <c:pt idx="286">
                  <c:v>43854</c:v>
                </c:pt>
                <c:pt idx="287">
                  <c:v>43847</c:v>
                </c:pt>
                <c:pt idx="288">
                  <c:v>43840</c:v>
                </c:pt>
                <c:pt idx="289">
                  <c:v>43833</c:v>
                </c:pt>
                <c:pt idx="290">
                  <c:v>43826</c:v>
                </c:pt>
                <c:pt idx="291">
                  <c:v>43819</c:v>
                </c:pt>
                <c:pt idx="292">
                  <c:v>43812</c:v>
                </c:pt>
                <c:pt idx="293">
                  <c:v>43805</c:v>
                </c:pt>
                <c:pt idx="294">
                  <c:v>43798</c:v>
                </c:pt>
                <c:pt idx="295">
                  <c:v>43791</c:v>
                </c:pt>
                <c:pt idx="296">
                  <c:v>43784</c:v>
                </c:pt>
                <c:pt idx="297">
                  <c:v>43777</c:v>
                </c:pt>
                <c:pt idx="298">
                  <c:v>43770</c:v>
                </c:pt>
                <c:pt idx="299">
                  <c:v>43763</c:v>
                </c:pt>
                <c:pt idx="300">
                  <c:v>43756</c:v>
                </c:pt>
                <c:pt idx="301">
                  <c:v>43749</c:v>
                </c:pt>
                <c:pt idx="302">
                  <c:v>43742</c:v>
                </c:pt>
                <c:pt idx="303">
                  <c:v>43735</c:v>
                </c:pt>
                <c:pt idx="304">
                  <c:v>43728</c:v>
                </c:pt>
                <c:pt idx="305">
                  <c:v>43721</c:v>
                </c:pt>
                <c:pt idx="306">
                  <c:v>43714</c:v>
                </c:pt>
                <c:pt idx="307">
                  <c:v>43707</c:v>
                </c:pt>
                <c:pt idx="308">
                  <c:v>43700</c:v>
                </c:pt>
                <c:pt idx="309">
                  <c:v>43693</c:v>
                </c:pt>
                <c:pt idx="310">
                  <c:v>43686</c:v>
                </c:pt>
                <c:pt idx="311">
                  <c:v>43679</c:v>
                </c:pt>
                <c:pt idx="312">
                  <c:v>43672</c:v>
                </c:pt>
                <c:pt idx="313">
                  <c:v>43665</c:v>
                </c:pt>
                <c:pt idx="314">
                  <c:v>43658</c:v>
                </c:pt>
                <c:pt idx="315">
                  <c:v>43651</c:v>
                </c:pt>
                <c:pt idx="316">
                  <c:v>43644</c:v>
                </c:pt>
                <c:pt idx="317">
                  <c:v>43637</c:v>
                </c:pt>
                <c:pt idx="318">
                  <c:v>43630</c:v>
                </c:pt>
                <c:pt idx="319">
                  <c:v>43623</c:v>
                </c:pt>
                <c:pt idx="320">
                  <c:v>43616</c:v>
                </c:pt>
                <c:pt idx="321">
                  <c:v>43609</c:v>
                </c:pt>
                <c:pt idx="322">
                  <c:v>43602</c:v>
                </c:pt>
                <c:pt idx="323">
                  <c:v>43595</c:v>
                </c:pt>
                <c:pt idx="324">
                  <c:v>43588</c:v>
                </c:pt>
                <c:pt idx="325">
                  <c:v>43581</c:v>
                </c:pt>
                <c:pt idx="326">
                  <c:v>43574</c:v>
                </c:pt>
                <c:pt idx="327">
                  <c:v>43567</c:v>
                </c:pt>
                <c:pt idx="328">
                  <c:v>43560</c:v>
                </c:pt>
                <c:pt idx="329">
                  <c:v>43553</c:v>
                </c:pt>
                <c:pt idx="330">
                  <c:v>43546</c:v>
                </c:pt>
                <c:pt idx="331">
                  <c:v>43539</c:v>
                </c:pt>
                <c:pt idx="332">
                  <c:v>43532</c:v>
                </c:pt>
                <c:pt idx="333">
                  <c:v>43525</c:v>
                </c:pt>
                <c:pt idx="334">
                  <c:v>43518</c:v>
                </c:pt>
                <c:pt idx="335">
                  <c:v>43511</c:v>
                </c:pt>
                <c:pt idx="336">
                  <c:v>43504</c:v>
                </c:pt>
                <c:pt idx="337">
                  <c:v>43497</c:v>
                </c:pt>
                <c:pt idx="338">
                  <c:v>43490</c:v>
                </c:pt>
                <c:pt idx="339">
                  <c:v>43483</c:v>
                </c:pt>
                <c:pt idx="340">
                  <c:v>43476</c:v>
                </c:pt>
                <c:pt idx="341">
                  <c:v>43469</c:v>
                </c:pt>
                <c:pt idx="342">
                  <c:v>43462</c:v>
                </c:pt>
                <c:pt idx="343">
                  <c:v>43455</c:v>
                </c:pt>
                <c:pt idx="344">
                  <c:v>43448</c:v>
                </c:pt>
                <c:pt idx="345">
                  <c:v>43441</c:v>
                </c:pt>
                <c:pt idx="346">
                  <c:v>43434</c:v>
                </c:pt>
                <c:pt idx="347">
                  <c:v>43427</c:v>
                </c:pt>
                <c:pt idx="348">
                  <c:v>43420</c:v>
                </c:pt>
                <c:pt idx="349">
                  <c:v>43413</c:v>
                </c:pt>
                <c:pt idx="350">
                  <c:v>43406</c:v>
                </c:pt>
                <c:pt idx="351">
                  <c:v>43399</c:v>
                </c:pt>
                <c:pt idx="352">
                  <c:v>43392</c:v>
                </c:pt>
                <c:pt idx="353">
                  <c:v>43385</c:v>
                </c:pt>
                <c:pt idx="354">
                  <c:v>43378</c:v>
                </c:pt>
                <c:pt idx="355">
                  <c:v>43371</c:v>
                </c:pt>
                <c:pt idx="356">
                  <c:v>43364</c:v>
                </c:pt>
                <c:pt idx="357">
                  <c:v>43357</c:v>
                </c:pt>
                <c:pt idx="358">
                  <c:v>43350</c:v>
                </c:pt>
                <c:pt idx="359">
                  <c:v>43343</c:v>
                </c:pt>
                <c:pt idx="360">
                  <c:v>43336</c:v>
                </c:pt>
                <c:pt idx="361">
                  <c:v>43329</c:v>
                </c:pt>
                <c:pt idx="362">
                  <c:v>43322</c:v>
                </c:pt>
                <c:pt idx="363">
                  <c:v>43315</c:v>
                </c:pt>
                <c:pt idx="364">
                  <c:v>43308</c:v>
                </c:pt>
                <c:pt idx="365">
                  <c:v>43301</c:v>
                </c:pt>
                <c:pt idx="366">
                  <c:v>43294</c:v>
                </c:pt>
                <c:pt idx="367">
                  <c:v>43287</c:v>
                </c:pt>
                <c:pt idx="368">
                  <c:v>43280</c:v>
                </c:pt>
                <c:pt idx="369">
                  <c:v>43273</c:v>
                </c:pt>
                <c:pt idx="370">
                  <c:v>43266</c:v>
                </c:pt>
                <c:pt idx="371">
                  <c:v>43259</c:v>
                </c:pt>
                <c:pt idx="372">
                  <c:v>43252</c:v>
                </c:pt>
                <c:pt idx="373">
                  <c:v>43245</c:v>
                </c:pt>
                <c:pt idx="374">
                  <c:v>43238</c:v>
                </c:pt>
                <c:pt idx="375">
                  <c:v>43231</c:v>
                </c:pt>
                <c:pt idx="376">
                  <c:v>43224</c:v>
                </c:pt>
                <c:pt idx="377">
                  <c:v>43217</c:v>
                </c:pt>
                <c:pt idx="378">
                  <c:v>43210</c:v>
                </c:pt>
                <c:pt idx="379">
                  <c:v>43203</c:v>
                </c:pt>
                <c:pt idx="380">
                  <c:v>43196</c:v>
                </c:pt>
                <c:pt idx="381">
                  <c:v>43189</c:v>
                </c:pt>
                <c:pt idx="382">
                  <c:v>43182</c:v>
                </c:pt>
                <c:pt idx="383">
                  <c:v>43175</c:v>
                </c:pt>
                <c:pt idx="384">
                  <c:v>43168</c:v>
                </c:pt>
                <c:pt idx="385">
                  <c:v>43161</c:v>
                </c:pt>
                <c:pt idx="386">
                  <c:v>43154</c:v>
                </c:pt>
                <c:pt idx="387">
                  <c:v>43147</c:v>
                </c:pt>
                <c:pt idx="388">
                  <c:v>43140</c:v>
                </c:pt>
                <c:pt idx="389">
                  <c:v>43133</c:v>
                </c:pt>
                <c:pt idx="390">
                  <c:v>43126</c:v>
                </c:pt>
                <c:pt idx="391">
                  <c:v>43119</c:v>
                </c:pt>
                <c:pt idx="392">
                  <c:v>43112</c:v>
                </c:pt>
                <c:pt idx="393">
                  <c:v>43105</c:v>
                </c:pt>
                <c:pt idx="394">
                  <c:v>43098</c:v>
                </c:pt>
                <c:pt idx="395">
                  <c:v>43091</c:v>
                </c:pt>
                <c:pt idx="396">
                  <c:v>43084</c:v>
                </c:pt>
                <c:pt idx="397">
                  <c:v>43077</c:v>
                </c:pt>
                <c:pt idx="398">
                  <c:v>43070</c:v>
                </c:pt>
                <c:pt idx="399">
                  <c:v>43063</c:v>
                </c:pt>
                <c:pt idx="400">
                  <c:v>43056</c:v>
                </c:pt>
                <c:pt idx="401">
                  <c:v>43049</c:v>
                </c:pt>
                <c:pt idx="402">
                  <c:v>43042</c:v>
                </c:pt>
                <c:pt idx="403">
                  <c:v>43035</c:v>
                </c:pt>
                <c:pt idx="404">
                  <c:v>43028</c:v>
                </c:pt>
                <c:pt idx="405">
                  <c:v>43021</c:v>
                </c:pt>
                <c:pt idx="406">
                  <c:v>43014</c:v>
                </c:pt>
                <c:pt idx="407">
                  <c:v>43007</c:v>
                </c:pt>
                <c:pt idx="408">
                  <c:v>43000</c:v>
                </c:pt>
                <c:pt idx="409">
                  <c:v>42993</c:v>
                </c:pt>
                <c:pt idx="410">
                  <c:v>42986</c:v>
                </c:pt>
                <c:pt idx="411">
                  <c:v>42979</c:v>
                </c:pt>
                <c:pt idx="412">
                  <c:v>42972</c:v>
                </c:pt>
                <c:pt idx="413">
                  <c:v>42965</c:v>
                </c:pt>
                <c:pt idx="414">
                  <c:v>42958</c:v>
                </c:pt>
                <c:pt idx="415">
                  <c:v>42951</c:v>
                </c:pt>
                <c:pt idx="416">
                  <c:v>42944</c:v>
                </c:pt>
                <c:pt idx="417">
                  <c:v>42937</c:v>
                </c:pt>
                <c:pt idx="418">
                  <c:v>42930</c:v>
                </c:pt>
                <c:pt idx="419">
                  <c:v>42923</c:v>
                </c:pt>
                <c:pt idx="420">
                  <c:v>42916</c:v>
                </c:pt>
                <c:pt idx="421">
                  <c:v>42909</c:v>
                </c:pt>
                <c:pt idx="422">
                  <c:v>42902</c:v>
                </c:pt>
                <c:pt idx="423">
                  <c:v>42895</c:v>
                </c:pt>
                <c:pt idx="424">
                  <c:v>42888</c:v>
                </c:pt>
                <c:pt idx="425">
                  <c:v>42881</c:v>
                </c:pt>
                <c:pt idx="426">
                  <c:v>42874</c:v>
                </c:pt>
                <c:pt idx="427">
                  <c:v>42867</c:v>
                </c:pt>
                <c:pt idx="428">
                  <c:v>42860</c:v>
                </c:pt>
                <c:pt idx="429">
                  <c:v>42853</c:v>
                </c:pt>
                <c:pt idx="430">
                  <c:v>42846</c:v>
                </c:pt>
                <c:pt idx="431">
                  <c:v>42839</c:v>
                </c:pt>
                <c:pt idx="432">
                  <c:v>42832</c:v>
                </c:pt>
                <c:pt idx="433">
                  <c:v>42825</c:v>
                </c:pt>
                <c:pt idx="434">
                  <c:v>42818</c:v>
                </c:pt>
                <c:pt idx="435">
                  <c:v>42811</c:v>
                </c:pt>
                <c:pt idx="436">
                  <c:v>42804</c:v>
                </c:pt>
                <c:pt idx="437">
                  <c:v>42797</c:v>
                </c:pt>
                <c:pt idx="438">
                  <c:v>42790</c:v>
                </c:pt>
                <c:pt idx="439">
                  <c:v>42783</c:v>
                </c:pt>
                <c:pt idx="440">
                  <c:v>42776</c:v>
                </c:pt>
                <c:pt idx="441">
                  <c:v>42769</c:v>
                </c:pt>
                <c:pt idx="442">
                  <c:v>42762</c:v>
                </c:pt>
                <c:pt idx="443">
                  <c:v>42755</c:v>
                </c:pt>
                <c:pt idx="444">
                  <c:v>42748</c:v>
                </c:pt>
                <c:pt idx="445">
                  <c:v>42741</c:v>
                </c:pt>
                <c:pt idx="446">
                  <c:v>42734</c:v>
                </c:pt>
                <c:pt idx="447">
                  <c:v>42727</c:v>
                </c:pt>
                <c:pt idx="448">
                  <c:v>42720</c:v>
                </c:pt>
                <c:pt idx="449">
                  <c:v>42713</c:v>
                </c:pt>
                <c:pt idx="450">
                  <c:v>42706</c:v>
                </c:pt>
                <c:pt idx="451">
                  <c:v>42699</c:v>
                </c:pt>
                <c:pt idx="452">
                  <c:v>42692</c:v>
                </c:pt>
                <c:pt idx="453">
                  <c:v>42685</c:v>
                </c:pt>
                <c:pt idx="454">
                  <c:v>42678</c:v>
                </c:pt>
                <c:pt idx="455">
                  <c:v>42671</c:v>
                </c:pt>
                <c:pt idx="456">
                  <c:v>42664</c:v>
                </c:pt>
                <c:pt idx="457">
                  <c:v>42657</c:v>
                </c:pt>
                <c:pt idx="458">
                  <c:v>42650</c:v>
                </c:pt>
                <c:pt idx="459">
                  <c:v>42643</c:v>
                </c:pt>
                <c:pt idx="460">
                  <c:v>42636</c:v>
                </c:pt>
                <c:pt idx="461">
                  <c:v>42629</c:v>
                </c:pt>
                <c:pt idx="462">
                  <c:v>42622</c:v>
                </c:pt>
                <c:pt idx="463">
                  <c:v>42615</c:v>
                </c:pt>
                <c:pt idx="464">
                  <c:v>42608</c:v>
                </c:pt>
                <c:pt idx="465">
                  <c:v>42601</c:v>
                </c:pt>
                <c:pt idx="466">
                  <c:v>42594</c:v>
                </c:pt>
                <c:pt idx="467">
                  <c:v>42587</c:v>
                </c:pt>
                <c:pt idx="468">
                  <c:v>42580</c:v>
                </c:pt>
                <c:pt idx="469">
                  <c:v>42573</c:v>
                </c:pt>
                <c:pt idx="470">
                  <c:v>42566</c:v>
                </c:pt>
                <c:pt idx="471">
                  <c:v>42559</c:v>
                </c:pt>
                <c:pt idx="472">
                  <c:v>42552</c:v>
                </c:pt>
                <c:pt idx="473">
                  <c:v>42545</c:v>
                </c:pt>
                <c:pt idx="474">
                  <c:v>42538</c:v>
                </c:pt>
                <c:pt idx="475">
                  <c:v>42531</c:v>
                </c:pt>
                <c:pt idx="476">
                  <c:v>42524</c:v>
                </c:pt>
                <c:pt idx="477">
                  <c:v>42517</c:v>
                </c:pt>
                <c:pt idx="478">
                  <c:v>42510</c:v>
                </c:pt>
                <c:pt idx="479">
                  <c:v>42503</c:v>
                </c:pt>
                <c:pt idx="480">
                  <c:v>42496</c:v>
                </c:pt>
                <c:pt idx="481">
                  <c:v>42489</c:v>
                </c:pt>
                <c:pt idx="482">
                  <c:v>42482</c:v>
                </c:pt>
                <c:pt idx="483">
                  <c:v>42475</c:v>
                </c:pt>
                <c:pt idx="484">
                  <c:v>42468</c:v>
                </c:pt>
                <c:pt idx="485">
                  <c:v>42461</c:v>
                </c:pt>
                <c:pt idx="486">
                  <c:v>42454</c:v>
                </c:pt>
                <c:pt idx="487">
                  <c:v>42447</c:v>
                </c:pt>
                <c:pt idx="488">
                  <c:v>42440</c:v>
                </c:pt>
                <c:pt idx="489">
                  <c:v>42433</c:v>
                </c:pt>
                <c:pt idx="490">
                  <c:v>42426</c:v>
                </c:pt>
                <c:pt idx="491">
                  <c:v>42419</c:v>
                </c:pt>
                <c:pt idx="492">
                  <c:v>42412</c:v>
                </c:pt>
                <c:pt idx="493">
                  <c:v>42405</c:v>
                </c:pt>
                <c:pt idx="494">
                  <c:v>42398</c:v>
                </c:pt>
                <c:pt idx="495">
                  <c:v>42391</c:v>
                </c:pt>
                <c:pt idx="496">
                  <c:v>42384</c:v>
                </c:pt>
                <c:pt idx="497">
                  <c:v>42377</c:v>
                </c:pt>
                <c:pt idx="498">
                  <c:v>42370</c:v>
                </c:pt>
                <c:pt idx="499">
                  <c:v>42363</c:v>
                </c:pt>
                <c:pt idx="500">
                  <c:v>42356</c:v>
                </c:pt>
                <c:pt idx="501">
                  <c:v>42349</c:v>
                </c:pt>
                <c:pt idx="502">
                  <c:v>42342</c:v>
                </c:pt>
                <c:pt idx="503">
                  <c:v>42335</c:v>
                </c:pt>
                <c:pt idx="504">
                  <c:v>42328</c:v>
                </c:pt>
                <c:pt idx="505">
                  <c:v>42321</c:v>
                </c:pt>
                <c:pt idx="506">
                  <c:v>42314</c:v>
                </c:pt>
                <c:pt idx="507">
                  <c:v>42307</c:v>
                </c:pt>
                <c:pt idx="508">
                  <c:v>42300</c:v>
                </c:pt>
                <c:pt idx="509">
                  <c:v>42293</c:v>
                </c:pt>
                <c:pt idx="510">
                  <c:v>42286</c:v>
                </c:pt>
                <c:pt idx="511">
                  <c:v>42279</c:v>
                </c:pt>
                <c:pt idx="512">
                  <c:v>42272</c:v>
                </c:pt>
                <c:pt idx="513">
                  <c:v>42265</c:v>
                </c:pt>
                <c:pt idx="514">
                  <c:v>42258</c:v>
                </c:pt>
                <c:pt idx="515">
                  <c:v>42251</c:v>
                </c:pt>
                <c:pt idx="516">
                  <c:v>42244</c:v>
                </c:pt>
                <c:pt idx="517">
                  <c:v>42237</c:v>
                </c:pt>
                <c:pt idx="518">
                  <c:v>42230</c:v>
                </c:pt>
                <c:pt idx="519">
                  <c:v>42223</c:v>
                </c:pt>
                <c:pt idx="520">
                  <c:v>42216</c:v>
                </c:pt>
                <c:pt idx="521">
                  <c:v>42209</c:v>
                </c:pt>
                <c:pt idx="522">
                  <c:v>42202</c:v>
                </c:pt>
                <c:pt idx="523">
                  <c:v>42195</c:v>
                </c:pt>
                <c:pt idx="524">
                  <c:v>42188</c:v>
                </c:pt>
                <c:pt idx="525">
                  <c:v>42181</c:v>
                </c:pt>
                <c:pt idx="526">
                  <c:v>42174</c:v>
                </c:pt>
                <c:pt idx="527">
                  <c:v>42167</c:v>
                </c:pt>
                <c:pt idx="528">
                  <c:v>42160</c:v>
                </c:pt>
                <c:pt idx="529">
                  <c:v>42153</c:v>
                </c:pt>
                <c:pt idx="530">
                  <c:v>42146</c:v>
                </c:pt>
                <c:pt idx="531">
                  <c:v>42139</c:v>
                </c:pt>
                <c:pt idx="532">
                  <c:v>42132</c:v>
                </c:pt>
                <c:pt idx="533">
                  <c:v>42125</c:v>
                </c:pt>
                <c:pt idx="534">
                  <c:v>42118</c:v>
                </c:pt>
                <c:pt idx="535">
                  <c:v>42111</c:v>
                </c:pt>
                <c:pt idx="536">
                  <c:v>42104</c:v>
                </c:pt>
                <c:pt idx="537">
                  <c:v>42097</c:v>
                </c:pt>
              </c:numCache>
            </c:numRef>
          </c:cat>
          <c:val>
            <c:numRef>
              <c:f>工作表9!$F$3:$F$540</c:f>
              <c:numCache>
                <c:formatCode>General</c:formatCode>
                <c:ptCount val="538"/>
                <c:pt idx="0">
                  <c:v>4.5</c:v>
                </c:pt>
                <c:pt idx="1">
                  <c:v>4.5</c:v>
                </c:pt>
                <c:pt idx="2">
                  <c:v>4.5</c:v>
                </c:pt>
                <c:pt idx="3">
                  <c:v>4.5</c:v>
                </c:pt>
                <c:pt idx="4">
                  <c:v>4.5</c:v>
                </c:pt>
                <c:pt idx="5">
                  <c:v>4.5</c:v>
                </c:pt>
                <c:pt idx="6">
                  <c:v>4.5</c:v>
                </c:pt>
                <c:pt idx="7">
                  <c:v>4.5</c:v>
                </c:pt>
                <c:pt idx="8">
                  <c:v>4.5</c:v>
                </c:pt>
                <c:pt idx="9">
                  <c:v>4.5</c:v>
                </c:pt>
                <c:pt idx="10">
                  <c:v>4.5</c:v>
                </c:pt>
                <c:pt idx="11">
                  <c:v>4.5</c:v>
                </c:pt>
                <c:pt idx="12">
                  <c:v>4.5</c:v>
                </c:pt>
                <c:pt idx="13">
                  <c:v>4.5</c:v>
                </c:pt>
                <c:pt idx="14">
                  <c:v>4.5</c:v>
                </c:pt>
                <c:pt idx="15">
                  <c:v>4.5</c:v>
                </c:pt>
                <c:pt idx="16">
                  <c:v>4.5</c:v>
                </c:pt>
                <c:pt idx="17">
                  <c:v>4.5</c:v>
                </c:pt>
                <c:pt idx="18">
                  <c:v>4.5</c:v>
                </c:pt>
                <c:pt idx="19">
                  <c:v>4.5</c:v>
                </c:pt>
                <c:pt idx="20">
                  <c:v>4.5</c:v>
                </c:pt>
                <c:pt idx="21">
                  <c:v>4.5</c:v>
                </c:pt>
                <c:pt idx="22">
                  <c:v>4.5</c:v>
                </c:pt>
                <c:pt idx="23">
                  <c:v>4.5</c:v>
                </c:pt>
                <c:pt idx="24">
                  <c:v>4.5</c:v>
                </c:pt>
                <c:pt idx="25">
                  <c:v>4.5</c:v>
                </c:pt>
                <c:pt idx="26">
                  <c:v>4.5</c:v>
                </c:pt>
                <c:pt idx="27">
                  <c:v>4.5</c:v>
                </c:pt>
                <c:pt idx="28">
                  <c:v>4.5</c:v>
                </c:pt>
                <c:pt idx="29">
                  <c:v>4.5</c:v>
                </c:pt>
                <c:pt idx="30">
                  <c:v>4.5</c:v>
                </c:pt>
                <c:pt idx="31">
                  <c:v>4.75</c:v>
                </c:pt>
                <c:pt idx="32">
                  <c:v>4.75</c:v>
                </c:pt>
                <c:pt idx="33">
                  <c:v>4.75</c:v>
                </c:pt>
                <c:pt idx="34">
                  <c:v>4.75</c:v>
                </c:pt>
                <c:pt idx="35">
                  <c:v>4.75</c:v>
                </c:pt>
                <c:pt idx="36">
                  <c:v>4.75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5</c:v>
                </c:pt>
                <c:pt idx="42">
                  <c:v>5</c:v>
                </c:pt>
                <c:pt idx="43">
                  <c:v>5</c:v>
                </c:pt>
                <c:pt idx="44">
                  <c:v>5.5</c:v>
                </c:pt>
                <c:pt idx="45">
                  <c:v>5.5</c:v>
                </c:pt>
                <c:pt idx="46">
                  <c:v>5.5</c:v>
                </c:pt>
                <c:pt idx="47">
                  <c:v>5.5</c:v>
                </c:pt>
                <c:pt idx="48">
                  <c:v>5.5</c:v>
                </c:pt>
                <c:pt idx="49">
                  <c:v>5.5</c:v>
                </c:pt>
                <c:pt idx="50">
                  <c:v>5.5</c:v>
                </c:pt>
                <c:pt idx="51">
                  <c:v>5.5</c:v>
                </c:pt>
                <c:pt idx="52">
                  <c:v>5.5</c:v>
                </c:pt>
                <c:pt idx="53">
                  <c:v>5.5</c:v>
                </c:pt>
                <c:pt idx="54">
                  <c:v>5.5</c:v>
                </c:pt>
                <c:pt idx="55">
                  <c:v>5.5</c:v>
                </c:pt>
                <c:pt idx="56">
                  <c:v>5.5</c:v>
                </c:pt>
                <c:pt idx="57">
                  <c:v>5.5</c:v>
                </c:pt>
                <c:pt idx="58">
                  <c:v>5.5</c:v>
                </c:pt>
                <c:pt idx="59">
                  <c:v>5.5</c:v>
                </c:pt>
                <c:pt idx="60">
                  <c:v>5.5</c:v>
                </c:pt>
                <c:pt idx="61">
                  <c:v>5.5</c:v>
                </c:pt>
                <c:pt idx="62">
                  <c:v>5.5</c:v>
                </c:pt>
                <c:pt idx="63">
                  <c:v>5.5</c:v>
                </c:pt>
                <c:pt idx="64">
                  <c:v>5.5</c:v>
                </c:pt>
                <c:pt idx="65">
                  <c:v>5.5</c:v>
                </c:pt>
                <c:pt idx="66">
                  <c:v>5.5</c:v>
                </c:pt>
                <c:pt idx="67">
                  <c:v>5.5</c:v>
                </c:pt>
                <c:pt idx="68">
                  <c:v>5.5</c:v>
                </c:pt>
                <c:pt idx="69">
                  <c:v>5.5</c:v>
                </c:pt>
                <c:pt idx="70">
                  <c:v>5.5</c:v>
                </c:pt>
                <c:pt idx="71">
                  <c:v>5.5</c:v>
                </c:pt>
                <c:pt idx="72">
                  <c:v>5.5</c:v>
                </c:pt>
                <c:pt idx="73">
                  <c:v>5.5</c:v>
                </c:pt>
                <c:pt idx="74">
                  <c:v>5.5</c:v>
                </c:pt>
                <c:pt idx="75">
                  <c:v>5.5</c:v>
                </c:pt>
                <c:pt idx="76">
                  <c:v>5.5</c:v>
                </c:pt>
                <c:pt idx="77">
                  <c:v>5.5</c:v>
                </c:pt>
                <c:pt idx="78">
                  <c:v>5.5</c:v>
                </c:pt>
                <c:pt idx="79">
                  <c:v>5.5</c:v>
                </c:pt>
                <c:pt idx="80">
                  <c:v>5.5</c:v>
                </c:pt>
                <c:pt idx="81">
                  <c:v>5.5</c:v>
                </c:pt>
                <c:pt idx="82">
                  <c:v>5.5</c:v>
                </c:pt>
                <c:pt idx="83">
                  <c:v>5.5</c:v>
                </c:pt>
                <c:pt idx="84">
                  <c:v>5.5</c:v>
                </c:pt>
                <c:pt idx="85">
                  <c:v>5.5</c:v>
                </c:pt>
                <c:pt idx="86">
                  <c:v>5.5</c:v>
                </c:pt>
                <c:pt idx="87">
                  <c:v>5.5</c:v>
                </c:pt>
                <c:pt idx="88">
                  <c:v>5.5</c:v>
                </c:pt>
                <c:pt idx="89">
                  <c:v>5.5</c:v>
                </c:pt>
                <c:pt idx="90">
                  <c:v>5.5</c:v>
                </c:pt>
                <c:pt idx="91">
                  <c:v>5.5</c:v>
                </c:pt>
                <c:pt idx="92">
                  <c:v>5.5</c:v>
                </c:pt>
                <c:pt idx="93">
                  <c:v>5.5</c:v>
                </c:pt>
                <c:pt idx="94">
                  <c:v>5.5</c:v>
                </c:pt>
                <c:pt idx="95">
                  <c:v>5.5</c:v>
                </c:pt>
                <c:pt idx="96">
                  <c:v>5.5</c:v>
                </c:pt>
                <c:pt idx="97">
                  <c:v>5.5</c:v>
                </c:pt>
                <c:pt idx="98">
                  <c:v>5.5</c:v>
                </c:pt>
                <c:pt idx="99">
                  <c:v>5.5</c:v>
                </c:pt>
                <c:pt idx="100">
                  <c:v>5.5</c:v>
                </c:pt>
                <c:pt idx="101">
                  <c:v>5.5</c:v>
                </c:pt>
                <c:pt idx="102">
                  <c:v>5.5</c:v>
                </c:pt>
                <c:pt idx="103">
                  <c:v>5.5</c:v>
                </c:pt>
                <c:pt idx="104">
                  <c:v>5.25</c:v>
                </c:pt>
                <c:pt idx="105">
                  <c:v>5.25</c:v>
                </c:pt>
                <c:pt idx="106">
                  <c:v>5.25</c:v>
                </c:pt>
                <c:pt idx="107">
                  <c:v>5.25</c:v>
                </c:pt>
                <c:pt idx="108">
                  <c:v>5.25</c:v>
                </c:pt>
                <c:pt idx="109">
                  <c:v>5.25</c:v>
                </c:pt>
                <c:pt idx="110">
                  <c:v>5.25</c:v>
                </c:pt>
                <c:pt idx="111">
                  <c:v>5.25</c:v>
                </c:pt>
                <c:pt idx="112">
                  <c:v>5.25</c:v>
                </c:pt>
                <c:pt idx="113">
                  <c:v>5.25</c:v>
                </c:pt>
                <c:pt idx="114">
                  <c:v>5.25</c:v>
                </c:pt>
                <c:pt idx="115">
                  <c:v>5.25</c:v>
                </c:pt>
                <c:pt idx="116">
                  <c:v>5</c:v>
                </c:pt>
                <c:pt idx="117">
                  <c:v>5</c:v>
                </c:pt>
                <c:pt idx="118">
                  <c:v>5</c:v>
                </c:pt>
                <c:pt idx="119">
                  <c:v>5</c:v>
                </c:pt>
                <c:pt idx="120">
                  <c:v>5</c:v>
                </c:pt>
                <c:pt idx="121">
                  <c:v>5</c:v>
                </c:pt>
                <c:pt idx="122">
                  <c:v>4.75</c:v>
                </c:pt>
                <c:pt idx="123">
                  <c:v>4.75</c:v>
                </c:pt>
                <c:pt idx="124">
                  <c:v>4.75</c:v>
                </c:pt>
                <c:pt idx="125">
                  <c:v>4.75</c:v>
                </c:pt>
                <c:pt idx="126">
                  <c:v>4.75</c:v>
                </c:pt>
                <c:pt idx="127">
                  <c:v>4.75</c:v>
                </c:pt>
                <c:pt idx="128">
                  <c:v>4.75</c:v>
                </c:pt>
                <c:pt idx="129">
                  <c:v>4.5</c:v>
                </c:pt>
                <c:pt idx="130">
                  <c:v>4.5</c:v>
                </c:pt>
                <c:pt idx="131">
                  <c:v>4.5</c:v>
                </c:pt>
                <c:pt idx="132">
                  <c:v>4.5</c:v>
                </c:pt>
                <c:pt idx="133">
                  <c:v>4.5</c:v>
                </c:pt>
                <c:pt idx="134">
                  <c:v>4.5</c:v>
                </c:pt>
                <c:pt idx="135">
                  <c:v>4.5</c:v>
                </c:pt>
                <c:pt idx="136">
                  <c:v>4</c:v>
                </c:pt>
                <c:pt idx="137">
                  <c:v>4</c:v>
                </c:pt>
                <c:pt idx="138">
                  <c:v>4</c:v>
                </c:pt>
                <c:pt idx="139">
                  <c:v>4</c:v>
                </c:pt>
                <c:pt idx="140">
                  <c:v>4</c:v>
                </c:pt>
                <c:pt idx="141">
                  <c:v>4</c:v>
                </c:pt>
                <c:pt idx="142">
                  <c:v>3.25</c:v>
                </c:pt>
                <c:pt idx="143">
                  <c:v>3.25</c:v>
                </c:pt>
                <c:pt idx="144">
                  <c:v>3.25</c:v>
                </c:pt>
                <c:pt idx="145">
                  <c:v>3.25</c:v>
                </c:pt>
                <c:pt idx="146">
                  <c:v>3.25</c:v>
                </c:pt>
                <c:pt idx="147">
                  <c:v>3.25</c:v>
                </c:pt>
                <c:pt idx="148">
                  <c:v>2.5</c:v>
                </c:pt>
                <c:pt idx="149">
                  <c:v>2.5</c:v>
                </c:pt>
                <c:pt idx="150">
                  <c:v>2.5</c:v>
                </c:pt>
                <c:pt idx="151">
                  <c:v>2.5</c:v>
                </c:pt>
                <c:pt idx="152">
                  <c:v>2.5</c:v>
                </c:pt>
                <c:pt idx="153">
                  <c:v>2.5</c:v>
                </c:pt>
                <c:pt idx="154">
                  <c:v>2.5</c:v>
                </c:pt>
                <c:pt idx="155">
                  <c:v>2.5</c:v>
                </c:pt>
                <c:pt idx="156">
                  <c:v>1.75</c:v>
                </c:pt>
                <c:pt idx="157">
                  <c:v>1.75</c:v>
                </c:pt>
                <c:pt idx="158">
                  <c:v>1.75</c:v>
                </c:pt>
                <c:pt idx="159">
                  <c:v>1.75</c:v>
                </c:pt>
                <c:pt idx="160">
                  <c:v>1.75</c:v>
                </c:pt>
                <c:pt idx="161">
                  <c:v>1.75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0.5</c:v>
                </c:pt>
                <c:pt idx="169">
                  <c:v>0.5</c:v>
                </c:pt>
                <c:pt idx="170">
                  <c:v>0.5</c:v>
                </c:pt>
                <c:pt idx="171">
                  <c:v>0.5</c:v>
                </c:pt>
                <c:pt idx="172">
                  <c:v>0.5</c:v>
                </c:pt>
                <c:pt idx="173">
                  <c:v>0.5</c:v>
                </c:pt>
                <c:pt idx="174">
                  <c:v>0.5</c:v>
                </c:pt>
                <c:pt idx="175">
                  <c:v>0.25</c:v>
                </c:pt>
                <c:pt idx="176">
                  <c:v>0.25</c:v>
                </c:pt>
                <c:pt idx="177">
                  <c:v>0.25</c:v>
                </c:pt>
                <c:pt idx="178">
                  <c:v>0.25</c:v>
                </c:pt>
                <c:pt idx="179">
                  <c:v>0.25</c:v>
                </c:pt>
                <c:pt idx="180">
                  <c:v>0.25</c:v>
                </c:pt>
                <c:pt idx="181">
                  <c:v>0.25</c:v>
                </c:pt>
                <c:pt idx="182">
                  <c:v>0.25</c:v>
                </c:pt>
                <c:pt idx="183">
                  <c:v>0.25</c:v>
                </c:pt>
                <c:pt idx="184">
                  <c:v>0.25</c:v>
                </c:pt>
                <c:pt idx="185">
                  <c:v>0.25</c:v>
                </c:pt>
                <c:pt idx="186">
                  <c:v>0.25</c:v>
                </c:pt>
                <c:pt idx="187">
                  <c:v>0.25</c:v>
                </c:pt>
                <c:pt idx="188">
                  <c:v>0.25</c:v>
                </c:pt>
                <c:pt idx="189">
                  <c:v>0.25</c:v>
                </c:pt>
                <c:pt idx="190">
                  <c:v>0.25</c:v>
                </c:pt>
                <c:pt idx="191">
                  <c:v>0.25</c:v>
                </c:pt>
                <c:pt idx="192">
                  <c:v>0.25</c:v>
                </c:pt>
                <c:pt idx="193">
                  <c:v>0.25</c:v>
                </c:pt>
                <c:pt idx="194">
                  <c:v>0.25</c:v>
                </c:pt>
                <c:pt idx="195">
                  <c:v>0.25</c:v>
                </c:pt>
                <c:pt idx="196">
                  <c:v>0.25</c:v>
                </c:pt>
                <c:pt idx="197">
                  <c:v>0.25</c:v>
                </c:pt>
                <c:pt idx="198">
                  <c:v>0.25</c:v>
                </c:pt>
                <c:pt idx="199">
                  <c:v>0.25</c:v>
                </c:pt>
                <c:pt idx="200">
                  <c:v>0.25</c:v>
                </c:pt>
                <c:pt idx="201">
                  <c:v>0.25</c:v>
                </c:pt>
                <c:pt idx="202">
                  <c:v>0.25</c:v>
                </c:pt>
                <c:pt idx="203">
                  <c:v>0.25</c:v>
                </c:pt>
                <c:pt idx="204">
                  <c:v>0.25</c:v>
                </c:pt>
                <c:pt idx="205">
                  <c:v>0.25</c:v>
                </c:pt>
                <c:pt idx="206">
                  <c:v>0.25</c:v>
                </c:pt>
                <c:pt idx="207">
                  <c:v>0.25</c:v>
                </c:pt>
                <c:pt idx="208">
                  <c:v>0.25</c:v>
                </c:pt>
                <c:pt idx="209">
                  <c:v>0.25</c:v>
                </c:pt>
                <c:pt idx="210">
                  <c:v>0.25</c:v>
                </c:pt>
                <c:pt idx="211">
                  <c:v>0.25</c:v>
                </c:pt>
                <c:pt idx="212">
                  <c:v>0.25</c:v>
                </c:pt>
                <c:pt idx="213">
                  <c:v>0.25</c:v>
                </c:pt>
                <c:pt idx="214">
                  <c:v>0.25</c:v>
                </c:pt>
                <c:pt idx="215">
                  <c:v>0.25</c:v>
                </c:pt>
                <c:pt idx="216">
                  <c:v>0.25</c:v>
                </c:pt>
                <c:pt idx="217">
                  <c:v>0.25</c:v>
                </c:pt>
                <c:pt idx="218">
                  <c:v>0.25</c:v>
                </c:pt>
                <c:pt idx="219">
                  <c:v>0.25</c:v>
                </c:pt>
                <c:pt idx="220">
                  <c:v>0.25</c:v>
                </c:pt>
                <c:pt idx="221">
                  <c:v>0.25</c:v>
                </c:pt>
                <c:pt idx="222">
                  <c:v>0.25</c:v>
                </c:pt>
                <c:pt idx="223">
                  <c:v>0.25</c:v>
                </c:pt>
                <c:pt idx="224">
                  <c:v>0.25</c:v>
                </c:pt>
                <c:pt idx="225">
                  <c:v>0.25</c:v>
                </c:pt>
                <c:pt idx="226">
                  <c:v>0.25</c:v>
                </c:pt>
                <c:pt idx="227">
                  <c:v>0.25</c:v>
                </c:pt>
                <c:pt idx="228">
                  <c:v>0.25</c:v>
                </c:pt>
                <c:pt idx="229">
                  <c:v>0.25</c:v>
                </c:pt>
                <c:pt idx="230">
                  <c:v>0.25</c:v>
                </c:pt>
                <c:pt idx="231">
                  <c:v>0.25</c:v>
                </c:pt>
                <c:pt idx="232">
                  <c:v>0.25</c:v>
                </c:pt>
                <c:pt idx="233">
                  <c:v>0.25</c:v>
                </c:pt>
                <c:pt idx="234">
                  <c:v>0.25</c:v>
                </c:pt>
                <c:pt idx="235">
                  <c:v>0.25</c:v>
                </c:pt>
                <c:pt idx="236">
                  <c:v>0.25</c:v>
                </c:pt>
                <c:pt idx="237">
                  <c:v>0.25</c:v>
                </c:pt>
                <c:pt idx="238">
                  <c:v>0.25</c:v>
                </c:pt>
                <c:pt idx="239">
                  <c:v>0.25</c:v>
                </c:pt>
                <c:pt idx="240">
                  <c:v>0.25</c:v>
                </c:pt>
                <c:pt idx="241">
                  <c:v>0.25</c:v>
                </c:pt>
                <c:pt idx="242">
                  <c:v>0.25</c:v>
                </c:pt>
                <c:pt idx="243">
                  <c:v>0.25</c:v>
                </c:pt>
                <c:pt idx="244">
                  <c:v>0.25</c:v>
                </c:pt>
                <c:pt idx="245">
                  <c:v>0.25</c:v>
                </c:pt>
                <c:pt idx="246">
                  <c:v>0.25</c:v>
                </c:pt>
                <c:pt idx="247">
                  <c:v>0.25</c:v>
                </c:pt>
                <c:pt idx="248">
                  <c:v>0.25</c:v>
                </c:pt>
                <c:pt idx="249">
                  <c:v>0.25</c:v>
                </c:pt>
                <c:pt idx="250">
                  <c:v>0.25</c:v>
                </c:pt>
                <c:pt idx="251">
                  <c:v>0.25</c:v>
                </c:pt>
                <c:pt idx="252">
                  <c:v>0.25</c:v>
                </c:pt>
                <c:pt idx="253">
                  <c:v>0.25</c:v>
                </c:pt>
                <c:pt idx="254">
                  <c:v>0.25</c:v>
                </c:pt>
                <c:pt idx="255">
                  <c:v>0.25</c:v>
                </c:pt>
                <c:pt idx="256">
                  <c:v>0.25</c:v>
                </c:pt>
                <c:pt idx="257">
                  <c:v>0.25</c:v>
                </c:pt>
                <c:pt idx="258">
                  <c:v>0.25</c:v>
                </c:pt>
                <c:pt idx="259">
                  <c:v>0.25</c:v>
                </c:pt>
                <c:pt idx="260">
                  <c:v>0.25</c:v>
                </c:pt>
                <c:pt idx="261">
                  <c:v>0.25</c:v>
                </c:pt>
                <c:pt idx="262">
                  <c:v>0.25</c:v>
                </c:pt>
                <c:pt idx="263">
                  <c:v>0.25</c:v>
                </c:pt>
                <c:pt idx="264">
                  <c:v>0.25</c:v>
                </c:pt>
                <c:pt idx="265">
                  <c:v>0.25</c:v>
                </c:pt>
                <c:pt idx="266">
                  <c:v>0.25</c:v>
                </c:pt>
                <c:pt idx="267">
                  <c:v>0.25</c:v>
                </c:pt>
                <c:pt idx="268">
                  <c:v>0.25</c:v>
                </c:pt>
                <c:pt idx="269">
                  <c:v>0.25</c:v>
                </c:pt>
                <c:pt idx="270">
                  <c:v>0.25</c:v>
                </c:pt>
                <c:pt idx="271">
                  <c:v>0.25</c:v>
                </c:pt>
                <c:pt idx="272">
                  <c:v>0.25</c:v>
                </c:pt>
                <c:pt idx="273">
                  <c:v>0.25</c:v>
                </c:pt>
                <c:pt idx="274">
                  <c:v>0.25</c:v>
                </c:pt>
                <c:pt idx="275">
                  <c:v>0.25</c:v>
                </c:pt>
                <c:pt idx="276">
                  <c:v>0.25</c:v>
                </c:pt>
                <c:pt idx="277">
                  <c:v>0.25</c:v>
                </c:pt>
                <c:pt idx="278">
                  <c:v>0.25</c:v>
                </c:pt>
                <c:pt idx="279">
                  <c:v>1.25</c:v>
                </c:pt>
                <c:pt idx="280">
                  <c:v>1.25</c:v>
                </c:pt>
                <c:pt idx="281">
                  <c:v>1.75</c:v>
                </c:pt>
                <c:pt idx="282">
                  <c:v>1.75</c:v>
                </c:pt>
                <c:pt idx="283">
                  <c:v>1.75</c:v>
                </c:pt>
                <c:pt idx="284">
                  <c:v>1.75</c:v>
                </c:pt>
                <c:pt idx="285">
                  <c:v>1.75</c:v>
                </c:pt>
                <c:pt idx="286">
                  <c:v>1.75</c:v>
                </c:pt>
                <c:pt idx="287">
                  <c:v>1.75</c:v>
                </c:pt>
                <c:pt idx="288">
                  <c:v>1.75</c:v>
                </c:pt>
                <c:pt idx="289">
                  <c:v>1.75</c:v>
                </c:pt>
                <c:pt idx="290">
                  <c:v>1.75</c:v>
                </c:pt>
                <c:pt idx="291">
                  <c:v>1.75</c:v>
                </c:pt>
                <c:pt idx="292">
                  <c:v>1.75</c:v>
                </c:pt>
                <c:pt idx="293">
                  <c:v>1.75</c:v>
                </c:pt>
                <c:pt idx="294">
                  <c:v>1.75</c:v>
                </c:pt>
                <c:pt idx="295">
                  <c:v>1.75</c:v>
                </c:pt>
                <c:pt idx="296">
                  <c:v>1.75</c:v>
                </c:pt>
                <c:pt idx="297">
                  <c:v>1.75</c:v>
                </c:pt>
                <c:pt idx="298">
                  <c:v>1.75</c:v>
                </c:pt>
                <c:pt idx="299">
                  <c:v>2</c:v>
                </c:pt>
                <c:pt idx="300">
                  <c:v>2</c:v>
                </c:pt>
                <c:pt idx="301">
                  <c:v>2</c:v>
                </c:pt>
                <c:pt idx="302">
                  <c:v>2</c:v>
                </c:pt>
                <c:pt idx="303">
                  <c:v>2</c:v>
                </c:pt>
                <c:pt idx="304">
                  <c:v>2</c:v>
                </c:pt>
                <c:pt idx="305">
                  <c:v>2.25</c:v>
                </c:pt>
                <c:pt idx="306">
                  <c:v>2.25</c:v>
                </c:pt>
                <c:pt idx="307">
                  <c:v>2.25</c:v>
                </c:pt>
                <c:pt idx="308">
                  <c:v>2.25</c:v>
                </c:pt>
                <c:pt idx="309">
                  <c:v>2.25</c:v>
                </c:pt>
                <c:pt idx="310">
                  <c:v>2.25</c:v>
                </c:pt>
                <c:pt idx="311">
                  <c:v>2.25</c:v>
                </c:pt>
                <c:pt idx="312">
                  <c:v>2.5</c:v>
                </c:pt>
                <c:pt idx="313">
                  <c:v>2.5</c:v>
                </c:pt>
                <c:pt idx="314">
                  <c:v>2.5</c:v>
                </c:pt>
                <c:pt idx="315">
                  <c:v>2.5</c:v>
                </c:pt>
                <c:pt idx="316">
                  <c:v>2.5</c:v>
                </c:pt>
                <c:pt idx="317">
                  <c:v>2.5</c:v>
                </c:pt>
                <c:pt idx="318">
                  <c:v>2.5</c:v>
                </c:pt>
                <c:pt idx="319">
                  <c:v>2.5</c:v>
                </c:pt>
                <c:pt idx="320">
                  <c:v>2.5</c:v>
                </c:pt>
                <c:pt idx="321">
                  <c:v>2.5</c:v>
                </c:pt>
                <c:pt idx="322">
                  <c:v>2.5</c:v>
                </c:pt>
                <c:pt idx="323">
                  <c:v>2.5</c:v>
                </c:pt>
                <c:pt idx="324">
                  <c:v>2.5</c:v>
                </c:pt>
                <c:pt idx="325">
                  <c:v>2.5</c:v>
                </c:pt>
                <c:pt idx="326">
                  <c:v>2.5</c:v>
                </c:pt>
                <c:pt idx="327">
                  <c:v>2.5</c:v>
                </c:pt>
                <c:pt idx="328">
                  <c:v>2.5</c:v>
                </c:pt>
                <c:pt idx="329">
                  <c:v>2.5</c:v>
                </c:pt>
                <c:pt idx="330">
                  <c:v>2.5</c:v>
                </c:pt>
                <c:pt idx="331">
                  <c:v>2.5</c:v>
                </c:pt>
                <c:pt idx="332">
                  <c:v>2.5</c:v>
                </c:pt>
                <c:pt idx="333">
                  <c:v>2.5</c:v>
                </c:pt>
                <c:pt idx="334">
                  <c:v>2.5</c:v>
                </c:pt>
                <c:pt idx="335">
                  <c:v>2.5</c:v>
                </c:pt>
                <c:pt idx="336">
                  <c:v>2.5</c:v>
                </c:pt>
                <c:pt idx="337">
                  <c:v>2.5</c:v>
                </c:pt>
                <c:pt idx="338">
                  <c:v>2.5</c:v>
                </c:pt>
                <c:pt idx="339">
                  <c:v>2.5</c:v>
                </c:pt>
                <c:pt idx="340">
                  <c:v>2.5</c:v>
                </c:pt>
                <c:pt idx="341">
                  <c:v>2.5</c:v>
                </c:pt>
                <c:pt idx="342">
                  <c:v>2.5</c:v>
                </c:pt>
                <c:pt idx="343">
                  <c:v>2.5</c:v>
                </c:pt>
                <c:pt idx="344">
                  <c:v>2.25</c:v>
                </c:pt>
                <c:pt idx="345">
                  <c:v>2.25</c:v>
                </c:pt>
                <c:pt idx="346">
                  <c:v>2.25</c:v>
                </c:pt>
                <c:pt idx="347">
                  <c:v>2.25</c:v>
                </c:pt>
                <c:pt idx="348">
                  <c:v>2.25</c:v>
                </c:pt>
                <c:pt idx="349">
                  <c:v>2.25</c:v>
                </c:pt>
                <c:pt idx="350">
                  <c:v>2.25</c:v>
                </c:pt>
                <c:pt idx="351">
                  <c:v>2.25</c:v>
                </c:pt>
                <c:pt idx="352">
                  <c:v>2.25</c:v>
                </c:pt>
                <c:pt idx="353">
                  <c:v>2.25</c:v>
                </c:pt>
                <c:pt idx="354">
                  <c:v>2.25</c:v>
                </c:pt>
                <c:pt idx="355">
                  <c:v>2.25</c:v>
                </c:pt>
                <c:pt idx="356">
                  <c:v>2</c:v>
                </c:pt>
                <c:pt idx="357">
                  <c:v>2</c:v>
                </c:pt>
                <c:pt idx="358">
                  <c:v>2</c:v>
                </c:pt>
                <c:pt idx="359">
                  <c:v>2</c:v>
                </c:pt>
                <c:pt idx="360">
                  <c:v>2</c:v>
                </c:pt>
                <c:pt idx="361">
                  <c:v>2</c:v>
                </c:pt>
                <c:pt idx="362">
                  <c:v>2</c:v>
                </c:pt>
                <c:pt idx="363">
                  <c:v>2</c:v>
                </c:pt>
                <c:pt idx="364">
                  <c:v>2</c:v>
                </c:pt>
                <c:pt idx="365">
                  <c:v>2</c:v>
                </c:pt>
                <c:pt idx="366">
                  <c:v>2</c:v>
                </c:pt>
                <c:pt idx="367">
                  <c:v>2</c:v>
                </c:pt>
                <c:pt idx="368">
                  <c:v>2</c:v>
                </c:pt>
                <c:pt idx="369">
                  <c:v>2</c:v>
                </c:pt>
                <c:pt idx="370">
                  <c:v>2</c:v>
                </c:pt>
                <c:pt idx="371">
                  <c:v>1.75</c:v>
                </c:pt>
                <c:pt idx="372">
                  <c:v>1.75</c:v>
                </c:pt>
                <c:pt idx="373">
                  <c:v>1.75</c:v>
                </c:pt>
                <c:pt idx="374">
                  <c:v>1.75</c:v>
                </c:pt>
                <c:pt idx="375">
                  <c:v>1.75</c:v>
                </c:pt>
                <c:pt idx="376">
                  <c:v>1.75</c:v>
                </c:pt>
                <c:pt idx="377">
                  <c:v>1.75</c:v>
                </c:pt>
                <c:pt idx="378">
                  <c:v>1.75</c:v>
                </c:pt>
                <c:pt idx="379">
                  <c:v>1.75</c:v>
                </c:pt>
                <c:pt idx="380">
                  <c:v>1.75</c:v>
                </c:pt>
                <c:pt idx="381">
                  <c:v>1.75</c:v>
                </c:pt>
                <c:pt idx="382">
                  <c:v>1.75</c:v>
                </c:pt>
                <c:pt idx="383">
                  <c:v>1.5</c:v>
                </c:pt>
                <c:pt idx="384">
                  <c:v>1.5</c:v>
                </c:pt>
                <c:pt idx="385">
                  <c:v>1.5</c:v>
                </c:pt>
                <c:pt idx="386">
                  <c:v>1.5</c:v>
                </c:pt>
                <c:pt idx="387">
                  <c:v>1.5</c:v>
                </c:pt>
                <c:pt idx="388">
                  <c:v>1.5</c:v>
                </c:pt>
                <c:pt idx="389">
                  <c:v>1.5</c:v>
                </c:pt>
                <c:pt idx="390">
                  <c:v>1.5</c:v>
                </c:pt>
                <c:pt idx="391">
                  <c:v>1.5</c:v>
                </c:pt>
                <c:pt idx="392">
                  <c:v>1.5</c:v>
                </c:pt>
                <c:pt idx="393">
                  <c:v>1.5</c:v>
                </c:pt>
                <c:pt idx="394">
                  <c:v>1.5</c:v>
                </c:pt>
                <c:pt idx="395">
                  <c:v>1.5</c:v>
                </c:pt>
                <c:pt idx="396">
                  <c:v>1.5</c:v>
                </c:pt>
                <c:pt idx="397">
                  <c:v>1.25</c:v>
                </c:pt>
                <c:pt idx="398">
                  <c:v>1.25</c:v>
                </c:pt>
                <c:pt idx="399">
                  <c:v>1.25</c:v>
                </c:pt>
                <c:pt idx="400">
                  <c:v>1.25</c:v>
                </c:pt>
                <c:pt idx="401">
                  <c:v>1.25</c:v>
                </c:pt>
                <c:pt idx="402">
                  <c:v>1.25</c:v>
                </c:pt>
                <c:pt idx="403">
                  <c:v>1.25</c:v>
                </c:pt>
                <c:pt idx="404">
                  <c:v>1.25</c:v>
                </c:pt>
                <c:pt idx="405">
                  <c:v>1.25</c:v>
                </c:pt>
                <c:pt idx="406">
                  <c:v>1.25</c:v>
                </c:pt>
                <c:pt idx="407">
                  <c:v>1.25</c:v>
                </c:pt>
                <c:pt idx="408">
                  <c:v>1.25</c:v>
                </c:pt>
                <c:pt idx="409">
                  <c:v>1.25</c:v>
                </c:pt>
                <c:pt idx="410">
                  <c:v>1.25</c:v>
                </c:pt>
                <c:pt idx="411">
                  <c:v>1.25</c:v>
                </c:pt>
                <c:pt idx="412">
                  <c:v>1.25</c:v>
                </c:pt>
                <c:pt idx="413">
                  <c:v>1.25</c:v>
                </c:pt>
                <c:pt idx="414">
                  <c:v>1.25</c:v>
                </c:pt>
                <c:pt idx="415">
                  <c:v>1.25</c:v>
                </c:pt>
                <c:pt idx="416">
                  <c:v>1.25</c:v>
                </c:pt>
                <c:pt idx="417">
                  <c:v>1.25</c:v>
                </c:pt>
                <c:pt idx="418">
                  <c:v>1.25</c:v>
                </c:pt>
                <c:pt idx="419">
                  <c:v>1.25</c:v>
                </c:pt>
                <c:pt idx="420">
                  <c:v>1.25</c:v>
                </c:pt>
                <c:pt idx="421">
                  <c:v>1.25</c:v>
                </c:pt>
                <c:pt idx="422">
                  <c:v>1.25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0.75</c:v>
                </c:pt>
                <c:pt idx="437">
                  <c:v>0.75</c:v>
                </c:pt>
                <c:pt idx="438">
                  <c:v>0.75</c:v>
                </c:pt>
                <c:pt idx="439">
                  <c:v>0.75</c:v>
                </c:pt>
                <c:pt idx="440">
                  <c:v>0.75</c:v>
                </c:pt>
                <c:pt idx="441">
                  <c:v>0.75</c:v>
                </c:pt>
                <c:pt idx="442">
                  <c:v>0.75</c:v>
                </c:pt>
                <c:pt idx="443">
                  <c:v>0.75</c:v>
                </c:pt>
                <c:pt idx="444">
                  <c:v>0.75</c:v>
                </c:pt>
                <c:pt idx="445">
                  <c:v>0.75</c:v>
                </c:pt>
                <c:pt idx="446">
                  <c:v>0.75</c:v>
                </c:pt>
                <c:pt idx="447">
                  <c:v>0.75</c:v>
                </c:pt>
                <c:pt idx="448">
                  <c:v>0.75</c:v>
                </c:pt>
                <c:pt idx="449">
                  <c:v>0.5</c:v>
                </c:pt>
                <c:pt idx="450">
                  <c:v>0.5</c:v>
                </c:pt>
                <c:pt idx="451">
                  <c:v>0.5</c:v>
                </c:pt>
                <c:pt idx="452">
                  <c:v>0.5</c:v>
                </c:pt>
                <c:pt idx="453">
                  <c:v>0.5</c:v>
                </c:pt>
                <c:pt idx="454">
                  <c:v>0.5</c:v>
                </c:pt>
                <c:pt idx="455">
                  <c:v>0.5</c:v>
                </c:pt>
                <c:pt idx="456">
                  <c:v>0.5</c:v>
                </c:pt>
                <c:pt idx="457">
                  <c:v>0.5</c:v>
                </c:pt>
                <c:pt idx="458">
                  <c:v>0.5</c:v>
                </c:pt>
                <c:pt idx="459">
                  <c:v>0.5</c:v>
                </c:pt>
                <c:pt idx="460">
                  <c:v>0.5</c:v>
                </c:pt>
                <c:pt idx="461">
                  <c:v>0.5</c:v>
                </c:pt>
                <c:pt idx="462">
                  <c:v>0.5</c:v>
                </c:pt>
                <c:pt idx="463">
                  <c:v>0.5</c:v>
                </c:pt>
                <c:pt idx="464">
                  <c:v>0.5</c:v>
                </c:pt>
                <c:pt idx="465">
                  <c:v>0.5</c:v>
                </c:pt>
                <c:pt idx="466">
                  <c:v>0.5</c:v>
                </c:pt>
                <c:pt idx="467">
                  <c:v>0.5</c:v>
                </c:pt>
                <c:pt idx="468">
                  <c:v>0.5</c:v>
                </c:pt>
                <c:pt idx="469">
                  <c:v>0.5</c:v>
                </c:pt>
                <c:pt idx="470">
                  <c:v>0.5</c:v>
                </c:pt>
                <c:pt idx="471">
                  <c:v>0.5</c:v>
                </c:pt>
                <c:pt idx="472">
                  <c:v>0.5</c:v>
                </c:pt>
                <c:pt idx="473">
                  <c:v>0.5</c:v>
                </c:pt>
                <c:pt idx="474">
                  <c:v>0.5</c:v>
                </c:pt>
                <c:pt idx="475">
                  <c:v>0.5</c:v>
                </c:pt>
                <c:pt idx="476">
                  <c:v>0.5</c:v>
                </c:pt>
                <c:pt idx="477">
                  <c:v>0.5</c:v>
                </c:pt>
                <c:pt idx="478">
                  <c:v>0.5</c:v>
                </c:pt>
                <c:pt idx="479">
                  <c:v>0.5</c:v>
                </c:pt>
                <c:pt idx="480">
                  <c:v>0.5</c:v>
                </c:pt>
                <c:pt idx="481">
                  <c:v>0.5</c:v>
                </c:pt>
                <c:pt idx="482">
                  <c:v>0.5</c:v>
                </c:pt>
                <c:pt idx="483">
                  <c:v>0.5</c:v>
                </c:pt>
                <c:pt idx="484">
                  <c:v>0.5</c:v>
                </c:pt>
                <c:pt idx="485">
                  <c:v>0.5</c:v>
                </c:pt>
                <c:pt idx="486">
                  <c:v>0.5</c:v>
                </c:pt>
                <c:pt idx="487">
                  <c:v>0.5</c:v>
                </c:pt>
                <c:pt idx="488">
                  <c:v>0.5</c:v>
                </c:pt>
                <c:pt idx="489">
                  <c:v>0.5</c:v>
                </c:pt>
                <c:pt idx="490">
                  <c:v>0.5</c:v>
                </c:pt>
                <c:pt idx="491">
                  <c:v>0.5</c:v>
                </c:pt>
                <c:pt idx="492">
                  <c:v>0.5</c:v>
                </c:pt>
                <c:pt idx="493">
                  <c:v>0.5</c:v>
                </c:pt>
                <c:pt idx="494">
                  <c:v>0.5</c:v>
                </c:pt>
                <c:pt idx="495">
                  <c:v>0.5</c:v>
                </c:pt>
                <c:pt idx="496">
                  <c:v>0.5</c:v>
                </c:pt>
                <c:pt idx="497">
                  <c:v>0.5</c:v>
                </c:pt>
                <c:pt idx="498">
                  <c:v>0.5</c:v>
                </c:pt>
                <c:pt idx="499">
                  <c:v>0.5</c:v>
                </c:pt>
                <c:pt idx="500">
                  <c:v>0.5</c:v>
                </c:pt>
                <c:pt idx="501">
                  <c:v>0.25</c:v>
                </c:pt>
                <c:pt idx="502">
                  <c:v>0.25</c:v>
                </c:pt>
                <c:pt idx="503">
                  <c:v>0.25</c:v>
                </c:pt>
                <c:pt idx="504">
                  <c:v>0.25</c:v>
                </c:pt>
                <c:pt idx="505">
                  <c:v>0.25</c:v>
                </c:pt>
                <c:pt idx="506">
                  <c:v>0.25</c:v>
                </c:pt>
                <c:pt idx="507">
                  <c:v>0.25</c:v>
                </c:pt>
                <c:pt idx="508">
                  <c:v>0.25</c:v>
                </c:pt>
                <c:pt idx="509">
                  <c:v>0.25</c:v>
                </c:pt>
                <c:pt idx="510">
                  <c:v>0.25</c:v>
                </c:pt>
                <c:pt idx="511">
                  <c:v>0.25</c:v>
                </c:pt>
                <c:pt idx="512">
                  <c:v>0.25</c:v>
                </c:pt>
                <c:pt idx="513">
                  <c:v>0.25</c:v>
                </c:pt>
                <c:pt idx="514">
                  <c:v>0.25</c:v>
                </c:pt>
                <c:pt idx="515">
                  <c:v>0.25</c:v>
                </c:pt>
                <c:pt idx="516">
                  <c:v>0.25</c:v>
                </c:pt>
                <c:pt idx="517">
                  <c:v>0.25</c:v>
                </c:pt>
                <c:pt idx="518">
                  <c:v>0.25</c:v>
                </c:pt>
                <c:pt idx="519">
                  <c:v>0.25</c:v>
                </c:pt>
                <c:pt idx="520">
                  <c:v>0.25</c:v>
                </c:pt>
                <c:pt idx="521">
                  <c:v>0.25</c:v>
                </c:pt>
                <c:pt idx="522">
                  <c:v>0.25</c:v>
                </c:pt>
                <c:pt idx="523">
                  <c:v>0.25</c:v>
                </c:pt>
                <c:pt idx="524">
                  <c:v>0.25</c:v>
                </c:pt>
                <c:pt idx="525">
                  <c:v>0.25</c:v>
                </c:pt>
                <c:pt idx="526">
                  <c:v>0.25</c:v>
                </c:pt>
                <c:pt idx="527">
                  <c:v>0.25</c:v>
                </c:pt>
                <c:pt idx="528">
                  <c:v>0.25</c:v>
                </c:pt>
                <c:pt idx="529">
                  <c:v>0.25</c:v>
                </c:pt>
                <c:pt idx="530">
                  <c:v>0.25</c:v>
                </c:pt>
                <c:pt idx="531">
                  <c:v>0.25</c:v>
                </c:pt>
                <c:pt idx="532">
                  <c:v>0.25</c:v>
                </c:pt>
                <c:pt idx="533">
                  <c:v>0.25</c:v>
                </c:pt>
                <c:pt idx="534">
                  <c:v>0.25</c:v>
                </c:pt>
                <c:pt idx="535">
                  <c:v>0.25</c:v>
                </c:pt>
                <c:pt idx="536">
                  <c:v>0.25</c:v>
                </c:pt>
                <c:pt idx="537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4A-4DD1-83C4-607B0212DF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0646160"/>
        <c:axId val="800645296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工作表9!$G$2</c15:sqref>
                        </c15:formulaRef>
                      </c:ext>
                    </c:extLst>
                    <c:strCache>
                      <c:ptCount val="1"/>
                      <c:pt idx="0">
                        <c:v>USGG10YR Index  (R1)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工作表9!$E$3:$E$540</c15:sqref>
                        </c15:formulaRef>
                      </c:ext>
                    </c:extLst>
                    <c:numCache>
                      <c:formatCode>yyyy/m</c:formatCode>
                      <c:ptCount val="538"/>
                      <c:pt idx="0">
                        <c:v>45855</c:v>
                      </c:pt>
                      <c:pt idx="1">
                        <c:v>45849</c:v>
                      </c:pt>
                      <c:pt idx="2">
                        <c:v>45842</c:v>
                      </c:pt>
                      <c:pt idx="3">
                        <c:v>45835</c:v>
                      </c:pt>
                      <c:pt idx="4">
                        <c:v>45828</c:v>
                      </c:pt>
                      <c:pt idx="5">
                        <c:v>45821</c:v>
                      </c:pt>
                      <c:pt idx="6">
                        <c:v>45814</c:v>
                      </c:pt>
                      <c:pt idx="7">
                        <c:v>45807</c:v>
                      </c:pt>
                      <c:pt idx="8">
                        <c:v>45800</c:v>
                      </c:pt>
                      <c:pt idx="9">
                        <c:v>45793</c:v>
                      </c:pt>
                      <c:pt idx="10">
                        <c:v>45786</c:v>
                      </c:pt>
                      <c:pt idx="11">
                        <c:v>45779</c:v>
                      </c:pt>
                      <c:pt idx="12">
                        <c:v>45772</c:v>
                      </c:pt>
                      <c:pt idx="13">
                        <c:v>45765</c:v>
                      </c:pt>
                      <c:pt idx="14">
                        <c:v>45758</c:v>
                      </c:pt>
                      <c:pt idx="15">
                        <c:v>45751</c:v>
                      </c:pt>
                      <c:pt idx="16">
                        <c:v>45744</c:v>
                      </c:pt>
                      <c:pt idx="17">
                        <c:v>45737</c:v>
                      </c:pt>
                      <c:pt idx="18">
                        <c:v>45730</c:v>
                      </c:pt>
                      <c:pt idx="19">
                        <c:v>45723</c:v>
                      </c:pt>
                      <c:pt idx="20">
                        <c:v>45716</c:v>
                      </c:pt>
                      <c:pt idx="21">
                        <c:v>45709</c:v>
                      </c:pt>
                      <c:pt idx="22">
                        <c:v>45702</c:v>
                      </c:pt>
                      <c:pt idx="23">
                        <c:v>45695</c:v>
                      </c:pt>
                      <c:pt idx="24">
                        <c:v>45688</c:v>
                      </c:pt>
                      <c:pt idx="25">
                        <c:v>45681</c:v>
                      </c:pt>
                      <c:pt idx="26">
                        <c:v>45674</c:v>
                      </c:pt>
                      <c:pt idx="27">
                        <c:v>45667</c:v>
                      </c:pt>
                      <c:pt idx="28">
                        <c:v>45660</c:v>
                      </c:pt>
                      <c:pt idx="29">
                        <c:v>45653</c:v>
                      </c:pt>
                      <c:pt idx="30">
                        <c:v>45646</c:v>
                      </c:pt>
                      <c:pt idx="31">
                        <c:v>45639</c:v>
                      </c:pt>
                      <c:pt idx="32">
                        <c:v>45632</c:v>
                      </c:pt>
                      <c:pt idx="33">
                        <c:v>45625</c:v>
                      </c:pt>
                      <c:pt idx="34">
                        <c:v>45618</c:v>
                      </c:pt>
                      <c:pt idx="35">
                        <c:v>45611</c:v>
                      </c:pt>
                      <c:pt idx="36">
                        <c:v>45604</c:v>
                      </c:pt>
                      <c:pt idx="37">
                        <c:v>45597</c:v>
                      </c:pt>
                      <c:pt idx="38">
                        <c:v>45590</c:v>
                      </c:pt>
                      <c:pt idx="39">
                        <c:v>45583</c:v>
                      </c:pt>
                      <c:pt idx="40">
                        <c:v>45576</c:v>
                      </c:pt>
                      <c:pt idx="41">
                        <c:v>45569</c:v>
                      </c:pt>
                      <c:pt idx="42">
                        <c:v>45562</c:v>
                      </c:pt>
                      <c:pt idx="43">
                        <c:v>45555</c:v>
                      </c:pt>
                      <c:pt idx="44">
                        <c:v>45548</c:v>
                      </c:pt>
                      <c:pt idx="45">
                        <c:v>45541</c:v>
                      </c:pt>
                      <c:pt idx="46">
                        <c:v>45534</c:v>
                      </c:pt>
                      <c:pt idx="47">
                        <c:v>45527</c:v>
                      </c:pt>
                      <c:pt idx="48">
                        <c:v>45520</c:v>
                      </c:pt>
                      <c:pt idx="49">
                        <c:v>45513</c:v>
                      </c:pt>
                      <c:pt idx="50">
                        <c:v>45506</c:v>
                      </c:pt>
                      <c:pt idx="51">
                        <c:v>45499</c:v>
                      </c:pt>
                      <c:pt idx="52">
                        <c:v>45492</c:v>
                      </c:pt>
                      <c:pt idx="53">
                        <c:v>45485</c:v>
                      </c:pt>
                      <c:pt idx="54">
                        <c:v>45478</c:v>
                      </c:pt>
                      <c:pt idx="55">
                        <c:v>45471</c:v>
                      </c:pt>
                      <c:pt idx="56">
                        <c:v>45464</c:v>
                      </c:pt>
                      <c:pt idx="57">
                        <c:v>45457</c:v>
                      </c:pt>
                      <c:pt idx="58">
                        <c:v>45450</c:v>
                      </c:pt>
                      <c:pt idx="59">
                        <c:v>45443</c:v>
                      </c:pt>
                      <c:pt idx="60">
                        <c:v>45436</c:v>
                      </c:pt>
                      <c:pt idx="61">
                        <c:v>45429</c:v>
                      </c:pt>
                      <c:pt idx="62">
                        <c:v>45422</c:v>
                      </c:pt>
                      <c:pt idx="63">
                        <c:v>45415</c:v>
                      </c:pt>
                      <c:pt idx="64">
                        <c:v>45408</c:v>
                      </c:pt>
                      <c:pt idx="65">
                        <c:v>45401</c:v>
                      </c:pt>
                      <c:pt idx="66">
                        <c:v>45394</c:v>
                      </c:pt>
                      <c:pt idx="67">
                        <c:v>45387</c:v>
                      </c:pt>
                      <c:pt idx="68">
                        <c:v>45380</c:v>
                      </c:pt>
                      <c:pt idx="69">
                        <c:v>45373</c:v>
                      </c:pt>
                      <c:pt idx="70">
                        <c:v>45366</c:v>
                      </c:pt>
                      <c:pt idx="71">
                        <c:v>45359</c:v>
                      </c:pt>
                      <c:pt idx="72">
                        <c:v>45352</c:v>
                      </c:pt>
                      <c:pt idx="73">
                        <c:v>45345</c:v>
                      </c:pt>
                      <c:pt idx="74">
                        <c:v>45338</c:v>
                      </c:pt>
                      <c:pt idx="75">
                        <c:v>45331</c:v>
                      </c:pt>
                      <c:pt idx="76">
                        <c:v>45324</c:v>
                      </c:pt>
                      <c:pt idx="77">
                        <c:v>45317</c:v>
                      </c:pt>
                      <c:pt idx="78">
                        <c:v>45310</c:v>
                      </c:pt>
                      <c:pt idx="79">
                        <c:v>45303</c:v>
                      </c:pt>
                      <c:pt idx="80">
                        <c:v>45296</c:v>
                      </c:pt>
                      <c:pt idx="81">
                        <c:v>45289</c:v>
                      </c:pt>
                      <c:pt idx="82">
                        <c:v>45282</c:v>
                      </c:pt>
                      <c:pt idx="83">
                        <c:v>45275</c:v>
                      </c:pt>
                      <c:pt idx="84">
                        <c:v>45268</c:v>
                      </c:pt>
                      <c:pt idx="85">
                        <c:v>45261</c:v>
                      </c:pt>
                      <c:pt idx="86">
                        <c:v>45254</c:v>
                      </c:pt>
                      <c:pt idx="87">
                        <c:v>45247</c:v>
                      </c:pt>
                      <c:pt idx="88">
                        <c:v>45240</c:v>
                      </c:pt>
                      <c:pt idx="89">
                        <c:v>45233</c:v>
                      </c:pt>
                      <c:pt idx="90">
                        <c:v>45226</c:v>
                      </c:pt>
                      <c:pt idx="91">
                        <c:v>45219</c:v>
                      </c:pt>
                      <c:pt idx="92">
                        <c:v>45212</c:v>
                      </c:pt>
                      <c:pt idx="93">
                        <c:v>45205</c:v>
                      </c:pt>
                      <c:pt idx="94">
                        <c:v>45198</c:v>
                      </c:pt>
                      <c:pt idx="95">
                        <c:v>45191</c:v>
                      </c:pt>
                      <c:pt idx="96">
                        <c:v>45184</c:v>
                      </c:pt>
                      <c:pt idx="97">
                        <c:v>45177</c:v>
                      </c:pt>
                      <c:pt idx="98">
                        <c:v>45170</c:v>
                      </c:pt>
                      <c:pt idx="99">
                        <c:v>45163</c:v>
                      </c:pt>
                      <c:pt idx="100">
                        <c:v>45156</c:v>
                      </c:pt>
                      <c:pt idx="101">
                        <c:v>45149</c:v>
                      </c:pt>
                      <c:pt idx="102">
                        <c:v>45142</c:v>
                      </c:pt>
                      <c:pt idx="103">
                        <c:v>45135</c:v>
                      </c:pt>
                      <c:pt idx="104">
                        <c:v>45128</c:v>
                      </c:pt>
                      <c:pt idx="105">
                        <c:v>45121</c:v>
                      </c:pt>
                      <c:pt idx="106">
                        <c:v>45114</c:v>
                      </c:pt>
                      <c:pt idx="107">
                        <c:v>45107</c:v>
                      </c:pt>
                      <c:pt idx="108">
                        <c:v>45100</c:v>
                      </c:pt>
                      <c:pt idx="109">
                        <c:v>45093</c:v>
                      </c:pt>
                      <c:pt idx="110">
                        <c:v>45086</c:v>
                      </c:pt>
                      <c:pt idx="111">
                        <c:v>45079</c:v>
                      </c:pt>
                      <c:pt idx="112">
                        <c:v>45072</c:v>
                      </c:pt>
                      <c:pt idx="113">
                        <c:v>45065</c:v>
                      </c:pt>
                      <c:pt idx="114">
                        <c:v>45058</c:v>
                      </c:pt>
                      <c:pt idx="115">
                        <c:v>45051</c:v>
                      </c:pt>
                      <c:pt idx="116">
                        <c:v>45044</c:v>
                      </c:pt>
                      <c:pt idx="117">
                        <c:v>45037</c:v>
                      </c:pt>
                      <c:pt idx="118">
                        <c:v>45030</c:v>
                      </c:pt>
                      <c:pt idx="119">
                        <c:v>45023</c:v>
                      </c:pt>
                      <c:pt idx="120">
                        <c:v>45016</c:v>
                      </c:pt>
                      <c:pt idx="121">
                        <c:v>45009</c:v>
                      </c:pt>
                      <c:pt idx="122">
                        <c:v>45002</c:v>
                      </c:pt>
                      <c:pt idx="123">
                        <c:v>44995</c:v>
                      </c:pt>
                      <c:pt idx="124">
                        <c:v>44988</c:v>
                      </c:pt>
                      <c:pt idx="125">
                        <c:v>44981</c:v>
                      </c:pt>
                      <c:pt idx="126">
                        <c:v>44974</c:v>
                      </c:pt>
                      <c:pt idx="127">
                        <c:v>44967</c:v>
                      </c:pt>
                      <c:pt idx="128">
                        <c:v>44960</c:v>
                      </c:pt>
                      <c:pt idx="129">
                        <c:v>44953</c:v>
                      </c:pt>
                      <c:pt idx="130">
                        <c:v>44946</c:v>
                      </c:pt>
                      <c:pt idx="131">
                        <c:v>44939</c:v>
                      </c:pt>
                      <c:pt idx="132">
                        <c:v>44932</c:v>
                      </c:pt>
                      <c:pt idx="133">
                        <c:v>44925</c:v>
                      </c:pt>
                      <c:pt idx="134">
                        <c:v>44918</c:v>
                      </c:pt>
                      <c:pt idx="135">
                        <c:v>44911</c:v>
                      </c:pt>
                      <c:pt idx="136">
                        <c:v>44904</c:v>
                      </c:pt>
                      <c:pt idx="137">
                        <c:v>44897</c:v>
                      </c:pt>
                      <c:pt idx="138">
                        <c:v>44890</c:v>
                      </c:pt>
                      <c:pt idx="139">
                        <c:v>44883</c:v>
                      </c:pt>
                      <c:pt idx="140">
                        <c:v>44876</c:v>
                      </c:pt>
                      <c:pt idx="141">
                        <c:v>44869</c:v>
                      </c:pt>
                      <c:pt idx="142">
                        <c:v>44862</c:v>
                      </c:pt>
                      <c:pt idx="143">
                        <c:v>44855</c:v>
                      </c:pt>
                      <c:pt idx="144">
                        <c:v>44848</c:v>
                      </c:pt>
                      <c:pt idx="145">
                        <c:v>44841</c:v>
                      </c:pt>
                      <c:pt idx="146">
                        <c:v>44834</c:v>
                      </c:pt>
                      <c:pt idx="147">
                        <c:v>44827</c:v>
                      </c:pt>
                      <c:pt idx="148">
                        <c:v>44820</c:v>
                      </c:pt>
                      <c:pt idx="149">
                        <c:v>44813</c:v>
                      </c:pt>
                      <c:pt idx="150">
                        <c:v>44806</c:v>
                      </c:pt>
                      <c:pt idx="151">
                        <c:v>44799</c:v>
                      </c:pt>
                      <c:pt idx="152">
                        <c:v>44792</c:v>
                      </c:pt>
                      <c:pt idx="153">
                        <c:v>44785</c:v>
                      </c:pt>
                      <c:pt idx="154">
                        <c:v>44778</c:v>
                      </c:pt>
                      <c:pt idx="155">
                        <c:v>44771</c:v>
                      </c:pt>
                      <c:pt idx="156">
                        <c:v>44764</c:v>
                      </c:pt>
                      <c:pt idx="157">
                        <c:v>44757</c:v>
                      </c:pt>
                      <c:pt idx="158">
                        <c:v>44750</c:v>
                      </c:pt>
                      <c:pt idx="159">
                        <c:v>44743</c:v>
                      </c:pt>
                      <c:pt idx="160">
                        <c:v>44736</c:v>
                      </c:pt>
                      <c:pt idx="161">
                        <c:v>44729</c:v>
                      </c:pt>
                      <c:pt idx="162">
                        <c:v>44722</c:v>
                      </c:pt>
                      <c:pt idx="163">
                        <c:v>44715</c:v>
                      </c:pt>
                      <c:pt idx="164">
                        <c:v>44708</c:v>
                      </c:pt>
                      <c:pt idx="165">
                        <c:v>44701</c:v>
                      </c:pt>
                      <c:pt idx="166">
                        <c:v>44694</c:v>
                      </c:pt>
                      <c:pt idx="167">
                        <c:v>44687</c:v>
                      </c:pt>
                      <c:pt idx="168">
                        <c:v>44680</c:v>
                      </c:pt>
                      <c:pt idx="169">
                        <c:v>44673</c:v>
                      </c:pt>
                      <c:pt idx="170">
                        <c:v>44666</c:v>
                      </c:pt>
                      <c:pt idx="171">
                        <c:v>44659</c:v>
                      </c:pt>
                      <c:pt idx="172">
                        <c:v>44652</c:v>
                      </c:pt>
                      <c:pt idx="173">
                        <c:v>44645</c:v>
                      </c:pt>
                      <c:pt idx="174">
                        <c:v>44638</c:v>
                      </c:pt>
                      <c:pt idx="175">
                        <c:v>44631</c:v>
                      </c:pt>
                      <c:pt idx="176">
                        <c:v>44624</c:v>
                      </c:pt>
                      <c:pt idx="177">
                        <c:v>44617</c:v>
                      </c:pt>
                      <c:pt idx="178">
                        <c:v>44610</c:v>
                      </c:pt>
                      <c:pt idx="179">
                        <c:v>44603</c:v>
                      </c:pt>
                      <c:pt idx="180">
                        <c:v>44596</c:v>
                      </c:pt>
                      <c:pt idx="181">
                        <c:v>44589</c:v>
                      </c:pt>
                      <c:pt idx="182">
                        <c:v>44582</c:v>
                      </c:pt>
                      <c:pt idx="183">
                        <c:v>44575</c:v>
                      </c:pt>
                      <c:pt idx="184">
                        <c:v>44568</c:v>
                      </c:pt>
                      <c:pt idx="185">
                        <c:v>44561</c:v>
                      </c:pt>
                      <c:pt idx="186">
                        <c:v>44554</c:v>
                      </c:pt>
                      <c:pt idx="187">
                        <c:v>44547</c:v>
                      </c:pt>
                      <c:pt idx="188">
                        <c:v>44540</c:v>
                      </c:pt>
                      <c:pt idx="189">
                        <c:v>44533</c:v>
                      </c:pt>
                      <c:pt idx="190">
                        <c:v>44526</c:v>
                      </c:pt>
                      <c:pt idx="191">
                        <c:v>44519</c:v>
                      </c:pt>
                      <c:pt idx="192">
                        <c:v>44512</c:v>
                      </c:pt>
                      <c:pt idx="193">
                        <c:v>44505</c:v>
                      </c:pt>
                      <c:pt idx="194">
                        <c:v>44498</c:v>
                      </c:pt>
                      <c:pt idx="195">
                        <c:v>44491</c:v>
                      </c:pt>
                      <c:pt idx="196">
                        <c:v>44484</c:v>
                      </c:pt>
                      <c:pt idx="197">
                        <c:v>44477</c:v>
                      </c:pt>
                      <c:pt idx="198">
                        <c:v>44470</c:v>
                      </c:pt>
                      <c:pt idx="199">
                        <c:v>44463</c:v>
                      </c:pt>
                      <c:pt idx="200">
                        <c:v>44456</c:v>
                      </c:pt>
                      <c:pt idx="201">
                        <c:v>44449</c:v>
                      </c:pt>
                      <c:pt idx="202">
                        <c:v>44442</c:v>
                      </c:pt>
                      <c:pt idx="203">
                        <c:v>44435</c:v>
                      </c:pt>
                      <c:pt idx="204">
                        <c:v>44428</c:v>
                      </c:pt>
                      <c:pt idx="205">
                        <c:v>44421</c:v>
                      </c:pt>
                      <c:pt idx="206">
                        <c:v>44414</c:v>
                      </c:pt>
                      <c:pt idx="207">
                        <c:v>44407</c:v>
                      </c:pt>
                      <c:pt idx="208">
                        <c:v>44400</c:v>
                      </c:pt>
                      <c:pt idx="209">
                        <c:v>44393</c:v>
                      </c:pt>
                      <c:pt idx="210">
                        <c:v>44386</c:v>
                      </c:pt>
                      <c:pt idx="211">
                        <c:v>44379</c:v>
                      </c:pt>
                      <c:pt idx="212">
                        <c:v>44372</c:v>
                      </c:pt>
                      <c:pt idx="213">
                        <c:v>44365</c:v>
                      </c:pt>
                      <c:pt idx="214">
                        <c:v>44358</c:v>
                      </c:pt>
                      <c:pt idx="215">
                        <c:v>44351</c:v>
                      </c:pt>
                      <c:pt idx="216">
                        <c:v>44344</c:v>
                      </c:pt>
                      <c:pt idx="217">
                        <c:v>44337</c:v>
                      </c:pt>
                      <c:pt idx="218">
                        <c:v>44330</c:v>
                      </c:pt>
                      <c:pt idx="219">
                        <c:v>44323</c:v>
                      </c:pt>
                      <c:pt idx="220">
                        <c:v>44316</c:v>
                      </c:pt>
                      <c:pt idx="221">
                        <c:v>44309</c:v>
                      </c:pt>
                      <c:pt idx="222">
                        <c:v>44302</c:v>
                      </c:pt>
                      <c:pt idx="223">
                        <c:v>44295</c:v>
                      </c:pt>
                      <c:pt idx="224">
                        <c:v>44288</c:v>
                      </c:pt>
                      <c:pt idx="225">
                        <c:v>44281</c:v>
                      </c:pt>
                      <c:pt idx="226">
                        <c:v>44274</c:v>
                      </c:pt>
                      <c:pt idx="227">
                        <c:v>44267</c:v>
                      </c:pt>
                      <c:pt idx="228">
                        <c:v>44260</c:v>
                      </c:pt>
                      <c:pt idx="229">
                        <c:v>44253</c:v>
                      </c:pt>
                      <c:pt idx="230">
                        <c:v>44246</c:v>
                      </c:pt>
                      <c:pt idx="231">
                        <c:v>44239</c:v>
                      </c:pt>
                      <c:pt idx="232">
                        <c:v>44232</c:v>
                      </c:pt>
                      <c:pt idx="233">
                        <c:v>44225</c:v>
                      </c:pt>
                      <c:pt idx="234">
                        <c:v>44218</c:v>
                      </c:pt>
                      <c:pt idx="235">
                        <c:v>44211</c:v>
                      </c:pt>
                      <c:pt idx="236">
                        <c:v>44204</c:v>
                      </c:pt>
                      <c:pt idx="237">
                        <c:v>44197</c:v>
                      </c:pt>
                      <c:pt idx="238">
                        <c:v>44190</c:v>
                      </c:pt>
                      <c:pt idx="239">
                        <c:v>44183</c:v>
                      </c:pt>
                      <c:pt idx="240">
                        <c:v>44176</c:v>
                      </c:pt>
                      <c:pt idx="241">
                        <c:v>44169</c:v>
                      </c:pt>
                      <c:pt idx="242">
                        <c:v>44162</c:v>
                      </c:pt>
                      <c:pt idx="243">
                        <c:v>44155</c:v>
                      </c:pt>
                      <c:pt idx="244">
                        <c:v>44148</c:v>
                      </c:pt>
                      <c:pt idx="245">
                        <c:v>44141</c:v>
                      </c:pt>
                      <c:pt idx="246">
                        <c:v>44134</c:v>
                      </c:pt>
                      <c:pt idx="247">
                        <c:v>44127</c:v>
                      </c:pt>
                      <c:pt idx="248">
                        <c:v>44120</c:v>
                      </c:pt>
                      <c:pt idx="249">
                        <c:v>44113</c:v>
                      </c:pt>
                      <c:pt idx="250">
                        <c:v>44106</c:v>
                      </c:pt>
                      <c:pt idx="251">
                        <c:v>44099</c:v>
                      </c:pt>
                      <c:pt idx="252">
                        <c:v>44092</c:v>
                      </c:pt>
                      <c:pt idx="253">
                        <c:v>44085</c:v>
                      </c:pt>
                      <c:pt idx="254">
                        <c:v>44078</c:v>
                      </c:pt>
                      <c:pt idx="255">
                        <c:v>44071</c:v>
                      </c:pt>
                      <c:pt idx="256">
                        <c:v>44064</c:v>
                      </c:pt>
                      <c:pt idx="257">
                        <c:v>44057</c:v>
                      </c:pt>
                      <c:pt idx="258">
                        <c:v>44050</c:v>
                      </c:pt>
                      <c:pt idx="259">
                        <c:v>44043</c:v>
                      </c:pt>
                      <c:pt idx="260">
                        <c:v>44036</c:v>
                      </c:pt>
                      <c:pt idx="261">
                        <c:v>44029</c:v>
                      </c:pt>
                      <c:pt idx="262">
                        <c:v>44022</c:v>
                      </c:pt>
                      <c:pt idx="263">
                        <c:v>44015</c:v>
                      </c:pt>
                      <c:pt idx="264">
                        <c:v>44008</c:v>
                      </c:pt>
                      <c:pt idx="265">
                        <c:v>44001</c:v>
                      </c:pt>
                      <c:pt idx="266">
                        <c:v>43994</c:v>
                      </c:pt>
                      <c:pt idx="267">
                        <c:v>43987</c:v>
                      </c:pt>
                      <c:pt idx="268">
                        <c:v>43980</c:v>
                      </c:pt>
                      <c:pt idx="269">
                        <c:v>43973</c:v>
                      </c:pt>
                      <c:pt idx="270">
                        <c:v>43966</c:v>
                      </c:pt>
                      <c:pt idx="271">
                        <c:v>43959</c:v>
                      </c:pt>
                      <c:pt idx="272">
                        <c:v>43952</c:v>
                      </c:pt>
                      <c:pt idx="273">
                        <c:v>43945</c:v>
                      </c:pt>
                      <c:pt idx="274">
                        <c:v>43938</c:v>
                      </c:pt>
                      <c:pt idx="275">
                        <c:v>43931</c:v>
                      </c:pt>
                      <c:pt idx="276">
                        <c:v>43924</c:v>
                      </c:pt>
                      <c:pt idx="277">
                        <c:v>43917</c:v>
                      </c:pt>
                      <c:pt idx="278">
                        <c:v>43910</c:v>
                      </c:pt>
                      <c:pt idx="279">
                        <c:v>43903</c:v>
                      </c:pt>
                      <c:pt idx="280">
                        <c:v>43896</c:v>
                      </c:pt>
                      <c:pt idx="281">
                        <c:v>43889</c:v>
                      </c:pt>
                      <c:pt idx="282">
                        <c:v>43882</c:v>
                      </c:pt>
                      <c:pt idx="283">
                        <c:v>43875</c:v>
                      </c:pt>
                      <c:pt idx="284">
                        <c:v>43868</c:v>
                      </c:pt>
                      <c:pt idx="285">
                        <c:v>43861</c:v>
                      </c:pt>
                      <c:pt idx="286">
                        <c:v>43854</c:v>
                      </c:pt>
                      <c:pt idx="287">
                        <c:v>43847</c:v>
                      </c:pt>
                      <c:pt idx="288">
                        <c:v>43840</c:v>
                      </c:pt>
                      <c:pt idx="289">
                        <c:v>43833</c:v>
                      </c:pt>
                      <c:pt idx="290">
                        <c:v>43826</c:v>
                      </c:pt>
                      <c:pt idx="291">
                        <c:v>43819</c:v>
                      </c:pt>
                      <c:pt idx="292">
                        <c:v>43812</c:v>
                      </c:pt>
                      <c:pt idx="293">
                        <c:v>43805</c:v>
                      </c:pt>
                      <c:pt idx="294">
                        <c:v>43798</c:v>
                      </c:pt>
                      <c:pt idx="295">
                        <c:v>43791</c:v>
                      </c:pt>
                      <c:pt idx="296">
                        <c:v>43784</c:v>
                      </c:pt>
                      <c:pt idx="297">
                        <c:v>43777</c:v>
                      </c:pt>
                      <c:pt idx="298">
                        <c:v>43770</c:v>
                      </c:pt>
                      <c:pt idx="299">
                        <c:v>43763</c:v>
                      </c:pt>
                      <c:pt idx="300">
                        <c:v>43756</c:v>
                      </c:pt>
                      <c:pt idx="301">
                        <c:v>43749</c:v>
                      </c:pt>
                      <c:pt idx="302">
                        <c:v>43742</c:v>
                      </c:pt>
                      <c:pt idx="303">
                        <c:v>43735</c:v>
                      </c:pt>
                      <c:pt idx="304">
                        <c:v>43728</c:v>
                      </c:pt>
                      <c:pt idx="305">
                        <c:v>43721</c:v>
                      </c:pt>
                      <c:pt idx="306">
                        <c:v>43714</c:v>
                      </c:pt>
                      <c:pt idx="307">
                        <c:v>43707</c:v>
                      </c:pt>
                      <c:pt idx="308">
                        <c:v>43700</c:v>
                      </c:pt>
                      <c:pt idx="309">
                        <c:v>43693</c:v>
                      </c:pt>
                      <c:pt idx="310">
                        <c:v>43686</c:v>
                      </c:pt>
                      <c:pt idx="311">
                        <c:v>43679</c:v>
                      </c:pt>
                      <c:pt idx="312">
                        <c:v>43672</c:v>
                      </c:pt>
                      <c:pt idx="313">
                        <c:v>43665</c:v>
                      </c:pt>
                      <c:pt idx="314">
                        <c:v>43658</c:v>
                      </c:pt>
                      <c:pt idx="315">
                        <c:v>43651</c:v>
                      </c:pt>
                      <c:pt idx="316">
                        <c:v>43644</c:v>
                      </c:pt>
                      <c:pt idx="317">
                        <c:v>43637</c:v>
                      </c:pt>
                      <c:pt idx="318">
                        <c:v>43630</c:v>
                      </c:pt>
                      <c:pt idx="319">
                        <c:v>43623</c:v>
                      </c:pt>
                      <c:pt idx="320">
                        <c:v>43616</c:v>
                      </c:pt>
                      <c:pt idx="321">
                        <c:v>43609</c:v>
                      </c:pt>
                      <c:pt idx="322">
                        <c:v>43602</c:v>
                      </c:pt>
                      <c:pt idx="323">
                        <c:v>43595</c:v>
                      </c:pt>
                      <c:pt idx="324">
                        <c:v>43588</c:v>
                      </c:pt>
                      <c:pt idx="325">
                        <c:v>43581</c:v>
                      </c:pt>
                      <c:pt idx="326">
                        <c:v>43574</c:v>
                      </c:pt>
                      <c:pt idx="327">
                        <c:v>43567</c:v>
                      </c:pt>
                      <c:pt idx="328">
                        <c:v>43560</c:v>
                      </c:pt>
                      <c:pt idx="329">
                        <c:v>43553</c:v>
                      </c:pt>
                      <c:pt idx="330">
                        <c:v>43546</c:v>
                      </c:pt>
                      <c:pt idx="331">
                        <c:v>43539</c:v>
                      </c:pt>
                      <c:pt idx="332">
                        <c:v>43532</c:v>
                      </c:pt>
                      <c:pt idx="333">
                        <c:v>43525</c:v>
                      </c:pt>
                      <c:pt idx="334">
                        <c:v>43518</c:v>
                      </c:pt>
                      <c:pt idx="335">
                        <c:v>43511</c:v>
                      </c:pt>
                      <c:pt idx="336">
                        <c:v>43504</c:v>
                      </c:pt>
                      <c:pt idx="337">
                        <c:v>43497</c:v>
                      </c:pt>
                      <c:pt idx="338">
                        <c:v>43490</c:v>
                      </c:pt>
                      <c:pt idx="339">
                        <c:v>43483</c:v>
                      </c:pt>
                      <c:pt idx="340">
                        <c:v>43476</c:v>
                      </c:pt>
                      <c:pt idx="341">
                        <c:v>43469</c:v>
                      </c:pt>
                      <c:pt idx="342">
                        <c:v>43462</c:v>
                      </c:pt>
                      <c:pt idx="343">
                        <c:v>43455</c:v>
                      </c:pt>
                      <c:pt idx="344">
                        <c:v>43448</c:v>
                      </c:pt>
                      <c:pt idx="345">
                        <c:v>43441</c:v>
                      </c:pt>
                      <c:pt idx="346">
                        <c:v>43434</c:v>
                      </c:pt>
                      <c:pt idx="347">
                        <c:v>43427</c:v>
                      </c:pt>
                      <c:pt idx="348">
                        <c:v>43420</c:v>
                      </c:pt>
                      <c:pt idx="349">
                        <c:v>43413</c:v>
                      </c:pt>
                      <c:pt idx="350">
                        <c:v>43406</c:v>
                      </c:pt>
                      <c:pt idx="351">
                        <c:v>43399</c:v>
                      </c:pt>
                      <c:pt idx="352">
                        <c:v>43392</c:v>
                      </c:pt>
                      <c:pt idx="353">
                        <c:v>43385</c:v>
                      </c:pt>
                      <c:pt idx="354">
                        <c:v>43378</c:v>
                      </c:pt>
                      <c:pt idx="355">
                        <c:v>43371</c:v>
                      </c:pt>
                      <c:pt idx="356">
                        <c:v>43364</c:v>
                      </c:pt>
                      <c:pt idx="357">
                        <c:v>43357</c:v>
                      </c:pt>
                      <c:pt idx="358">
                        <c:v>43350</c:v>
                      </c:pt>
                      <c:pt idx="359">
                        <c:v>43343</c:v>
                      </c:pt>
                      <c:pt idx="360">
                        <c:v>43336</c:v>
                      </c:pt>
                      <c:pt idx="361">
                        <c:v>43329</c:v>
                      </c:pt>
                      <c:pt idx="362">
                        <c:v>43322</c:v>
                      </c:pt>
                      <c:pt idx="363">
                        <c:v>43315</c:v>
                      </c:pt>
                      <c:pt idx="364">
                        <c:v>43308</c:v>
                      </c:pt>
                      <c:pt idx="365">
                        <c:v>43301</c:v>
                      </c:pt>
                      <c:pt idx="366">
                        <c:v>43294</c:v>
                      </c:pt>
                      <c:pt idx="367">
                        <c:v>43287</c:v>
                      </c:pt>
                      <c:pt idx="368">
                        <c:v>43280</c:v>
                      </c:pt>
                      <c:pt idx="369">
                        <c:v>43273</c:v>
                      </c:pt>
                      <c:pt idx="370">
                        <c:v>43266</c:v>
                      </c:pt>
                      <c:pt idx="371">
                        <c:v>43259</c:v>
                      </c:pt>
                      <c:pt idx="372">
                        <c:v>43252</c:v>
                      </c:pt>
                      <c:pt idx="373">
                        <c:v>43245</c:v>
                      </c:pt>
                      <c:pt idx="374">
                        <c:v>43238</c:v>
                      </c:pt>
                      <c:pt idx="375">
                        <c:v>43231</c:v>
                      </c:pt>
                      <c:pt idx="376">
                        <c:v>43224</c:v>
                      </c:pt>
                      <c:pt idx="377">
                        <c:v>43217</c:v>
                      </c:pt>
                      <c:pt idx="378">
                        <c:v>43210</c:v>
                      </c:pt>
                      <c:pt idx="379">
                        <c:v>43203</c:v>
                      </c:pt>
                      <c:pt idx="380">
                        <c:v>43196</c:v>
                      </c:pt>
                      <c:pt idx="381">
                        <c:v>43189</c:v>
                      </c:pt>
                      <c:pt idx="382">
                        <c:v>43182</c:v>
                      </c:pt>
                      <c:pt idx="383">
                        <c:v>43175</c:v>
                      </c:pt>
                      <c:pt idx="384">
                        <c:v>43168</c:v>
                      </c:pt>
                      <c:pt idx="385">
                        <c:v>43161</c:v>
                      </c:pt>
                      <c:pt idx="386">
                        <c:v>43154</c:v>
                      </c:pt>
                      <c:pt idx="387">
                        <c:v>43147</c:v>
                      </c:pt>
                      <c:pt idx="388">
                        <c:v>43140</c:v>
                      </c:pt>
                      <c:pt idx="389">
                        <c:v>43133</c:v>
                      </c:pt>
                      <c:pt idx="390">
                        <c:v>43126</c:v>
                      </c:pt>
                      <c:pt idx="391">
                        <c:v>43119</c:v>
                      </c:pt>
                      <c:pt idx="392">
                        <c:v>43112</c:v>
                      </c:pt>
                      <c:pt idx="393">
                        <c:v>43105</c:v>
                      </c:pt>
                      <c:pt idx="394">
                        <c:v>43098</c:v>
                      </c:pt>
                      <c:pt idx="395">
                        <c:v>43091</c:v>
                      </c:pt>
                      <c:pt idx="396">
                        <c:v>43084</c:v>
                      </c:pt>
                      <c:pt idx="397">
                        <c:v>43077</c:v>
                      </c:pt>
                      <c:pt idx="398">
                        <c:v>43070</c:v>
                      </c:pt>
                      <c:pt idx="399">
                        <c:v>43063</c:v>
                      </c:pt>
                      <c:pt idx="400">
                        <c:v>43056</c:v>
                      </c:pt>
                      <c:pt idx="401">
                        <c:v>43049</c:v>
                      </c:pt>
                      <c:pt idx="402">
                        <c:v>43042</c:v>
                      </c:pt>
                      <c:pt idx="403">
                        <c:v>43035</c:v>
                      </c:pt>
                      <c:pt idx="404">
                        <c:v>43028</c:v>
                      </c:pt>
                      <c:pt idx="405">
                        <c:v>43021</c:v>
                      </c:pt>
                      <c:pt idx="406">
                        <c:v>43014</c:v>
                      </c:pt>
                      <c:pt idx="407">
                        <c:v>43007</c:v>
                      </c:pt>
                      <c:pt idx="408">
                        <c:v>43000</c:v>
                      </c:pt>
                      <c:pt idx="409">
                        <c:v>42993</c:v>
                      </c:pt>
                      <c:pt idx="410">
                        <c:v>42986</c:v>
                      </c:pt>
                      <c:pt idx="411">
                        <c:v>42979</c:v>
                      </c:pt>
                      <c:pt idx="412">
                        <c:v>42972</c:v>
                      </c:pt>
                      <c:pt idx="413">
                        <c:v>42965</c:v>
                      </c:pt>
                      <c:pt idx="414">
                        <c:v>42958</c:v>
                      </c:pt>
                      <c:pt idx="415">
                        <c:v>42951</c:v>
                      </c:pt>
                      <c:pt idx="416">
                        <c:v>42944</c:v>
                      </c:pt>
                      <c:pt idx="417">
                        <c:v>42937</c:v>
                      </c:pt>
                      <c:pt idx="418">
                        <c:v>42930</c:v>
                      </c:pt>
                      <c:pt idx="419">
                        <c:v>42923</c:v>
                      </c:pt>
                      <c:pt idx="420">
                        <c:v>42916</c:v>
                      </c:pt>
                      <c:pt idx="421">
                        <c:v>42909</c:v>
                      </c:pt>
                      <c:pt idx="422">
                        <c:v>42902</c:v>
                      </c:pt>
                      <c:pt idx="423">
                        <c:v>42895</c:v>
                      </c:pt>
                      <c:pt idx="424">
                        <c:v>42888</c:v>
                      </c:pt>
                      <c:pt idx="425">
                        <c:v>42881</c:v>
                      </c:pt>
                      <c:pt idx="426">
                        <c:v>42874</c:v>
                      </c:pt>
                      <c:pt idx="427">
                        <c:v>42867</c:v>
                      </c:pt>
                      <c:pt idx="428">
                        <c:v>42860</c:v>
                      </c:pt>
                      <c:pt idx="429">
                        <c:v>42853</c:v>
                      </c:pt>
                      <c:pt idx="430">
                        <c:v>42846</c:v>
                      </c:pt>
                      <c:pt idx="431">
                        <c:v>42839</c:v>
                      </c:pt>
                      <c:pt idx="432">
                        <c:v>42832</c:v>
                      </c:pt>
                      <c:pt idx="433">
                        <c:v>42825</c:v>
                      </c:pt>
                      <c:pt idx="434">
                        <c:v>42818</c:v>
                      </c:pt>
                      <c:pt idx="435">
                        <c:v>42811</c:v>
                      </c:pt>
                      <c:pt idx="436">
                        <c:v>42804</c:v>
                      </c:pt>
                      <c:pt idx="437">
                        <c:v>42797</c:v>
                      </c:pt>
                      <c:pt idx="438">
                        <c:v>42790</c:v>
                      </c:pt>
                      <c:pt idx="439">
                        <c:v>42783</c:v>
                      </c:pt>
                      <c:pt idx="440">
                        <c:v>42776</c:v>
                      </c:pt>
                      <c:pt idx="441">
                        <c:v>42769</c:v>
                      </c:pt>
                      <c:pt idx="442">
                        <c:v>42762</c:v>
                      </c:pt>
                      <c:pt idx="443">
                        <c:v>42755</c:v>
                      </c:pt>
                      <c:pt idx="444">
                        <c:v>42748</c:v>
                      </c:pt>
                      <c:pt idx="445">
                        <c:v>42741</c:v>
                      </c:pt>
                      <c:pt idx="446">
                        <c:v>42734</c:v>
                      </c:pt>
                      <c:pt idx="447">
                        <c:v>42727</c:v>
                      </c:pt>
                      <c:pt idx="448">
                        <c:v>42720</c:v>
                      </c:pt>
                      <c:pt idx="449">
                        <c:v>42713</c:v>
                      </c:pt>
                      <c:pt idx="450">
                        <c:v>42706</c:v>
                      </c:pt>
                      <c:pt idx="451">
                        <c:v>42699</c:v>
                      </c:pt>
                      <c:pt idx="452">
                        <c:v>42692</c:v>
                      </c:pt>
                      <c:pt idx="453">
                        <c:v>42685</c:v>
                      </c:pt>
                      <c:pt idx="454">
                        <c:v>42678</c:v>
                      </c:pt>
                      <c:pt idx="455">
                        <c:v>42671</c:v>
                      </c:pt>
                      <c:pt idx="456">
                        <c:v>42664</c:v>
                      </c:pt>
                      <c:pt idx="457">
                        <c:v>42657</c:v>
                      </c:pt>
                      <c:pt idx="458">
                        <c:v>42650</c:v>
                      </c:pt>
                      <c:pt idx="459">
                        <c:v>42643</c:v>
                      </c:pt>
                      <c:pt idx="460">
                        <c:v>42636</c:v>
                      </c:pt>
                      <c:pt idx="461">
                        <c:v>42629</c:v>
                      </c:pt>
                      <c:pt idx="462">
                        <c:v>42622</c:v>
                      </c:pt>
                      <c:pt idx="463">
                        <c:v>42615</c:v>
                      </c:pt>
                      <c:pt idx="464">
                        <c:v>42608</c:v>
                      </c:pt>
                      <c:pt idx="465">
                        <c:v>42601</c:v>
                      </c:pt>
                      <c:pt idx="466">
                        <c:v>42594</c:v>
                      </c:pt>
                      <c:pt idx="467">
                        <c:v>42587</c:v>
                      </c:pt>
                      <c:pt idx="468">
                        <c:v>42580</c:v>
                      </c:pt>
                      <c:pt idx="469">
                        <c:v>42573</c:v>
                      </c:pt>
                      <c:pt idx="470">
                        <c:v>42566</c:v>
                      </c:pt>
                      <c:pt idx="471">
                        <c:v>42559</c:v>
                      </c:pt>
                      <c:pt idx="472">
                        <c:v>42552</c:v>
                      </c:pt>
                      <c:pt idx="473">
                        <c:v>42545</c:v>
                      </c:pt>
                      <c:pt idx="474">
                        <c:v>42538</c:v>
                      </c:pt>
                      <c:pt idx="475">
                        <c:v>42531</c:v>
                      </c:pt>
                      <c:pt idx="476">
                        <c:v>42524</c:v>
                      </c:pt>
                      <c:pt idx="477">
                        <c:v>42517</c:v>
                      </c:pt>
                      <c:pt idx="478">
                        <c:v>42510</c:v>
                      </c:pt>
                      <c:pt idx="479">
                        <c:v>42503</c:v>
                      </c:pt>
                      <c:pt idx="480">
                        <c:v>42496</c:v>
                      </c:pt>
                      <c:pt idx="481">
                        <c:v>42489</c:v>
                      </c:pt>
                      <c:pt idx="482">
                        <c:v>42482</c:v>
                      </c:pt>
                      <c:pt idx="483">
                        <c:v>42475</c:v>
                      </c:pt>
                      <c:pt idx="484">
                        <c:v>42468</c:v>
                      </c:pt>
                      <c:pt idx="485">
                        <c:v>42461</c:v>
                      </c:pt>
                      <c:pt idx="486">
                        <c:v>42454</c:v>
                      </c:pt>
                      <c:pt idx="487">
                        <c:v>42447</c:v>
                      </c:pt>
                      <c:pt idx="488">
                        <c:v>42440</c:v>
                      </c:pt>
                      <c:pt idx="489">
                        <c:v>42433</c:v>
                      </c:pt>
                      <c:pt idx="490">
                        <c:v>42426</c:v>
                      </c:pt>
                      <c:pt idx="491">
                        <c:v>42419</c:v>
                      </c:pt>
                      <c:pt idx="492">
                        <c:v>42412</c:v>
                      </c:pt>
                      <c:pt idx="493">
                        <c:v>42405</c:v>
                      </c:pt>
                      <c:pt idx="494">
                        <c:v>42398</c:v>
                      </c:pt>
                      <c:pt idx="495">
                        <c:v>42391</c:v>
                      </c:pt>
                      <c:pt idx="496">
                        <c:v>42384</c:v>
                      </c:pt>
                      <c:pt idx="497">
                        <c:v>42377</c:v>
                      </c:pt>
                      <c:pt idx="498">
                        <c:v>42370</c:v>
                      </c:pt>
                      <c:pt idx="499">
                        <c:v>42363</c:v>
                      </c:pt>
                      <c:pt idx="500">
                        <c:v>42356</c:v>
                      </c:pt>
                      <c:pt idx="501">
                        <c:v>42349</c:v>
                      </c:pt>
                      <c:pt idx="502">
                        <c:v>42342</c:v>
                      </c:pt>
                      <c:pt idx="503">
                        <c:v>42335</c:v>
                      </c:pt>
                      <c:pt idx="504">
                        <c:v>42328</c:v>
                      </c:pt>
                      <c:pt idx="505">
                        <c:v>42321</c:v>
                      </c:pt>
                      <c:pt idx="506">
                        <c:v>42314</c:v>
                      </c:pt>
                      <c:pt idx="507">
                        <c:v>42307</c:v>
                      </c:pt>
                      <c:pt idx="508">
                        <c:v>42300</c:v>
                      </c:pt>
                      <c:pt idx="509">
                        <c:v>42293</c:v>
                      </c:pt>
                      <c:pt idx="510">
                        <c:v>42286</c:v>
                      </c:pt>
                      <c:pt idx="511">
                        <c:v>42279</c:v>
                      </c:pt>
                      <c:pt idx="512">
                        <c:v>42272</c:v>
                      </c:pt>
                      <c:pt idx="513">
                        <c:v>42265</c:v>
                      </c:pt>
                      <c:pt idx="514">
                        <c:v>42258</c:v>
                      </c:pt>
                      <c:pt idx="515">
                        <c:v>42251</c:v>
                      </c:pt>
                      <c:pt idx="516">
                        <c:v>42244</c:v>
                      </c:pt>
                      <c:pt idx="517">
                        <c:v>42237</c:v>
                      </c:pt>
                      <c:pt idx="518">
                        <c:v>42230</c:v>
                      </c:pt>
                      <c:pt idx="519">
                        <c:v>42223</c:v>
                      </c:pt>
                      <c:pt idx="520">
                        <c:v>42216</c:v>
                      </c:pt>
                      <c:pt idx="521">
                        <c:v>42209</c:v>
                      </c:pt>
                      <c:pt idx="522">
                        <c:v>42202</c:v>
                      </c:pt>
                      <c:pt idx="523">
                        <c:v>42195</c:v>
                      </c:pt>
                      <c:pt idx="524">
                        <c:v>42188</c:v>
                      </c:pt>
                      <c:pt idx="525">
                        <c:v>42181</c:v>
                      </c:pt>
                      <c:pt idx="526">
                        <c:v>42174</c:v>
                      </c:pt>
                      <c:pt idx="527">
                        <c:v>42167</c:v>
                      </c:pt>
                      <c:pt idx="528">
                        <c:v>42160</c:v>
                      </c:pt>
                      <c:pt idx="529">
                        <c:v>42153</c:v>
                      </c:pt>
                      <c:pt idx="530">
                        <c:v>42146</c:v>
                      </c:pt>
                      <c:pt idx="531">
                        <c:v>42139</c:v>
                      </c:pt>
                      <c:pt idx="532">
                        <c:v>42132</c:v>
                      </c:pt>
                      <c:pt idx="533">
                        <c:v>42125</c:v>
                      </c:pt>
                      <c:pt idx="534">
                        <c:v>42118</c:v>
                      </c:pt>
                      <c:pt idx="535">
                        <c:v>42111</c:v>
                      </c:pt>
                      <c:pt idx="536">
                        <c:v>42104</c:v>
                      </c:pt>
                      <c:pt idx="537">
                        <c:v>42097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工作表9!$G$3:$G$540</c15:sqref>
                        </c15:formulaRef>
                      </c:ext>
                    </c:extLst>
                    <c:numCache>
                      <c:formatCode>General</c:formatCode>
                      <c:ptCount val="538"/>
                      <c:pt idx="0">
                        <c:v>4.4653</c:v>
                      </c:pt>
                      <c:pt idx="1">
                        <c:v>4.4093</c:v>
                      </c:pt>
                      <c:pt idx="2">
                        <c:v>4.3456999999999999</c:v>
                      </c:pt>
                      <c:pt idx="3">
                        <c:v>4.2769000000000004</c:v>
                      </c:pt>
                      <c:pt idx="4">
                        <c:v>4.3750999999999998</c:v>
                      </c:pt>
                      <c:pt idx="5">
                        <c:v>4.3986999999999998</c:v>
                      </c:pt>
                      <c:pt idx="6">
                        <c:v>4.5056000000000003</c:v>
                      </c:pt>
                      <c:pt idx="7">
                        <c:v>4.4004000000000003</c:v>
                      </c:pt>
                      <c:pt idx="8">
                        <c:v>4.5110000000000001</c:v>
                      </c:pt>
                      <c:pt idx="9">
                        <c:v>4.4770000000000003</c:v>
                      </c:pt>
                      <c:pt idx="10">
                        <c:v>4.3784999999999998</c:v>
                      </c:pt>
                      <c:pt idx="11">
                        <c:v>4.3083</c:v>
                      </c:pt>
                      <c:pt idx="12">
                        <c:v>4.2352999999999996</c:v>
                      </c:pt>
                      <c:pt idx="13">
                        <c:v>4.3249000000000004</c:v>
                      </c:pt>
                      <c:pt idx="14">
                        <c:v>4.4894999999999996</c:v>
                      </c:pt>
                      <c:pt idx="15">
                        <c:v>3.9943</c:v>
                      </c:pt>
                      <c:pt idx="16">
                        <c:v>4.2493999999999996</c:v>
                      </c:pt>
                      <c:pt idx="17">
                        <c:v>4.2462</c:v>
                      </c:pt>
                      <c:pt idx="18">
                        <c:v>4.3121</c:v>
                      </c:pt>
                      <c:pt idx="19">
                        <c:v>4.3010999999999999</c:v>
                      </c:pt>
                      <c:pt idx="20">
                        <c:v>4.2081999999999997</c:v>
                      </c:pt>
                      <c:pt idx="21">
                        <c:v>4.4313000000000002</c:v>
                      </c:pt>
                      <c:pt idx="22">
                        <c:v>4.4762000000000004</c:v>
                      </c:pt>
                      <c:pt idx="23">
                        <c:v>4.4946999999999999</c:v>
                      </c:pt>
                      <c:pt idx="24">
                        <c:v>4.5387000000000004</c:v>
                      </c:pt>
                      <c:pt idx="25">
                        <c:v>4.6214000000000004</c:v>
                      </c:pt>
                      <c:pt idx="26">
                        <c:v>4.6269999999999998</c:v>
                      </c:pt>
                      <c:pt idx="27">
                        <c:v>4.7591999999999999</c:v>
                      </c:pt>
                      <c:pt idx="28">
                        <c:v>4.5975000000000001</c:v>
                      </c:pt>
                      <c:pt idx="29">
                        <c:v>4.6253000000000002</c:v>
                      </c:pt>
                      <c:pt idx="30">
                        <c:v>4.5221999999999998</c:v>
                      </c:pt>
                      <c:pt idx="31">
                        <c:v>4.3967000000000001</c:v>
                      </c:pt>
                      <c:pt idx="32">
                        <c:v>4.1528999999999998</c:v>
                      </c:pt>
                      <c:pt idx="33">
                        <c:v>4.1684999999999999</c:v>
                      </c:pt>
                      <c:pt idx="34">
                        <c:v>4.4001999999999999</c:v>
                      </c:pt>
                      <c:pt idx="35">
                        <c:v>4.4394</c:v>
                      </c:pt>
                      <c:pt idx="36">
                        <c:v>4.3042999999999996</c:v>
                      </c:pt>
                      <c:pt idx="37">
                        <c:v>4.3836000000000004</c:v>
                      </c:pt>
                      <c:pt idx="38">
                        <c:v>4.2398999999999996</c:v>
                      </c:pt>
                      <c:pt idx="39">
                        <c:v>4.0827999999999998</c:v>
                      </c:pt>
                      <c:pt idx="40">
                        <c:v>4.1002999999999998</c:v>
                      </c:pt>
                      <c:pt idx="41">
                        <c:v>3.9672000000000001</c:v>
                      </c:pt>
                      <c:pt idx="42">
                        <c:v>3.7505999999999999</c:v>
                      </c:pt>
                      <c:pt idx="43">
                        <c:v>3.7412999999999998</c:v>
                      </c:pt>
                      <c:pt idx="44">
                        <c:v>3.6513</c:v>
                      </c:pt>
                      <c:pt idx="45">
                        <c:v>3.7080000000000002</c:v>
                      </c:pt>
                      <c:pt idx="46">
                        <c:v>3.9034</c:v>
                      </c:pt>
                      <c:pt idx="47">
                        <c:v>3.7989999999999999</c:v>
                      </c:pt>
                      <c:pt idx="48">
                        <c:v>3.8826000000000001</c:v>
                      </c:pt>
                      <c:pt idx="49">
                        <c:v>3.9398</c:v>
                      </c:pt>
                      <c:pt idx="50">
                        <c:v>3.7904</c:v>
                      </c:pt>
                      <c:pt idx="51">
                        <c:v>4.1939000000000002</c:v>
                      </c:pt>
                      <c:pt idx="52">
                        <c:v>4.2389000000000001</c:v>
                      </c:pt>
                      <c:pt idx="53">
                        <c:v>4.1829000000000001</c:v>
                      </c:pt>
                      <c:pt idx="54">
                        <c:v>4.2784000000000004</c:v>
                      </c:pt>
                      <c:pt idx="55">
                        <c:v>4.3960999999999997</c:v>
                      </c:pt>
                      <c:pt idx="56">
                        <c:v>4.2553999999999998</c:v>
                      </c:pt>
                      <c:pt idx="57">
                        <c:v>4.2209000000000003</c:v>
                      </c:pt>
                      <c:pt idx="58">
                        <c:v>4.4335000000000004</c:v>
                      </c:pt>
                      <c:pt idx="59">
                        <c:v>4.4984999999999999</c:v>
                      </c:pt>
                      <c:pt idx="60">
                        <c:v>4.4649999999999999</c:v>
                      </c:pt>
                      <c:pt idx="61">
                        <c:v>4.4198000000000004</c:v>
                      </c:pt>
                      <c:pt idx="62">
                        <c:v>4.4962999999999997</c:v>
                      </c:pt>
                      <c:pt idx="63">
                        <c:v>4.5076999999999998</c:v>
                      </c:pt>
                      <c:pt idx="64">
                        <c:v>4.6630000000000003</c:v>
                      </c:pt>
                      <c:pt idx="65">
                        <c:v>4.6207000000000003</c:v>
                      </c:pt>
                      <c:pt idx="66">
                        <c:v>4.5216000000000003</c:v>
                      </c:pt>
                      <c:pt idx="67">
                        <c:v>4.4016000000000002</c:v>
                      </c:pt>
                      <c:pt idx="68">
                        <c:v>4.2003000000000004</c:v>
                      </c:pt>
                      <c:pt idx="69">
                        <c:v>4.1981000000000002</c:v>
                      </c:pt>
                      <c:pt idx="70">
                        <c:v>4.3063000000000002</c:v>
                      </c:pt>
                      <c:pt idx="71">
                        <c:v>4.0749000000000004</c:v>
                      </c:pt>
                      <c:pt idx="72">
                        <c:v>4.1798000000000002</c:v>
                      </c:pt>
                      <c:pt idx="73">
                        <c:v>4.2480000000000002</c:v>
                      </c:pt>
                      <c:pt idx="74">
                        <c:v>4.2792000000000003</c:v>
                      </c:pt>
                      <c:pt idx="75">
                        <c:v>4.1753999999999998</c:v>
                      </c:pt>
                      <c:pt idx="76">
                        <c:v>4.0198999999999998</c:v>
                      </c:pt>
                      <c:pt idx="77">
                        <c:v>4.1372999999999998</c:v>
                      </c:pt>
                      <c:pt idx="78">
                        <c:v>4.1226000000000003</c:v>
                      </c:pt>
                      <c:pt idx="79">
                        <c:v>3.9390000000000001</c:v>
                      </c:pt>
                      <c:pt idx="80">
                        <c:v>4.0457000000000001</c:v>
                      </c:pt>
                      <c:pt idx="81">
                        <c:v>3.8791000000000002</c:v>
                      </c:pt>
                      <c:pt idx="82">
                        <c:v>3.895</c:v>
                      </c:pt>
                      <c:pt idx="83">
                        <c:v>3.911</c:v>
                      </c:pt>
                      <c:pt idx="84">
                        <c:v>4.2256</c:v>
                      </c:pt>
                      <c:pt idx="85">
                        <c:v>4.1955999999999998</c:v>
                      </c:pt>
                      <c:pt idx="86">
                        <c:v>4.4664999999999999</c:v>
                      </c:pt>
                      <c:pt idx="87">
                        <c:v>4.4353999999999996</c:v>
                      </c:pt>
                      <c:pt idx="88">
                        <c:v>4.6517999999999997</c:v>
                      </c:pt>
                      <c:pt idx="89">
                        <c:v>4.5724</c:v>
                      </c:pt>
                      <c:pt idx="90">
                        <c:v>4.8346</c:v>
                      </c:pt>
                      <c:pt idx="91">
                        <c:v>4.9137000000000004</c:v>
                      </c:pt>
                      <c:pt idx="92">
                        <c:v>4.6124000000000001</c:v>
                      </c:pt>
                      <c:pt idx="93">
                        <c:v>4.8009000000000004</c:v>
                      </c:pt>
                      <c:pt idx="94">
                        <c:v>4.5711000000000004</c:v>
                      </c:pt>
                      <c:pt idx="95">
                        <c:v>4.4337</c:v>
                      </c:pt>
                      <c:pt idx="96">
                        <c:v>4.3323999999999998</c:v>
                      </c:pt>
                      <c:pt idx="97">
                        <c:v>4.2641</c:v>
                      </c:pt>
                      <c:pt idx="98">
                        <c:v>4.1787999999999998</c:v>
                      </c:pt>
                      <c:pt idx="99">
                        <c:v>4.2354000000000003</c:v>
                      </c:pt>
                      <c:pt idx="100">
                        <c:v>4.2545999999999999</c:v>
                      </c:pt>
                      <c:pt idx="101">
                        <c:v>4.1521999999999997</c:v>
                      </c:pt>
                      <c:pt idx="102">
                        <c:v>4.0338000000000003</c:v>
                      </c:pt>
                      <c:pt idx="103">
                        <c:v>3.9506999999999999</c:v>
                      </c:pt>
                      <c:pt idx="104">
                        <c:v>3.8349000000000002</c:v>
                      </c:pt>
                      <c:pt idx="105">
                        <c:v>3.8321999999999998</c:v>
                      </c:pt>
                      <c:pt idx="106">
                        <c:v>4.0616000000000003</c:v>
                      </c:pt>
                      <c:pt idx="107">
                        <c:v>3.8367</c:v>
                      </c:pt>
                      <c:pt idx="108">
                        <c:v>3.7347000000000001</c:v>
                      </c:pt>
                      <c:pt idx="109">
                        <c:v>3.7612999999999999</c:v>
                      </c:pt>
                      <c:pt idx="110">
                        <c:v>3.7393999999999998</c:v>
                      </c:pt>
                      <c:pt idx="111">
                        <c:v>3.6907000000000001</c:v>
                      </c:pt>
                      <c:pt idx="112">
                        <c:v>3.7982999999999998</c:v>
                      </c:pt>
                      <c:pt idx="113">
                        <c:v>3.6726000000000001</c:v>
                      </c:pt>
                      <c:pt idx="114">
                        <c:v>3.4624999999999999</c:v>
                      </c:pt>
                      <c:pt idx="115">
                        <c:v>3.4369999999999998</c:v>
                      </c:pt>
                      <c:pt idx="116">
                        <c:v>3.4220000000000002</c:v>
                      </c:pt>
                      <c:pt idx="117">
                        <c:v>3.5718000000000001</c:v>
                      </c:pt>
                      <c:pt idx="118">
                        <c:v>3.5127999999999999</c:v>
                      </c:pt>
                      <c:pt idx="119">
                        <c:v>3.3906000000000001</c:v>
                      </c:pt>
                      <c:pt idx="120">
                        <c:v>3.4676</c:v>
                      </c:pt>
                      <c:pt idx="121">
                        <c:v>3.3761999999999999</c:v>
                      </c:pt>
                      <c:pt idx="122">
                        <c:v>3.4285999999999999</c:v>
                      </c:pt>
                      <c:pt idx="123">
                        <c:v>3.6987000000000001</c:v>
                      </c:pt>
                      <c:pt idx="124">
                        <c:v>3.9517000000000002</c:v>
                      </c:pt>
                      <c:pt idx="125">
                        <c:v>3.9432</c:v>
                      </c:pt>
                      <c:pt idx="126">
                        <c:v>3.8148</c:v>
                      </c:pt>
                      <c:pt idx="127">
                        <c:v>3.7320000000000002</c:v>
                      </c:pt>
                      <c:pt idx="128">
                        <c:v>3.5246</c:v>
                      </c:pt>
                      <c:pt idx="129">
                        <c:v>3.5034999999999998</c:v>
                      </c:pt>
                      <c:pt idx="130">
                        <c:v>3.4786999999999999</c:v>
                      </c:pt>
                      <c:pt idx="131">
                        <c:v>3.5034999999999998</c:v>
                      </c:pt>
                      <c:pt idx="132">
                        <c:v>3.5579999999999998</c:v>
                      </c:pt>
                      <c:pt idx="133">
                        <c:v>3.8748</c:v>
                      </c:pt>
                      <c:pt idx="134">
                        <c:v>3.7471999999999999</c:v>
                      </c:pt>
                      <c:pt idx="135">
                        <c:v>3.4822000000000002</c:v>
                      </c:pt>
                      <c:pt idx="136">
                        <c:v>3.5783</c:v>
                      </c:pt>
                      <c:pt idx="137">
                        <c:v>3.4862000000000002</c:v>
                      </c:pt>
                      <c:pt idx="138">
                        <c:v>3.6776</c:v>
                      </c:pt>
                      <c:pt idx="139">
                        <c:v>3.8288000000000002</c:v>
                      </c:pt>
                      <c:pt idx="140">
                        <c:v>3.8125</c:v>
                      </c:pt>
                      <c:pt idx="141">
                        <c:v>4.1584000000000003</c:v>
                      </c:pt>
                      <c:pt idx="142">
                        <c:v>4.0122999999999998</c:v>
                      </c:pt>
                      <c:pt idx="143">
                        <c:v>4.2167000000000003</c:v>
                      </c:pt>
                      <c:pt idx="144">
                        <c:v>4.0183999999999997</c:v>
                      </c:pt>
                      <c:pt idx="145">
                        <c:v>3.8814000000000002</c:v>
                      </c:pt>
                      <c:pt idx="146">
                        <c:v>3.8285999999999998</c:v>
                      </c:pt>
                      <c:pt idx="147">
                        <c:v>3.6846000000000001</c:v>
                      </c:pt>
                      <c:pt idx="148">
                        <c:v>3.4493999999999998</c:v>
                      </c:pt>
                      <c:pt idx="149">
                        <c:v>3.3096999999999999</c:v>
                      </c:pt>
                      <c:pt idx="150">
                        <c:v>3.1894</c:v>
                      </c:pt>
                      <c:pt idx="151">
                        <c:v>3.0409000000000002</c:v>
                      </c:pt>
                      <c:pt idx="152">
                        <c:v>2.9721000000000002</c:v>
                      </c:pt>
                      <c:pt idx="153">
                        <c:v>2.8311999999999999</c:v>
                      </c:pt>
                      <c:pt idx="154">
                        <c:v>2.8268</c:v>
                      </c:pt>
                      <c:pt idx="155">
                        <c:v>2.6486999999999998</c:v>
                      </c:pt>
                      <c:pt idx="156">
                        <c:v>2.7504</c:v>
                      </c:pt>
                      <c:pt idx="157">
                        <c:v>2.9152</c:v>
                      </c:pt>
                      <c:pt idx="158">
                        <c:v>3.0802999999999998</c:v>
                      </c:pt>
                      <c:pt idx="159">
                        <c:v>2.8803000000000001</c:v>
                      </c:pt>
                      <c:pt idx="160">
                        <c:v>3.1301000000000001</c:v>
                      </c:pt>
                      <c:pt idx="161">
                        <c:v>3.2256</c:v>
                      </c:pt>
                      <c:pt idx="162">
                        <c:v>3.1555</c:v>
                      </c:pt>
                      <c:pt idx="163">
                        <c:v>2.9331999999999998</c:v>
                      </c:pt>
                      <c:pt idx="164">
                        <c:v>2.7378</c:v>
                      </c:pt>
                      <c:pt idx="165">
                        <c:v>2.7810999999999999</c:v>
                      </c:pt>
                      <c:pt idx="166">
                        <c:v>2.9184999999999999</c:v>
                      </c:pt>
                      <c:pt idx="167">
                        <c:v>3.1265000000000001</c:v>
                      </c:pt>
                      <c:pt idx="168">
                        <c:v>2.9336000000000002</c:v>
                      </c:pt>
                      <c:pt idx="169">
                        <c:v>2.8986999999999998</c:v>
                      </c:pt>
                      <c:pt idx="170">
                        <c:v>2.8275000000000001</c:v>
                      </c:pt>
                      <c:pt idx="171">
                        <c:v>2.7</c:v>
                      </c:pt>
                      <c:pt idx="172">
                        <c:v>2.3822000000000001</c:v>
                      </c:pt>
                      <c:pt idx="173">
                        <c:v>2.4731000000000001</c:v>
                      </c:pt>
                      <c:pt idx="174">
                        <c:v>2.1494</c:v>
                      </c:pt>
                      <c:pt idx="175">
                        <c:v>1.9917</c:v>
                      </c:pt>
                      <c:pt idx="176">
                        <c:v>1.7306999999999999</c:v>
                      </c:pt>
                      <c:pt idx="177">
                        <c:v>1.9617</c:v>
                      </c:pt>
                      <c:pt idx="178">
                        <c:v>1.9286000000000001</c:v>
                      </c:pt>
                      <c:pt idx="179">
                        <c:v>1.9371</c:v>
                      </c:pt>
                      <c:pt idx="180">
                        <c:v>1.9085000000000001</c:v>
                      </c:pt>
                      <c:pt idx="181">
                        <c:v>1.7694000000000001</c:v>
                      </c:pt>
                      <c:pt idx="182">
                        <c:v>1.7581</c:v>
                      </c:pt>
                      <c:pt idx="183">
                        <c:v>1.7841</c:v>
                      </c:pt>
                      <c:pt idx="184">
                        <c:v>1.762</c:v>
                      </c:pt>
                      <c:pt idx="185">
                        <c:v>1.5101</c:v>
                      </c:pt>
                      <c:pt idx="186">
                        <c:v>1.4926999999999999</c:v>
                      </c:pt>
                      <c:pt idx="187">
                        <c:v>1.4020999999999999</c:v>
                      </c:pt>
                      <c:pt idx="188">
                        <c:v>1.4837</c:v>
                      </c:pt>
                      <c:pt idx="189">
                        <c:v>1.343</c:v>
                      </c:pt>
                      <c:pt idx="190">
                        <c:v>1.4731000000000001</c:v>
                      </c:pt>
                      <c:pt idx="191">
                        <c:v>1.5462</c:v>
                      </c:pt>
                      <c:pt idx="192">
                        <c:v>1.5612999999999999</c:v>
                      </c:pt>
                      <c:pt idx="193">
                        <c:v>1.4513</c:v>
                      </c:pt>
                      <c:pt idx="194">
                        <c:v>1.5521</c:v>
                      </c:pt>
                      <c:pt idx="195">
                        <c:v>1.6324000000000001</c:v>
                      </c:pt>
                      <c:pt idx="196">
                        <c:v>1.5703</c:v>
                      </c:pt>
                      <c:pt idx="197">
                        <c:v>1.6117999999999999</c:v>
                      </c:pt>
                      <c:pt idx="198">
                        <c:v>1.4616</c:v>
                      </c:pt>
                      <c:pt idx="199">
                        <c:v>1.4509000000000001</c:v>
                      </c:pt>
                      <c:pt idx="200">
                        <c:v>1.3615999999999999</c:v>
                      </c:pt>
                      <c:pt idx="201">
                        <c:v>1.3411</c:v>
                      </c:pt>
                      <c:pt idx="202">
                        <c:v>1.3223</c:v>
                      </c:pt>
                      <c:pt idx="203">
                        <c:v>1.3069999999999999</c:v>
                      </c:pt>
                      <c:pt idx="204">
                        <c:v>1.2549999999999999</c:v>
                      </c:pt>
                      <c:pt idx="205">
                        <c:v>1.2766999999999999</c:v>
                      </c:pt>
                      <c:pt idx="206">
                        <c:v>1.2968999999999999</c:v>
                      </c:pt>
                      <c:pt idx="207">
                        <c:v>1.2222999999999999</c:v>
                      </c:pt>
                      <c:pt idx="208">
                        <c:v>1.2763</c:v>
                      </c:pt>
                      <c:pt idx="209">
                        <c:v>1.2903</c:v>
                      </c:pt>
                      <c:pt idx="210">
                        <c:v>1.3594999999999999</c:v>
                      </c:pt>
                      <c:pt idx="211">
                        <c:v>1.4238</c:v>
                      </c:pt>
                      <c:pt idx="212">
                        <c:v>1.5241</c:v>
                      </c:pt>
                      <c:pt idx="213">
                        <c:v>1.4380999999999999</c:v>
                      </c:pt>
                      <c:pt idx="214">
                        <c:v>1.4518</c:v>
                      </c:pt>
                      <c:pt idx="215">
                        <c:v>1.5533999999999999</c:v>
                      </c:pt>
                      <c:pt idx="216">
                        <c:v>1.5943000000000001</c:v>
                      </c:pt>
                      <c:pt idx="217">
                        <c:v>1.6215999999999999</c:v>
                      </c:pt>
                      <c:pt idx="218">
                        <c:v>1.6284000000000001</c:v>
                      </c:pt>
                      <c:pt idx="219">
                        <c:v>1.5770999999999999</c:v>
                      </c:pt>
                      <c:pt idx="220">
                        <c:v>1.6258999999999999</c:v>
                      </c:pt>
                      <c:pt idx="221">
                        <c:v>1.5577000000000001</c:v>
                      </c:pt>
                      <c:pt idx="222">
                        <c:v>1.5798000000000001</c:v>
                      </c:pt>
                      <c:pt idx="223">
                        <c:v>1.6585000000000001</c:v>
                      </c:pt>
                      <c:pt idx="224">
                        <c:v>1.7216</c:v>
                      </c:pt>
                      <c:pt idx="225">
                        <c:v>1.6759999999999999</c:v>
                      </c:pt>
                      <c:pt idx="226">
                        <c:v>1.7210000000000001</c:v>
                      </c:pt>
                      <c:pt idx="227">
                        <c:v>1.6247</c:v>
                      </c:pt>
                      <c:pt idx="228">
                        <c:v>1.5661</c:v>
                      </c:pt>
                      <c:pt idx="229">
                        <c:v>1.4049</c:v>
                      </c:pt>
                      <c:pt idx="230">
                        <c:v>1.3364</c:v>
                      </c:pt>
                      <c:pt idx="231">
                        <c:v>1.2081999999999999</c:v>
                      </c:pt>
                      <c:pt idx="232">
                        <c:v>1.1635</c:v>
                      </c:pt>
                      <c:pt idx="233">
                        <c:v>1.0654999999999999</c:v>
                      </c:pt>
                      <c:pt idx="234">
                        <c:v>1.0854999999999999</c:v>
                      </c:pt>
                      <c:pt idx="235">
                        <c:v>1.0834999999999999</c:v>
                      </c:pt>
                      <c:pt idx="236">
                        <c:v>1.1153</c:v>
                      </c:pt>
                      <c:pt idx="237">
                        <c:v>0.91320000000000001</c:v>
                      </c:pt>
                      <c:pt idx="238">
                        <c:v>0.92310000000000003</c:v>
                      </c:pt>
                      <c:pt idx="239">
                        <c:v>0.94620000000000004</c:v>
                      </c:pt>
                      <c:pt idx="240">
                        <c:v>0.89639999999999997</c:v>
                      </c:pt>
                      <c:pt idx="241">
                        <c:v>0.96589999999999998</c:v>
                      </c:pt>
                      <c:pt idx="242">
                        <c:v>0.83730000000000004</c:v>
                      </c:pt>
                      <c:pt idx="243">
                        <c:v>0.82430000000000003</c:v>
                      </c:pt>
                      <c:pt idx="244">
                        <c:v>0.89629999999999999</c:v>
                      </c:pt>
                      <c:pt idx="245">
                        <c:v>0.81850000000000001</c:v>
                      </c:pt>
                      <c:pt idx="246">
                        <c:v>0.87370000000000003</c:v>
                      </c:pt>
                      <c:pt idx="247">
                        <c:v>0.84289999999999998</c:v>
                      </c:pt>
                      <c:pt idx="248">
                        <c:v>0.74560000000000004</c:v>
                      </c:pt>
                      <c:pt idx="249">
                        <c:v>0.77370000000000005</c:v>
                      </c:pt>
                      <c:pt idx="250">
                        <c:v>0.70050000000000001</c:v>
                      </c:pt>
                      <c:pt idx="251">
                        <c:v>0.65439999999999998</c:v>
                      </c:pt>
                      <c:pt idx="252">
                        <c:v>0.69369999999999998</c:v>
                      </c:pt>
                      <c:pt idx="253">
                        <c:v>0.66579999999999995</c:v>
                      </c:pt>
                      <c:pt idx="254">
                        <c:v>0.71799999999999997</c:v>
                      </c:pt>
                      <c:pt idx="255">
                        <c:v>0.72109999999999996</c:v>
                      </c:pt>
                      <c:pt idx="256">
                        <c:v>0.62819999999999998</c:v>
                      </c:pt>
                      <c:pt idx="257">
                        <c:v>0.70940000000000003</c:v>
                      </c:pt>
                      <c:pt idx="258">
                        <c:v>0.56399999999999995</c:v>
                      </c:pt>
                      <c:pt idx="259">
                        <c:v>0.5282</c:v>
                      </c:pt>
                      <c:pt idx="260">
                        <c:v>0.58879999999999999</c:v>
                      </c:pt>
                      <c:pt idx="261">
                        <c:v>0.62660000000000005</c:v>
                      </c:pt>
                      <c:pt idx="262">
                        <c:v>0.64470000000000005</c:v>
                      </c:pt>
                      <c:pt idx="263">
                        <c:v>0.66930000000000001</c:v>
                      </c:pt>
                      <c:pt idx="264">
                        <c:v>0.64129999999999998</c:v>
                      </c:pt>
                      <c:pt idx="265">
                        <c:v>0.69369999999999998</c:v>
                      </c:pt>
                      <c:pt idx="266">
                        <c:v>0.70340000000000003</c:v>
                      </c:pt>
                      <c:pt idx="267">
                        <c:v>0.89510000000000001</c:v>
                      </c:pt>
                      <c:pt idx="268">
                        <c:v>0.65259999999999996</c:v>
                      </c:pt>
                      <c:pt idx="269">
                        <c:v>0.65910000000000002</c:v>
                      </c:pt>
                      <c:pt idx="270">
                        <c:v>0.64280000000000004</c:v>
                      </c:pt>
                      <c:pt idx="271">
                        <c:v>0.68310000000000004</c:v>
                      </c:pt>
                      <c:pt idx="272">
                        <c:v>0.61180000000000001</c:v>
                      </c:pt>
                      <c:pt idx="273">
                        <c:v>0.6008</c:v>
                      </c:pt>
                      <c:pt idx="274">
                        <c:v>0.64170000000000005</c:v>
                      </c:pt>
                      <c:pt idx="275">
                        <c:v>0.71909999999999996</c:v>
                      </c:pt>
                      <c:pt idx="276">
                        <c:v>0.5948</c:v>
                      </c:pt>
                      <c:pt idx="277">
                        <c:v>0.67459999999999998</c:v>
                      </c:pt>
                      <c:pt idx="278">
                        <c:v>0.84540000000000004</c:v>
                      </c:pt>
                      <c:pt idx="279">
                        <c:v>0.96030000000000004</c:v>
                      </c:pt>
                      <c:pt idx="280">
                        <c:v>0.76229999999999998</c:v>
                      </c:pt>
                      <c:pt idx="281">
                        <c:v>1.1486000000000001</c:v>
                      </c:pt>
                      <c:pt idx="282">
                        <c:v>1.4713000000000001</c:v>
                      </c:pt>
                      <c:pt idx="283">
                        <c:v>1.5848</c:v>
                      </c:pt>
                      <c:pt idx="284">
                        <c:v>1.5833999999999999</c:v>
                      </c:pt>
                      <c:pt idx="285">
                        <c:v>1.5067999999999999</c:v>
                      </c:pt>
                      <c:pt idx="286">
                        <c:v>1.6839</c:v>
                      </c:pt>
                      <c:pt idx="287">
                        <c:v>1.8214999999999999</c:v>
                      </c:pt>
                      <c:pt idx="288">
                        <c:v>1.8196000000000001</c:v>
                      </c:pt>
                      <c:pt idx="289">
                        <c:v>1.7881</c:v>
                      </c:pt>
                      <c:pt idx="290">
                        <c:v>1.8752</c:v>
                      </c:pt>
                      <c:pt idx="291">
                        <c:v>1.9171</c:v>
                      </c:pt>
                      <c:pt idx="292">
                        <c:v>1.8226</c:v>
                      </c:pt>
                      <c:pt idx="293">
                        <c:v>1.8363</c:v>
                      </c:pt>
                      <c:pt idx="294">
                        <c:v>1.7758</c:v>
                      </c:pt>
                      <c:pt idx="295">
                        <c:v>1.7706</c:v>
                      </c:pt>
                      <c:pt idx="296">
                        <c:v>1.8308</c:v>
                      </c:pt>
                      <c:pt idx="297">
                        <c:v>1.9417</c:v>
                      </c:pt>
                      <c:pt idx="298">
                        <c:v>1.7102999999999999</c:v>
                      </c:pt>
                      <c:pt idx="299">
                        <c:v>1.7943</c:v>
                      </c:pt>
                      <c:pt idx="300">
                        <c:v>1.7536</c:v>
                      </c:pt>
                      <c:pt idx="301">
                        <c:v>1.7290000000000001</c:v>
                      </c:pt>
                      <c:pt idx="302">
                        <c:v>1.5289999999999999</c:v>
                      </c:pt>
                      <c:pt idx="303">
                        <c:v>1.6800999999999999</c:v>
                      </c:pt>
                      <c:pt idx="304">
                        <c:v>1.7215</c:v>
                      </c:pt>
                      <c:pt idx="305">
                        <c:v>1.8957999999999999</c:v>
                      </c:pt>
                      <c:pt idx="306">
                        <c:v>1.5602</c:v>
                      </c:pt>
                      <c:pt idx="307">
                        <c:v>1.4961</c:v>
                      </c:pt>
                      <c:pt idx="308">
                        <c:v>1.5350999999999999</c:v>
                      </c:pt>
                      <c:pt idx="309">
                        <c:v>1.5538000000000001</c:v>
                      </c:pt>
                      <c:pt idx="310">
                        <c:v>1.7446999999999999</c:v>
                      </c:pt>
                      <c:pt idx="311">
                        <c:v>1.8452</c:v>
                      </c:pt>
                      <c:pt idx="312">
                        <c:v>2.0703</c:v>
                      </c:pt>
                      <c:pt idx="313">
                        <c:v>2.0552000000000001</c:v>
                      </c:pt>
                      <c:pt idx="314">
                        <c:v>2.1219000000000001</c:v>
                      </c:pt>
                      <c:pt idx="315">
                        <c:v>2.0337999999999998</c:v>
                      </c:pt>
                      <c:pt idx="316">
                        <c:v>2.0051000000000001</c:v>
                      </c:pt>
                      <c:pt idx="317">
                        <c:v>2.0539999999999998</c:v>
                      </c:pt>
                      <c:pt idx="318">
                        <c:v>2.0804</c:v>
                      </c:pt>
                      <c:pt idx="319">
                        <c:v>2.0809000000000002</c:v>
                      </c:pt>
                      <c:pt idx="320">
                        <c:v>2.1246</c:v>
                      </c:pt>
                      <c:pt idx="321">
                        <c:v>2.3201999999999998</c:v>
                      </c:pt>
                      <c:pt idx="322">
                        <c:v>2.3908999999999998</c:v>
                      </c:pt>
                      <c:pt idx="323">
                        <c:v>2.4672000000000001</c:v>
                      </c:pt>
                      <c:pt idx="324">
                        <c:v>2.5249999999999999</c:v>
                      </c:pt>
                      <c:pt idx="325">
                        <c:v>2.4982000000000002</c:v>
                      </c:pt>
                      <c:pt idx="326">
                        <c:v>2.5596000000000001</c:v>
                      </c:pt>
                      <c:pt idx="327">
                        <c:v>2.5651000000000002</c:v>
                      </c:pt>
                      <c:pt idx="328">
                        <c:v>2.4954000000000001</c:v>
                      </c:pt>
                      <c:pt idx="329">
                        <c:v>2.4049999999999998</c:v>
                      </c:pt>
                      <c:pt idx="330">
                        <c:v>2.4390000000000001</c:v>
                      </c:pt>
                      <c:pt idx="331">
                        <c:v>2.5871</c:v>
                      </c:pt>
                      <c:pt idx="332">
                        <c:v>2.6284999999999998</c:v>
                      </c:pt>
                      <c:pt idx="333">
                        <c:v>2.7530999999999999</c:v>
                      </c:pt>
                      <c:pt idx="334">
                        <c:v>2.6518000000000002</c:v>
                      </c:pt>
                      <c:pt idx="335">
                        <c:v>2.6625999999999999</c:v>
                      </c:pt>
                      <c:pt idx="336">
                        <c:v>2.6339000000000001</c:v>
                      </c:pt>
                      <c:pt idx="337">
                        <c:v>2.6842000000000001</c:v>
                      </c:pt>
                      <c:pt idx="338">
                        <c:v>2.7585000000000002</c:v>
                      </c:pt>
                      <c:pt idx="339">
                        <c:v>2.7841999999999998</c:v>
                      </c:pt>
                      <c:pt idx="340">
                        <c:v>2.7006999999999999</c:v>
                      </c:pt>
                      <c:pt idx="341">
                        <c:v>2.6677</c:v>
                      </c:pt>
                      <c:pt idx="342">
                        <c:v>2.7181999999999999</c:v>
                      </c:pt>
                      <c:pt idx="343">
                        <c:v>2.7902</c:v>
                      </c:pt>
                      <c:pt idx="344">
                        <c:v>2.8895</c:v>
                      </c:pt>
                      <c:pt idx="345">
                        <c:v>2.8450000000000002</c:v>
                      </c:pt>
                      <c:pt idx="346">
                        <c:v>2.9878999999999998</c:v>
                      </c:pt>
                      <c:pt idx="347">
                        <c:v>3.0390000000000001</c:v>
                      </c:pt>
                      <c:pt idx="348">
                        <c:v>3.0628000000000002</c:v>
                      </c:pt>
                      <c:pt idx="349">
                        <c:v>3.1819000000000002</c:v>
                      </c:pt>
                      <c:pt idx="350">
                        <c:v>3.2121</c:v>
                      </c:pt>
                      <c:pt idx="351">
                        <c:v>3.0754999999999999</c:v>
                      </c:pt>
                      <c:pt idx="352">
                        <c:v>3.1920999999999999</c:v>
                      </c:pt>
                      <c:pt idx="353">
                        <c:v>3.1613000000000002</c:v>
                      </c:pt>
                      <c:pt idx="354">
                        <c:v>3.2328000000000001</c:v>
                      </c:pt>
                      <c:pt idx="355">
                        <c:v>3.0611999999999999</c:v>
                      </c:pt>
                      <c:pt idx="356">
                        <c:v>3.0628000000000002</c:v>
                      </c:pt>
                      <c:pt idx="357">
                        <c:v>2.9958999999999998</c:v>
                      </c:pt>
                      <c:pt idx="358">
                        <c:v>2.9388000000000001</c:v>
                      </c:pt>
                      <c:pt idx="359">
                        <c:v>2.8603999999999998</c:v>
                      </c:pt>
                      <c:pt idx="360">
                        <c:v>2.8098000000000001</c:v>
                      </c:pt>
                      <c:pt idx="361">
                        <c:v>2.8605</c:v>
                      </c:pt>
                      <c:pt idx="362">
                        <c:v>2.8732000000000002</c:v>
                      </c:pt>
                      <c:pt idx="363">
                        <c:v>2.9487999999999999</c:v>
                      </c:pt>
                      <c:pt idx="364">
                        <c:v>2.9542000000000002</c:v>
                      </c:pt>
                      <c:pt idx="365">
                        <c:v>2.8931</c:v>
                      </c:pt>
                      <c:pt idx="366">
                        <c:v>2.8271000000000002</c:v>
                      </c:pt>
                      <c:pt idx="367">
                        <c:v>2.8216999999999999</c:v>
                      </c:pt>
                      <c:pt idx="368">
                        <c:v>2.8601000000000001</c:v>
                      </c:pt>
                      <c:pt idx="369">
                        <c:v>2.8948999999999998</c:v>
                      </c:pt>
                      <c:pt idx="370">
                        <c:v>2.9205000000000001</c:v>
                      </c:pt>
                      <c:pt idx="371">
                        <c:v>2.9460999999999999</c:v>
                      </c:pt>
                      <c:pt idx="372">
                        <c:v>2.9022000000000001</c:v>
                      </c:pt>
                      <c:pt idx="373">
                        <c:v>2.9312999999999998</c:v>
                      </c:pt>
                      <c:pt idx="374">
                        <c:v>3.0558999999999998</c:v>
                      </c:pt>
                      <c:pt idx="375">
                        <c:v>2.9695</c:v>
                      </c:pt>
                      <c:pt idx="376">
                        <c:v>2.9497</c:v>
                      </c:pt>
                      <c:pt idx="377">
                        <c:v>2.9567999999999999</c:v>
                      </c:pt>
                      <c:pt idx="378">
                        <c:v>2.9601999999999999</c:v>
                      </c:pt>
                      <c:pt idx="379">
                        <c:v>2.8267000000000002</c:v>
                      </c:pt>
                      <c:pt idx="380">
                        <c:v>2.7734999999999999</c:v>
                      </c:pt>
                      <c:pt idx="381">
                        <c:v>2.7389000000000001</c:v>
                      </c:pt>
                      <c:pt idx="382">
                        <c:v>2.8134999999999999</c:v>
                      </c:pt>
                      <c:pt idx="383">
                        <c:v>2.8445</c:v>
                      </c:pt>
                      <c:pt idx="384">
                        <c:v>2.8938000000000001</c:v>
                      </c:pt>
                      <c:pt idx="385">
                        <c:v>2.8643000000000001</c:v>
                      </c:pt>
                      <c:pt idx="386">
                        <c:v>2.8660000000000001</c:v>
                      </c:pt>
                      <c:pt idx="387">
                        <c:v>2.8748999999999998</c:v>
                      </c:pt>
                      <c:pt idx="388">
                        <c:v>2.8512</c:v>
                      </c:pt>
                      <c:pt idx="389">
                        <c:v>2.8411</c:v>
                      </c:pt>
                      <c:pt idx="390">
                        <c:v>2.6598999999999999</c:v>
                      </c:pt>
                      <c:pt idx="391">
                        <c:v>2.6591999999999998</c:v>
                      </c:pt>
                      <c:pt idx="392">
                        <c:v>2.5461999999999998</c:v>
                      </c:pt>
                      <c:pt idx="393">
                        <c:v>2.4763000000000002</c:v>
                      </c:pt>
                      <c:pt idx="394">
                        <c:v>2.4054000000000002</c:v>
                      </c:pt>
                      <c:pt idx="395">
                        <c:v>2.4809999999999999</c:v>
                      </c:pt>
                      <c:pt idx="396">
                        <c:v>2.3530000000000002</c:v>
                      </c:pt>
                      <c:pt idx="397">
                        <c:v>2.3759999999999999</c:v>
                      </c:pt>
                      <c:pt idx="398">
                        <c:v>2.3614999999999999</c:v>
                      </c:pt>
                      <c:pt idx="399">
                        <c:v>2.3418000000000001</c:v>
                      </c:pt>
                      <c:pt idx="400">
                        <c:v>2.3435000000000001</c:v>
                      </c:pt>
                      <c:pt idx="401">
                        <c:v>2.3984000000000001</c:v>
                      </c:pt>
                      <c:pt idx="402">
                        <c:v>2.3325</c:v>
                      </c:pt>
                      <c:pt idx="403">
                        <c:v>2.4064000000000001</c:v>
                      </c:pt>
                      <c:pt idx="404">
                        <c:v>2.3845000000000001</c:v>
                      </c:pt>
                      <c:pt idx="405">
                        <c:v>2.2730000000000001</c:v>
                      </c:pt>
                      <c:pt idx="406">
                        <c:v>2.3589000000000002</c:v>
                      </c:pt>
                      <c:pt idx="407">
                        <c:v>2.3336000000000001</c:v>
                      </c:pt>
                      <c:pt idx="408">
                        <c:v>2.2498999999999998</c:v>
                      </c:pt>
                      <c:pt idx="409">
                        <c:v>2.2023000000000001</c:v>
                      </c:pt>
                      <c:pt idx="410">
                        <c:v>2.0507</c:v>
                      </c:pt>
                      <c:pt idx="411">
                        <c:v>2.1657000000000002</c:v>
                      </c:pt>
                      <c:pt idx="412">
                        <c:v>2.1659000000000002</c:v>
                      </c:pt>
                      <c:pt idx="413">
                        <c:v>2.1939000000000002</c:v>
                      </c:pt>
                      <c:pt idx="414">
                        <c:v>2.1888000000000001</c:v>
                      </c:pt>
                      <c:pt idx="415">
                        <c:v>2.262</c:v>
                      </c:pt>
                      <c:pt idx="416">
                        <c:v>2.2888999999999999</c:v>
                      </c:pt>
                      <c:pt idx="417">
                        <c:v>2.2374999999999998</c:v>
                      </c:pt>
                      <c:pt idx="418">
                        <c:v>2.3319000000000001</c:v>
                      </c:pt>
                      <c:pt idx="419">
                        <c:v>2.3856000000000002</c:v>
                      </c:pt>
                      <c:pt idx="420">
                        <c:v>2.3037000000000001</c:v>
                      </c:pt>
                      <c:pt idx="421">
                        <c:v>2.1423000000000001</c:v>
                      </c:pt>
                      <c:pt idx="422">
                        <c:v>2.1514000000000002</c:v>
                      </c:pt>
                      <c:pt idx="423">
                        <c:v>2.2004999999999999</c:v>
                      </c:pt>
                      <c:pt idx="424">
                        <c:v>2.1591</c:v>
                      </c:pt>
                      <c:pt idx="425">
                        <c:v>2.2465000000000002</c:v>
                      </c:pt>
                      <c:pt idx="426">
                        <c:v>2.2345999999999999</c:v>
                      </c:pt>
                      <c:pt idx="427">
                        <c:v>2.3256999999999999</c:v>
                      </c:pt>
                      <c:pt idx="428">
                        <c:v>2.3487</c:v>
                      </c:pt>
                      <c:pt idx="429">
                        <c:v>2.2801999999999998</c:v>
                      </c:pt>
                      <c:pt idx="430">
                        <c:v>2.2480000000000002</c:v>
                      </c:pt>
                      <c:pt idx="431">
                        <c:v>2.2374000000000001</c:v>
                      </c:pt>
                      <c:pt idx="432">
                        <c:v>2.3822000000000001</c:v>
                      </c:pt>
                      <c:pt idx="433">
                        <c:v>2.3874</c:v>
                      </c:pt>
                      <c:pt idx="434">
                        <c:v>2.4123000000000001</c:v>
                      </c:pt>
                      <c:pt idx="435">
                        <c:v>2.5005000000000002</c:v>
                      </c:pt>
                      <c:pt idx="436">
                        <c:v>2.5745</c:v>
                      </c:pt>
                      <c:pt idx="437">
                        <c:v>2.4780000000000002</c:v>
                      </c:pt>
                      <c:pt idx="438">
                        <c:v>2.3117000000000001</c:v>
                      </c:pt>
                      <c:pt idx="439">
                        <c:v>2.4146000000000001</c:v>
                      </c:pt>
                      <c:pt idx="440">
                        <c:v>2.4073000000000002</c:v>
                      </c:pt>
                      <c:pt idx="441">
                        <c:v>2.4647999999999999</c:v>
                      </c:pt>
                      <c:pt idx="442">
                        <c:v>2.4843000000000002</c:v>
                      </c:pt>
                      <c:pt idx="443">
                        <c:v>2.4668000000000001</c:v>
                      </c:pt>
                      <c:pt idx="444">
                        <c:v>2.3963999999999999</c:v>
                      </c:pt>
                      <c:pt idx="445">
                        <c:v>2.4192999999999998</c:v>
                      </c:pt>
                      <c:pt idx="446">
                        <c:v>2.4443000000000001</c:v>
                      </c:pt>
                      <c:pt idx="447">
                        <c:v>2.5373000000000001</c:v>
                      </c:pt>
                      <c:pt idx="448">
                        <c:v>2.5916000000000001</c:v>
                      </c:pt>
                      <c:pt idx="449">
                        <c:v>2.4674999999999998</c:v>
                      </c:pt>
                      <c:pt idx="450">
                        <c:v>2.3831000000000002</c:v>
                      </c:pt>
                      <c:pt idx="451">
                        <c:v>2.3572000000000002</c:v>
                      </c:pt>
                      <c:pt idx="452">
                        <c:v>2.3548</c:v>
                      </c:pt>
                      <c:pt idx="453">
                        <c:v>2.1501000000000001</c:v>
                      </c:pt>
                      <c:pt idx="454">
                        <c:v>1.7762</c:v>
                      </c:pt>
                      <c:pt idx="455">
                        <c:v>1.8468</c:v>
                      </c:pt>
                      <c:pt idx="456">
                        <c:v>1.7346999999999999</c:v>
                      </c:pt>
                      <c:pt idx="457">
                        <c:v>1.7977000000000001</c:v>
                      </c:pt>
                      <c:pt idx="458">
                        <c:v>1.7181</c:v>
                      </c:pt>
                      <c:pt idx="459">
                        <c:v>1.5944</c:v>
                      </c:pt>
                      <c:pt idx="460">
                        <c:v>1.6184000000000001</c:v>
                      </c:pt>
                      <c:pt idx="461">
                        <c:v>1.6926000000000001</c:v>
                      </c:pt>
                      <c:pt idx="462">
                        <c:v>1.6749000000000001</c:v>
                      </c:pt>
                      <c:pt idx="463">
                        <c:v>1.6024</c:v>
                      </c:pt>
                      <c:pt idx="464">
                        <c:v>1.6295999999999999</c:v>
                      </c:pt>
                      <c:pt idx="465">
                        <c:v>1.5781000000000001</c:v>
                      </c:pt>
                      <c:pt idx="466">
                        <c:v>1.5135000000000001</c:v>
                      </c:pt>
                      <c:pt idx="467">
                        <c:v>1.5885</c:v>
                      </c:pt>
                      <c:pt idx="468">
                        <c:v>1.4531000000000001</c:v>
                      </c:pt>
                      <c:pt idx="469">
                        <c:v>1.5663</c:v>
                      </c:pt>
                      <c:pt idx="470">
                        <c:v>1.5508999999999999</c:v>
                      </c:pt>
                      <c:pt idx="471">
                        <c:v>1.3579000000000001</c:v>
                      </c:pt>
                      <c:pt idx="472">
                        <c:v>1.4440999999999999</c:v>
                      </c:pt>
                      <c:pt idx="473">
                        <c:v>1.5599000000000001</c:v>
                      </c:pt>
                      <c:pt idx="474">
                        <c:v>1.6077999999999999</c:v>
                      </c:pt>
                      <c:pt idx="475">
                        <c:v>1.6404000000000001</c:v>
                      </c:pt>
                      <c:pt idx="476">
                        <c:v>1.7003999999999999</c:v>
                      </c:pt>
                      <c:pt idx="477">
                        <c:v>1.851</c:v>
                      </c:pt>
                      <c:pt idx="478">
                        <c:v>1.8384</c:v>
                      </c:pt>
                      <c:pt idx="479">
                        <c:v>1.7000999999999999</c:v>
                      </c:pt>
                      <c:pt idx="480">
                        <c:v>1.7788999999999999</c:v>
                      </c:pt>
                      <c:pt idx="481">
                        <c:v>1.8332999999999999</c:v>
                      </c:pt>
                      <c:pt idx="482">
                        <c:v>1.8877999999999999</c:v>
                      </c:pt>
                      <c:pt idx="483">
                        <c:v>1.7518</c:v>
                      </c:pt>
                      <c:pt idx="484">
                        <c:v>1.7166999999999999</c:v>
                      </c:pt>
                      <c:pt idx="485">
                        <c:v>1.7705</c:v>
                      </c:pt>
                      <c:pt idx="486">
                        <c:v>1.9</c:v>
                      </c:pt>
                      <c:pt idx="487">
                        <c:v>1.8732</c:v>
                      </c:pt>
                      <c:pt idx="488">
                        <c:v>1.9839</c:v>
                      </c:pt>
                      <c:pt idx="489">
                        <c:v>1.8741000000000001</c:v>
                      </c:pt>
                      <c:pt idx="490">
                        <c:v>1.7623</c:v>
                      </c:pt>
                      <c:pt idx="491">
                        <c:v>1.7448999999999999</c:v>
                      </c:pt>
                      <c:pt idx="492">
                        <c:v>1.7481</c:v>
                      </c:pt>
                      <c:pt idx="493">
                        <c:v>1.8357000000000001</c:v>
                      </c:pt>
                      <c:pt idx="494">
                        <c:v>1.9209000000000001</c:v>
                      </c:pt>
                      <c:pt idx="495">
                        <c:v>2.0518999999999998</c:v>
                      </c:pt>
                      <c:pt idx="496">
                        <c:v>2.0347</c:v>
                      </c:pt>
                      <c:pt idx="497">
                        <c:v>2.1156000000000001</c:v>
                      </c:pt>
                      <c:pt idx="498">
                        <c:v>2.2694000000000001</c:v>
                      </c:pt>
                      <c:pt idx="499">
                        <c:v>2.2410000000000001</c:v>
                      </c:pt>
                      <c:pt idx="500">
                        <c:v>2.2040000000000002</c:v>
                      </c:pt>
                      <c:pt idx="501">
                        <c:v>2.1269999999999998</c:v>
                      </c:pt>
                      <c:pt idx="502">
                        <c:v>2.2692999999999999</c:v>
                      </c:pt>
                      <c:pt idx="503">
                        <c:v>2.2201</c:v>
                      </c:pt>
                      <c:pt idx="504">
                        <c:v>2.2623000000000002</c:v>
                      </c:pt>
                      <c:pt idx="505">
                        <c:v>2.2658</c:v>
                      </c:pt>
                      <c:pt idx="506">
                        <c:v>2.3252000000000002</c:v>
                      </c:pt>
                      <c:pt idx="507">
                        <c:v>2.1421000000000001</c:v>
                      </c:pt>
                      <c:pt idx="508">
                        <c:v>2.0865999999999998</c:v>
                      </c:pt>
                      <c:pt idx="509">
                        <c:v>2.0333999999999999</c:v>
                      </c:pt>
                      <c:pt idx="510">
                        <c:v>2.0880999999999998</c:v>
                      </c:pt>
                      <c:pt idx="511">
                        <c:v>1.9928999999999999</c:v>
                      </c:pt>
                      <c:pt idx="512">
                        <c:v>2.1623000000000001</c:v>
                      </c:pt>
                      <c:pt idx="513">
                        <c:v>2.1335999999999999</c:v>
                      </c:pt>
                      <c:pt idx="514">
                        <c:v>2.1882999999999999</c:v>
                      </c:pt>
                      <c:pt idx="515">
                        <c:v>2.1244000000000001</c:v>
                      </c:pt>
                      <c:pt idx="516">
                        <c:v>2.1806000000000001</c:v>
                      </c:pt>
                      <c:pt idx="517">
                        <c:v>2.0365000000000002</c:v>
                      </c:pt>
                      <c:pt idx="518">
                        <c:v>2.1977000000000002</c:v>
                      </c:pt>
                      <c:pt idx="519">
                        <c:v>2.1623000000000001</c:v>
                      </c:pt>
                      <c:pt idx="520">
                        <c:v>2.1800999999999999</c:v>
                      </c:pt>
                      <c:pt idx="521">
                        <c:v>2.2624</c:v>
                      </c:pt>
                      <c:pt idx="522">
                        <c:v>2.3469000000000002</c:v>
                      </c:pt>
                      <c:pt idx="523">
                        <c:v>2.3972000000000002</c:v>
                      </c:pt>
                      <c:pt idx="524">
                        <c:v>2.3822999999999999</c:v>
                      </c:pt>
                      <c:pt idx="525">
                        <c:v>2.4725999999999999</c:v>
                      </c:pt>
                      <c:pt idx="526">
                        <c:v>2.2576999999999998</c:v>
                      </c:pt>
                      <c:pt idx="527">
                        <c:v>2.3917999999999999</c:v>
                      </c:pt>
                      <c:pt idx="528">
                        <c:v>2.4076</c:v>
                      </c:pt>
                      <c:pt idx="529">
                        <c:v>2.1214</c:v>
                      </c:pt>
                      <c:pt idx="530">
                        <c:v>2.2092000000000001</c:v>
                      </c:pt>
                      <c:pt idx="531">
                        <c:v>2.1423999999999999</c:v>
                      </c:pt>
                      <c:pt idx="532">
                        <c:v>2.1478000000000002</c:v>
                      </c:pt>
                      <c:pt idx="533">
                        <c:v>2.1135000000000002</c:v>
                      </c:pt>
                      <c:pt idx="534">
                        <c:v>1.9086000000000001</c:v>
                      </c:pt>
                      <c:pt idx="535">
                        <c:v>1.8653</c:v>
                      </c:pt>
                      <c:pt idx="536">
                        <c:v>1.9473</c:v>
                      </c:pt>
                      <c:pt idx="537">
                        <c:v>1.8389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604A-4DD1-83C4-607B0212DF7B}"/>
                  </c:ext>
                </c:extLst>
              </c15:ser>
            </c15:filteredLineSeries>
          </c:ext>
        </c:extLst>
      </c:lineChart>
      <c:lineChart>
        <c:grouping val="standard"/>
        <c:varyColors val="0"/>
        <c:ser>
          <c:idx val="2"/>
          <c:order val="2"/>
          <c:tx>
            <c:strRef>
              <c:f>工作表9!$H$2</c:f>
              <c:strCache>
                <c:ptCount val="1"/>
                <c:pt idx="0">
                  <c:v>10Y-2Y  (R)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工作表9!$E$3:$E$540</c:f>
              <c:numCache>
                <c:formatCode>yyyy/m</c:formatCode>
                <c:ptCount val="538"/>
                <c:pt idx="0">
                  <c:v>45855</c:v>
                </c:pt>
                <c:pt idx="1">
                  <c:v>45849</c:v>
                </c:pt>
                <c:pt idx="2">
                  <c:v>45842</c:v>
                </c:pt>
                <c:pt idx="3">
                  <c:v>45835</c:v>
                </c:pt>
                <c:pt idx="4">
                  <c:v>45828</c:v>
                </c:pt>
                <c:pt idx="5">
                  <c:v>45821</c:v>
                </c:pt>
                <c:pt idx="6">
                  <c:v>45814</c:v>
                </c:pt>
                <c:pt idx="7">
                  <c:v>45807</c:v>
                </c:pt>
                <c:pt idx="8">
                  <c:v>45800</c:v>
                </c:pt>
                <c:pt idx="9">
                  <c:v>45793</c:v>
                </c:pt>
                <c:pt idx="10">
                  <c:v>45786</c:v>
                </c:pt>
                <c:pt idx="11">
                  <c:v>45779</c:v>
                </c:pt>
                <c:pt idx="12">
                  <c:v>45772</c:v>
                </c:pt>
                <c:pt idx="13">
                  <c:v>45765</c:v>
                </c:pt>
                <c:pt idx="14">
                  <c:v>45758</c:v>
                </c:pt>
                <c:pt idx="15">
                  <c:v>45751</c:v>
                </c:pt>
                <c:pt idx="16">
                  <c:v>45744</c:v>
                </c:pt>
                <c:pt idx="17">
                  <c:v>45737</c:v>
                </c:pt>
                <c:pt idx="18">
                  <c:v>45730</c:v>
                </c:pt>
                <c:pt idx="19">
                  <c:v>45723</c:v>
                </c:pt>
                <c:pt idx="20">
                  <c:v>45716</c:v>
                </c:pt>
                <c:pt idx="21">
                  <c:v>45709</c:v>
                </c:pt>
                <c:pt idx="22">
                  <c:v>45702</c:v>
                </c:pt>
                <c:pt idx="23">
                  <c:v>45695</c:v>
                </c:pt>
                <c:pt idx="24">
                  <c:v>45688</c:v>
                </c:pt>
                <c:pt idx="25">
                  <c:v>45681</c:v>
                </c:pt>
                <c:pt idx="26">
                  <c:v>45674</c:v>
                </c:pt>
                <c:pt idx="27">
                  <c:v>45667</c:v>
                </c:pt>
                <c:pt idx="28">
                  <c:v>45660</c:v>
                </c:pt>
                <c:pt idx="29">
                  <c:v>45653</c:v>
                </c:pt>
                <c:pt idx="30">
                  <c:v>45646</c:v>
                </c:pt>
                <c:pt idx="31">
                  <c:v>45639</c:v>
                </c:pt>
                <c:pt idx="32">
                  <c:v>45632</c:v>
                </c:pt>
                <c:pt idx="33">
                  <c:v>45625</c:v>
                </c:pt>
                <c:pt idx="34">
                  <c:v>45618</c:v>
                </c:pt>
                <c:pt idx="35">
                  <c:v>45611</c:v>
                </c:pt>
                <c:pt idx="36">
                  <c:v>45604</c:v>
                </c:pt>
                <c:pt idx="37">
                  <c:v>45597</c:v>
                </c:pt>
                <c:pt idx="38">
                  <c:v>45590</c:v>
                </c:pt>
                <c:pt idx="39">
                  <c:v>45583</c:v>
                </c:pt>
                <c:pt idx="40">
                  <c:v>45576</c:v>
                </c:pt>
                <c:pt idx="41">
                  <c:v>45569</c:v>
                </c:pt>
                <c:pt idx="42">
                  <c:v>45562</c:v>
                </c:pt>
                <c:pt idx="43">
                  <c:v>45555</c:v>
                </c:pt>
                <c:pt idx="44">
                  <c:v>45548</c:v>
                </c:pt>
                <c:pt idx="45">
                  <c:v>45541</c:v>
                </c:pt>
                <c:pt idx="46">
                  <c:v>45534</c:v>
                </c:pt>
                <c:pt idx="47">
                  <c:v>45527</c:v>
                </c:pt>
                <c:pt idx="48">
                  <c:v>45520</c:v>
                </c:pt>
                <c:pt idx="49">
                  <c:v>45513</c:v>
                </c:pt>
                <c:pt idx="50">
                  <c:v>45506</c:v>
                </c:pt>
                <c:pt idx="51">
                  <c:v>45499</c:v>
                </c:pt>
                <c:pt idx="52">
                  <c:v>45492</c:v>
                </c:pt>
                <c:pt idx="53">
                  <c:v>45485</c:v>
                </c:pt>
                <c:pt idx="54">
                  <c:v>45478</c:v>
                </c:pt>
                <c:pt idx="55">
                  <c:v>45471</c:v>
                </c:pt>
                <c:pt idx="56">
                  <c:v>45464</c:v>
                </c:pt>
                <c:pt idx="57">
                  <c:v>45457</c:v>
                </c:pt>
                <c:pt idx="58">
                  <c:v>45450</c:v>
                </c:pt>
                <c:pt idx="59">
                  <c:v>45443</c:v>
                </c:pt>
                <c:pt idx="60">
                  <c:v>45436</c:v>
                </c:pt>
                <c:pt idx="61">
                  <c:v>45429</c:v>
                </c:pt>
                <c:pt idx="62">
                  <c:v>45422</c:v>
                </c:pt>
                <c:pt idx="63">
                  <c:v>45415</c:v>
                </c:pt>
                <c:pt idx="64">
                  <c:v>45408</c:v>
                </c:pt>
                <c:pt idx="65">
                  <c:v>45401</c:v>
                </c:pt>
                <c:pt idx="66">
                  <c:v>45394</c:v>
                </c:pt>
                <c:pt idx="67">
                  <c:v>45387</c:v>
                </c:pt>
                <c:pt idx="68">
                  <c:v>45380</c:v>
                </c:pt>
                <c:pt idx="69">
                  <c:v>45373</c:v>
                </c:pt>
                <c:pt idx="70">
                  <c:v>45366</c:v>
                </c:pt>
                <c:pt idx="71">
                  <c:v>45359</c:v>
                </c:pt>
                <c:pt idx="72">
                  <c:v>45352</c:v>
                </c:pt>
                <c:pt idx="73">
                  <c:v>45345</c:v>
                </c:pt>
                <c:pt idx="74">
                  <c:v>45338</c:v>
                </c:pt>
                <c:pt idx="75">
                  <c:v>45331</c:v>
                </c:pt>
                <c:pt idx="76">
                  <c:v>45324</c:v>
                </c:pt>
                <c:pt idx="77">
                  <c:v>45317</c:v>
                </c:pt>
                <c:pt idx="78">
                  <c:v>45310</c:v>
                </c:pt>
                <c:pt idx="79">
                  <c:v>45303</c:v>
                </c:pt>
                <c:pt idx="80">
                  <c:v>45296</c:v>
                </c:pt>
                <c:pt idx="81">
                  <c:v>45289</c:v>
                </c:pt>
                <c:pt idx="82">
                  <c:v>45282</c:v>
                </c:pt>
                <c:pt idx="83">
                  <c:v>45275</c:v>
                </c:pt>
                <c:pt idx="84">
                  <c:v>45268</c:v>
                </c:pt>
                <c:pt idx="85">
                  <c:v>45261</c:v>
                </c:pt>
                <c:pt idx="86">
                  <c:v>45254</c:v>
                </c:pt>
                <c:pt idx="87">
                  <c:v>45247</c:v>
                </c:pt>
                <c:pt idx="88">
                  <c:v>45240</c:v>
                </c:pt>
                <c:pt idx="89">
                  <c:v>45233</c:v>
                </c:pt>
                <c:pt idx="90">
                  <c:v>45226</c:v>
                </c:pt>
                <c:pt idx="91">
                  <c:v>45219</c:v>
                </c:pt>
                <c:pt idx="92">
                  <c:v>45212</c:v>
                </c:pt>
                <c:pt idx="93">
                  <c:v>45205</c:v>
                </c:pt>
                <c:pt idx="94">
                  <c:v>45198</c:v>
                </c:pt>
                <c:pt idx="95">
                  <c:v>45191</c:v>
                </c:pt>
                <c:pt idx="96">
                  <c:v>45184</c:v>
                </c:pt>
                <c:pt idx="97">
                  <c:v>45177</c:v>
                </c:pt>
                <c:pt idx="98">
                  <c:v>45170</c:v>
                </c:pt>
                <c:pt idx="99">
                  <c:v>45163</c:v>
                </c:pt>
                <c:pt idx="100">
                  <c:v>45156</c:v>
                </c:pt>
                <c:pt idx="101">
                  <c:v>45149</c:v>
                </c:pt>
                <c:pt idx="102">
                  <c:v>45142</c:v>
                </c:pt>
                <c:pt idx="103">
                  <c:v>45135</c:v>
                </c:pt>
                <c:pt idx="104">
                  <c:v>45128</c:v>
                </c:pt>
                <c:pt idx="105">
                  <c:v>45121</c:v>
                </c:pt>
                <c:pt idx="106">
                  <c:v>45114</c:v>
                </c:pt>
                <c:pt idx="107">
                  <c:v>45107</c:v>
                </c:pt>
                <c:pt idx="108">
                  <c:v>45100</c:v>
                </c:pt>
                <c:pt idx="109">
                  <c:v>45093</c:v>
                </c:pt>
                <c:pt idx="110">
                  <c:v>45086</c:v>
                </c:pt>
                <c:pt idx="111">
                  <c:v>45079</c:v>
                </c:pt>
                <c:pt idx="112">
                  <c:v>45072</c:v>
                </c:pt>
                <c:pt idx="113">
                  <c:v>45065</c:v>
                </c:pt>
                <c:pt idx="114">
                  <c:v>45058</c:v>
                </c:pt>
                <c:pt idx="115">
                  <c:v>45051</c:v>
                </c:pt>
                <c:pt idx="116">
                  <c:v>45044</c:v>
                </c:pt>
                <c:pt idx="117">
                  <c:v>45037</c:v>
                </c:pt>
                <c:pt idx="118">
                  <c:v>45030</c:v>
                </c:pt>
                <c:pt idx="119">
                  <c:v>45023</c:v>
                </c:pt>
                <c:pt idx="120">
                  <c:v>45016</c:v>
                </c:pt>
                <c:pt idx="121">
                  <c:v>45009</c:v>
                </c:pt>
                <c:pt idx="122">
                  <c:v>45002</c:v>
                </c:pt>
                <c:pt idx="123">
                  <c:v>44995</c:v>
                </c:pt>
                <c:pt idx="124">
                  <c:v>44988</c:v>
                </c:pt>
                <c:pt idx="125">
                  <c:v>44981</c:v>
                </c:pt>
                <c:pt idx="126">
                  <c:v>44974</c:v>
                </c:pt>
                <c:pt idx="127">
                  <c:v>44967</c:v>
                </c:pt>
                <c:pt idx="128">
                  <c:v>44960</c:v>
                </c:pt>
                <c:pt idx="129">
                  <c:v>44953</c:v>
                </c:pt>
                <c:pt idx="130">
                  <c:v>44946</c:v>
                </c:pt>
                <c:pt idx="131">
                  <c:v>44939</c:v>
                </c:pt>
                <c:pt idx="132">
                  <c:v>44932</c:v>
                </c:pt>
                <c:pt idx="133">
                  <c:v>44925</c:v>
                </c:pt>
                <c:pt idx="134">
                  <c:v>44918</c:v>
                </c:pt>
                <c:pt idx="135">
                  <c:v>44911</c:v>
                </c:pt>
                <c:pt idx="136">
                  <c:v>44904</c:v>
                </c:pt>
                <c:pt idx="137">
                  <c:v>44897</c:v>
                </c:pt>
                <c:pt idx="138">
                  <c:v>44890</c:v>
                </c:pt>
                <c:pt idx="139">
                  <c:v>44883</c:v>
                </c:pt>
                <c:pt idx="140">
                  <c:v>44876</c:v>
                </c:pt>
                <c:pt idx="141">
                  <c:v>44869</c:v>
                </c:pt>
                <c:pt idx="142">
                  <c:v>44862</c:v>
                </c:pt>
                <c:pt idx="143">
                  <c:v>44855</c:v>
                </c:pt>
                <c:pt idx="144">
                  <c:v>44848</c:v>
                </c:pt>
                <c:pt idx="145">
                  <c:v>44841</c:v>
                </c:pt>
                <c:pt idx="146">
                  <c:v>44834</c:v>
                </c:pt>
                <c:pt idx="147">
                  <c:v>44827</c:v>
                </c:pt>
                <c:pt idx="148">
                  <c:v>44820</c:v>
                </c:pt>
                <c:pt idx="149">
                  <c:v>44813</c:v>
                </c:pt>
                <c:pt idx="150">
                  <c:v>44806</c:v>
                </c:pt>
                <c:pt idx="151">
                  <c:v>44799</c:v>
                </c:pt>
                <c:pt idx="152">
                  <c:v>44792</c:v>
                </c:pt>
                <c:pt idx="153">
                  <c:v>44785</c:v>
                </c:pt>
                <c:pt idx="154">
                  <c:v>44778</c:v>
                </c:pt>
                <c:pt idx="155">
                  <c:v>44771</c:v>
                </c:pt>
                <c:pt idx="156">
                  <c:v>44764</c:v>
                </c:pt>
                <c:pt idx="157">
                  <c:v>44757</c:v>
                </c:pt>
                <c:pt idx="158">
                  <c:v>44750</c:v>
                </c:pt>
                <c:pt idx="159">
                  <c:v>44743</c:v>
                </c:pt>
                <c:pt idx="160">
                  <c:v>44736</c:v>
                </c:pt>
                <c:pt idx="161">
                  <c:v>44729</c:v>
                </c:pt>
                <c:pt idx="162">
                  <c:v>44722</c:v>
                </c:pt>
                <c:pt idx="163">
                  <c:v>44715</c:v>
                </c:pt>
                <c:pt idx="164">
                  <c:v>44708</c:v>
                </c:pt>
                <c:pt idx="165">
                  <c:v>44701</c:v>
                </c:pt>
                <c:pt idx="166">
                  <c:v>44694</c:v>
                </c:pt>
                <c:pt idx="167">
                  <c:v>44687</c:v>
                </c:pt>
                <c:pt idx="168">
                  <c:v>44680</c:v>
                </c:pt>
                <c:pt idx="169">
                  <c:v>44673</c:v>
                </c:pt>
                <c:pt idx="170">
                  <c:v>44666</c:v>
                </c:pt>
                <c:pt idx="171">
                  <c:v>44659</c:v>
                </c:pt>
                <c:pt idx="172">
                  <c:v>44652</c:v>
                </c:pt>
                <c:pt idx="173">
                  <c:v>44645</c:v>
                </c:pt>
                <c:pt idx="174">
                  <c:v>44638</c:v>
                </c:pt>
                <c:pt idx="175">
                  <c:v>44631</c:v>
                </c:pt>
                <c:pt idx="176">
                  <c:v>44624</c:v>
                </c:pt>
                <c:pt idx="177">
                  <c:v>44617</c:v>
                </c:pt>
                <c:pt idx="178">
                  <c:v>44610</c:v>
                </c:pt>
                <c:pt idx="179">
                  <c:v>44603</c:v>
                </c:pt>
                <c:pt idx="180">
                  <c:v>44596</c:v>
                </c:pt>
                <c:pt idx="181">
                  <c:v>44589</c:v>
                </c:pt>
                <c:pt idx="182">
                  <c:v>44582</c:v>
                </c:pt>
                <c:pt idx="183">
                  <c:v>44575</c:v>
                </c:pt>
                <c:pt idx="184">
                  <c:v>44568</c:v>
                </c:pt>
                <c:pt idx="185">
                  <c:v>44561</c:v>
                </c:pt>
                <c:pt idx="186">
                  <c:v>44554</c:v>
                </c:pt>
                <c:pt idx="187">
                  <c:v>44547</c:v>
                </c:pt>
                <c:pt idx="188">
                  <c:v>44540</c:v>
                </c:pt>
                <c:pt idx="189">
                  <c:v>44533</c:v>
                </c:pt>
                <c:pt idx="190">
                  <c:v>44526</c:v>
                </c:pt>
                <c:pt idx="191">
                  <c:v>44519</c:v>
                </c:pt>
                <c:pt idx="192">
                  <c:v>44512</c:v>
                </c:pt>
                <c:pt idx="193">
                  <c:v>44505</c:v>
                </c:pt>
                <c:pt idx="194">
                  <c:v>44498</c:v>
                </c:pt>
                <c:pt idx="195">
                  <c:v>44491</c:v>
                </c:pt>
                <c:pt idx="196">
                  <c:v>44484</c:v>
                </c:pt>
                <c:pt idx="197">
                  <c:v>44477</c:v>
                </c:pt>
                <c:pt idx="198">
                  <c:v>44470</c:v>
                </c:pt>
                <c:pt idx="199">
                  <c:v>44463</c:v>
                </c:pt>
                <c:pt idx="200">
                  <c:v>44456</c:v>
                </c:pt>
                <c:pt idx="201">
                  <c:v>44449</c:v>
                </c:pt>
                <c:pt idx="202">
                  <c:v>44442</c:v>
                </c:pt>
                <c:pt idx="203">
                  <c:v>44435</c:v>
                </c:pt>
                <c:pt idx="204">
                  <c:v>44428</c:v>
                </c:pt>
                <c:pt idx="205">
                  <c:v>44421</c:v>
                </c:pt>
                <c:pt idx="206">
                  <c:v>44414</c:v>
                </c:pt>
                <c:pt idx="207">
                  <c:v>44407</c:v>
                </c:pt>
                <c:pt idx="208">
                  <c:v>44400</c:v>
                </c:pt>
                <c:pt idx="209">
                  <c:v>44393</c:v>
                </c:pt>
                <c:pt idx="210">
                  <c:v>44386</c:v>
                </c:pt>
                <c:pt idx="211">
                  <c:v>44379</c:v>
                </c:pt>
                <c:pt idx="212">
                  <c:v>44372</c:v>
                </c:pt>
                <c:pt idx="213">
                  <c:v>44365</c:v>
                </c:pt>
                <c:pt idx="214">
                  <c:v>44358</c:v>
                </c:pt>
                <c:pt idx="215">
                  <c:v>44351</c:v>
                </c:pt>
                <c:pt idx="216">
                  <c:v>44344</c:v>
                </c:pt>
                <c:pt idx="217">
                  <c:v>44337</c:v>
                </c:pt>
                <c:pt idx="218">
                  <c:v>44330</c:v>
                </c:pt>
                <c:pt idx="219">
                  <c:v>44323</c:v>
                </c:pt>
                <c:pt idx="220">
                  <c:v>44316</c:v>
                </c:pt>
                <c:pt idx="221">
                  <c:v>44309</c:v>
                </c:pt>
                <c:pt idx="222">
                  <c:v>44302</c:v>
                </c:pt>
                <c:pt idx="223">
                  <c:v>44295</c:v>
                </c:pt>
                <c:pt idx="224">
                  <c:v>44288</c:v>
                </c:pt>
                <c:pt idx="225">
                  <c:v>44281</c:v>
                </c:pt>
                <c:pt idx="226">
                  <c:v>44274</c:v>
                </c:pt>
                <c:pt idx="227">
                  <c:v>44267</c:v>
                </c:pt>
                <c:pt idx="228">
                  <c:v>44260</c:v>
                </c:pt>
                <c:pt idx="229">
                  <c:v>44253</c:v>
                </c:pt>
                <c:pt idx="230">
                  <c:v>44246</c:v>
                </c:pt>
                <c:pt idx="231">
                  <c:v>44239</c:v>
                </c:pt>
                <c:pt idx="232">
                  <c:v>44232</c:v>
                </c:pt>
                <c:pt idx="233">
                  <c:v>44225</c:v>
                </c:pt>
                <c:pt idx="234">
                  <c:v>44218</c:v>
                </c:pt>
                <c:pt idx="235">
                  <c:v>44211</c:v>
                </c:pt>
                <c:pt idx="236">
                  <c:v>44204</c:v>
                </c:pt>
                <c:pt idx="237">
                  <c:v>44197</c:v>
                </c:pt>
                <c:pt idx="238">
                  <c:v>44190</c:v>
                </c:pt>
                <c:pt idx="239">
                  <c:v>44183</c:v>
                </c:pt>
                <c:pt idx="240">
                  <c:v>44176</c:v>
                </c:pt>
                <c:pt idx="241">
                  <c:v>44169</c:v>
                </c:pt>
                <c:pt idx="242">
                  <c:v>44162</c:v>
                </c:pt>
                <c:pt idx="243">
                  <c:v>44155</c:v>
                </c:pt>
                <c:pt idx="244">
                  <c:v>44148</c:v>
                </c:pt>
                <c:pt idx="245">
                  <c:v>44141</c:v>
                </c:pt>
                <c:pt idx="246">
                  <c:v>44134</c:v>
                </c:pt>
                <c:pt idx="247">
                  <c:v>44127</c:v>
                </c:pt>
                <c:pt idx="248">
                  <c:v>44120</c:v>
                </c:pt>
                <c:pt idx="249">
                  <c:v>44113</c:v>
                </c:pt>
                <c:pt idx="250">
                  <c:v>44106</c:v>
                </c:pt>
                <c:pt idx="251">
                  <c:v>44099</c:v>
                </c:pt>
                <c:pt idx="252">
                  <c:v>44092</c:v>
                </c:pt>
                <c:pt idx="253">
                  <c:v>44085</c:v>
                </c:pt>
                <c:pt idx="254">
                  <c:v>44078</c:v>
                </c:pt>
                <c:pt idx="255">
                  <c:v>44071</c:v>
                </c:pt>
                <c:pt idx="256">
                  <c:v>44064</c:v>
                </c:pt>
                <c:pt idx="257">
                  <c:v>44057</c:v>
                </c:pt>
                <c:pt idx="258">
                  <c:v>44050</c:v>
                </c:pt>
                <c:pt idx="259">
                  <c:v>44043</c:v>
                </c:pt>
                <c:pt idx="260">
                  <c:v>44036</c:v>
                </c:pt>
                <c:pt idx="261">
                  <c:v>44029</c:v>
                </c:pt>
                <c:pt idx="262">
                  <c:v>44022</c:v>
                </c:pt>
                <c:pt idx="263">
                  <c:v>44015</c:v>
                </c:pt>
                <c:pt idx="264">
                  <c:v>44008</c:v>
                </c:pt>
                <c:pt idx="265">
                  <c:v>44001</c:v>
                </c:pt>
                <c:pt idx="266">
                  <c:v>43994</c:v>
                </c:pt>
                <c:pt idx="267">
                  <c:v>43987</c:v>
                </c:pt>
                <c:pt idx="268">
                  <c:v>43980</c:v>
                </c:pt>
                <c:pt idx="269">
                  <c:v>43973</c:v>
                </c:pt>
                <c:pt idx="270">
                  <c:v>43966</c:v>
                </c:pt>
                <c:pt idx="271">
                  <c:v>43959</c:v>
                </c:pt>
                <c:pt idx="272">
                  <c:v>43952</c:v>
                </c:pt>
                <c:pt idx="273">
                  <c:v>43945</c:v>
                </c:pt>
                <c:pt idx="274">
                  <c:v>43938</c:v>
                </c:pt>
                <c:pt idx="275">
                  <c:v>43931</c:v>
                </c:pt>
                <c:pt idx="276">
                  <c:v>43924</c:v>
                </c:pt>
                <c:pt idx="277">
                  <c:v>43917</c:v>
                </c:pt>
                <c:pt idx="278">
                  <c:v>43910</c:v>
                </c:pt>
                <c:pt idx="279">
                  <c:v>43903</c:v>
                </c:pt>
                <c:pt idx="280">
                  <c:v>43896</c:v>
                </c:pt>
                <c:pt idx="281">
                  <c:v>43889</c:v>
                </c:pt>
                <c:pt idx="282">
                  <c:v>43882</c:v>
                </c:pt>
                <c:pt idx="283">
                  <c:v>43875</c:v>
                </c:pt>
                <c:pt idx="284">
                  <c:v>43868</c:v>
                </c:pt>
                <c:pt idx="285">
                  <c:v>43861</c:v>
                </c:pt>
                <c:pt idx="286">
                  <c:v>43854</c:v>
                </c:pt>
                <c:pt idx="287">
                  <c:v>43847</c:v>
                </c:pt>
                <c:pt idx="288">
                  <c:v>43840</c:v>
                </c:pt>
                <c:pt idx="289">
                  <c:v>43833</c:v>
                </c:pt>
                <c:pt idx="290">
                  <c:v>43826</c:v>
                </c:pt>
                <c:pt idx="291">
                  <c:v>43819</c:v>
                </c:pt>
                <c:pt idx="292">
                  <c:v>43812</c:v>
                </c:pt>
                <c:pt idx="293">
                  <c:v>43805</c:v>
                </c:pt>
                <c:pt idx="294">
                  <c:v>43798</c:v>
                </c:pt>
                <c:pt idx="295">
                  <c:v>43791</c:v>
                </c:pt>
                <c:pt idx="296">
                  <c:v>43784</c:v>
                </c:pt>
                <c:pt idx="297">
                  <c:v>43777</c:v>
                </c:pt>
                <c:pt idx="298">
                  <c:v>43770</c:v>
                </c:pt>
                <c:pt idx="299">
                  <c:v>43763</c:v>
                </c:pt>
                <c:pt idx="300">
                  <c:v>43756</c:v>
                </c:pt>
                <c:pt idx="301">
                  <c:v>43749</c:v>
                </c:pt>
                <c:pt idx="302">
                  <c:v>43742</c:v>
                </c:pt>
                <c:pt idx="303">
                  <c:v>43735</c:v>
                </c:pt>
                <c:pt idx="304">
                  <c:v>43728</c:v>
                </c:pt>
                <c:pt idx="305">
                  <c:v>43721</c:v>
                </c:pt>
                <c:pt idx="306">
                  <c:v>43714</c:v>
                </c:pt>
                <c:pt idx="307">
                  <c:v>43707</c:v>
                </c:pt>
                <c:pt idx="308">
                  <c:v>43700</c:v>
                </c:pt>
                <c:pt idx="309">
                  <c:v>43693</c:v>
                </c:pt>
                <c:pt idx="310">
                  <c:v>43686</c:v>
                </c:pt>
                <c:pt idx="311">
                  <c:v>43679</c:v>
                </c:pt>
                <c:pt idx="312">
                  <c:v>43672</c:v>
                </c:pt>
                <c:pt idx="313">
                  <c:v>43665</c:v>
                </c:pt>
                <c:pt idx="314">
                  <c:v>43658</c:v>
                </c:pt>
                <c:pt idx="315">
                  <c:v>43651</c:v>
                </c:pt>
                <c:pt idx="316">
                  <c:v>43644</c:v>
                </c:pt>
                <c:pt idx="317">
                  <c:v>43637</c:v>
                </c:pt>
                <c:pt idx="318">
                  <c:v>43630</c:v>
                </c:pt>
                <c:pt idx="319">
                  <c:v>43623</c:v>
                </c:pt>
                <c:pt idx="320">
                  <c:v>43616</c:v>
                </c:pt>
                <c:pt idx="321">
                  <c:v>43609</c:v>
                </c:pt>
                <c:pt idx="322">
                  <c:v>43602</c:v>
                </c:pt>
                <c:pt idx="323">
                  <c:v>43595</c:v>
                </c:pt>
                <c:pt idx="324">
                  <c:v>43588</c:v>
                </c:pt>
                <c:pt idx="325">
                  <c:v>43581</c:v>
                </c:pt>
                <c:pt idx="326">
                  <c:v>43574</c:v>
                </c:pt>
                <c:pt idx="327">
                  <c:v>43567</c:v>
                </c:pt>
                <c:pt idx="328">
                  <c:v>43560</c:v>
                </c:pt>
                <c:pt idx="329">
                  <c:v>43553</c:v>
                </c:pt>
                <c:pt idx="330">
                  <c:v>43546</c:v>
                </c:pt>
                <c:pt idx="331">
                  <c:v>43539</c:v>
                </c:pt>
                <c:pt idx="332">
                  <c:v>43532</c:v>
                </c:pt>
                <c:pt idx="333">
                  <c:v>43525</c:v>
                </c:pt>
                <c:pt idx="334">
                  <c:v>43518</c:v>
                </c:pt>
                <c:pt idx="335">
                  <c:v>43511</c:v>
                </c:pt>
                <c:pt idx="336">
                  <c:v>43504</c:v>
                </c:pt>
                <c:pt idx="337">
                  <c:v>43497</c:v>
                </c:pt>
                <c:pt idx="338">
                  <c:v>43490</c:v>
                </c:pt>
                <c:pt idx="339">
                  <c:v>43483</c:v>
                </c:pt>
                <c:pt idx="340">
                  <c:v>43476</c:v>
                </c:pt>
                <c:pt idx="341">
                  <c:v>43469</c:v>
                </c:pt>
                <c:pt idx="342">
                  <c:v>43462</c:v>
                </c:pt>
                <c:pt idx="343">
                  <c:v>43455</c:v>
                </c:pt>
                <c:pt idx="344">
                  <c:v>43448</c:v>
                </c:pt>
                <c:pt idx="345">
                  <c:v>43441</c:v>
                </c:pt>
                <c:pt idx="346">
                  <c:v>43434</c:v>
                </c:pt>
                <c:pt idx="347">
                  <c:v>43427</c:v>
                </c:pt>
                <c:pt idx="348">
                  <c:v>43420</c:v>
                </c:pt>
                <c:pt idx="349">
                  <c:v>43413</c:v>
                </c:pt>
                <c:pt idx="350">
                  <c:v>43406</c:v>
                </c:pt>
                <c:pt idx="351">
                  <c:v>43399</c:v>
                </c:pt>
                <c:pt idx="352">
                  <c:v>43392</c:v>
                </c:pt>
                <c:pt idx="353">
                  <c:v>43385</c:v>
                </c:pt>
                <c:pt idx="354">
                  <c:v>43378</c:v>
                </c:pt>
                <c:pt idx="355">
                  <c:v>43371</c:v>
                </c:pt>
                <c:pt idx="356">
                  <c:v>43364</c:v>
                </c:pt>
                <c:pt idx="357">
                  <c:v>43357</c:v>
                </c:pt>
                <c:pt idx="358">
                  <c:v>43350</c:v>
                </c:pt>
                <c:pt idx="359">
                  <c:v>43343</c:v>
                </c:pt>
                <c:pt idx="360">
                  <c:v>43336</c:v>
                </c:pt>
                <c:pt idx="361">
                  <c:v>43329</c:v>
                </c:pt>
                <c:pt idx="362">
                  <c:v>43322</c:v>
                </c:pt>
                <c:pt idx="363">
                  <c:v>43315</c:v>
                </c:pt>
                <c:pt idx="364">
                  <c:v>43308</c:v>
                </c:pt>
                <c:pt idx="365">
                  <c:v>43301</c:v>
                </c:pt>
                <c:pt idx="366">
                  <c:v>43294</c:v>
                </c:pt>
                <c:pt idx="367">
                  <c:v>43287</c:v>
                </c:pt>
                <c:pt idx="368">
                  <c:v>43280</c:v>
                </c:pt>
                <c:pt idx="369">
                  <c:v>43273</c:v>
                </c:pt>
                <c:pt idx="370">
                  <c:v>43266</c:v>
                </c:pt>
                <c:pt idx="371">
                  <c:v>43259</c:v>
                </c:pt>
                <c:pt idx="372">
                  <c:v>43252</c:v>
                </c:pt>
                <c:pt idx="373">
                  <c:v>43245</c:v>
                </c:pt>
                <c:pt idx="374">
                  <c:v>43238</c:v>
                </c:pt>
                <c:pt idx="375">
                  <c:v>43231</c:v>
                </c:pt>
                <c:pt idx="376">
                  <c:v>43224</c:v>
                </c:pt>
                <c:pt idx="377">
                  <c:v>43217</c:v>
                </c:pt>
                <c:pt idx="378">
                  <c:v>43210</c:v>
                </c:pt>
                <c:pt idx="379">
                  <c:v>43203</c:v>
                </c:pt>
                <c:pt idx="380">
                  <c:v>43196</c:v>
                </c:pt>
                <c:pt idx="381">
                  <c:v>43189</c:v>
                </c:pt>
                <c:pt idx="382">
                  <c:v>43182</c:v>
                </c:pt>
                <c:pt idx="383">
                  <c:v>43175</c:v>
                </c:pt>
                <c:pt idx="384">
                  <c:v>43168</c:v>
                </c:pt>
                <c:pt idx="385">
                  <c:v>43161</c:v>
                </c:pt>
                <c:pt idx="386">
                  <c:v>43154</c:v>
                </c:pt>
                <c:pt idx="387">
                  <c:v>43147</c:v>
                </c:pt>
                <c:pt idx="388">
                  <c:v>43140</c:v>
                </c:pt>
                <c:pt idx="389">
                  <c:v>43133</c:v>
                </c:pt>
                <c:pt idx="390">
                  <c:v>43126</c:v>
                </c:pt>
                <c:pt idx="391">
                  <c:v>43119</c:v>
                </c:pt>
                <c:pt idx="392">
                  <c:v>43112</c:v>
                </c:pt>
                <c:pt idx="393">
                  <c:v>43105</c:v>
                </c:pt>
                <c:pt idx="394">
                  <c:v>43098</c:v>
                </c:pt>
                <c:pt idx="395">
                  <c:v>43091</c:v>
                </c:pt>
                <c:pt idx="396">
                  <c:v>43084</c:v>
                </c:pt>
                <c:pt idx="397">
                  <c:v>43077</c:v>
                </c:pt>
                <c:pt idx="398">
                  <c:v>43070</c:v>
                </c:pt>
                <c:pt idx="399">
                  <c:v>43063</c:v>
                </c:pt>
                <c:pt idx="400">
                  <c:v>43056</c:v>
                </c:pt>
                <c:pt idx="401">
                  <c:v>43049</c:v>
                </c:pt>
                <c:pt idx="402">
                  <c:v>43042</c:v>
                </c:pt>
                <c:pt idx="403">
                  <c:v>43035</c:v>
                </c:pt>
                <c:pt idx="404">
                  <c:v>43028</c:v>
                </c:pt>
                <c:pt idx="405">
                  <c:v>43021</c:v>
                </c:pt>
                <c:pt idx="406">
                  <c:v>43014</c:v>
                </c:pt>
                <c:pt idx="407">
                  <c:v>43007</c:v>
                </c:pt>
                <c:pt idx="408">
                  <c:v>43000</c:v>
                </c:pt>
                <c:pt idx="409">
                  <c:v>42993</c:v>
                </c:pt>
                <c:pt idx="410">
                  <c:v>42986</c:v>
                </c:pt>
                <c:pt idx="411">
                  <c:v>42979</c:v>
                </c:pt>
                <c:pt idx="412">
                  <c:v>42972</c:v>
                </c:pt>
                <c:pt idx="413">
                  <c:v>42965</c:v>
                </c:pt>
                <c:pt idx="414">
                  <c:v>42958</c:v>
                </c:pt>
                <c:pt idx="415">
                  <c:v>42951</c:v>
                </c:pt>
                <c:pt idx="416">
                  <c:v>42944</c:v>
                </c:pt>
                <c:pt idx="417">
                  <c:v>42937</c:v>
                </c:pt>
                <c:pt idx="418">
                  <c:v>42930</c:v>
                </c:pt>
                <c:pt idx="419">
                  <c:v>42923</c:v>
                </c:pt>
                <c:pt idx="420">
                  <c:v>42916</c:v>
                </c:pt>
                <c:pt idx="421">
                  <c:v>42909</c:v>
                </c:pt>
                <c:pt idx="422">
                  <c:v>42902</c:v>
                </c:pt>
                <c:pt idx="423">
                  <c:v>42895</c:v>
                </c:pt>
                <c:pt idx="424">
                  <c:v>42888</c:v>
                </c:pt>
                <c:pt idx="425">
                  <c:v>42881</c:v>
                </c:pt>
                <c:pt idx="426">
                  <c:v>42874</c:v>
                </c:pt>
                <c:pt idx="427">
                  <c:v>42867</c:v>
                </c:pt>
                <c:pt idx="428">
                  <c:v>42860</c:v>
                </c:pt>
                <c:pt idx="429">
                  <c:v>42853</c:v>
                </c:pt>
                <c:pt idx="430">
                  <c:v>42846</c:v>
                </c:pt>
                <c:pt idx="431">
                  <c:v>42839</c:v>
                </c:pt>
                <c:pt idx="432">
                  <c:v>42832</c:v>
                </c:pt>
                <c:pt idx="433">
                  <c:v>42825</c:v>
                </c:pt>
                <c:pt idx="434">
                  <c:v>42818</c:v>
                </c:pt>
                <c:pt idx="435">
                  <c:v>42811</c:v>
                </c:pt>
                <c:pt idx="436">
                  <c:v>42804</c:v>
                </c:pt>
                <c:pt idx="437">
                  <c:v>42797</c:v>
                </c:pt>
                <c:pt idx="438">
                  <c:v>42790</c:v>
                </c:pt>
                <c:pt idx="439">
                  <c:v>42783</c:v>
                </c:pt>
                <c:pt idx="440">
                  <c:v>42776</c:v>
                </c:pt>
                <c:pt idx="441">
                  <c:v>42769</c:v>
                </c:pt>
                <c:pt idx="442">
                  <c:v>42762</c:v>
                </c:pt>
                <c:pt idx="443">
                  <c:v>42755</c:v>
                </c:pt>
                <c:pt idx="444">
                  <c:v>42748</c:v>
                </c:pt>
                <c:pt idx="445">
                  <c:v>42741</c:v>
                </c:pt>
                <c:pt idx="446">
                  <c:v>42734</c:v>
                </c:pt>
                <c:pt idx="447">
                  <c:v>42727</c:v>
                </c:pt>
                <c:pt idx="448">
                  <c:v>42720</c:v>
                </c:pt>
                <c:pt idx="449">
                  <c:v>42713</c:v>
                </c:pt>
                <c:pt idx="450">
                  <c:v>42706</c:v>
                </c:pt>
                <c:pt idx="451">
                  <c:v>42699</c:v>
                </c:pt>
                <c:pt idx="452">
                  <c:v>42692</c:v>
                </c:pt>
                <c:pt idx="453">
                  <c:v>42685</c:v>
                </c:pt>
                <c:pt idx="454">
                  <c:v>42678</c:v>
                </c:pt>
                <c:pt idx="455">
                  <c:v>42671</c:v>
                </c:pt>
                <c:pt idx="456">
                  <c:v>42664</c:v>
                </c:pt>
                <c:pt idx="457">
                  <c:v>42657</c:v>
                </c:pt>
                <c:pt idx="458">
                  <c:v>42650</c:v>
                </c:pt>
                <c:pt idx="459">
                  <c:v>42643</c:v>
                </c:pt>
                <c:pt idx="460">
                  <c:v>42636</c:v>
                </c:pt>
                <c:pt idx="461">
                  <c:v>42629</c:v>
                </c:pt>
                <c:pt idx="462">
                  <c:v>42622</c:v>
                </c:pt>
                <c:pt idx="463">
                  <c:v>42615</c:v>
                </c:pt>
                <c:pt idx="464">
                  <c:v>42608</c:v>
                </c:pt>
                <c:pt idx="465">
                  <c:v>42601</c:v>
                </c:pt>
                <c:pt idx="466">
                  <c:v>42594</c:v>
                </c:pt>
                <c:pt idx="467">
                  <c:v>42587</c:v>
                </c:pt>
                <c:pt idx="468">
                  <c:v>42580</c:v>
                </c:pt>
                <c:pt idx="469">
                  <c:v>42573</c:v>
                </c:pt>
                <c:pt idx="470">
                  <c:v>42566</c:v>
                </c:pt>
                <c:pt idx="471">
                  <c:v>42559</c:v>
                </c:pt>
                <c:pt idx="472">
                  <c:v>42552</c:v>
                </c:pt>
                <c:pt idx="473">
                  <c:v>42545</c:v>
                </c:pt>
                <c:pt idx="474">
                  <c:v>42538</c:v>
                </c:pt>
                <c:pt idx="475">
                  <c:v>42531</c:v>
                </c:pt>
                <c:pt idx="476">
                  <c:v>42524</c:v>
                </c:pt>
                <c:pt idx="477">
                  <c:v>42517</c:v>
                </c:pt>
                <c:pt idx="478">
                  <c:v>42510</c:v>
                </c:pt>
                <c:pt idx="479">
                  <c:v>42503</c:v>
                </c:pt>
                <c:pt idx="480">
                  <c:v>42496</c:v>
                </c:pt>
                <c:pt idx="481">
                  <c:v>42489</c:v>
                </c:pt>
                <c:pt idx="482">
                  <c:v>42482</c:v>
                </c:pt>
                <c:pt idx="483">
                  <c:v>42475</c:v>
                </c:pt>
                <c:pt idx="484">
                  <c:v>42468</c:v>
                </c:pt>
                <c:pt idx="485">
                  <c:v>42461</c:v>
                </c:pt>
                <c:pt idx="486">
                  <c:v>42454</c:v>
                </c:pt>
                <c:pt idx="487">
                  <c:v>42447</c:v>
                </c:pt>
                <c:pt idx="488">
                  <c:v>42440</c:v>
                </c:pt>
                <c:pt idx="489">
                  <c:v>42433</c:v>
                </c:pt>
                <c:pt idx="490">
                  <c:v>42426</c:v>
                </c:pt>
                <c:pt idx="491">
                  <c:v>42419</c:v>
                </c:pt>
                <c:pt idx="492">
                  <c:v>42412</c:v>
                </c:pt>
                <c:pt idx="493">
                  <c:v>42405</c:v>
                </c:pt>
                <c:pt idx="494">
                  <c:v>42398</c:v>
                </c:pt>
                <c:pt idx="495">
                  <c:v>42391</c:v>
                </c:pt>
                <c:pt idx="496">
                  <c:v>42384</c:v>
                </c:pt>
                <c:pt idx="497">
                  <c:v>42377</c:v>
                </c:pt>
                <c:pt idx="498">
                  <c:v>42370</c:v>
                </c:pt>
                <c:pt idx="499">
                  <c:v>42363</c:v>
                </c:pt>
                <c:pt idx="500">
                  <c:v>42356</c:v>
                </c:pt>
                <c:pt idx="501">
                  <c:v>42349</c:v>
                </c:pt>
                <c:pt idx="502">
                  <c:v>42342</c:v>
                </c:pt>
                <c:pt idx="503">
                  <c:v>42335</c:v>
                </c:pt>
                <c:pt idx="504">
                  <c:v>42328</c:v>
                </c:pt>
                <c:pt idx="505">
                  <c:v>42321</c:v>
                </c:pt>
                <c:pt idx="506">
                  <c:v>42314</c:v>
                </c:pt>
                <c:pt idx="507">
                  <c:v>42307</c:v>
                </c:pt>
                <c:pt idx="508">
                  <c:v>42300</c:v>
                </c:pt>
                <c:pt idx="509">
                  <c:v>42293</c:v>
                </c:pt>
                <c:pt idx="510">
                  <c:v>42286</c:v>
                </c:pt>
                <c:pt idx="511">
                  <c:v>42279</c:v>
                </c:pt>
                <c:pt idx="512">
                  <c:v>42272</c:v>
                </c:pt>
                <c:pt idx="513">
                  <c:v>42265</c:v>
                </c:pt>
                <c:pt idx="514">
                  <c:v>42258</c:v>
                </c:pt>
                <c:pt idx="515">
                  <c:v>42251</c:v>
                </c:pt>
                <c:pt idx="516">
                  <c:v>42244</c:v>
                </c:pt>
                <c:pt idx="517">
                  <c:v>42237</c:v>
                </c:pt>
                <c:pt idx="518">
                  <c:v>42230</c:v>
                </c:pt>
                <c:pt idx="519">
                  <c:v>42223</c:v>
                </c:pt>
                <c:pt idx="520">
                  <c:v>42216</c:v>
                </c:pt>
                <c:pt idx="521">
                  <c:v>42209</c:v>
                </c:pt>
                <c:pt idx="522">
                  <c:v>42202</c:v>
                </c:pt>
                <c:pt idx="523">
                  <c:v>42195</c:v>
                </c:pt>
                <c:pt idx="524">
                  <c:v>42188</c:v>
                </c:pt>
                <c:pt idx="525">
                  <c:v>42181</c:v>
                </c:pt>
                <c:pt idx="526">
                  <c:v>42174</c:v>
                </c:pt>
                <c:pt idx="527">
                  <c:v>42167</c:v>
                </c:pt>
                <c:pt idx="528">
                  <c:v>42160</c:v>
                </c:pt>
                <c:pt idx="529">
                  <c:v>42153</c:v>
                </c:pt>
                <c:pt idx="530">
                  <c:v>42146</c:v>
                </c:pt>
                <c:pt idx="531">
                  <c:v>42139</c:v>
                </c:pt>
                <c:pt idx="532">
                  <c:v>42132</c:v>
                </c:pt>
                <c:pt idx="533">
                  <c:v>42125</c:v>
                </c:pt>
                <c:pt idx="534">
                  <c:v>42118</c:v>
                </c:pt>
                <c:pt idx="535">
                  <c:v>42111</c:v>
                </c:pt>
                <c:pt idx="536">
                  <c:v>42104</c:v>
                </c:pt>
                <c:pt idx="537">
                  <c:v>42097</c:v>
                </c:pt>
              </c:numCache>
            </c:numRef>
          </c:cat>
          <c:val>
            <c:numRef>
              <c:f>工作表9!$H$3:$H$540</c:f>
              <c:numCache>
                <c:formatCode>General</c:formatCode>
                <c:ptCount val="538"/>
                <c:pt idx="0">
                  <c:v>56.089399999999998</c:v>
                </c:pt>
                <c:pt idx="1">
                  <c:v>52.015599999999999</c:v>
                </c:pt>
                <c:pt idx="2">
                  <c:v>45.961199999999998</c:v>
                </c:pt>
                <c:pt idx="3">
                  <c:v>52.686399999999999</c:v>
                </c:pt>
                <c:pt idx="4">
                  <c:v>46.530700000000003</c:v>
                </c:pt>
                <c:pt idx="5">
                  <c:v>44.908099999999997</c:v>
                </c:pt>
                <c:pt idx="6">
                  <c:v>46.488</c:v>
                </c:pt>
                <c:pt idx="7">
                  <c:v>49.668999999999997</c:v>
                </c:pt>
                <c:pt idx="8">
                  <c:v>51.555100000000003</c:v>
                </c:pt>
                <c:pt idx="9">
                  <c:v>47.329099999999997</c:v>
                </c:pt>
                <c:pt idx="10">
                  <c:v>48.539499999999997</c:v>
                </c:pt>
                <c:pt idx="11">
                  <c:v>48.232300000000002</c:v>
                </c:pt>
                <c:pt idx="12">
                  <c:v>48.325400000000002</c:v>
                </c:pt>
                <c:pt idx="13">
                  <c:v>52.245899999999999</c:v>
                </c:pt>
                <c:pt idx="14">
                  <c:v>52.3309</c:v>
                </c:pt>
                <c:pt idx="15">
                  <c:v>33.618600000000001</c:v>
                </c:pt>
                <c:pt idx="16">
                  <c:v>33.545200000000001</c:v>
                </c:pt>
                <c:pt idx="17">
                  <c:v>29.392399999999999</c:v>
                </c:pt>
                <c:pt idx="18">
                  <c:v>29.295100000000001</c:v>
                </c:pt>
                <c:pt idx="19">
                  <c:v>29.9345</c:v>
                </c:pt>
                <c:pt idx="20">
                  <c:v>21.522600000000001</c:v>
                </c:pt>
                <c:pt idx="21">
                  <c:v>22.903700000000001</c:v>
                </c:pt>
                <c:pt idx="22">
                  <c:v>21.3124</c:v>
                </c:pt>
                <c:pt idx="23">
                  <c:v>20.3354</c:v>
                </c:pt>
                <c:pt idx="24">
                  <c:v>33.749499999999998</c:v>
                </c:pt>
                <c:pt idx="25">
                  <c:v>34.9589</c:v>
                </c:pt>
                <c:pt idx="26">
                  <c:v>34.025300000000001</c:v>
                </c:pt>
                <c:pt idx="27">
                  <c:v>37.581499999999998</c:v>
                </c:pt>
                <c:pt idx="28">
                  <c:v>31.468299999999999</c:v>
                </c:pt>
                <c:pt idx="29">
                  <c:v>29.291499999999999</c:v>
                </c:pt>
                <c:pt idx="30">
                  <c:v>20.772500000000001</c:v>
                </c:pt>
                <c:pt idx="31">
                  <c:v>14.7653</c:v>
                </c:pt>
                <c:pt idx="32">
                  <c:v>4.6901000000000002</c:v>
                </c:pt>
                <c:pt idx="33">
                  <c:v>1.3472</c:v>
                </c:pt>
                <c:pt idx="34">
                  <c:v>2.0831</c:v>
                </c:pt>
                <c:pt idx="35">
                  <c:v>13.1927</c:v>
                </c:pt>
                <c:pt idx="36">
                  <c:v>4.8262</c:v>
                </c:pt>
                <c:pt idx="37">
                  <c:v>17.203600000000002</c:v>
                </c:pt>
                <c:pt idx="38">
                  <c:v>13.105499999999999</c:v>
                </c:pt>
                <c:pt idx="39">
                  <c:v>13.2437</c:v>
                </c:pt>
                <c:pt idx="40">
                  <c:v>14.067600000000001</c:v>
                </c:pt>
                <c:pt idx="41">
                  <c:v>4.1310000000000002</c:v>
                </c:pt>
                <c:pt idx="42">
                  <c:v>18.9346</c:v>
                </c:pt>
                <c:pt idx="43">
                  <c:v>14.6107</c:v>
                </c:pt>
                <c:pt idx="44">
                  <c:v>6.6844999999999999</c:v>
                </c:pt>
                <c:pt idx="45">
                  <c:v>5.7667999999999999</c:v>
                </c:pt>
                <c:pt idx="46">
                  <c:v>-1.7212000000000001</c:v>
                </c:pt>
                <c:pt idx="47">
                  <c:v>-11.841900000000001</c:v>
                </c:pt>
                <c:pt idx="48">
                  <c:v>-17.133600000000001</c:v>
                </c:pt>
                <c:pt idx="49">
                  <c:v>-11.7447</c:v>
                </c:pt>
                <c:pt idx="50">
                  <c:v>-9.35</c:v>
                </c:pt>
                <c:pt idx="51">
                  <c:v>-19.1449</c:v>
                </c:pt>
                <c:pt idx="52">
                  <c:v>-27.621700000000001</c:v>
                </c:pt>
                <c:pt idx="53">
                  <c:v>-27.069099999999999</c:v>
                </c:pt>
                <c:pt idx="54">
                  <c:v>-32.935299999999998</c:v>
                </c:pt>
                <c:pt idx="55">
                  <c:v>-35.945999999999998</c:v>
                </c:pt>
                <c:pt idx="56">
                  <c:v>-48.100900000000003</c:v>
                </c:pt>
                <c:pt idx="57">
                  <c:v>-48.564500000000002</c:v>
                </c:pt>
                <c:pt idx="58">
                  <c:v>-45.538600000000002</c:v>
                </c:pt>
                <c:pt idx="59">
                  <c:v>-37.6205</c:v>
                </c:pt>
                <c:pt idx="60">
                  <c:v>-48.546399999999998</c:v>
                </c:pt>
                <c:pt idx="61">
                  <c:v>-40.684399999999997</c:v>
                </c:pt>
                <c:pt idx="62">
                  <c:v>-37.128999999999998</c:v>
                </c:pt>
                <c:pt idx="63">
                  <c:v>-31.2531</c:v>
                </c:pt>
                <c:pt idx="64">
                  <c:v>-33.663699999999999</c:v>
                </c:pt>
                <c:pt idx="65">
                  <c:v>-36.936799999999998</c:v>
                </c:pt>
                <c:pt idx="66">
                  <c:v>-37.712899999999998</c:v>
                </c:pt>
                <c:pt idx="67">
                  <c:v>-35.099200000000003</c:v>
                </c:pt>
                <c:pt idx="68">
                  <c:v>-42.173499999999997</c:v>
                </c:pt>
                <c:pt idx="69">
                  <c:v>-39.319099999999999</c:v>
                </c:pt>
                <c:pt idx="70">
                  <c:v>-42.3399</c:v>
                </c:pt>
                <c:pt idx="71">
                  <c:v>-40.274900000000002</c:v>
                </c:pt>
                <c:pt idx="72">
                  <c:v>-35.1524</c:v>
                </c:pt>
                <c:pt idx="73">
                  <c:v>-44.590400000000002</c:v>
                </c:pt>
                <c:pt idx="74">
                  <c:v>-36.4527</c:v>
                </c:pt>
                <c:pt idx="75">
                  <c:v>-31.078800000000001</c:v>
                </c:pt>
                <c:pt idx="76">
                  <c:v>-34.821399999999997</c:v>
                </c:pt>
                <c:pt idx="77">
                  <c:v>-21.363299999999999</c:v>
                </c:pt>
                <c:pt idx="78">
                  <c:v>-26.621300000000002</c:v>
                </c:pt>
                <c:pt idx="79">
                  <c:v>-20.721800000000002</c:v>
                </c:pt>
                <c:pt idx="80">
                  <c:v>-33.707799999999999</c:v>
                </c:pt>
                <c:pt idx="81">
                  <c:v>-37.288200000000003</c:v>
                </c:pt>
                <c:pt idx="82">
                  <c:v>-43.023600000000002</c:v>
                </c:pt>
                <c:pt idx="83">
                  <c:v>-53.5944</c:v>
                </c:pt>
                <c:pt idx="84">
                  <c:v>-49.520099999999999</c:v>
                </c:pt>
                <c:pt idx="85">
                  <c:v>-34.488500000000002</c:v>
                </c:pt>
                <c:pt idx="86">
                  <c:v>-48.619799999999998</c:v>
                </c:pt>
                <c:pt idx="87">
                  <c:v>-45.220500000000001</c:v>
                </c:pt>
                <c:pt idx="88">
                  <c:v>-41.259599999999999</c:v>
                </c:pt>
                <c:pt idx="89">
                  <c:v>-27.0428</c:v>
                </c:pt>
                <c:pt idx="90">
                  <c:v>-16.957100000000001</c:v>
                </c:pt>
                <c:pt idx="91">
                  <c:v>-16.3734</c:v>
                </c:pt>
                <c:pt idx="92">
                  <c:v>-44.778500000000001</c:v>
                </c:pt>
                <c:pt idx="93">
                  <c:v>-28.459900000000001</c:v>
                </c:pt>
                <c:pt idx="94">
                  <c:v>-47.662399999999998</c:v>
                </c:pt>
                <c:pt idx="95">
                  <c:v>-68.033600000000007</c:v>
                </c:pt>
                <c:pt idx="96">
                  <c:v>-70.437700000000007</c:v>
                </c:pt>
                <c:pt idx="97">
                  <c:v>-73.0745</c:v>
                </c:pt>
                <c:pt idx="98">
                  <c:v>-70.387699999999995</c:v>
                </c:pt>
                <c:pt idx="99">
                  <c:v>-84.484800000000007</c:v>
                </c:pt>
                <c:pt idx="100">
                  <c:v>-69.218699999999998</c:v>
                </c:pt>
                <c:pt idx="101">
                  <c:v>-74.455100000000002</c:v>
                </c:pt>
                <c:pt idx="102">
                  <c:v>-73.655299999999997</c:v>
                </c:pt>
                <c:pt idx="103">
                  <c:v>-93.206900000000005</c:v>
                </c:pt>
                <c:pt idx="104">
                  <c:v>-101.51819999999999</c:v>
                </c:pt>
                <c:pt idx="105">
                  <c:v>-94.192599999999999</c:v>
                </c:pt>
                <c:pt idx="106">
                  <c:v>-89.050600000000003</c:v>
                </c:pt>
                <c:pt idx="107">
                  <c:v>-106.2972</c:v>
                </c:pt>
                <c:pt idx="108">
                  <c:v>-101.4957</c:v>
                </c:pt>
                <c:pt idx="109">
                  <c:v>-95.487399999999994</c:v>
                </c:pt>
                <c:pt idx="110">
                  <c:v>-85.834000000000003</c:v>
                </c:pt>
                <c:pt idx="111">
                  <c:v>-81.452500000000001</c:v>
                </c:pt>
                <c:pt idx="112">
                  <c:v>-76.567499999999995</c:v>
                </c:pt>
                <c:pt idx="113">
                  <c:v>-59.752299999999998</c:v>
                </c:pt>
                <c:pt idx="114">
                  <c:v>-53.100099999999998</c:v>
                </c:pt>
                <c:pt idx="115">
                  <c:v>-48.109499999999997</c:v>
                </c:pt>
                <c:pt idx="116">
                  <c:v>-58.647599999999997</c:v>
                </c:pt>
                <c:pt idx="117">
                  <c:v>-61.405200000000001</c:v>
                </c:pt>
                <c:pt idx="118">
                  <c:v>-59.240699999999997</c:v>
                </c:pt>
                <c:pt idx="119">
                  <c:v>-59.017499999999998</c:v>
                </c:pt>
                <c:pt idx="120">
                  <c:v>-56.173900000000003</c:v>
                </c:pt>
                <c:pt idx="121">
                  <c:v>-39.863999999999997</c:v>
                </c:pt>
                <c:pt idx="122">
                  <c:v>-41.1173</c:v>
                </c:pt>
                <c:pt idx="123">
                  <c:v>-89.383399999999995</c:v>
                </c:pt>
                <c:pt idx="124">
                  <c:v>-90.8917</c:v>
                </c:pt>
                <c:pt idx="125">
                  <c:v>-87.6541</c:v>
                </c:pt>
                <c:pt idx="126">
                  <c:v>-80.664599999999993</c:v>
                </c:pt>
                <c:pt idx="127">
                  <c:v>-78.9392</c:v>
                </c:pt>
                <c:pt idx="128">
                  <c:v>-76.997</c:v>
                </c:pt>
                <c:pt idx="129">
                  <c:v>-70.176400000000001</c:v>
                </c:pt>
                <c:pt idx="130">
                  <c:v>-69.572800000000001</c:v>
                </c:pt>
                <c:pt idx="131">
                  <c:v>-73.0745</c:v>
                </c:pt>
                <c:pt idx="132">
                  <c:v>-70.159599999999998</c:v>
                </c:pt>
                <c:pt idx="133">
                  <c:v>-55.723500000000001</c:v>
                </c:pt>
                <c:pt idx="134">
                  <c:v>-57.818399999999997</c:v>
                </c:pt>
                <c:pt idx="135">
                  <c:v>-70.233900000000006</c:v>
                </c:pt>
                <c:pt idx="136">
                  <c:v>-77.225999999999999</c:v>
                </c:pt>
                <c:pt idx="137">
                  <c:v>-78.761499999999998</c:v>
                </c:pt>
                <c:pt idx="138">
                  <c:v>-78.114599999999996</c:v>
                </c:pt>
                <c:pt idx="139">
                  <c:v>-71.048100000000005</c:v>
                </c:pt>
                <c:pt idx="140">
                  <c:v>-52.381399999999999</c:v>
                </c:pt>
                <c:pt idx="141">
                  <c:v>-50.838900000000002</c:v>
                </c:pt>
                <c:pt idx="142">
                  <c:v>-41.0169</c:v>
                </c:pt>
                <c:pt idx="143">
                  <c:v>-26.4133</c:v>
                </c:pt>
                <c:pt idx="144">
                  <c:v>-47.969900000000003</c:v>
                </c:pt>
                <c:pt idx="145">
                  <c:v>-43.269300000000001</c:v>
                </c:pt>
                <c:pt idx="146">
                  <c:v>-45.424700000000001</c:v>
                </c:pt>
                <c:pt idx="147">
                  <c:v>-52.722499999999997</c:v>
                </c:pt>
                <c:pt idx="148">
                  <c:v>-42.399000000000001</c:v>
                </c:pt>
                <c:pt idx="149">
                  <c:v>-25.301100000000002</c:v>
                </c:pt>
                <c:pt idx="150">
                  <c:v>-20.6188</c:v>
                </c:pt>
                <c:pt idx="151">
                  <c:v>-36.191299999999998</c:v>
                </c:pt>
                <c:pt idx="152">
                  <c:v>-26.380099999999999</c:v>
                </c:pt>
                <c:pt idx="153">
                  <c:v>-42.133499999999998</c:v>
                </c:pt>
                <c:pt idx="154">
                  <c:v>-40.298999999999999</c:v>
                </c:pt>
                <c:pt idx="155">
                  <c:v>-24.180099999999999</c:v>
                </c:pt>
                <c:pt idx="156">
                  <c:v>-22.377800000000001</c:v>
                </c:pt>
                <c:pt idx="157">
                  <c:v>-21.340900000000001</c:v>
                </c:pt>
                <c:pt idx="158">
                  <c:v>-3.0581</c:v>
                </c:pt>
                <c:pt idx="159">
                  <c:v>4.5134999999999996</c:v>
                </c:pt>
                <c:pt idx="160">
                  <c:v>5.8701999999999996</c:v>
                </c:pt>
                <c:pt idx="161">
                  <c:v>4.0552000000000001</c:v>
                </c:pt>
                <c:pt idx="162">
                  <c:v>8.8191000000000006</c:v>
                </c:pt>
                <c:pt idx="163">
                  <c:v>27.465499999999999</c:v>
                </c:pt>
                <c:pt idx="164">
                  <c:v>25.797899999999998</c:v>
                </c:pt>
                <c:pt idx="165">
                  <c:v>19.424700000000001</c:v>
                </c:pt>
                <c:pt idx="166">
                  <c:v>33.231400000000001</c:v>
                </c:pt>
                <c:pt idx="167">
                  <c:v>38.540199999999999</c:v>
                </c:pt>
                <c:pt idx="168">
                  <c:v>21.284500000000001</c:v>
                </c:pt>
                <c:pt idx="169">
                  <c:v>22.521100000000001</c:v>
                </c:pt>
                <c:pt idx="170">
                  <c:v>36.941099999999999</c:v>
                </c:pt>
                <c:pt idx="171">
                  <c:v>17.820699999999999</c:v>
                </c:pt>
                <c:pt idx="172">
                  <c:v>-8.0313999999999997</c:v>
                </c:pt>
                <c:pt idx="173">
                  <c:v>19.718900000000001</c:v>
                </c:pt>
                <c:pt idx="174">
                  <c:v>20.498000000000001</c:v>
                </c:pt>
                <c:pt idx="175">
                  <c:v>23.9589</c:v>
                </c:pt>
                <c:pt idx="176">
                  <c:v>24.885200000000001</c:v>
                </c:pt>
                <c:pt idx="177">
                  <c:v>38.797600000000003</c:v>
                </c:pt>
                <c:pt idx="178">
                  <c:v>45.486199999999997</c:v>
                </c:pt>
                <c:pt idx="179">
                  <c:v>42.546599999999998</c:v>
                </c:pt>
                <c:pt idx="180">
                  <c:v>59.2515</c:v>
                </c:pt>
                <c:pt idx="181">
                  <c:v>60.314300000000003</c:v>
                </c:pt>
                <c:pt idx="182">
                  <c:v>75.046499999999995</c:v>
                </c:pt>
                <c:pt idx="183">
                  <c:v>81.498800000000003</c:v>
                </c:pt>
                <c:pt idx="184">
                  <c:v>89.59</c:v>
                </c:pt>
                <c:pt idx="185">
                  <c:v>77.395799999999994</c:v>
                </c:pt>
                <c:pt idx="186">
                  <c:v>80.043899999999994</c:v>
                </c:pt>
                <c:pt idx="187">
                  <c:v>76.042000000000002</c:v>
                </c:pt>
                <c:pt idx="188">
                  <c:v>82.535200000000003</c:v>
                </c:pt>
                <c:pt idx="189">
                  <c:v>74.9739</c:v>
                </c:pt>
                <c:pt idx="190">
                  <c:v>96.749799999999993</c:v>
                </c:pt>
                <c:pt idx="191">
                  <c:v>103.5442</c:v>
                </c:pt>
                <c:pt idx="192">
                  <c:v>104.38120000000001</c:v>
                </c:pt>
                <c:pt idx="193">
                  <c:v>104.4575</c:v>
                </c:pt>
                <c:pt idx="194">
                  <c:v>105.11750000000001</c:v>
                </c:pt>
                <c:pt idx="195">
                  <c:v>117.49639999999999</c:v>
                </c:pt>
                <c:pt idx="196">
                  <c:v>117.33710000000001</c:v>
                </c:pt>
                <c:pt idx="197">
                  <c:v>129.00290000000001</c:v>
                </c:pt>
                <c:pt idx="198">
                  <c:v>119.5822</c:v>
                </c:pt>
                <c:pt idx="199">
                  <c:v>118.1049</c:v>
                </c:pt>
                <c:pt idx="200">
                  <c:v>113.5934</c:v>
                </c:pt>
                <c:pt idx="201">
                  <c:v>112.6349</c:v>
                </c:pt>
                <c:pt idx="202">
                  <c:v>111.4303</c:v>
                </c:pt>
                <c:pt idx="203">
                  <c:v>108.804</c:v>
                </c:pt>
                <c:pt idx="204">
                  <c:v>102.6897</c:v>
                </c:pt>
                <c:pt idx="205">
                  <c:v>106.5643</c:v>
                </c:pt>
                <c:pt idx="206">
                  <c:v>108.4663</c:v>
                </c:pt>
                <c:pt idx="207">
                  <c:v>103.4444</c:v>
                </c:pt>
                <c:pt idx="208">
                  <c:v>107.4198</c:v>
                </c:pt>
                <c:pt idx="209">
                  <c:v>106.6795</c:v>
                </c:pt>
                <c:pt idx="210">
                  <c:v>114.2929</c:v>
                </c:pt>
                <c:pt idx="211">
                  <c:v>118.82259999999999</c:v>
                </c:pt>
                <c:pt idx="212">
                  <c:v>125.4323</c:v>
                </c:pt>
                <c:pt idx="213">
                  <c:v>118.19450000000001</c:v>
                </c:pt>
                <c:pt idx="214">
                  <c:v>130.29060000000001</c:v>
                </c:pt>
                <c:pt idx="215">
                  <c:v>140.2758</c:v>
                </c:pt>
                <c:pt idx="216">
                  <c:v>145.16679999999999</c:v>
                </c:pt>
                <c:pt idx="217">
                  <c:v>146.62379999999999</c:v>
                </c:pt>
                <c:pt idx="218">
                  <c:v>147.73589999999999</c:v>
                </c:pt>
                <c:pt idx="219">
                  <c:v>142.82589999999999</c:v>
                </c:pt>
                <c:pt idx="220">
                  <c:v>146.15629999999999</c:v>
                </c:pt>
                <c:pt idx="221">
                  <c:v>139.82490000000001</c:v>
                </c:pt>
                <c:pt idx="222">
                  <c:v>141.66569999999999</c:v>
                </c:pt>
                <c:pt idx="223">
                  <c:v>150.16640000000001</c:v>
                </c:pt>
                <c:pt idx="224">
                  <c:v>153.16730000000001</c:v>
                </c:pt>
                <c:pt idx="225">
                  <c:v>153.3382</c:v>
                </c:pt>
                <c:pt idx="226">
                  <c:v>156.7807</c:v>
                </c:pt>
                <c:pt idx="227">
                  <c:v>147.37280000000001</c:v>
                </c:pt>
                <c:pt idx="228">
                  <c:v>142.3323</c:v>
                </c:pt>
                <c:pt idx="229">
                  <c:v>127.20869999999999</c:v>
                </c:pt>
                <c:pt idx="230">
                  <c:v>122.5474</c:v>
                </c:pt>
                <c:pt idx="231">
                  <c:v>109.5197</c:v>
                </c:pt>
                <c:pt idx="232">
                  <c:v>105.63120000000001</c:v>
                </c:pt>
                <c:pt idx="233">
                  <c:v>95.221999999999994</c:v>
                </c:pt>
                <c:pt idx="234">
                  <c:v>96.051900000000003</c:v>
                </c:pt>
                <c:pt idx="235">
                  <c:v>94.642499999999998</c:v>
                </c:pt>
                <c:pt idx="236">
                  <c:v>97.639799999999994</c:v>
                </c:pt>
                <c:pt idx="237">
                  <c:v>79.013499999999993</c:v>
                </c:pt>
                <c:pt idx="238">
                  <c:v>80.010199999999998</c:v>
                </c:pt>
                <c:pt idx="239">
                  <c:v>82.3249</c:v>
                </c:pt>
                <c:pt idx="240">
                  <c:v>77.177599999999998</c:v>
                </c:pt>
                <c:pt idx="241">
                  <c:v>81.487499999999997</c:v>
                </c:pt>
                <c:pt idx="242">
                  <c:v>68.131600000000006</c:v>
                </c:pt>
                <c:pt idx="243">
                  <c:v>66.294799999999995</c:v>
                </c:pt>
                <c:pt idx="244">
                  <c:v>71.323700000000002</c:v>
                </c:pt>
                <c:pt idx="245">
                  <c:v>66.374399999999994</c:v>
                </c:pt>
                <c:pt idx="246">
                  <c:v>71.733900000000006</c:v>
                </c:pt>
                <c:pt idx="247">
                  <c:v>68.547300000000007</c:v>
                </c:pt>
                <c:pt idx="248">
                  <c:v>60.053100000000001</c:v>
                </c:pt>
                <c:pt idx="249">
                  <c:v>61.8474</c:v>
                </c:pt>
                <c:pt idx="250">
                  <c:v>56.569800000000001</c:v>
                </c:pt>
                <c:pt idx="251">
                  <c:v>52.356299999999997</c:v>
                </c:pt>
                <c:pt idx="252">
                  <c:v>55.258099999999999</c:v>
                </c:pt>
                <c:pt idx="253">
                  <c:v>53.477200000000003</c:v>
                </c:pt>
                <c:pt idx="254">
                  <c:v>57.127299999999998</c:v>
                </c:pt>
                <c:pt idx="255">
                  <c:v>59.220300000000002</c:v>
                </c:pt>
                <c:pt idx="256">
                  <c:v>48.301000000000002</c:v>
                </c:pt>
                <c:pt idx="257">
                  <c:v>56.232199999999999</c:v>
                </c:pt>
                <c:pt idx="258">
                  <c:v>43.309800000000003</c:v>
                </c:pt>
                <c:pt idx="259">
                  <c:v>41.888399999999997</c:v>
                </c:pt>
                <c:pt idx="260">
                  <c:v>43.947200000000002</c:v>
                </c:pt>
                <c:pt idx="261">
                  <c:v>47.950800000000001</c:v>
                </c:pt>
                <c:pt idx="262">
                  <c:v>48.582000000000001</c:v>
                </c:pt>
                <c:pt idx="263">
                  <c:v>51.468600000000002</c:v>
                </c:pt>
                <c:pt idx="264">
                  <c:v>47.164499999999997</c:v>
                </c:pt>
                <c:pt idx="265">
                  <c:v>50.211399999999998</c:v>
                </c:pt>
                <c:pt idx="266">
                  <c:v>50.847499999999997</c:v>
                </c:pt>
                <c:pt idx="267">
                  <c:v>68.104200000000006</c:v>
                </c:pt>
                <c:pt idx="268">
                  <c:v>48.644399999999997</c:v>
                </c:pt>
                <c:pt idx="269">
                  <c:v>48.7393</c:v>
                </c:pt>
                <c:pt idx="270">
                  <c:v>49.371899999999997</c:v>
                </c:pt>
                <c:pt idx="271">
                  <c:v>52.230699999999999</c:v>
                </c:pt>
                <c:pt idx="272">
                  <c:v>41.983699999999999</c:v>
                </c:pt>
                <c:pt idx="273">
                  <c:v>37.2224</c:v>
                </c:pt>
                <c:pt idx="274">
                  <c:v>43.383099999999999</c:v>
                </c:pt>
                <c:pt idx="275">
                  <c:v>49.161900000000003</c:v>
                </c:pt>
                <c:pt idx="276">
                  <c:v>36.1952</c:v>
                </c:pt>
                <c:pt idx="277">
                  <c:v>42.698399999999999</c:v>
                </c:pt>
                <c:pt idx="278">
                  <c:v>52.955300000000001</c:v>
                </c:pt>
                <c:pt idx="279">
                  <c:v>46.205100000000002</c:v>
                </c:pt>
                <c:pt idx="280">
                  <c:v>24.620999999999999</c:v>
                </c:pt>
                <c:pt idx="281">
                  <c:v>22.962</c:v>
                </c:pt>
                <c:pt idx="282">
                  <c:v>11.282299999999999</c:v>
                </c:pt>
                <c:pt idx="283">
                  <c:v>15.29</c:v>
                </c:pt>
                <c:pt idx="284">
                  <c:v>17.828600000000002</c:v>
                </c:pt>
                <c:pt idx="285">
                  <c:v>18.763400000000001</c:v>
                </c:pt>
                <c:pt idx="286">
                  <c:v>18.5442</c:v>
                </c:pt>
                <c:pt idx="287">
                  <c:v>26.017199999999999</c:v>
                </c:pt>
                <c:pt idx="288">
                  <c:v>24.739599999999999</c:v>
                </c:pt>
                <c:pt idx="289">
                  <c:v>25.748100000000001</c:v>
                </c:pt>
                <c:pt idx="290">
                  <c:v>29.006900000000002</c:v>
                </c:pt>
                <c:pt idx="291">
                  <c:v>28.560600000000001</c:v>
                </c:pt>
                <c:pt idx="292">
                  <c:v>21.274699999999999</c:v>
                </c:pt>
                <c:pt idx="293">
                  <c:v>21.740100000000002</c:v>
                </c:pt>
                <c:pt idx="294">
                  <c:v>15.9884</c:v>
                </c:pt>
                <c:pt idx="295">
                  <c:v>14.080500000000001</c:v>
                </c:pt>
                <c:pt idx="296">
                  <c:v>21.856400000000001</c:v>
                </c:pt>
                <c:pt idx="297">
                  <c:v>26.133800000000001</c:v>
                </c:pt>
                <c:pt idx="298">
                  <c:v>15.422700000000001</c:v>
                </c:pt>
                <c:pt idx="299">
                  <c:v>17.0701</c:v>
                </c:pt>
                <c:pt idx="300">
                  <c:v>17.588899999999999</c:v>
                </c:pt>
                <c:pt idx="301">
                  <c:v>12.947100000000001</c:v>
                </c:pt>
                <c:pt idx="302">
                  <c:v>11.930300000000001</c:v>
                </c:pt>
                <c:pt idx="303">
                  <c:v>4.8277999999999999</c:v>
                </c:pt>
                <c:pt idx="304">
                  <c:v>3.2296999999999998</c:v>
                </c:pt>
                <c:pt idx="305">
                  <c:v>9.1781000000000006</c:v>
                </c:pt>
                <c:pt idx="306">
                  <c:v>1.3906000000000001</c:v>
                </c:pt>
                <c:pt idx="307">
                  <c:v>-1.3912</c:v>
                </c:pt>
                <c:pt idx="308">
                  <c:v>-1.9599999999999999E-2</c:v>
                </c:pt>
                <c:pt idx="309">
                  <c:v>7.3425000000000002</c:v>
                </c:pt>
                <c:pt idx="310">
                  <c:v>9.4061000000000003</c:v>
                </c:pt>
                <c:pt idx="311">
                  <c:v>13.1365</c:v>
                </c:pt>
                <c:pt idx="312">
                  <c:v>21.4391</c:v>
                </c:pt>
                <c:pt idx="313">
                  <c:v>23.074100000000001</c:v>
                </c:pt>
                <c:pt idx="314">
                  <c:v>27.273499999999999</c:v>
                </c:pt>
                <c:pt idx="315">
                  <c:v>16.846</c:v>
                </c:pt>
                <c:pt idx="316">
                  <c:v>24.819700000000001</c:v>
                </c:pt>
                <c:pt idx="317">
                  <c:v>28.203600000000002</c:v>
                </c:pt>
                <c:pt idx="318">
                  <c:v>23.5791</c:v>
                </c:pt>
                <c:pt idx="319">
                  <c:v>22.751100000000001</c:v>
                </c:pt>
                <c:pt idx="320">
                  <c:v>20.018799999999999</c:v>
                </c:pt>
                <c:pt idx="321">
                  <c:v>15.399900000000001</c:v>
                </c:pt>
                <c:pt idx="322">
                  <c:v>18.863299999999999</c:v>
                </c:pt>
                <c:pt idx="323">
                  <c:v>19.695900000000002</c:v>
                </c:pt>
                <c:pt idx="324">
                  <c:v>19.002800000000001</c:v>
                </c:pt>
                <c:pt idx="325">
                  <c:v>21.414300000000001</c:v>
                </c:pt>
                <c:pt idx="326">
                  <c:v>17.735099999999999</c:v>
                </c:pt>
                <c:pt idx="327">
                  <c:v>16.964400000000001</c:v>
                </c:pt>
                <c:pt idx="328">
                  <c:v>15.2004</c:v>
                </c:pt>
                <c:pt idx="329">
                  <c:v>13.8965</c:v>
                </c:pt>
                <c:pt idx="330">
                  <c:v>11.8276</c:v>
                </c:pt>
                <c:pt idx="331">
                  <c:v>14.7288</c:v>
                </c:pt>
                <c:pt idx="332">
                  <c:v>16.1404</c:v>
                </c:pt>
                <c:pt idx="333">
                  <c:v>19.825800000000001</c:v>
                </c:pt>
                <c:pt idx="334">
                  <c:v>15.4427</c:v>
                </c:pt>
                <c:pt idx="335">
                  <c:v>14.2315</c:v>
                </c:pt>
                <c:pt idx="336">
                  <c:v>16.482700000000001</c:v>
                </c:pt>
                <c:pt idx="337">
                  <c:v>17.6191</c:v>
                </c:pt>
                <c:pt idx="338">
                  <c:v>15.0015</c:v>
                </c:pt>
                <c:pt idx="339">
                  <c:v>16.6128</c:v>
                </c:pt>
                <c:pt idx="340">
                  <c:v>15.5816</c:v>
                </c:pt>
                <c:pt idx="341">
                  <c:v>17.1906</c:v>
                </c:pt>
                <c:pt idx="342">
                  <c:v>19.803000000000001</c:v>
                </c:pt>
                <c:pt idx="343">
                  <c:v>14.708399999999999</c:v>
                </c:pt>
                <c:pt idx="344">
                  <c:v>15.4374</c:v>
                </c:pt>
                <c:pt idx="345">
                  <c:v>13.2104</c:v>
                </c:pt>
                <c:pt idx="346">
                  <c:v>19.9375</c:v>
                </c:pt>
                <c:pt idx="347">
                  <c:v>22.541699999999999</c:v>
                </c:pt>
                <c:pt idx="348">
                  <c:v>25.888300000000001</c:v>
                </c:pt>
                <c:pt idx="349">
                  <c:v>25.371099999999998</c:v>
                </c:pt>
                <c:pt idx="350">
                  <c:v>30.466899999999999</c:v>
                </c:pt>
                <c:pt idx="351">
                  <c:v>26.521899999999999</c:v>
                </c:pt>
                <c:pt idx="352">
                  <c:v>28.408200000000001</c:v>
                </c:pt>
                <c:pt idx="353">
                  <c:v>30.432099999999998</c:v>
                </c:pt>
                <c:pt idx="354">
                  <c:v>34.368400000000001</c:v>
                </c:pt>
                <c:pt idx="355">
                  <c:v>23.8309</c:v>
                </c:pt>
                <c:pt idx="356">
                  <c:v>25.863199999999999</c:v>
                </c:pt>
                <c:pt idx="357">
                  <c:v>21.403600000000001</c:v>
                </c:pt>
                <c:pt idx="358">
                  <c:v>23.210799999999999</c:v>
                </c:pt>
                <c:pt idx="359">
                  <c:v>23.139399999999998</c:v>
                </c:pt>
                <c:pt idx="360">
                  <c:v>18.749600000000001</c:v>
                </c:pt>
                <c:pt idx="361">
                  <c:v>25.250299999999999</c:v>
                </c:pt>
                <c:pt idx="362">
                  <c:v>26.490400000000001</c:v>
                </c:pt>
                <c:pt idx="363">
                  <c:v>30.152100000000001</c:v>
                </c:pt>
                <c:pt idx="364">
                  <c:v>28.075399999999998</c:v>
                </c:pt>
                <c:pt idx="365">
                  <c:v>29.789400000000001</c:v>
                </c:pt>
                <c:pt idx="366">
                  <c:v>24.504300000000001</c:v>
                </c:pt>
                <c:pt idx="367">
                  <c:v>28.113700000000001</c:v>
                </c:pt>
                <c:pt idx="368">
                  <c:v>32.785600000000002</c:v>
                </c:pt>
                <c:pt idx="369">
                  <c:v>34.952599999999997</c:v>
                </c:pt>
                <c:pt idx="370">
                  <c:v>37.131100000000004</c:v>
                </c:pt>
                <c:pt idx="371">
                  <c:v>44.427999999999997</c:v>
                </c:pt>
                <c:pt idx="372">
                  <c:v>42.858800000000002</c:v>
                </c:pt>
                <c:pt idx="373">
                  <c:v>45.147500000000001</c:v>
                </c:pt>
                <c:pt idx="374">
                  <c:v>50.5062</c:v>
                </c:pt>
                <c:pt idx="375">
                  <c:v>42.843699999999998</c:v>
                </c:pt>
                <c:pt idx="376">
                  <c:v>44.669199999999996</c:v>
                </c:pt>
                <c:pt idx="377">
                  <c:v>47.100999999999999</c:v>
                </c:pt>
                <c:pt idx="378">
                  <c:v>49.869</c:v>
                </c:pt>
                <c:pt idx="379">
                  <c:v>46.595999999999997</c:v>
                </c:pt>
                <c:pt idx="380">
                  <c:v>50.3294</c:v>
                </c:pt>
                <c:pt idx="381">
                  <c:v>46.878500000000003</c:v>
                </c:pt>
                <c:pt idx="382">
                  <c:v>55.561399999999999</c:v>
                </c:pt>
                <c:pt idx="383">
                  <c:v>54.944600000000001</c:v>
                </c:pt>
                <c:pt idx="384">
                  <c:v>63.171900000000001</c:v>
                </c:pt>
                <c:pt idx="385">
                  <c:v>62.044600000000003</c:v>
                </c:pt>
                <c:pt idx="386">
                  <c:v>62.399700000000003</c:v>
                </c:pt>
                <c:pt idx="387">
                  <c:v>68.132199999999997</c:v>
                </c:pt>
                <c:pt idx="388">
                  <c:v>77.393699999999995</c:v>
                </c:pt>
                <c:pt idx="389">
                  <c:v>69.578599999999994</c:v>
                </c:pt>
                <c:pt idx="390">
                  <c:v>53.9634</c:v>
                </c:pt>
                <c:pt idx="391">
                  <c:v>59.0351</c:v>
                </c:pt>
                <c:pt idx="392">
                  <c:v>54.630200000000002</c:v>
                </c:pt>
                <c:pt idx="393">
                  <c:v>51.236199999999997</c:v>
                </c:pt>
                <c:pt idx="394">
                  <c:v>51.842799999999997</c:v>
                </c:pt>
                <c:pt idx="395">
                  <c:v>58.8035</c:v>
                </c:pt>
                <c:pt idx="396">
                  <c:v>51.3033</c:v>
                </c:pt>
                <c:pt idx="397">
                  <c:v>57.746299999999998</c:v>
                </c:pt>
                <c:pt idx="398">
                  <c:v>58.348300000000002</c:v>
                </c:pt>
                <c:pt idx="399">
                  <c:v>59.133600000000001</c:v>
                </c:pt>
                <c:pt idx="400">
                  <c:v>61.801099999999998</c:v>
                </c:pt>
                <c:pt idx="401">
                  <c:v>74.019499999999994</c:v>
                </c:pt>
                <c:pt idx="402">
                  <c:v>71.599500000000006</c:v>
                </c:pt>
                <c:pt idx="403">
                  <c:v>81.493700000000004</c:v>
                </c:pt>
                <c:pt idx="404">
                  <c:v>80.404600000000002</c:v>
                </c:pt>
                <c:pt idx="405">
                  <c:v>77.608599999999996</c:v>
                </c:pt>
                <c:pt idx="406">
                  <c:v>85.079099999999997</c:v>
                </c:pt>
                <c:pt idx="407">
                  <c:v>84.4893</c:v>
                </c:pt>
                <c:pt idx="408">
                  <c:v>81.476200000000006</c:v>
                </c:pt>
                <c:pt idx="409">
                  <c:v>81.792500000000004</c:v>
                </c:pt>
                <c:pt idx="410">
                  <c:v>78.462299999999999</c:v>
                </c:pt>
                <c:pt idx="411">
                  <c:v>81.972499999999997</c:v>
                </c:pt>
                <c:pt idx="412">
                  <c:v>82.816800000000001</c:v>
                </c:pt>
                <c:pt idx="413">
                  <c:v>88.442599999999999</c:v>
                </c:pt>
                <c:pt idx="414">
                  <c:v>89.076300000000003</c:v>
                </c:pt>
                <c:pt idx="415">
                  <c:v>90.7059</c:v>
                </c:pt>
                <c:pt idx="416">
                  <c:v>93.770399999999995</c:v>
                </c:pt>
                <c:pt idx="417">
                  <c:v>89.326999999999998</c:v>
                </c:pt>
                <c:pt idx="418">
                  <c:v>97.223200000000006</c:v>
                </c:pt>
                <c:pt idx="419">
                  <c:v>98.252399999999994</c:v>
                </c:pt>
                <c:pt idx="420">
                  <c:v>91.802300000000002</c:v>
                </c:pt>
                <c:pt idx="421">
                  <c:v>79.771600000000007</c:v>
                </c:pt>
                <c:pt idx="422">
                  <c:v>83.393299999999996</c:v>
                </c:pt>
                <c:pt idx="423">
                  <c:v>86.178899999999999</c:v>
                </c:pt>
                <c:pt idx="424">
                  <c:v>86.717399999999998</c:v>
                </c:pt>
                <c:pt idx="425">
                  <c:v>94.884900000000002</c:v>
                </c:pt>
                <c:pt idx="426">
                  <c:v>96.012699999999995</c:v>
                </c:pt>
                <c:pt idx="427">
                  <c:v>103.1228</c:v>
                </c:pt>
                <c:pt idx="428">
                  <c:v>103.45569999999999</c:v>
                </c:pt>
                <c:pt idx="429">
                  <c:v>101.4353</c:v>
                </c:pt>
                <c:pt idx="430">
                  <c:v>105.9881</c:v>
                </c:pt>
                <c:pt idx="431">
                  <c:v>102.80540000000001</c:v>
                </c:pt>
                <c:pt idx="432">
                  <c:v>108.80119999999999</c:v>
                </c:pt>
                <c:pt idx="433">
                  <c:v>112.94450000000001</c:v>
                </c:pt>
                <c:pt idx="434">
                  <c:v>115.1585</c:v>
                </c:pt>
                <c:pt idx="435">
                  <c:v>117.9725</c:v>
                </c:pt>
                <c:pt idx="436">
                  <c:v>121.7111</c:v>
                </c:pt>
                <c:pt idx="437">
                  <c:v>116.7124</c:v>
                </c:pt>
                <c:pt idx="438">
                  <c:v>116.4909</c:v>
                </c:pt>
                <c:pt idx="439">
                  <c:v>122.2392</c:v>
                </c:pt>
                <c:pt idx="440">
                  <c:v>121.3742</c:v>
                </c:pt>
                <c:pt idx="441">
                  <c:v>126.3867</c:v>
                </c:pt>
                <c:pt idx="442">
                  <c:v>126.2146</c:v>
                </c:pt>
                <c:pt idx="443">
                  <c:v>127.42489999999999</c:v>
                </c:pt>
                <c:pt idx="444">
                  <c:v>119.9213</c:v>
                </c:pt>
                <c:pt idx="445">
                  <c:v>120.5514</c:v>
                </c:pt>
                <c:pt idx="446">
                  <c:v>125.0232</c:v>
                </c:pt>
                <c:pt idx="447">
                  <c:v>133.15520000000001</c:v>
                </c:pt>
                <c:pt idx="448">
                  <c:v>133.5111</c:v>
                </c:pt>
                <c:pt idx="449">
                  <c:v>133.05619999999999</c:v>
                </c:pt>
                <c:pt idx="450">
                  <c:v>128.52680000000001</c:v>
                </c:pt>
                <c:pt idx="451">
                  <c:v>123.443</c:v>
                </c:pt>
                <c:pt idx="452">
                  <c:v>128.29</c:v>
                </c:pt>
                <c:pt idx="453">
                  <c:v>123.08929999999999</c:v>
                </c:pt>
                <c:pt idx="454">
                  <c:v>99.039400000000001</c:v>
                </c:pt>
                <c:pt idx="455">
                  <c:v>99.017300000000006</c:v>
                </c:pt>
                <c:pt idx="456">
                  <c:v>90.7209</c:v>
                </c:pt>
                <c:pt idx="457">
                  <c:v>95.883200000000002</c:v>
                </c:pt>
                <c:pt idx="458">
                  <c:v>88.401499999999999</c:v>
                </c:pt>
                <c:pt idx="459">
                  <c:v>82.857600000000005</c:v>
                </c:pt>
                <c:pt idx="460">
                  <c:v>86.026200000000003</c:v>
                </c:pt>
                <c:pt idx="461">
                  <c:v>92.6434</c:v>
                </c:pt>
                <c:pt idx="462">
                  <c:v>88.886700000000005</c:v>
                </c:pt>
                <c:pt idx="463">
                  <c:v>81.260199999999998</c:v>
                </c:pt>
                <c:pt idx="464">
                  <c:v>78.485900000000001</c:v>
                </c:pt>
                <c:pt idx="465">
                  <c:v>82.8142</c:v>
                </c:pt>
                <c:pt idx="466">
                  <c:v>80.3767</c:v>
                </c:pt>
                <c:pt idx="467">
                  <c:v>86.243899999999996</c:v>
                </c:pt>
                <c:pt idx="468">
                  <c:v>79.3797</c:v>
                </c:pt>
                <c:pt idx="469">
                  <c:v>85.973500000000001</c:v>
                </c:pt>
                <c:pt idx="470">
                  <c:v>87.922899999999998</c:v>
                </c:pt>
                <c:pt idx="471">
                  <c:v>74.888900000000007</c:v>
                </c:pt>
                <c:pt idx="472">
                  <c:v>85.252899999999997</c:v>
                </c:pt>
                <c:pt idx="473">
                  <c:v>92.897199999999998</c:v>
                </c:pt>
                <c:pt idx="474">
                  <c:v>91.277299999999997</c:v>
                </c:pt>
                <c:pt idx="475">
                  <c:v>90.7851</c:v>
                </c:pt>
                <c:pt idx="476">
                  <c:v>92.485299999999995</c:v>
                </c:pt>
                <c:pt idx="477">
                  <c:v>93.848799999999997</c:v>
                </c:pt>
                <c:pt idx="478">
                  <c:v>95.802400000000006</c:v>
                </c:pt>
                <c:pt idx="479">
                  <c:v>95.009600000000006</c:v>
                </c:pt>
                <c:pt idx="480">
                  <c:v>104.10769999999999</c:v>
                </c:pt>
                <c:pt idx="481">
                  <c:v>104.7681</c:v>
                </c:pt>
                <c:pt idx="482">
                  <c:v>106.5956</c:v>
                </c:pt>
                <c:pt idx="483">
                  <c:v>101.41970000000001</c:v>
                </c:pt>
                <c:pt idx="484">
                  <c:v>101.77209999999999</c:v>
                </c:pt>
                <c:pt idx="485">
                  <c:v>104.6116</c:v>
                </c:pt>
                <c:pt idx="486">
                  <c:v>102.6991</c:v>
                </c:pt>
                <c:pt idx="487">
                  <c:v>103.38379999999999</c:v>
                </c:pt>
                <c:pt idx="488">
                  <c:v>102.26309999999999</c:v>
                </c:pt>
                <c:pt idx="489">
                  <c:v>100.8471</c:v>
                </c:pt>
                <c:pt idx="490">
                  <c:v>96.499899999999997</c:v>
                </c:pt>
                <c:pt idx="491">
                  <c:v>99.897000000000006</c:v>
                </c:pt>
                <c:pt idx="492">
                  <c:v>103.2122</c:v>
                </c:pt>
                <c:pt idx="493">
                  <c:v>110.96339999999999</c:v>
                </c:pt>
                <c:pt idx="494">
                  <c:v>114.32510000000001</c:v>
                </c:pt>
                <c:pt idx="495">
                  <c:v>117.8699</c:v>
                </c:pt>
                <c:pt idx="496">
                  <c:v>118.0698</c:v>
                </c:pt>
                <c:pt idx="497">
                  <c:v>118.0063</c:v>
                </c:pt>
                <c:pt idx="498">
                  <c:v>121.7687</c:v>
                </c:pt>
                <c:pt idx="499">
                  <c:v>123.8646</c:v>
                </c:pt>
                <c:pt idx="500">
                  <c:v>124.7676</c:v>
                </c:pt>
                <c:pt idx="501">
                  <c:v>124.8043</c:v>
                </c:pt>
                <c:pt idx="502">
                  <c:v>132.82900000000001</c:v>
                </c:pt>
                <c:pt idx="503">
                  <c:v>129.7654</c:v>
                </c:pt>
                <c:pt idx="504">
                  <c:v>134.10059999999999</c:v>
                </c:pt>
                <c:pt idx="505">
                  <c:v>142.70519999999999</c:v>
                </c:pt>
                <c:pt idx="506">
                  <c:v>143.5273</c:v>
                </c:pt>
                <c:pt idx="507">
                  <c:v>141.40090000000001</c:v>
                </c:pt>
                <c:pt idx="508">
                  <c:v>144.12379999999999</c:v>
                </c:pt>
                <c:pt idx="509">
                  <c:v>142.05070000000001</c:v>
                </c:pt>
                <c:pt idx="510">
                  <c:v>144.71019999999999</c:v>
                </c:pt>
                <c:pt idx="511">
                  <c:v>140.94800000000001</c:v>
                </c:pt>
                <c:pt idx="512">
                  <c:v>146.6525</c:v>
                </c:pt>
                <c:pt idx="513">
                  <c:v>145.1857</c:v>
                </c:pt>
                <c:pt idx="514">
                  <c:v>147.8999</c:v>
                </c:pt>
                <c:pt idx="515">
                  <c:v>141.3732</c:v>
                </c:pt>
                <c:pt idx="516">
                  <c:v>146.10550000000001</c:v>
                </c:pt>
                <c:pt idx="517">
                  <c:v>141.7619</c:v>
                </c:pt>
                <c:pt idx="518">
                  <c:v>147.18960000000001</c:v>
                </c:pt>
                <c:pt idx="519">
                  <c:v>144.1422</c:v>
                </c:pt>
                <c:pt idx="520">
                  <c:v>151.55449999999999</c:v>
                </c:pt>
                <c:pt idx="521">
                  <c:v>158.018</c:v>
                </c:pt>
                <c:pt idx="522">
                  <c:v>167.7379</c:v>
                </c:pt>
                <c:pt idx="523">
                  <c:v>175.80359999999999</c:v>
                </c:pt>
                <c:pt idx="524">
                  <c:v>175.13319999999999</c:v>
                </c:pt>
                <c:pt idx="525">
                  <c:v>175.69739999999999</c:v>
                </c:pt>
                <c:pt idx="526">
                  <c:v>163.67689999999999</c:v>
                </c:pt>
                <c:pt idx="527">
                  <c:v>166.40119999999999</c:v>
                </c:pt>
                <c:pt idx="528">
                  <c:v>169.49359999999999</c:v>
                </c:pt>
                <c:pt idx="529">
                  <c:v>151.22149999999999</c:v>
                </c:pt>
                <c:pt idx="530">
                  <c:v>159.09010000000001</c:v>
                </c:pt>
                <c:pt idx="531">
                  <c:v>160.21530000000001</c:v>
                </c:pt>
                <c:pt idx="532">
                  <c:v>157.19059999999999</c:v>
                </c:pt>
                <c:pt idx="533">
                  <c:v>151.4606</c:v>
                </c:pt>
                <c:pt idx="534">
                  <c:v>140.04679999999999</c:v>
                </c:pt>
                <c:pt idx="535">
                  <c:v>135.31639999999999</c:v>
                </c:pt>
                <c:pt idx="536">
                  <c:v>138.72630000000001</c:v>
                </c:pt>
                <c:pt idx="537">
                  <c:v>135.87819999999999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4A-4DD1-83C4-607B0212DF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0644000"/>
        <c:axId val="800634064"/>
        <c:extLst>
          <c:ext xmlns:c15="http://schemas.microsoft.com/office/drawing/2012/chart" uri="{02D57815-91ED-43cb-92C2-25804820EDAC}">
            <c15:filteredLine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工作表9!$I$2</c15:sqref>
                        </c15:formulaRef>
                      </c:ext>
                    </c:extLst>
                    <c:strCache>
                      <c:ptCount val="1"/>
                      <c:pt idx="0">
                        <c:v>USYC5Y30 Index  (L1)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工作表9!$E$3:$E$540</c15:sqref>
                        </c15:formulaRef>
                      </c:ext>
                    </c:extLst>
                    <c:numCache>
                      <c:formatCode>yyyy/m</c:formatCode>
                      <c:ptCount val="538"/>
                      <c:pt idx="0">
                        <c:v>45855</c:v>
                      </c:pt>
                      <c:pt idx="1">
                        <c:v>45849</c:v>
                      </c:pt>
                      <c:pt idx="2">
                        <c:v>45842</c:v>
                      </c:pt>
                      <c:pt idx="3">
                        <c:v>45835</c:v>
                      </c:pt>
                      <c:pt idx="4">
                        <c:v>45828</c:v>
                      </c:pt>
                      <c:pt idx="5">
                        <c:v>45821</c:v>
                      </c:pt>
                      <c:pt idx="6">
                        <c:v>45814</c:v>
                      </c:pt>
                      <c:pt idx="7">
                        <c:v>45807</c:v>
                      </c:pt>
                      <c:pt idx="8">
                        <c:v>45800</c:v>
                      </c:pt>
                      <c:pt idx="9">
                        <c:v>45793</c:v>
                      </c:pt>
                      <c:pt idx="10">
                        <c:v>45786</c:v>
                      </c:pt>
                      <c:pt idx="11">
                        <c:v>45779</c:v>
                      </c:pt>
                      <c:pt idx="12">
                        <c:v>45772</c:v>
                      </c:pt>
                      <c:pt idx="13">
                        <c:v>45765</c:v>
                      </c:pt>
                      <c:pt idx="14">
                        <c:v>45758</c:v>
                      </c:pt>
                      <c:pt idx="15">
                        <c:v>45751</c:v>
                      </c:pt>
                      <c:pt idx="16">
                        <c:v>45744</c:v>
                      </c:pt>
                      <c:pt idx="17">
                        <c:v>45737</c:v>
                      </c:pt>
                      <c:pt idx="18">
                        <c:v>45730</c:v>
                      </c:pt>
                      <c:pt idx="19">
                        <c:v>45723</c:v>
                      </c:pt>
                      <c:pt idx="20">
                        <c:v>45716</c:v>
                      </c:pt>
                      <c:pt idx="21">
                        <c:v>45709</c:v>
                      </c:pt>
                      <c:pt idx="22">
                        <c:v>45702</c:v>
                      </c:pt>
                      <c:pt idx="23">
                        <c:v>45695</c:v>
                      </c:pt>
                      <c:pt idx="24">
                        <c:v>45688</c:v>
                      </c:pt>
                      <c:pt idx="25">
                        <c:v>45681</c:v>
                      </c:pt>
                      <c:pt idx="26">
                        <c:v>45674</c:v>
                      </c:pt>
                      <c:pt idx="27">
                        <c:v>45667</c:v>
                      </c:pt>
                      <c:pt idx="28">
                        <c:v>45660</c:v>
                      </c:pt>
                      <c:pt idx="29">
                        <c:v>45653</c:v>
                      </c:pt>
                      <c:pt idx="30">
                        <c:v>45646</c:v>
                      </c:pt>
                      <c:pt idx="31">
                        <c:v>45639</c:v>
                      </c:pt>
                      <c:pt idx="32">
                        <c:v>45632</c:v>
                      </c:pt>
                      <c:pt idx="33">
                        <c:v>45625</c:v>
                      </c:pt>
                      <c:pt idx="34">
                        <c:v>45618</c:v>
                      </c:pt>
                      <c:pt idx="35">
                        <c:v>45611</c:v>
                      </c:pt>
                      <c:pt idx="36">
                        <c:v>45604</c:v>
                      </c:pt>
                      <c:pt idx="37">
                        <c:v>45597</c:v>
                      </c:pt>
                      <c:pt idx="38">
                        <c:v>45590</c:v>
                      </c:pt>
                      <c:pt idx="39">
                        <c:v>45583</c:v>
                      </c:pt>
                      <c:pt idx="40">
                        <c:v>45576</c:v>
                      </c:pt>
                      <c:pt idx="41">
                        <c:v>45569</c:v>
                      </c:pt>
                      <c:pt idx="42">
                        <c:v>45562</c:v>
                      </c:pt>
                      <c:pt idx="43">
                        <c:v>45555</c:v>
                      </c:pt>
                      <c:pt idx="44">
                        <c:v>45548</c:v>
                      </c:pt>
                      <c:pt idx="45">
                        <c:v>45541</c:v>
                      </c:pt>
                      <c:pt idx="46">
                        <c:v>45534</c:v>
                      </c:pt>
                      <c:pt idx="47">
                        <c:v>45527</c:v>
                      </c:pt>
                      <c:pt idx="48">
                        <c:v>45520</c:v>
                      </c:pt>
                      <c:pt idx="49">
                        <c:v>45513</c:v>
                      </c:pt>
                      <c:pt idx="50">
                        <c:v>45506</c:v>
                      </c:pt>
                      <c:pt idx="51">
                        <c:v>45499</c:v>
                      </c:pt>
                      <c:pt idx="52">
                        <c:v>45492</c:v>
                      </c:pt>
                      <c:pt idx="53">
                        <c:v>45485</c:v>
                      </c:pt>
                      <c:pt idx="54">
                        <c:v>45478</c:v>
                      </c:pt>
                      <c:pt idx="55">
                        <c:v>45471</c:v>
                      </c:pt>
                      <c:pt idx="56">
                        <c:v>45464</c:v>
                      </c:pt>
                      <c:pt idx="57">
                        <c:v>45457</c:v>
                      </c:pt>
                      <c:pt idx="58">
                        <c:v>45450</c:v>
                      </c:pt>
                      <c:pt idx="59">
                        <c:v>45443</c:v>
                      </c:pt>
                      <c:pt idx="60">
                        <c:v>45436</c:v>
                      </c:pt>
                      <c:pt idx="61">
                        <c:v>45429</c:v>
                      </c:pt>
                      <c:pt idx="62">
                        <c:v>45422</c:v>
                      </c:pt>
                      <c:pt idx="63">
                        <c:v>45415</c:v>
                      </c:pt>
                      <c:pt idx="64">
                        <c:v>45408</c:v>
                      </c:pt>
                      <c:pt idx="65">
                        <c:v>45401</c:v>
                      </c:pt>
                      <c:pt idx="66">
                        <c:v>45394</c:v>
                      </c:pt>
                      <c:pt idx="67">
                        <c:v>45387</c:v>
                      </c:pt>
                      <c:pt idx="68">
                        <c:v>45380</c:v>
                      </c:pt>
                      <c:pt idx="69">
                        <c:v>45373</c:v>
                      </c:pt>
                      <c:pt idx="70">
                        <c:v>45366</c:v>
                      </c:pt>
                      <c:pt idx="71">
                        <c:v>45359</c:v>
                      </c:pt>
                      <c:pt idx="72">
                        <c:v>45352</c:v>
                      </c:pt>
                      <c:pt idx="73">
                        <c:v>45345</c:v>
                      </c:pt>
                      <c:pt idx="74">
                        <c:v>45338</c:v>
                      </c:pt>
                      <c:pt idx="75">
                        <c:v>45331</c:v>
                      </c:pt>
                      <c:pt idx="76">
                        <c:v>45324</c:v>
                      </c:pt>
                      <c:pt idx="77">
                        <c:v>45317</c:v>
                      </c:pt>
                      <c:pt idx="78">
                        <c:v>45310</c:v>
                      </c:pt>
                      <c:pt idx="79">
                        <c:v>45303</c:v>
                      </c:pt>
                      <c:pt idx="80">
                        <c:v>45296</c:v>
                      </c:pt>
                      <c:pt idx="81">
                        <c:v>45289</c:v>
                      </c:pt>
                      <c:pt idx="82">
                        <c:v>45282</c:v>
                      </c:pt>
                      <c:pt idx="83">
                        <c:v>45275</c:v>
                      </c:pt>
                      <c:pt idx="84">
                        <c:v>45268</c:v>
                      </c:pt>
                      <c:pt idx="85">
                        <c:v>45261</c:v>
                      </c:pt>
                      <c:pt idx="86">
                        <c:v>45254</c:v>
                      </c:pt>
                      <c:pt idx="87">
                        <c:v>45247</c:v>
                      </c:pt>
                      <c:pt idx="88">
                        <c:v>45240</c:v>
                      </c:pt>
                      <c:pt idx="89">
                        <c:v>45233</c:v>
                      </c:pt>
                      <c:pt idx="90">
                        <c:v>45226</c:v>
                      </c:pt>
                      <c:pt idx="91">
                        <c:v>45219</c:v>
                      </c:pt>
                      <c:pt idx="92">
                        <c:v>45212</c:v>
                      </c:pt>
                      <c:pt idx="93">
                        <c:v>45205</c:v>
                      </c:pt>
                      <c:pt idx="94">
                        <c:v>45198</c:v>
                      </c:pt>
                      <c:pt idx="95">
                        <c:v>45191</c:v>
                      </c:pt>
                      <c:pt idx="96">
                        <c:v>45184</c:v>
                      </c:pt>
                      <c:pt idx="97">
                        <c:v>45177</c:v>
                      </c:pt>
                      <c:pt idx="98">
                        <c:v>45170</c:v>
                      </c:pt>
                      <c:pt idx="99">
                        <c:v>45163</c:v>
                      </c:pt>
                      <c:pt idx="100">
                        <c:v>45156</c:v>
                      </c:pt>
                      <c:pt idx="101">
                        <c:v>45149</c:v>
                      </c:pt>
                      <c:pt idx="102">
                        <c:v>45142</c:v>
                      </c:pt>
                      <c:pt idx="103">
                        <c:v>45135</c:v>
                      </c:pt>
                      <c:pt idx="104">
                        <c:v>45128</c:v>
                      </c:pt>
                      <c:pt idx="105">
                        <c:v>45121</c:v>
                      </c:pt>
                      <c:pt idx="106">
                        <c:v>45114</c:v>
                      </c:pt>
                      <c:pt idx="107">
                        <c:v>45107</c:v>
                      </c:pt>
                      <c:pt idx="108">
                        <c:v>45100</c:v>
                      </c:pt>
                      <c:pt idx="109">
                        <c:v>45093</c:v>
                      </c:pt>
                      <c:pt idx="110">
                        <c:v>45086</c:v>
                      </c:pt>
                      <c:pt idx="111">
                        <c:v>45079</c:v>
                      </c:pt>
                      <c:pt idx="112">
                        <c:v>45072</c:v>
                      </c:pt>
                      <c:pt idx="113">
                        <c:v>45065</c:v>
                      </c:pt>
                      <c:pt idx="114">
                        <c:v>45058</c:v>
                      </c:pt>
                      <c:pt idx="115">
                        <c:v>45051</c:v>
                      </c:pt>
                      <c:pt idx="116">
                        <c:v>45044</c:v>
                      </c:pt>
                      <c:pt idx="117">
                        <c:v>45037</c:v>
                      </c:pt>
                      <c:pt idx="118">
                        <c:v>45030</c:v>
                      </c:pt>
                      <c:pt idx="119">
                        <c:v>45023</c:v>
                      </c:pt>
                      <c:pt idx="120">
                        <c:v>45016</c:v>
                      </c:pt>
                      <c:pt idx="121">
                        <c:v>45009</c:v>
                      </c:pt>
                      <c:pt idx="122">
                        <c:v>45002</c:v>
                      </c:pt>
                      <c:pt idx="123">
                        <c:v>44995</c:v>
                      </c:pt>
                      <c:pt idx="124">
                        <c:v>44988</c:v>
                      </c:pt>
                      <c:pt idx="125">
                        <c:v>44981</c:v>
                      </c:pt>
                      <c:pt idx="126">
                        <c:v>44974</c:v>
                      </c:pt>
                      <c:pt idx="127">
                        <c:v>44967</c:v>
                      </c:pt>
                      <c:pt idx="128">
                        <c:v>44960</c:v>
                      </c:pt>
                      <c:pt idx="129">
                        <c:v>44953</c:v>
                      </c:pt>
                      <c:pt idx="130">
                        <c:v>44946</c:v>
                      </c:pt>
                      <c:pt idx="131">
                        <c:v>44939</c:v>
                      </c:pt>
                      <c:pt idx="132">
                        <c:v>44932</c:v>
                      </c:pt>
                      <c:pt idx="133">
                        <c:v>44925</c:v>
                      </c:pt>
                      <c:pt idx="134">
                        <c:v>44918</c:v>
                      </c:pt>
                      <c:pt idx="135">
                        <c:v>44911</c:v>
                      </c:pt>
                      <c:pt idx="136">
                        <c:v>44904</c:v>
                      </c:pt>
                      <c:pt idx="137">
                        <c:v>44897</c:v>
                      </c:pt>
                      <c:pt idx="138">
                        <c:v>44890</c:v>
                      </c:pt>
                      <c:pt idx="139">
                        <c:v>44883</c:v>
                      </c:pt>
                      <c:pt idx="140">
                        <c:v>44876</c:v>
                      </c:pt>
                      <c:pt idx="141">
                        <c:v>44869</c:v>
                      </c:pt>
                      <c:pt idx="142">
                        <c:v>44862</c:v>
                      </c:pt>
                      <c:pt idx="143">
                        <c:v>44855</c:v>
                      </c:pt>
                      <c:pt idx="144">
                        <c:v>44848</c:v>
                      </c:pt>
                      <c:pt idx="145">
                        <c:v>44841</c:v>
                      </c:pt>
                      <c:pt idx="146">
                        <c:v>44834</c:v>
                      </c:pt>
                      <c:pt idx="147">
                        <c:v>44827</c:v>
                      </c:pt>
                      <c:pt idx="148">
                        <c:v>44820</c:v>
                      </c:pt>
                      <c:pt idx="149">
                        <c:v>44813</c:v>
                      </c:pt>
                      <c:pt idx="150">
                        <c:v>44806</c:v>
                      </c:pt>
                      <c:pt idx="151">
                        <c:v>44799</c:v>
                      </c:pt>
                      <c:pt idx="152">
                        <c:v>44792</c:v>
                      </c:pt>
                      <c:pt idx="153">
                        <c:v>44785</c:v>
                      </c:pt>
                      <c:pt idx="154">
                        <c:v>44778</c:v>
                      </c:pt>
                      <c:pt idx="155">
                        <c:v>44771</c:v>
                      </c:pt>
                      <c:pt idx="156">
                        <c:v>44764</c:v>
                      </c:pt>
                      <c:pt idx="157">
                        <c:v>44757</c:v>
                      </c:pt>
                      <c:pt idx="158">
                        <c:v>44750</c:v>
                      </c:pt>
                      <c:pt idx="159">
                        <c:v>44743</c:v>
                      </c:pt>
                      <c:pt idx="160">
                        <c:v>44736</c:v>
                      </c:pt>
                      <c:pt idx="161">
                        <c:v>44729</c:v>
                      </c:pt>
                      <c:pt idx="162">
                        <c:v>44722</c:v>
                      </c:pt>
                      <c:pt idx="163">
                        <c:v>44715</c:v>
                      </c:pt>
                      <c:pt idx="164">
                        <c:v>44708</c:v>
                      </c:pt>
                      <c:pt idx="165">
                        <c:v>44701</c:v>
                      </c:pt>
                      <c:pt idx="166">
                        <c:v>44694</c:v>
                      </c:pt>
                      <c:pt idx="167">
                        <c:v>44687</c:v>
                      </c:pt>
                      <c:pt idx="168">
                        <c:v>44680</c:v>
                      </c:pt>
                      <c:pt idx="169">
                        <c:v>44673</c:v>
                      </c:pt>
                      <c:pt idx="170">
                        <c:v>44666</c:v>
                      </c:pt>
                      <c:pt idx="171">
                        <c:v>44659</c:v>
                      </c:pt>
                      <c:pt idx="172">
                        <c:v>44652</c:v>
                      </c:pt>
                      <c:pt idx="173">
                        <c:v>44645</c:v>
                      </c:pt>
                      <c:pt idx="174">
                        <c:v>44638</c:v>
                      </c:pt>
                      <c:pt idx="175">
                        <c:v>44631</c:v>
                      </c:pt>
                      <c:pt idx="176">
                        <c:v>44624</c:v>
                      </c:pt>
                      <c:pt idx="177">
                        <c:v>44617</c:v>
                      </c:pt>
                      <c:pt idx="178">
                        <c:v>44610</c:v>
                      </c:pt>
                      <c:pt idx="179">
                        <c:v>44603</c:v>
                      </c:pt>
                      <c:pt idx="180">
                        <c:v>44596</c:v>
                      </c:pt>
                      <c:pt idx="181">
                        <c:v>44589</c:v>
                      </c:pt>
                      <c:pt idx="182">
                        <c:v>44582</c:v>
                      </c:pt>
                      <c:pt idx="183">
                        <c:v>44575</c:v>
                      </c:pt>
                      <c:pt idx="184">
                        <c:v>44568</c:v>
                      </c:pt>
                      <c:pt idx="185">
                        <c:v>44561</c:v>
                      </c:pt>
                      <c:pt idx="186">
                        <c:v>44554</c:v>
                      </c:pt>
                      <c:pt idx="187">
                        <c:v>44547</c:v>
                      </c:pt>
                      <c:pt idx="188">
                        <c:v>44540</c:v>
                      </c:pt>
                      <c:pt idx="189">
                        <c:v>44533</c:v>
                      </c:pt>
                      <c:pt idx="190">
                        <c:v>44526</c:v>
                      </c:pt>
                      <c:pt idx="191">
                        <c:v>44519</c:v>
                      </c:pt>
                      <c:pt idx="192">
                        <c:v>44512</c:v>
                      </c:pt>
                      <c:pt idx="193">
                        <c:v>44505</c:v>
                      </c:pt>
                      <c:pt idx="194">
                        <c:v>44498</c:v>
                      </c:pt>
                      <c:pt idx="195">
                        <c:v>44491</c:v>
                      </c:pt>
                      <c:pt idx="196">
                        <c:v>44484</c:v>
                      </c:pt>
                      <c:pt idx="197">
                        <c:v>44477</c:v>
                      </c:pt>
                      <c:pt idx="198">
                        <c:v>44470</c:v>
                      </c:pt>
                      <c:pt idx="199">
                        <c:v>44463</c:v>
                      </c:pt>
                      <c:pt idx="200">
                        <c:v>44456</c:v>
                      </c:pt>
                      <c:pt idx="201">
                        <c:v>44449</c:v>
                      </c:pt>
                      <c:pt idx="202">
                        <c:v>44442</c:v>
                      </c:pt>
                      <c:pt idx="203">
                        <c:v>44435</c:v>
                      </c:pt>
                      <c:pt idx="204">
                        <c:v>44428</c:v>
                      </c:pt>
                      <c:pt idx="205">
                        <c:v>44421</c:v>
                      </c:pt>
                      <c:pt idx="206">
                        <c:v>44414</c:v>
                      </c:pt>
                      <c:pt idx="207">
                        <c:v>44407</c:v>
                      </c:pt>
                      <c:pt idx="208">
                        <c:v>44400</c:v>
                      </c:pt>
                      <c:pt idx="209">
                        <c:v>44393</c:v>
                      </c:pt>
                      <c:pt idx="210">
                        <c:v>44386</c:v>
                      </c:pt>
                      <c:pt idx="211">
                        <c:v>44379</c:v>
                      </c:pt>
                      <c:pt idx="212">
                        <c:v>44372</c:v>
                      </c:pt>
                      <c:pt idx="213">
                        <c:v>44365</c:v>
                      </c:pt>
                      <c:pt idx="214">
                        <c:v>44358</c:v>
                      </c:pt>
                      <c:pt idx="215">
                        <c:v>44351</c:v>
                      </c:pt>
                      <c:pt idx="216">
                        <c:v>44344</c:v>
                      </c:pt>
                      <c:pt idx="217">
                        <c:v>44337</c:v>
                      </c:pt>
                      <c:pt idx="218">
                        <c:v>44330</c:v>
                      </c:pt>
                      <c:pt idx="219">
                        <c:v>44323</c:v>
                      </c:pt>
                      <c:pt idx="220">
                        <c:v>44316</c:v>
                      </c:pt>
                      <c:pt idx="221">
                        <c:v>44309</c:v>
                      </c:pt>
                      <c:pt idx="222">
                        <c:v>44302</c:v>
                      </c:pt>
                      <c:pt idx="223">
                        <c:v>44295</c:v>
                      </c:pt>
                      <c:pt idx="224">
                        <c:v>44288</c:v>
                      </c:pt>
                      <c:pt idx="225">
                        <c:v>44281</c:v>
                      </c:pt>
                      <c:pt idx="226">
                        <c:v>44274</c:v>
                      </c:pt>
                      <c:pt idx="227">
                        <c:v>44267</c:v>
                      </c:pt>
                      <c:pt idx="228">
                        <c:v>44260</c:v>
                      </c:pt>
                      <c:pt idx="229">
                        <c:v>44253</c:v>
                      </c:pt>
                      <c:pt idx="230">
                        <c:v>44246</c:v>
                      </c:pt>
                      <c:pt idx="231">
                        <c:v>44239</c:v>
                      </c:pt>
                      <c:pt idx="232">
                        <c:v>44232</c:v>
                      </c:pt>
                      <c:pt idx="233">
                        <c:v>44225</c:v>
                      </c:pt>
                      <c:pt idx="234">
                        <c:v>44218</c:v>
                      </c:pt>
                      <c:pt idx="235">
                        <c:v>44211</c:v>
                      </c:pt>
                      <c:pt idx="236">
                        <c:v>44204</c:v>
                      </c:pt>
                      <c:pt idx="237">
                        <c:v>44197</c:v>
                      </c:pt>
                      <c:pt idx="238">
                        <c:v>44190</c:v>
                      </c:pt>
                      <c:pt idx="239">
                        <c:v>44183</c:v>
                      </c:pt>
                      <c:pt idx="240">
                        <c:v>44176</c:v>
                      </c:pt>
                      <c:pt idx="241">
                        <c:v>44169</c:v>
                      </c:pt>
                      <c:pt idx="242">
                        <c:v>44162</c:v>
                      </c:pt>
                      <c:pt idx="243">
                        <c:v>44155</c:v>
                      </c:pt>
                      <c:pt idx="244">
                        <c:v>44148</c:v>
                      </c:pt>
                      <c:pt idx="245">
                        <c:v>44141</c:v>
                      </c:pt>
                      <c:pt idx="246">
                        <c:v>44134</c:v>
                      </c:pt>
                      <c:pt idx="247">
                        <c:v>44127</c:v>
                      </c:pt>
                      <c:pt idx="248">
                        <c:v>44120</c:v>
                      </c:pt>
                      <c:pt idx="249">
                        <c:v>44113</c:v>
                      </c:pt>
                      <c:pt idx="250">
                        <c:v>44106</c:v>
                      </c:pt>
                      <c:pt idx="251">
                        <c:v>44099</c:v>
                      </c:pt>
                      <c:pt idx="252">
                        <c:v>44092</c:v>
                      </c:pt>
                      <c:pt idx="253">
                        <c:v>44085</c:v>
                      </c:pt>
                      <c:pt idx="254">
                        <c:v>44078</c:v>
                      </c:pt>
                      <c:pt idx="255">
                        <c:v>44071</c:v>
                      </c:pt>
                      <c:pt idx="256">
                        <c:v>44064</c:v>
                      </c:pt>
                      <c:pt idx="257">
                        <c:v>44057</c:v>
                      </c:pt>
                      <c:pt idx="258">
                        <c:v>44050</c:v>
                      </c:pt>
                      <c:pt idx="259">
                        <c:v>44043</c:v>
                      </c:pt>
                      <c:pt idx="260">
                        <c:v>44036</c:v>
                      </c:pt>
                      <c:pt idx="261">
                        <c:v>44029</c:v>
                      </c:pt>
                      <c:pt idx="262">
                        <c:v>44022</c:v>
                      </c:pt>
                      <c:pt idx="263">
                        <c:v>44015</c:v>
                      </c:pt>
                      <c:pt idx="264">
                        <c:v>44008</c:v>
                      </c:pt>
                      <c:pt idx="265">
                        <c:v>44001</c:v>
                      </c:pt>
                      <c:pt idx="266">
                        <c:v>43994</c:v>
                      </c:pt>
                      <c:pt idx="267">
                        <c:v>43987</c:v>
                      </c:pt>
                      <c:pt idx="268">
                        <c:v>43980</c:v>
                      </c:pt>
                      <c:pt idx="269">
                        <c:v>43973</c:v>
                      </c:pt>
                      <c:pt idx="270">
                        <c:v>43966</c:v>
                      </c:pt>
                      <c:pt idx="271">
                        <c:v>43959</c:v>
                      </c:pt>
                      <c:pt idx="272">
                        <c:v>43952</c:v>
                      </c:pt>
                      <c:pt idx="273">
                        <c:v>43945</c:v>
                      </c:pt>
                      <c:pt idx="274">
                        <c:v>43938</c:v>
                      </c:pt>
                      <c:pt idx="275">
                        <c:v>43931</c:v>
                      </c:pt>
                      <c:pt idx="276">
                        <c:v>43924</c:v>
                      </c:pt>
                      <c:pt idx="277">
                        <c:v>43917</c:v>
                      </c:pt>
                      <c:pt idx="278">
                        <c:v>43910</c:v>
                      </c:pt>
                      <c:pt idx="279">
                        <c:v>43903</c:v>
                      </c:pt>
                      <c:pt idx="280">
                        <c:v>43896</c:v>
                      </c:pt>
                      <c:pt idx="281">
                        <c:v>43889</c:v>
                      </c:pt>
                      <c:pt idx="282">
                        <c:v>43882</c:v>
                      </c:pt>
                      <c:pt idx="283">
                        <c:v>43875</c:v>
                      </c:pt>
                      <c:pt idx="284">
                        <c:v>43868</c:v>
                      </c:pt>
                      <c:pt idx="285">
                        <c:v>43861</c:v>
                      </c:pt>
                      <c:pt idx="286">
                        <c:v>43854</c:v>
                      </c:pt>
                      <c:pt idx="287">
                        <c:v>43847</c:v>
                      </c:pt>
                      <c:pt idx="288">
                        <c:v>43840</c:v>
                      </c:pt>
                      <c:pt idx="289">
                        <c:v>43833</c:v>
                      </c:pt>
                      <c:pt idx="290">
                        <c:v>43826</c:v>
                      </c:pt>
                      <c:pt idx="291">
                        <c:v>43819</c:v>
                      </c:pt>
                      <c:pt idx="292">
                        <c:v>43812</c:v>
                      </c:pt>
                      <c:pt idx="293">
                        <c:v>43805</c:v>
                      </c:pt>
                      <c:pt idx="294">
                        <c:v>43798</c:v>
                      </c:pt>
                      <c:pt idx="295">
                        <c:v>43791</c:v>
                      </c:pt>
                      <c:pt idx="296">
                        <c:v>43784</c:v>
                      </c:pt>
                      <c:pt idx="297">
                        <c:v>43777</c:v>
                      </c:pt>
                      <c:pt idx="298">
                        <c:v>43770</c:v>
                      </c:pt>
                      <c:pt idx="299">
                        <c:v>43763</c:v>
                      </c:pt>
                      <c:pt idx="300">
                        <c:v>43756</c:v>
                      </c:pt>
                      <c:pt idx="301">
                        <c:v>43749</c:v>
                      </c:pt>
                      <c:pt idx="302">
                        <c:v>43742</c:v>
                      </c:pt>
                      <c:pt idx="303">
                        <c:v>43735</c:v>
                      </c:pt>
                      <c:pt idx="304">
                        <c:v>43728</c:v>
                      </c:pt>
                      <c:pt idx="305">
                        <c:v>43721</c:v>
                      </c:pt>
                      <c:pt idx="306">
                        <c:v>43714</c:v>
                      </c:pt>
                      <c:pt idx="307">
                        <c:v>43707</c:v>
                      </c:pt>
                      <c:pt idx="308">
                        <c:v>43700</c:v>
                      </c:pt>
                      <c:pt idx="309">
                        <c:v>43693</c:v>
                      </c:pt>
                      <c:pt idx="310">
                        <c:v>43686</c:v>
                      </c:pt>
                      <c:pt idx="311">
                        <c:v>43679</c:v>
                      </c:pt>
                      <c:pt idx="312">
                        <c:v>43672</c:v>
                      </c:pt>
                      <c:pt idx="313">
                        <c:v>43665</c:v>
                      </c:pt>
                      <c:pt idx="314">
                        <c:v>43658</c:v>
                      </c:pt>
                      <c:pt idx="315">
                        <c:v>43651</c:v>
                      </c:pt>
                      <c:pt idx="316">
                        <c:v>43644</c:v>
                      </c:pt>
                      <c:pt idx="317">
                        <c:v>43637</c:v>
                      </c:pt>
                      <c:pt idx="318">
                        <c:v>43630</c:v>
                      </c:pt>
                      <c:pt idx="319">
                        <c:v>43623</c:v>
                      </c:pt>
                      <c:pt idx="320">
                        <c:v>43616</c:v>
                      </c:pt>
                      <c:pt idx="321">
                        <c:v>43609</c:v>
                      </c:pt>
                      <c:pt idx="322">
                        <c:v>43602</c:v>
                      </c:pt>
                      <c:pt idx="323">
                        <c:v>43595</c:v>
                      </c:pt>
                      <c:pt idx="324">
                        <c:v>43588</c:v>
                      </c:pt>
                      <c:pt idx="325">
                        <c:v>43581</c:v>
                      </c:pt>
                      <c:pt idx="326">
                        <c:v>43574</c:v>
                      </c:pt>
                      <c:pt idx="327">
                        <c:v>43567</c:v>
                      </c:pt>
                      <c:pt idx="328">
                        <c:v>43560</c:v>
                      </c:pt>
                      <c:pt idx="329">
                        <c:v>43553</c:v>
                      </c:pt>
                      <c:pt idx="330">
                        <c:v>43546</c:v>
                      </c:pt>
                      <c:pt idx="331">
                        <c:v>43539</c:v>
                      </c:pt>
                      <c:pt idx="332">
                        <c:v>43532</c:v>
                      </c:pt>
                      <c:pt idx="333">
                        <c:v>43525</c:v>
                      </c:pt>
                      <c:pt idx="334">
                        <c:v>43518</c:v>
                      </c:pt>
                      <c:pt idx="335">
                        <c:v>43511</c:v>
                      </c:pt>
                      <c:pt idx="336">
                        <c:v>43504</c:v>
                      </c:pt>
                      <c:pt idx="337">
                        <c:v>43497</c:v>
                      </c:pt>
                      <c:pt idx="338">
                        <c:v>43490</c:v>
                      </c:pt>
                      <c:pt idx="339">
                        <c:v>43483</c:v>
                      </c:pt>
                      <c:pt idx="340">
                        <c:v>43476</c:v>
                      </c:pt>
                      <c:pt idx="341">
                        <c:v>43469</c:v>
                      </c:pt>
                      <c:pt idx="342">
                        <c:v>43462</c:v>
                      </c:pt>
                      <c:pt idx="343">
                        <c:v>43455</c:v>
                      </c:pt>
                      <c:pt idx="344">
                        <c:v>43448</c:v>
                      </c:pt>
                      <c:pt idx="345">
                        <c:v>43441</c:v>
                      </c:pt>
                      <c:pt idx="346">
                        <c:v>43434</c:v>
                      </c:pt>
                      <c:pt idx="347">
                        <c:v>43427</c:v>
                      </c:pt>
                      <c:pt idx="348">
                        <c:v>43420</c:v>
                      </c:pt>
                      <c:pt idx="349">
                        <c:v>43413</c:v>
                      </c:pt>
                      <c:pt idx="350">
                        <c:v>43406</c:v>
                      </c:pt>
                      <c:pt idx="351">
                        <c:v>43399</c:v>
                      </c:pt>
                      <c:pt idx="352">
                        <c:v>43392</c:v>
                      </c:pt>
                      <c:pt idx="353">
                        <c:v>43385</c:v>
                      </c:pt>
                      <c:pt idx="354">
                        <c:v>43378</c:v>
                      </c:pt>
                      <c:pt idx="355">
                        <c:v>43371</c:v>
                      </c:pt>
                      <c:pt idx="356">
                        <c:v>43364</c:v>
                      </c:pt>
                      <c:pt idx="357">
                        <c:v>43357</c:v>
                      </c:pt>
                      <c:pt idx="358">
                        <c:v>43350</c:v>
                      </c:pt>
                      <c:pt idx="359">
                        <c:v>43343</c:v>
                      </c:pt>
                      <c:pt idx="360">
                        <c:v>43336</c:v>
                      </c:pt>
                      <c:pt idx="361">
                        <c:v>43329</c:v>
                      </c:pt>
                      <c:pt idx="362">
                        <c:v>43322</c:v>
                      </c:pt>
                      <c:pt idx="363">
                        <c:v>43315</c:v>
                      </c:pt>
                      <c:pt idx="364">
                        <c:v>43308</c:v>
                      </c:pt>
                      <c:pt idx="365">
                        <c:v>43301</c:v>
                      </c:pt>
                      <c:pt idx="366">
                        <c:v>43294</c:v>
                      </c:pt>
                      <c:pt idx="367">
                        <c:v>43287</c:v>
                      </c:pt>
                      <c:pt idx="368">
                        <c:v>43280</c:v>
                      </c:pt>
                      <c:pt idx="369">
                        <c:v>43273</c:v>
                      </c:pt>
                      <c:pt idx="370">
                        <c:v>43266</c:v>
                      </c:pt>
                      <c:pt idx="371">
                        <c:v>43259</c:v>
                      </c:pt>
                      <c:pt idx="372">
                        <c:v>43252</c:v>
                      </c:pt>
                      <c:pt idx="373">
                        <c:v>43245</c:v>
                      </c:pt>
                      <c:pt idx="374">
                        <c:v>43238</c:v>
                      </c:pt>
                      <c:pt idx="375">
                        <c:v>43231</c:v>
                      </c:pt>
                      <c:pt idx="376">
                        <c:v>43224</c:v>
                      </c:pt>
                      <c:pt idx="377">
                        <c:v>43217</c:v>
                      </c:pt>
                      <c:pt idx="378">
                        <c:v>43210</c:v>
                      </c:pt>
                      <c:pt idx="379">
                        <c:v>43203</c:v>
                      </c:pt>
                      <c:pt idx="380">
                        <c:v>43196</c:v>
                      </c:pt>
                      <c:pt idx="381">
                        <c:v>43189</c:v>
                      </c:pt>
                      <c:pt idx="382">
                        <c:v>43182</c:v>
                      </c:pt>
                      <c:pt idx="383">
                        <c:v>43175</c:v>
                      </c:pt>
                      <c:pt idx="384">
                        <c:v>43168</c:v>
                      </c:pt>
                      <c:pt idx="385">
                        <c:v>43161</c:v>
                      </c:pt>
                      <c:pt idx="386">
                        <c:v>43154</c:v>
                      </c:pt>
                      <c:pt idx="387">
                        <c:v>43147</c:v>
                      </c:pt>
                      <c:pt idx="388">
                        <c:v>43140</c:v>
                      </c:pt>
                      <c:pt idx="389">
                        <c:v>43133</c:v>
                      </c:pt>
                      <c:pt idx="390">
                        <c:v>43126</c:v>
                      </c:pt>
                      <c:pt idx="391">
                        <c:v>43119</c:v>
                      </c:pt>
                      <c:pt idx="392">
                        <c:v>43112</c:v>
                      </c:pt>
                      <c:pt idx="393">
                        <c:v>43105</c:v>
                      </c:pt>
                      <c:pt idx="394">
                        <c:v>43098</c:v>
                      </c:pt>
                      <c:pt idx="395">
                        <c:v>43091</c:v>
                      </c:pt>
                      <c:pt idx="396">
                        <c:v>43084</c:v>
                      </c:pt>
                      <c:pt idx="397">
                        <c:v>43077</c:v>
                      </c:pt>
                      <c:pt idx="398">
                        <c:v>43070</c:v>
                      </c:pt>
                      <c:pt idx="399">
                        <c:v>43063</c:v>
                      </c:pt>
                      <c:pt idx="400">
                        <c:v>43056</c:v>
                      </c:pt>
                      <c:pt idx="401">
                        <c:v>43049</c:v>
                      </c:pt>
                      <c:pt idx="402">
                        <c:v>43042</c:v>
                      </c:pt>
                      <c:pt idx="403">
                        <c:v>43035</c:v>
                      </c:pt>
                      <c:pt idx="404">
                        <c:v>43028</c:v>
                      </c:pt>
                      <c:pt idx="405">
                        <c:v>43021</c:v>
                      </c:pt>
                      <c:pt idx="406">
                        <c:v>43014</c:v>
                      </c:pt>
                      <c:pt idx="407">
                        <c:v>43007</c:v>
                      </c:pt>
                      <c:pt idx="408">
                        <c:v>43000</c:v>
                      </c:pt>
                      <c:pt idx="409">
                        <c:v>42993</c:v>
                      </c:pt>
                      <c:pt idx="410">
                        <c:v>42986</c:v>
                      </c:pt>
                      <c:pt idx="411">
                        <c:v>42979</c:v>
                      </c:pt>
                      <c:pt idx="412">
                        <c:v>42972</c:v>
                      </c:pt>
                      <c:pt idx="413">
                        <c:v>42965</c:v>
                      </c:pt>
                      <c:pt idx="414">
                        <c:v>42958</c:v>
                      </c:pt>
                      <c:pt idx="415">
                        <c:v>42951</c:v>
                      </c:pt>
                      <c:pt idx="416">
                        <c:v>42944</c:v>
                      </c:pt>
                      <c:pt idx="417">
                        <c:v>42937</c:v>
                      </c:pt>
                      <c:pt idx="418">
                        <c:v>42930</c:v>
                      </c:pt>
                      <c:pt idx="419">
                        <c:v>42923</c:v>
                      </c:pt>
                      <c:pt idx="420">
                        <c:v>42916</c:v>
                      </c:pt>
                      <c:pt idx="421">
                        <c:v>42909</c:v>
                      </c:pt>
                      <c:pt idx="422">
                        <c:v>42902</c:v>
                      </c:pt>
                      <c:pt idx="423">
                        <c:v>42895</c:v>
                      </c:pt>
                      <c:pt idx="424">
                        <c:v>42888</c:v>
                      </c:pt>
                      <c:pt idx="425">
                        <c:v>42881</c:v>
                      </c:pt>
                      <c:pt idx="426">
                        <c:v>42874</c:v>
                      </c:pt>
                      <c:pt idx="427">
                        <c:v>42867</c:v>
                      </c:pt>
                      <c:pt idx="428">
                        <c:v>42860</c:v>
                      </c:pt>
                      <c:pt idx="429">
                        <c:v>42853</c:v>
                      </c:pt>
                      <c:pt idx="430">
                        <c:v>42846</c:v>
                      </c:pt>
                      <c:pt idx="431">
                        <c:v>42839</c:v>
                      </c:pt>
                      <c:pt idx="432">
                        <c:v>42832</c:v>
                      </c:pt>
                      <c:pt idx="433">
                        <c:v>42825</c:v>
                      </c:pt>
                      <c:pt idx="434">
                        <c:v>42818</c:v>
                      </c:pt>
                      <c:pt idx="435">
                        <c:v>42811</c:v>
                      </c:pt>
                      <c:pt idx="436">
                        <c:v>42804</c:v>
                      </c:pt>
                      <c:pt idx="437">
                        <c:v>42797</c:v>
                      </c:pt>
                      <c:pt idx="438">
                        <c:v>42790</c:v>
                      </c:pt>
                      <c:pt idx="439">
                        <c:v>42783</c:v>
                      </c:pt>
                      <c:pt idx="440">
                        <c:v>42776</c:v>
                      </c:pt>
                      <c:pt idx="441">
                        <c:v>42769</c:v>
                      </c:pt>
                      <c:pt idx="442">
                        <c:v>42762</c:v>
                      </c:pt>
                      <c:pt idx="443">
                        <c:v>42755</c:v>
                      </c:pt>
                      <c:pt idx="444">
                        <c:v>42748</c:v>
                      </c:pt>
                      <c:pt idx="445">
                        <c:v>42741</c:v>
                      </c:pt>
                      <c:pt idx="446">
                        <c:v>42734</c:v>
                      </c:pt>
                      <c:pt idx="447">
                        <c:v>42727</c:v>
                      </c:pt>
                      <c:pt idx="448">
                        <c:v>42720</c:v>
                      </c:pt>
                      <c:pt idx="449">
                        <c:v>42713</c:v>
                      </c:pt>
                      <c:pt idx="450">
                        <c:v>42706</c:v>
                      </c:pt>
                      <c:pt idx="451">
                        <c:v>42699</c:v>
                      </c:pt>
                      <c:pt idx="452">
                        <c:v>42692</c:v>
                      </c:pt>
                      <c:pt idx="453">
                        <c:v>42685</c:v>
                      </c:pt>
                      <c:pt idx="454">
                        <c:v>42678</c:v>
                      </c:pt>
                      <c:pt idx="455">
                        <c:v>42671</c:v>
                      </c:pt>
                      <c:pt idx="456">
                        <c:v>42664</c:v>
                      </c:pt>
                      <c:pt idx="457">
                        <c:v>42657</c:v>
                      </c:pt>
                      <c:pt idx="458">
                        <c:v>42650</c:v>
                      </c:pt>
                      <c:pt idx="459">
                        <c:v>42643</c:v>
                      </c:pt>
                      <c:pt idx="460">
                        <c:v>42636</c:v>
                      </c:pt>
                      <c:pt idx="461">
                        <c:v>42629</c:v>
                      </c:pt>
                      <c:pt idx="462">
                        <c:v>42622</c:v>
                      </c:pt>
                      <c:pt idx="463">
                        <c:v>42615</c:v>
                      </c:pt>
                      <c:pt idx="464">
                        <c:v>42608</c:v>
                      </c:pt>
                      <c:pt idx="465">
                        <c:v>42601</c:v>
                      </c:pt>
                      <c:pt idx="466">
                        <c:v>42594</c:v>
                      </c:pt>
                      <c:pt idx="467">
                        <c:v>42587</c:v>
                      </c:pt>
                      <c:pt idx="468">
                        <c:v>42580</c:v>
                      </c:pt>
                      <c:pt idx="469">
                        <c:v>42573</c:v>
                      </c:pt>
                      <c:pt idx="470">
                        <c:v>42566</c:v>
                      </c:pt>
                      <c:pt idx="471">
                        <c:v>42559</c:v>
                      </c:pt>
                      <c:pt idx="472">
                        <c:v>42552</c:v>
                      </c:pt>
                      <c:pt idx="473">
                        <c:v>42545</c:v>
                      </c:pt>
                      <c:pt idx="474">
                        <c:v>42538</c:v>
                      </c:pt>
                      <c:pt idx="475">
                        <c:v>42531</c:v>
                      </c:pt>
                      <c:pt idx="476">
                        <c:v>42524</c:v>
                      </c:pt>
                      <c:pt idx="477">
                        <c:v>42517</c:v>
                      </c:pt>
                      <c:pt idx="478">
                        <c:v>42510</c:v>
                      </c:pt>
                      <c:pt idx="479">
                        <c:v>42503</c:v>
                      </c:pt>
                      <c:pt idx="480">
                        <c:v>42496</c:v>
                      </c:pt>
                      <c:pt idx="481">
                        <c:v>42489</c:v>
                      </c:pt>
                      <c:pt idx="482">
                        <c:v>42482</c:v>
                      </c:pt>
                      <c:pt idx="483">
                        <c:v>42475</c:v>
                      </c:pt>
                      <c:pt idx="484">
                        <c:v>42468</c:v>
                      </c:pt>
                      <c:pt idx="485">
                        <c:v>42461</c:v>
                      </c:pt>
                      <c:pt idx="486">
                        <c:v>42454</c:v>
                      </c:pt>
                      <c:pt idx="487">
                        <c:v>42447</c:v>
                      </c:pt>
                      <c:pt idx="488">
                        <c:v>42440</c:v>
                      </c:pt>
                      <c:pt idx="489">
                        <c:v>42433</c:v>
                      </c:pt>
                      <c:pt idx="490">
                        <c:v>42426</c:v>
                      </c:pt>
                      <c:pt idx="491">
                        <c:v>42419</c:v>
                      </c:pt>
                      <c:pt idx="492">
                        <c:v>42412</c:v>
                      </c:pt>
                      <c:pt idx="493">
                        <c:v>42405</c:v>
                      </c:pt>
                      <c:pt idx="494">
                        <c:v>42398</c:v>
                      </c:pt>
                      <c:pt idx="495">
                        <c:v>42391</c:v>
                      </c:pt>
                      <c:pt idx="496">
                        <c:v>42384</c:v>
                      </c:pt>
                      <c:pt idx="497">
                        <c:v>42377</c:v>
                      </c:pt>
                      <c:pt idx="498">
                        <c:v>42370</c:v>
                      </c:pt>
                      <c:pt idx="499">
                        <c:v>42363</c:v>
                      </c:pt>
                      <c:pt idx="500">
                        <c:v>42356</c:v>
                      </c:pt>
                      <c:pt idx="501">
                        <c:v>42349</c:v>
                      </c:pt>
                      <c:pt idx="502">
                        <c:v>42342</c:v>
                      </c:pt>
                      <c:pt idx="503">
                        <c:v>42335</c:v>
                      </c:pt>
                      <c:pt idx="504">
                        <c:v>42328</c:v>
                      </c:pt>
                      <c:pt idx="505">
                        <c:v>42321</c:v>
                      </c:pt>
                      <c:pt idx="506">
                        <c:v>42314</c:v>
                      </c:pt>
                      <c:pt idx="507">
                        <c:v>42307</c:v>
                      </c:pt>
                      <c:pt idx="508">
                        <c:v>42300</c:v>
                      </c:pt>
                      <c:pt idx="509">
                        <c:v>42293</c:v>
                      </c:pt>
                      <c:pt idx="510">
                        <c:v>42286</c:v>
                      </c:pt>
                      <c:pt idx="511">
                        <c:v>42279</c:v>
                      </c:pt>
                      <c:pt idx="512">
                        <c:v>42272</c:v>
                      </c:pt>
                      <c:pt idx="513">
                        <c:v>42265</c:v>
                      </c:pt>
                      <c:pt idx="514">
                        <c:v>42258</c:v>
                      </c:pt>
                      <c:pt idx="515">
                        <c:v>42251</c:v>
                      </c:pt>
                      <c:pt idx="516">
                        <c:v>42244</c:v>
                      </c:pt>
                      <c:pt idx="517">
                        <c:v>42237</c:v>
                      </c:pt>
                      <c:pt idx="518">
                        <c:v>42230</c:v>
                      </c:pt>
                      <c:pt idx="519">
                        <c:v>42223</c:v>
                      </c:pt>
                      <c:pt idx="520">
                        <c:v>42216</c:v>
                      </c:pt>
                      <c:pt idx="521">
                        <c:v>42209</c:v>
                      </c:pt>
                      <c:pt idx="522">
                        <c:v>42202</c:v>
                      </c:pt>
                      <c:pt idx="523">
                        <c:v>42195</c:v>
                      </c:pt>
                      <c:pt idx="524">
                        <c:v>42188</c:v>
                      </c:pt>
                      <c:pt idx="525">
                        <c:v>42181</c:v>
                      </c:pt>
                      <c:pt idx="526">
                        <c:v>42174</c:v>
                      </c:pt>
                      <c:pt idx="527">
                        <c:v>42167</c:v>
                      </c:pt>
                      <c:pt idx="528">
                        <c:v>42160</c:v>
                      </c:pt>
                      <c:pt idx="529">
                        <c:v>42153</c:v>
                      </c:pt>
                      <c:pt idx="530">
                        <c:v>42146</c:v>
                      </c:pt>
                      <c:pt idx="531">
                        <c:v>42139</c:v>
                      </c:pt>
                      <c:pt idx="532">
                        <c:v>42132</c:v>
                      </c:pt>
                      <c:pt idx="533">
                        <c:v>42125</c:v>
                      </c:pt>
                      <c:pt idx="534">
                        <c:v>42118</c:v>
                      </c:pt>
                      <c:pt idx="535">
                        <c:v>42111</c:v>
                      </c:pt>
                      <c:pt idx="536">
                        <c:v>42104</c:v>
                      </c:pt>
                      <c:pt idx="537">
                        <c:v>42097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工作表9!$I$3:$I$540</c15:sqref>
                        </c15:formulaRef>
                      </c:ext>
                    </c:extLst>
                    <c:numCache>
                      <c:formatCode>General</c:formatCode>
                      <c:ptCount val="538"/>
                      <c:pt idx="0">
                        <c:v>102.30029999999999</c:v>
                      </c:pt>
                      <c:pt idx="1">
                        <c:v>97.462400000000002</c:v>
                      </c:pt>
                      <c:pt idx="2">
                        <c:v>92.373999999999995</c:v>
                      </c:pt>
                      <c:pt idx="3">
                        <c:v>100.3443</c:v>
                      </c:pt>
                      <c:pt idx="4">
                        <c:v>92.708500000000001</c:v>
                      </c:pt>
                      <c:pt idx="5">
                        <c:v>89.060199999999995</c:v>
                      </c:pt>
                      <c:pt idx="6">
                        <c:v>84.509100000000004</c:v>
                      </c:pt>
                      <c:pt idx="7">
                        <c:v>96.535700000000006</c:v>
                      </c:pt>
                      <c:pt idx="8">
                        <c:v>95.444800000000001</c:v>
                      </c:pt>
                      <c:pt idx="9">
                        <c:v>84.926000000000002</c:v>
                      </c:pt>
                      <c:pt idx="10">
                        <c:v>83.184100000000001</c:v>
                      </c:pt>
                      <c:pt idx="11">
                        <c:v>86.880499999999998</c:v>
                      </c:pt>
                      <c:pt idx="12">
                        <c:v>84.088200000000001</c:v>
                      </c:pt>
                      <c:pt idx="13">
                        <c:v>85.806700000000006</c:v>
                      </c:pt>
                      <c:pt idx="14">
                        <c:v>70.698999999999998</c:v>
                      </c:pt>
                      <c:pt idx="15">
                        <c:v>70.013000000000005</c:v>
                      </c:pt>
                      <c:pt idx="16">
                        <c:v>64.770600000000002</c:v>
                      </c:pt>
                      <c:pt idx="17">
                        <c:v>58.422800000000002</c:v>
                      </c:pt>
                      <c:pt idx="18">
                        <c:v>53.081699999999998</c:v>
                      </c:pt>
                      <c:pt idx="19">
                        <c:v>51.215400000000002</c:v>
                      </c:pt>
                      <c:pt idx="20">
                        <c:v>46.766199999999998</c:v>
                      </c:pt>
                      <c:pt idx="21">
                        <c:v>40.429200000000002</c:v>
                      </c:pt>
                      <c:pt idx="22">
                        <c:v>36.705100000000002</c:v>
                      </c:pt>
                      <c:pt idx="23">
                        <c:v>34.404400000000003</c:v>
                      </c:pt>
                      <c:pt idx="24">
                        <c:v>45.591799999999999</c:v>
                      </c:pt>
                      <c:pt idx="25">
                        <c:v>41.751600000000003</c:v>
                      </c:pt>
                      <c:pt idx="26">
                        <c:v>42.428800000000003</c:v>
                      </c:pt>
                      <c:pt idx="27">
                        <c:v>37.143099999999997</c:v>
                      </c:pt>
                      <c:pt idx="28">
                        <c:v>39.736800000000002</c:v>
                      </c:pt>
                      <c:pt idx="29">
                        <c:v>35.407299999999999</c:v>
                      </c:pt>
                      <c:pt idx="30">
                        <c:v>34.3628</c:v>
                      </c:pt>
                      <c:pt idx="31">
                        <c:v>34.962000000000003</c:v>
                      </c:pt>
                      <c:pt idx="32">
                        <c:v>29.8535</c:v>
                      </c:pt>
                      <c:pt idx="33">
                        <c:v>30.9938</c:v>
                      </c:pt>
                      <c:pt idx="34">
                        <c:v>28.931699999999999</c:v>
                      </c:pt>
                      <c:pt idx="35">
                        <c:v>30.8475</c:v>
                      </c:pt>
                      <c:pt idx="36">
                        <c:v>27.627800000000001</c:v>
                      </c:pt>
                      <c:pt idx="37">
                        <c:v>35.161000000000001</c:v>
                      </c:pt>
                      <c:pt idx="38">
                        <c:v>43.2774</c:v>
                      </c:pt>
                      <c:pt idx="39">
                        <c:v>51.249099999999999</c:v>
                      </c:pt>
                      <c:pt idx="40">
                        <c:v>50.710299999999997</c:v>
                      </c:pt>
                      <c:pt idx="41">
                        <c:v>44.245100000000001</c:v>
                      </c:pt>
                      <c:pt idx="42">
                        <c:v>59.693100000000001</c:v>
                      </c:pt>
                      <c:pt idx="43">
                        <c:v>58.203000000000003</c:v>
                      </c:pt>
                      <c:pt idx="44">
                        <c:v>54.826799999999999</c:v>
                      </c:pt>
                      <c:pt idx="45">
                        <c:v>52.940800000000003</c:v>
                      </c:pt>
                      <c:pt idx="46">
                        <c:v>49.106999999999999</c:v>
                      </c:pt>
                      <c:pt idx="47">
                        <c:v>44.050699999999999</c:v>
                      </c:pt>
                      <c:pt idx="48">
                        <c:v>38.141800000000003</c:v>
                      </c:pt>
                      <c:pt idx="49">
                        <c:v>42.078600000000002</c:v>
                      </c:pt>
                      <c:pt idx="50">
                        <c:v>48.716500000000003</c:v>
                      </c:pt>
                      <c:pt idx="51">
                        <c:v>37.562100000000001</c:v>
                      </c:pt>
                      <c:pt idx="52">
                        <c:v>27.6785</c:v>
                      </c:pt>
                      <c:pt idx="53">
                        <c:v>29.214200000000002</c:v>
                      </c:pt>
                      <c:pt idx="54">
                        <c:v>24.986899999999999</c:v>
                      </c:pt>
                      <c:pt idx="55">
                        <c:v>17.999199999999998</c:v>
                      </c:pt>
                      <c:pt idx="56">
                        <c:v>12.1149</c:v>
                      </c:pt>
                      <c:pt idx="57">
                        <c:v>10.8721</c:v>
                      </c:pt>
                      <c:pt idx="58">
                        <c:v>9.0297999999999998</c:v>
                      </c:pt>
                      <c:pt idx="59">
                        <c:v>13.845800000000001</c:v>
                      </c:pt>
                      <c:pt idx="60">
                        <c:v>4.0549999999999997</c:v>
                      </c:pt>
                      <c:pt idx="61">
                        <c:v>11.1922</c:v>
                      </c:pt>
                      <c:pt idx="62">
                        <c:v>12.396000000000001</c:v>
                      </c:pt>
                      <c:pt idx="63">
                        <c:v>16.338000000000001</c:v>
                      </c:pt>
                      <c:pt idx="64">
                        <c:v>8.6685999999999996</c:v>
                      </c:pt>
                      <c:pt idx="65">
                        <c:v>3.8624000000000001</c:v>
                      </c:pt>
                      <c:pt idx="66">
                        <c:v>7.1005000000000003</c:v>
                      </c:pt>
                      <c:pt idx="67">
                        <c:v>15.832100000000001</c:v>
                      </c:pt>
                      <c:pt idx="68">
                        <c:v>12.843500000000001</c:v>
                      </c:pt>
                      <c:pt idx="69">
                        <c:v>19.396799999999999</c:v>
                      </c:pt>
                      <c:pt idx="70">
                        <c:v>10.0504</c:v>
                      </c:pt>
                      <c:pt idx="71">
                        <c:v>20.427399999999999</c:v>
                      </c:pt>
                      <c:pt idx="72">
                        <c:v>16.9602</c:v>
                      </c:pt>
                      <c:pt idx="73">
                        <c:v>8.8613</c:v>
                      </c:pt>
                      <c:pt idx="74">
                        <c:v>16.004300000000001</c:v>
                      </c:pt>
                      <c:pt idx="75">
                        <c:v>23.3736</c:v>
                      </c:pt>
                      <c:pt idx="76">
                        <c:v>23.719000000000001</c:v>
                      </c:pt>
                      <c:pt idx="77">
                        <c:v>33.044699999999999</c:v>
                      </c:pt>
                      <c:pt idx="78">
                        <c:v>27.602599999999999</c:v>
                      </c:pt>
                      <c:pt idx="79">
                        <c:v>34.247199999999999</c:v>
                      </c:pt>
                      <c:pt idx="80">
                        <c:v>19.3749</c:v>
                      </c:pt>
                      <c:pt idx="81">
                        <c:v>17.850999999999999</c:v>
                      </c:pt>
                      <c:pt idx="82">
                        <c:v>17.546700000000001</c:v>
                      </c:pt>
                      <c:pt idx="83">
                        <c:v>9.7477999999999998</c:v>
                      </c:pt>
                      <c:pt idx="84">
                        <c:v>6.0925000000000002</c:v>
                      </c:pt>
                      <c:pt idx="85">
                        <c:v>26.2256</c:v>
                      </c:pt>
                      <c:pt idx="86">
                        <c:v>11.0534</c:v>
                      </c:pt>
                      <c:pt idx="87">
                        <c:v>14.458399999999999</c:v>
                      </c:pt>
                      <c:pt idx="88">
                        <c:v>7.4364999999999997</c:v>
                      </c:pt>
                      <c:pt idx="89">
                        <c:v>26.13</c:v>
                      </c:pt>
                      <c:pt idx="90">
                        <c:v>24.941800000000001</c:v>
                      </c:pt>
                      <c:pt idx="91">
                        <c:v>21.378799999999998</c:v>
                      </c:pt>
                      <c:pt idx="92">
                        <c:v>11.0968</c:v>
                      </c:pt>
                      <c:pt idx="93">
                        <c:v>20.7469</c:v>
                      </c:pt>
                      <c:pt idx="94">
                        <c:v>8.6620000000000008</c:v>
                      </c:pt>
                      <c:pt idx="95">
                        <c:v>-3.5657000000000001</c:v>
                      </c:pt>
                      <c:pt idx="96">
                        <c:v>-4.9661999999999997</c:v>
                      </c:pt>
                      <c:pt idx="97">
                        <c:v>-6.7156000000000002</c:v>
                      </c:pt>
                      <c:pt idx="98">
                        <c:v>-0.3004</c:v>
                      </c:pt>
                      <c:pt idx="99">
                        <c:v>-15.7811</c:v>
                      </c:pt>
                      <c:pt idx="100">
                        <c:v>-1.3880999999999999</c:v>
                      </c:pt>
                      <c:pt idx="101">
                        <c:v>-4.3358999999999996</c:v>
                      </c:pt>
                      <c:pt idx="102">
                        <c:v>6.3615000000000004</c:v>
                      </c:pt>
                      <c:pt idx="103">
                        <c:v>-16.866399999999999</c:v>
                      </c:pt>
                      <c:pt idx="104">
                        <c:v>-19.739699999999999</c:v>
                      </c:pt>
                      <c:pt idx="105">
                        <c:v>-12.101100000000001</c:v>
                      </c:pt>
                      <c:pt idx="106">
                        <c:v>-31.7958</c:v>
                      </c:pt>
                      <c:pt idx="107">
                        <c:v>-29.7789</c:v>
                      </c:pt>
                      <c:pt idx="108">
                        <c:v>-18.305299999999999</c:v>
                      </c:pt>
                      <c:pt idx="109">
                        <c:v>-13.422499999999999</c:v>
                      </c:pt>
                      <c:pt idx="110">
                        <c:v>-3.4197000000000002</c:v>
                      </c:pt>
                      <c:pt idx="111">
                        <c:v>4.2195</c:v>
                      </c:pt>
                      <c:pt idx="112">
                        <c:v>3.0093000000000001</c:v>
                      </c:pt>
                      <c:pt idx="113">
                        <c:v>19.3504</c:v>
                      </c:pt>
                      <c:pt idx="114">
                        <c:v>34.091099999999997</c:v>
                      </c:pt>
                      <c:pt idx="115">
                        <c:v>33.966099999999997</c:v>
                      </c:pt>
                      <c:pt idx="116">
                        <c:v>18.709099999999999</c:v>
                      </c:pt>
                      <c:pt idx="117">
                        <c:v>11.0176</c:v>
                      </c:pt>
                      <c:pt idx="118">
                        <c:v>12.572699999999999</c:v>
                      </c:pt>
                      <c:pt idx="119">
                        <c:v>10.883900000000001</c:v>
                      </c:pt>
                      <c:pt idx="120">
                        <c:v>7.1440000000000001</c:v>
                      </c:pt>
                      <c:pt idx="121">
                        <c:v>23.372199999999999</c:v>
                      </c:pt>
                      <c:pt idx="122">
                        <c:v>11.6076</c:v>
                      </c:pt>
                      <c:pt idx="123">
                        <c:v>-26.170300000000001</c:v>
                      </c:pt>
                      <c:pt idx="124">
                        <c:v>-37.077300000000001</c:v>
                      </c:pt>
                      <c:pt idx="125">
                        <c:v>-28.6022</c:v>
                      </c:pt>
                      <c:pt idx="126">
                        <c:v>-16.345300000000002</c:v>
                      </c:pt>
                      <c:pt idx="127">
                        <c:v>-10.8613</c:v>
                      </c:pt>
                      <c:pt idx="128">
                        <c:v>-4.6759000000000004</c:v>
                      </c:pt>
                      <c:pt idx="129">
                        <c:v>0.45550000000000002</c:v>
                      </c:pt>
                      <c:pt idx="130">
                        <c:v>8.9819999999999993</c:v>
                      </c:pt>
                      <c:pt idx="131">
                        <c:v>-0.38890000000000002</c:v>
                      </c:pt>
                      <c:pt idx="132">
                        <c:v>-1.4033</c:v>
                      </c:pt>
                      <c:pt idx="133">
                        <c:v>-4.1755000000000004</c:v>
                      </c:pt>
                      <c:pt idx="134">
                        <c:v>-3.6092</c:v>
                      </c:pt>
                      <c:pt idx="135">
                        <c:v>-8.2622</c:v>
                      </c:pt>
                      <c:pt idx="136">
                        <c:v>-21.315999999999999</c:v>
                      </c:pt>
                      <c:pt idx="137">
                        <c:v>-10.586499999999999</c:v>
                      </c:pt>
                      <c:pt idx="138">
                        <c:v>-12.7666</c:v>
                      </c:pt>
                      <c:pt idx="139">
                        <c:v>-8.5992999999999995</c:v>
                      </c:pt>
                      <c:pt idx="140">
                        <c:v>7.6022999999999996</c:v>
                      </c:pt>
                      <c:pt idx="141">
                        <c:v>-8.8065999999999995</c:v>
                      </c:pt>
                      <c:pt idx="142">
                        <c:v>-4.3689</c:v>
                      </c:pt>
                      <c:pt idx="143">
                        <c:v>-1.1162000000000001</c:v>
                      </c:pt>
                      <c:pt idx="144">
                        <c:v>-27.788900000000002</c:v>
                      </c:pt>
                      <c:pt idx="145">
                        <c:v>-30.5871</c:v>
                      </c:pt>
                      <c:pt idx="146">
                        <c:v>-31.759699999999999</c:v>
                      </c:pt>
                      <c:pt idx="147">
                        <c:v>-37.653500000000001</c:v>
                      </c:pt>
                      <c:pt idx="148">
                        <c:v>-12.303100000000001</c:v>
                      </c:pt>
                      <c:pt idx="149">
                        <c:v>1.0434000000000001</c:v>
                      </c:pt>
                      <c:pt idx="150">
                        <c:v>4.8209999999999997</c:v>
                      </c:pt>
                      <c:pt idx="151">
                        <c:v>-1.6446000000000001</c:v>
                      </c:pt>
                      <c:pt idx="152">
                        <c:v>11.6219</c:v>
                      </c:pt>
                      <c:pt idx="153">
                        <c:v>14.8216</c:v>
                      </c:pt>
                      <c:pt idx="154">
                        <c:v>10.5608</c:v>
                      </c:pt>
                      <c:pt idx="155">
                        <c:v>33.114899999999999</c:v>
                      </c:pt>
                      <c:pt idx="156">
                        <c:v>12.534800000000001</c:v>
                      </c:pt>
                      <c:pt idx="157">
                        <c:v>3.4969999999999999</c:v>
                      </c:pt>
                      <c:pt idx="158">
                        <c:v>11.678699999999999</c:v>
                      </c:pt>
                      <c:pt idx="159">
                        <c:v>22.059899999999999</c:v>
                      </c:pt>
                      <c:pt idx="160">
                        <c:v>6.7854000000000001</c:v>
                      </c:pt>
                      <c:pt idx="161">
                        <c:v>-6.4160000000000004</c:v>
                      </c:pt>
                      <c:pt idx="162">
                        <c:v>-6.7603999999999997</c:v>
                      </c:pt>
                      <c:pt idx="163">
                        <c:v>14.910500000000001</c:v>
                      </c:pt>
                      <c:pt idx="164">
                        <c:v>24.432300000000001</c:v>
                      </c:pt>
                      <c:pt idx="165">
                        <c:v>18.408999999999999</c:v>
                      </c:pt>
                      <c:pt idx="166">
                        <c:v>21.133299999999998</c:v>
                      </c:pt>
                      <c:pt idx="167">
                        <c:v>14.65</c:v>
                      </c:pt>
                      <c:pt idx="168">
                        <c:v>4.0632000000000001</c:v>
                      </c:pt>
                      <c:pt idx="169">
                        <c:v>0.95330000000000004</c:v>
                      </c:pt>
                      <c:pt idx="170">
                        <c:v>12.5824</c:v>
                      </c:pt>
                      <c:pt idx="171">
                        <c:v>-3.9056000000000002</c:v>
                      </c:pt>
                      <c:pt idx="172">
                        <c:v>-12.8652</c:v>
                      </c:pt>
                      <c:pt idx="173">
                        <c:v>3.8151000000000002</c:v>
                      </c:pt>
                      <c:pt idx="174">
                        <c:v>27.579699999999999</c:v>
                      </c:pt>
                      <c:pt idx="175">
                        <c:v>40.406199999999998</c:v>
                      </c:pt>
                      <c:pt idx="176">
                        <c:v>51.495199999999997</c:v>
                      </c:pt>
                      <c:pt idx="177">
                        <c:v>40.5381</c:v>
                      </c:pt>
                      <c:pt idx="178">
                        <c:v>41.7744</c:v>
                      </c:pt>
                      <c:pt idx="179">
                        <c:v>38.237900000000003</c:v>
                      </c:pt>
                      <c:pt idx="180">
                        <c:v>43.854500000000002</c:v>
                      </c:pt>
                      <c:pt idx="181">
                        <c:v>45.969000000000001</c:v>
                      </c:pt>
                      <c:pt idx="182">
                        <c:v>51.058300000000003</c:v>
                      </c:pt>
                      <c:pt idx="183">
                        <c:v>56.253300000000003</c:v>
                      </c:pt>
                      <c:pt idx="184">
                        <c:v>61.560200000000002</c:v>
                      </c:pt>
                      <c:pt idx="185">
                        <c:v>63.860900000000001</c:v>
                      </c:pt>
                      <c:pt idx="186">
                        <c:v>66.021600000000007</c:v>
                      </c:pt>
                      <c:pt idx="187">
                        <c:v>62.986199999999997</c:v>
                      </c:pt>
                      <c:pt idx="188">
                        <c:v>62.448599999999999</c:v>
                      </c:pt>
                      <c:pt idx="189">
                        <c:v>53.747599999999998</c:v>
                      </c:pt>
                      <c:pt idx="190">
                        <c:v>65.844300000000004</c:v>
                      </c:pt>
                      <c:pt idx="191">
                        <c:v>68.533900000000003</c:v>
                      </c:pt>
                      <c:pt idx="192">
                        <c:v>70.645399999999995</c:v>
                      </c:pt>
                      <c:pt idx="193">
                        <c:v>82.828500000000005</c:v>
                      </c:pt>
                      <c:pt idx="194">
                        <c:v>74.642399999999995</c:v>
                      </c:pt>
                      <c:pt idx="195">
                        <c:v>87.101699999999994</c:v>
                      </c:pt>
                      <c:pt idx="196">
                        <c:v>91.491399999999999</c:v>
                      </c:pt>
                      <c:pt idx="197">
                        <c:v>110.12609999999999</c:v>
                      </c:pt>
                      <c:pt idx="198">
                        <c:v>109.7449</c:v>
                      </c:pt>
                      <c:pt idx="199">
                        <c:v>103.313</c:v>
                      </c:pt>
                      <c:pt idx="200">
                        <c:v>103.4121</c:v>
                      </c:pt>
                      <c:pt idx="201">
                        <c:v>111.5453</c:v>
                      </c:pt>
                      <c:pt idx="202">
                        <c:v>115.6707</c:v>
                      </c:pt>
                      <c:pt idx="203">
                        <c:v>111.3352</c:v>
                      </c:pt>
                      <c:pt idx="204">
                        <c:v>108.3163</c:v>
                      </c:pt>
                      <c:pt idx="205">
                        <c:v>115.4391</c:v>
                      </c:pt>
                      <c:pt idx="206">
                        <c:v>117.6065</c:v>
                      </c:pt>
                      <c:pt idx="207">
                        <c:v>120.02509999999999</c:v>
                      </c:pt>
                      <c:pt idx="208">
                        <c:v>120.1686</c:v>
                      </c:pt>
                      <c:pt idx="209">
                        <c:v>114.25700000000001</c:v>
                      </c:pt>
                      <c:pt idx="210">
                        <c:v>120.2313</c:v>
                      </c:pt>
                      <c:pt idx="211">
                        <c:v>118.1444</c:v>
                      </c:pt>
                      <c:pt idx="212">
                        <c:v>122.4064</c:v>
                      </c:pt>
                      <c:pt idx="213">
                        <c:v>113.4815</c:v>
                      </c:pt>
                      <c:pt idx="214">
                        <c:v>139.59790000000001</c:v>
                      </c:pt>
                      <c:pt idx="215">
                        <c:v>145.1574</c:v>
                      </c:pt>
                      <c:pt idx="216">
                        <c:v>148.05850000000001</c:v>
                      </c:pt>
                      <c:pt idx="217">
                        <c:v>149.4804</c:v>
                      </c:pt>
                      <c:pt idx="218">
                        <c:v>152.3964</c:v>
                      </c:pt>
                      <c:pt idx="219">
                        <c:v>150.1251</c:v>
                      </c:pt>
                      <c:pt idx="220">
                        <c:v>144.36099999999999</c:v>
                      </c:pt>
                      <c:pt idx="221">
                        <c:v>141.58519999999999</c:v>
                      </c:pt>
                      <c:pt idx="222">
                        <c:v>143.56780000000001</c:v>
                      </c:pt>
                      <c:pt idx="223">
                        <c:v>146.34030000000001</c:v>
                      </c:pt>
                      <c:pt idx="224">
                        <c:v>137.5394</c:v>
                      </c:pt>
                      <c:pt idx="225">
                        <c:v>151.12970000000001</c:v>
                      </c:pt>
                      <c:pt idx="226">
                        <c:v>155.1054</c:v>
                      </c:pt>
                      <c:pt idx="227">
                        <c:v>153.59440000000001</c:v>
                      </c:pt>
                      <c:pt idx="228">
                        <c:v>149.8271</c:v>
                      </c:pt>
                      <c:pt idx="229">
                        <c:v>141.8383</c:v>
                      </c:pt>
                      <c:pt idx="230">
                        <c:v>155.60429999999999</c:v>
                      </c:pt>
                      <c:pt idx="231">
                        <c:v>151.54040000000001</c:v>
                      </c:pt>
                      <c:pt idx="232">
                        <c:v>150.77969999999999</c:v>
                      </c:pt>
                      <c:pt idx="233">
                        <c:v>140.66550000000001</c:v>
                      </c:pt>
                      <c:pt idx="234">
                        <c:v>141.31819999999999</c:v>
                      </c:pt>
                      <c:pt idx="235">
                        <c:v>138.13999999999999</c:v>
                      </c:pt>
                      <c:pt idx="236">
                        <c:v>138.905</c:v>
                      </c:pt>
                      <c:pt idx="237">
                        <c:v>128.25559999999999</c:v>
                      </c:pt>
                      <c:pt idx="238">
                        <c:v>129.6464</c:v>
                      </c:pt>
                      <c:pt idx="239">
                        <c:v>130.71960000000001</c:v>
                      </c:pt>
                      <c:pt idx="240">
                        <c:v>125.99209999999999</c:v>
                      </c:pt>
                      <c:pt idx="241">
                        <c:v>131.49780000000001</c:v>
                      </c:pt>
                      <c:pt idx="242">
                        <c:v>120.2795</c:v>
                      </c:pt>
                      <c:pt idx="243">
                        <c:v>114.5817</c:v>
                      </c:pt>
                      <c:pt idx="244">
                        <c:v>123.9045</c:v>
                      </c:pt>
                      <c:pt idx="245">
                        <c:v>123.6722</c:v>
                      </c:pt>
                      <c:pt idx="246">
                        <c:v>127.31440000000001</c:v>
                      </c:pt>
                      <c:pt idx="247">
                        <c:v>126.28440000000001</c:v>
                      </c:pt>
                      <c:pt idx="248">
                        <c:v>120.5478</c:v>
                      </c:pt>
                      <c:pt idx="249">
                        <c:v>123.321</c:v>
                      </c:pt>
                      <c:pt idx="250">
                        <c:v>119.7938</c:v>
                      </c:pt>
                      <c:pt idx="251">
                        <c:v>113.1763</c:v>
                      </c:pt>
                      <c:pt idx="252">
                        <c:v>116.90649999999999</c:v>
                      </c:pt>
                      <c:pt idx="253">
                        <c:v>115.8416</c:v>
                      </c:pt>
                      <c:pt idx="254">
                        <c:v>117.0788</c:v>
                      </c:pt>
                      <c:pt idx="255">
                        <c:v>123.05370000000001</c:v>
                      </c:pt>
                      <c:pt idx="256">
                        <c:v>107.4777</c:v>
                      </c:pt>
                      <c:pt idx="257">
                        <c:v>115.1023</c:v>
                      </c:pt>
                      <c:pt idx="258">
                        <c:v>100.1024</c:v>
                      </c:pt>
                      <c:pt idx="259">
                        <c:v>98.656499999999994</c:v>
                      </c:pt>
                      <c:pt idx="260">
                        <c:v>95.210599999999999</c:v>
                      </c:pt>
                      <c:pt idx="261">
                        <c:v>104.3866</c:v>
                      </c:pt>
                      <c:pt idx="262">
                        <c:v>102.88030000000001</c:v>
                      </c:pt>
                      <c:pt idx="263">
                        <c:v>112.9816</c:v>
                      </c:pt>
                      <c:pt idx="264">
                        <c:v>106.5907</c:v>
                      </c:pt>
                      <c:pt idx="265">
                        <c:v>113.003</c:v>
                      </c:pt>
                      <c:pt idx="266">
                        <c:v>112.5968</c:v>
                      </c:pt>
                      <c:pt idx="267">
                        <c:v>119.9439</c:v>
                      </c:pt>
                      <c:pt idx="268">
                        <c:v>110.1221</c:v>
                      </c:pt>
                      <c:pt idx="269">
                        <c:v>103.387</c:v>
                      </c:pt>
                      <c:pt idx="270">
                        <c:v>101.6858</c:v>
                      </c:pt>
                      <c:pt idx="271">
                        <c:v>104.7491</c:v>
                      </c:pt>
                      <c:pt idx="272">
                        <c:v>89.629499999999993</c:v>
                      </c:pt>
                      <c:pt idx="273">
                        <c:v>79.455500000000001</c:v>
                      </c:pt>
                      <c:pt idx="274">
                        <c:v>89.893699999999995</c:v>
                      </c:pt>
                      <c:pt idx="275">
                        <c:v>93.742800000000003</c:v>
                      </c:pt>
                      <c:pt idx="276">
                        <c:v>82.342600000000004</c:v>
                      </c:pt>
                      <c:pt idx="277">
                        <c:v>86.773899999999998</c:v>
                      </c:pt>
                      <c:pt idx="278">
                        <c:v>95.518600000000006</c:v>
                      </c:pt>
                      <c:pt idx="279">
                        <c:v>80.938400000000001</c:v>
                      </c:pt>
                      <c:pt idx="280">
                        <c:v>67.6494</c:v>
                      </c:pt>
                      <c:pt idx="281">
                        <c:v>73.797600000000003</c:v>
                      </c:pt>
                      <c:pt idx="282">
                        <c:v>58.9024</c:v>
                      </c:pt>
                      <c:pt idx="283">
                        <c:v>62.155200000000001</c:v>
                      </c:pt>
                      <c:pt idx="284">
                        <c:v>64.238</c:v>
                      </c:pt>
                      <c:pt idx="285">
                        <c:v>68.467600000000004</c:v>
                      </c:pt>
                      <c:pt idx="286">
                        <c:v>62.625</c:v>
                      </c:pt>
                      <c:pt idx="287">
                        <c:v>65.953699999999998</c:v>
                      </c:pt>
                      <c:pt idx="288">
                        <c:v>64.468100000000007</c:v>
                      </c:pt>
                      <c:pt idx="289">
                        <c:v>65.324799999999996</c:v>
                      </c:pt>
                      <c:pt idx="290">
                        <c:v>63.489699999999999</c:v>
                      </c:pt>
                      <c:pt idx="291">
                        <c:v>60.987099999999998</c:v>
                      </c:pt>
                      <c:pt idx="292">
                        <c:v>59.754300000000001</c:v>
                      </c:pt>
                      <c:pt idx="293">
                        <c:v>61.315100000000001</c:v>
                      </c:pt>
                      <c:pt idx="294">
                        <c:v>57.786799999999999</c:v>
                      </c:pt>
                      <c:pt idx="295">
                        <c:v>59.518500000000003</c:v>
                      </c:pt>
                      <c:pt idx="296">
                        <c:v>65.628900000000002</c:v>
                      </c:pt>
                      <c:pt idx="297">
                        <c:v>67.700999999999993</c:v>
                      </c:pt>
                      <c:pt idx="298">
                        <c:v>64.562399999999997</c:v>
                      </c:pt>
                      <c:pt idx="299">
                        <c:v>66.447699999999998</c:v>
                      </c:pt>
                      <c:pt idx="300">
                        <c:v>68.167000000000002</c:v>
                      </c:pt>
                      <c:pt idx="301">
                        <c:v>63.823300000000003</c:v>
                      </c:pt>
                      <c:pt idx="302">
                        <c:v>66.641199999999998</c:v>
                      </c:pt>
                      <c:pt idx="303">
                        <c:v>56.503599999999999</c:v>
                      </c:pt>
                      <c:pt idx="304">
                        <c:v>55.975900000000003</c:v>
                      </c:pt>
                      <c:pt idx="305">
                        <c:v>61.840200000000003</c:v>
                      </c:pt>
                      <c:pt idx="306">
                        <c:v>58.89</c:v>
                      </c:pt>
                      <c:pt idx="307">
                        <c:v>57.445099999999996</c:v>
                      </c:pt>
                      <c:pt idx="308">
                        <c:v>60.625999999999998</c:v>
                      </c:pt>
                      <c:pt idx="309">
                        <c:v>61.462299999999999</c:v>
                      </c:pt>
                      <c:pt idx="310">
                        <c:v>67.775899999999993</c:v>
                      </c:pt>
                      <c:pt idx="311">
                        <c:v>72.218900000000005</c:v>
                      </c:pt>
                      <c:pt idx="312">
                        <c:v>74.193799999999996</c:v>
                      </c:pt>
                      <c:pt idx="313">
                        <c:v>76.285799999999995</c:v>
                      </c:pt>
                      <c:pt idx="314">
                        <c:v>77.4131</c:v>
                      </c:pt>
                      <c:pt idx="315">
                        <c:v>70.782399999999996</c:v>
                      </c:pt>
                      <c:pt idx="316">
                        <c:v>76.109700000000004</c:v>
                      </c:pt>
                      <c:pt idx="317">
                        <c:v>79.183599999999998</c:v>
                      </c:pt>
                      <c:pt idx="318">
                        <c:v>74.977599999999995</c:v>
                      </c:pt>
                      <c:pt idx="319">
                        <c:v>71.742199999999997</c:v>
                      </c:pt>
                      <c:pt idx="320">
                        <c:v>65.426599999999993</c:v>
                      </c:pt>
                      <c:pt idx="321">
                        <c:v>62.8962</c:v>
                      </c:pt>
                      <c:pt idx="322">
                        <c:v>64.913600000000002</c:v>
                      </c:pt>
                      <c:pt idx="323">
                        <c:v>62.176499999999997</c:v>
                      </c:pt>
                      <c:pt idx="324">
                        <c:v>59.353299999999997</c:v>
                      </c:pt>
                      <c:pt idx="325">
                        <c:v>63.342599999999997</c:v>
                      </c:pt>
                      <c:pt idx="326">
                        <c:v>58.8429</c:v>
                      </c:pt>
                      <c:pt idx="327">
                        <c:v>59.497100000000003</c:v>
                      </c:pt>
                      <c:pt idx="328">
                        <c:v>59.620100000000001</c:v>
                      </c:pt>
                      <c:pt idx="329">
                        <c:v>57.963500000000003</c:v>
                      </c:pt>
                      <c:pt idx="330">
                        <c:v>63.030700000000003</c:v>
                      </c:pt>
                      <c:pt idx="331">
                        <c:v>61.511899999999997</c:v>
                      </c:pt>
                      <c:pt idx="332">
                        <c:v>57.9895</c:v>
                      </c:pt>
                      <c:pt idx="333">
                        <c:v>56.473399999999998</c:v>
                      </c:pt>
                      <c:pt idx="334">
                        <c:v>54.316299999999998</c:v>
                      </c:pt>
                      <c:pt idx="335">
                        <c:v>49.886600000000001</c:v>
                      </c:pt>
                      <c:pt idx="336">
                        <c:v>53.235999999999997</c:v>
                      </c:pt>
                      <c:pt idx="337">
                        <c:v>52.032899999999998</c:v>
                      </c:pt>
                      <c:pt idx="338">
                        <c:v>46.528500000000001</c:v>
                      </c:pt>
                      <c:pt idx="339">
                        <c:v>47.257300000000001</c:v>
                      </c:pt>
                      <c:pt idx="340">
                        <c:v>50.459000000000003</c:v>
                      </c:pt>
                      <c:pt idx="341">
                        <c:v>47.768500000000003</c:v>
                      </c:pt>
                      <c:pt idx="342">
                        <c:v>46.585799999999999</c:v>
                      </c:pt>
                      <c:pt idx="343">
                        <c:v>39.047600000000003</c:v>
                      </c:pt>
                      <c:pt idx="344">
                        <c:v>41.1068</c:v>
                      </c:pt>
                      <c:pt idx="345">
                        <c:v>44.951500000000003</c:v>
                      </c:pt>
                      <c:pt idx="346">
                        <c:v>47.586300000000001</c:v>
                      </c:pt>
                      <c:pt idx="347">
                        <c:v>43.193300000000001</c:v>
                      </c:pt>
                      <c:pt idx="348">
                        <c:v>43.640799999999999</c:v>
                      </c:pt>
                      <c:pt idx="349">
                        <c:v>34.712800000000001</c:v>
                      </c:pt>
                      <c:pt idx="350">
                        <c:v>41.924100000000003</c:v>
                      </c:pt>
                      <c:pt idx="351">
                        <c:v>40.100999999999999</c:v>
                      </c:pt>
                      <c:pt idx="352">
                        <c:v>32.860500000000002</c:v>
                      </c:pt>
                      <c:pt idx="353">
                        <c:v>31.805700000000002</c:v>
                      </c:pt>
                      <c:pt idx="354">
                        <c:v>33.263500000000001</c:v>
                      </c:pt>
                      <c:pt idx="355">
                        <c:v>25.114100000000001</c:v>
                      </c:pt>
                      <c:pt idx="356">
                        <c:v>24.9587</c:v>
                      </c:pt>
                      <c:pt idx="357">
                        <c:v>22.591200000000001</c:v>
                      </c:pt>
                      <c:pt idx="358">
                        <c:v>27.858899999999998</c:v>
                      </c:pt>
                      <c:pt idx="359">
                        <c:v>28.0017</c:v>
                      </c:pt>
                      <c:pt idx="360">
                        <c:v>24.494599999999998</c:v>
                      </c:pt>
                      <c:pt idx="361">
                        <c:v>27.6877</c:v>
                      </c:pt>
                      <c:pt idx="362">
                        <c:v>28.379300000000001</c:v>
                      </c:pt>
                      <c:pt idx="363">
                        <c:v>27.267299999999999</c:v>
                      </c:pt>
                      <c:pt idx="364">
                        <c:v>24.106100000000001</c:v>
                      </c:pt>
                      <c:pt idx="365">
                        <c:v>25.956</c:v>
                      </c:pt>
                      <c:pt idx="366">
                        <c:v>20.488399999999999</c:v>
                      </c:pt>
                      <c:pt idx="367">
                        <c:v>20.973500000000001</c:v>
                      </c:pt>
                      <c:pt idx="368">
                        <c:v>24.950099999999999</c:v>
                      </c:pt>
                      <c:pt idx="369">
                        <c:v>27.084199999999999</c:v>
                      </c:pt>
                      <c:pt idx="370">
                        <c:v>24.738600000000002</c:v>
                      </c:pt>
                      <c:pt idx="371">
                        <c:v>30.408999999999999</c:v>
                      </c:pt>
                      <c:pt idx="372">
                        <c:v>30.062200000000001</c:v>
                      </c:pt>
                      <c:pt idx="373">
                        <c:v>32.597299999999997</c:v>
                      </c:pt>
                      <c:pt idx="374">
                        <c:v>30.7637</c:v>
                      </c:pt>
                      <c:pt idx="375">
                        <c:v>26.418299999999999</c:v>
                      </c:pt>
                      <c:pt idx="376">
                        <c:v>33.6691</c:v>
                      </c:pt>
                      <c:pt idx="377">
                        <c:v>32.229300000000002</c:v>
                      </c:pt>
                      <c:pt idx="378">
                        <c:v>34.346200000000003</c:v>
                      </c:pt>
                      <c:pt idx="379">
                        <c:v>35.274700000000003</c:v>
                      </c:pt>
                      <c:pt idx="380">
                        <c:v>43.076599999999999</c:v>
                      </c:pt>
                      <c:pt idx="381">
                        <c:v>41.003799999999998</c:v>
                      </c:pt>
                      <c:pt idx="382">
                        <c:v>45.982599999999998</c:v>
                      </c:pt>
                      <c:pt idx="383">
                        <c:v>43.3521</c:v>
                      </c:pt>
                      <c:pt idx="384">
                        <c:v>50.613900000000001</c:v>
                      </c:pt>
                      <c:pt idx="385">
                        <c:v>50.985199999999999</c:v>
                      </c:pt>
                      <c:pt idx="386">
                        <c:v>53.551400000000001</c:v>
                      </c:pt>
                      <c:pt idx="387">
                        <c:v>50.073999999999998</c:v>
                      </c:pt>
                      <c:pt idx="388">
                        <c:v>61.4527</c:v>
                      </c:pt>
                      <c:pt idx="389">
                        <c:v>49.680500000000002</c:v>
                      </c:pt>
                      <c:pt idx="390">
                        <c:v>43.9512</c:v>
                      </c:pt>
                      <c:pt idx="391">
                        <c:v>48.228700000000003</c:v>
                      </c:pt>
                      <c:pt idx="392">
                        <c:v>50.086500000000001</c:v>
                      </c:pt>
                      <c:pt idx="393">
                        <c:v>52.026000000000003</c:v>
                      </c:pt>
                      <c:pt idx="394">
                        <c:v>53.188699999999997</c:v>
                      </c:pt>
                      <c:pt idx="395">
                        <c:v>58.014899999999997</c:v>
                      </c:pt>
                      <c:pt idx="396">
                        <c:v>53.1905</c:v>
                      </c:pt>
                      <c:pt idx="397">
                        <c:v>62.694800000000001</c:v>
                      </c:pt>
                      <c:pt idx="398">
                        <c:v>64.711600000000004</c:v>
                      </c:pt>
                      <c:pt idx="399">
                        <c:v>69.8596</c:v>
                      </c:pt>
                      <c:pt idx="400">
                        <c:v>71.941699999999997</c:v>
                      </c:pt>
                      <c:pt idx="401">
                        <c:v>82.654300000000006</c:v>
                      </c:pt>
                      <c:pt idx="402">
                        <c:v>82.123400000000004</c:v>
                      </c:pt>
                      <c:pt idx="403">
                        <c:v>88.813299999999998</c:v>
                      </c:pt>
                      <c:pt idx="404">
                        <c:v>87.498000000000005</c:v>
                      </c:pt>
                      <c:pt idx="405">
                        <c:v>90.355900000000005</c:v>
                      </c:pt>
                      <c:pt idx="406">
                        <c:v>93.581999999999994</c:v>
                      </c:pt>
                      <c:pt idx="407">
                        <c:v>92.245800000000003</c:v>
                      </c:pt>
                      <c:pt idx="408">
                        <c:v>91.698099999999997</c:v>
                      </c:pt>
                      <c:pt idx="409">
                        <c:v>96.280100000000004</c:v>
                      </c:pt>
                      <c:pt idx="410">
                        <c:v>103.4414</c:v>
                      </c:pt>
                      <c:pt idx="411">
                        <c:v>103.7009</c:v>
                      </c:pt>
                      <c:pt idx="412">
                        <c:v>98.843900000000005</c:v>
                      </c:pt>
                      <c:pt idx="413">
                        <c:v>101.3991</c:v>
                      </c:pt>
                      <c:pt idx="414">
                        <c:v>104.0951</c:v>
                      </c:pt>
                      <c:pt idx="415">
                        <c:v>102.4744</c:v>
                      </c:pt>
                      <c:pt idx="416">
                        <c:v>105.97</c:v>
                      </c:pt>
                      <c:pt idx="417">
                        <c:v>100.3912</c:v>
                      </c:pt>
                      <c:pt idx="418">
                        <c:v>105.1801</c:v>
                      </c:pt>
                      <c:pt idx="419">
                        <c:v>98.021199999999993</c:v>
                      </c:pt>
                      <c:pt idx="420">
                        <c:v>94.473500000000001</c:v>
                      </c:pt>
                      <c:pt idx="421">
                        <c:v>95.725499999999997</c:v>
                      </c:pt>
                      <c:pt idx="422">
                        <c:v>103.0202</c:v>
                      </c:pt>
                      <c:pt idx="423">
                        <c:v>108.7505</c:v>
                      </c:pt>
                      <c:pt idx="424">
                        <c:v>108.9585</c:v>
                      </c:pt>
                      <c:pt idx="425">
                        <c:v>112.0997</c:v>
                      </c:pt>
                      <c:pt idx="426">
                        <c:v>111.4579</c:v>
                      </c:pt>
                      <c:pt idx="427">
                        <c:v>114.04689999999999</c:v>
                      </c:pt>
                      <c:pt idx="428">
                        <c:v>109.9935</c:v>
                      </c:pt>
                      <c:pt idx="429">
                        <c:v>113.4109</c:v>
                      </c:pt>
                      <c:pt idx="430">
                        <c:v>112.9592</c:v>
                      </c:pt>
                      <c:pt idx="431">
                        <c:v>112.1576</c:v>
                      </c:pt>
                      <c:pt idx="432">
                        <c:v>108.6561</c:v>
                      </c:pt>
                      <c:pt idx="433">
                        <c:v>108.6648</c:v>
                      </c:pt>
                      <c:pt idx="434">
                        <c:v>106.6726</c:v>
                      </c:pt>
                      <c:pt idx="435">
                        <c:v>108.95569999999999</c:v>
                      </c:pt>
                      <c:pt idx="436">
                        <c:v>106.3258</c:v>
                      </c:pt>
                      <c:pt idx="437">
                        <c:v>106.059</c:v>
                      </c:pt>
                      <c:pt idx="438">
                        <c:v>114.4969</c:v>
                      </c:pt>
                      <c:pt idx="439">
                        <c:v>111.9083</c:v>
                      </c:pt>
                      <c:pt idx="440">
                        <c:v>111.8167</c:v>
                      </c:pt>
                      <c:pt idx="441">
                        <c:v>117.9744</c:v>
                      </c:pt>
                      <c:pt idx="442">
                        <c:v>111.2088</c:v>
                      </c:pt>
                      <c:pt idx="443">
                        <c:v>111.06310000000001</c:v>
                      </c:pt>
                      <c:pt idx="444">
                        <c:v>108.995</c:v>
                      </c:pt>
                      <c:pt idx="445">
                        <c:v>108.32599999999999</c:v>
                      </c:pt>
                      <c:pt idx="446">
                        <c:v>113.5994</c:v>
                      </c:pt>
                      <c:pt idx="447">
                        <c:v>108.7624</c:v>
                      </c:pt>
                      <c:pt idx="448">
                        <c:v>110.70050000000001</c:v>
                      </c:pt>
                      <c:pt idx="449">
                        <c:v>126.0599</c:v>
                      </c:pt>
                      <c:pt idx="450">
                        <c:v>123.7457</c:v>
                      </c:pt>
                      <c:pt idx="451">
                        <c:v>116.74290000000001</c:v>
                      </c:pt>
                      <c:pt idx="452">
                        <c:v>122.95440000000001</c:v>
                      </c:pt>
                      <c:pt idx="453">
                        <c:v>137.62540000000001</c:v>
                      </c:pt>
                      <c:pt idx="454">
                        <c:v>132.64709999999999</c:v>
                      </c:pt>
                      <c:pt idx="455">
                        <c:v>128.92949999999999</c:v>
                      </c:pt>
                      <c:pt idx="456">
                        <c:v>124.0147</c:v>
                      </c:pt>
                      <c:pt idx="457">
                        <c:v>127.1619</c:v>
                      </c:pt>
                      <c:pt idx="458">
                        <c:v>119.40689999999999</c:v>
                      </c:pt>
                      <c:pt idx="459">
                        <c:v>116.5329</c:v>
                      </c:pt>
                      <c:pt idx="460">
                        <c:v>118.94199999999999</c:v>
                      </c:pt>
                      <c:pt idx="461">
                        <c:v>124.5218</c:v>
                      </c:pt>
                      <c:pt idx="462">
                        <c:v>117.1216</c:v>
                      </c:pt>
                      <c:pt idx="463">
                        <c:v>108.49809999999999</c:v>
                      </c:pt>
                      <c:pt idx="464">
                        <c:v>105.0354</c:v>
                      </c:pt>
                      <c:pt idx="465">
                        <c:v>112.18219999999999</c:v>
                      </c:pt>
                      <c:pt idx="466">
                        <c:v>113.1627</c:v>
                      </c:pt>
                      <c:pt idx="467">
                        <c:v>117.6045</c:v>
                      </c:pt>
                      <c:pt idx="468">
                        <c:v>115.73439999999999</c:v>
                      </c:pt>
                      <c:pt idx="469">
                        <c:v>116.4563</c:v>
                      </c:pt>
                      <c:pt idx="470">
                        <c:v>116.0051</c:v>
                      </c:pt>
                      <c:pt idx="471">
                        <c:v>114.91249999999999</c:v>
                      </c:pt>
                      <c:pt idx="472">
                        <c:v>122.9072</c:v>
                      </c:pt>
                      <c:pt idx="473">
                        <c:v>133.65620000000001</c:v>
                      </c:pt>
                      <c:pt idx="474">
                        <c:v>130.51249999999999</c:v>
                      </c:pt>
                      <c:pt idx="475">
                        <c:v>128.31729999999999</c:v>
                      </c:pt>
                      <c:pt idx="476">
                        <c:v>127.7321</c:v>
                      </c:pt>
                      <c:pt idx="477">
                        <c:v>126.0027</c:v>
                      </c:pt>
                      <c:pt idx="478">
                        <c:v>126.51349999999999</c:v>
                      </c:pt>
                      <c:pt idx="479">
                        <c:v>134.2167</c:v>
                      </c:pt>
                      <c:pt idx="480">
                        <c:v>139.70840000000001</c:v>
                      </c:pt>
                      <c:pt idx="481">
                        <c:v>138.1677</c:v>
                      </c:pt>
                      <c:pt idx="482">
                        <c:v>135.0291</c:v>
                      </c:pt>
                      <c:pt idx="483">
                        <c:v>134.6876</c:v>
                      </c:pt>
                      <c:pt idx="484">
                        <c:v>139.9083</c:v>
                      </c:pt>
                      <c:pt idx="485">
                        <c:v>138.4419</c:v>
                      </c:pt>
                      <c:pt idx="486">
                        <c:v>129.28389999999999</c:v>
                      </c:pt>
                      <c:pt idx="487">
                        <c:v>134.0599</c:v>
                      </c:pt>
                      <c:pt idx="488">
                        <c:v>125.9392</c:v>
                      </c:pt>
                      <c:pt idx="489">
                        <c:v>131.81870000000001</c:v>
                      </c:pt>
                      <c:pt idx="490">
                        <c:v>139.4957</c:v>
                      </c:pt>
                      <c:pt idx="491">
                        <c:v>138.0154</c:v>
                      </c:pt>
                      <c:pt idx="492">
                        <c:v>139.10890000000001</c:v>
                      </c:pt>
                      <c:pt idx="493">
                        <c:v>142.64279999999999</c:v>
                      </c:pt>
                      <c:pt idx="494">
                        <c:v>141.42240000000001</c:v>
                      </c:pt>
                      <c:pt idx="495">
                        <c:v>134.10169999999999</c:v>
                      </c:pt>
                      <c:pt idx="496">
                        <c:v>135.96780000000001</c:v>
                      </c:pt>
                      <c:pt idx="497">
                        <c:v>134.80179999999999</c:v>
                      </c:pt>
                      <c:pt idx="498">
                        <c:v>125.4353</c:v>
                      </c:pt>
                      <c:pt idx="499">
                        <c:v>124.5703</c:v>
                      </c:pt>
                      <c:pt idx="500">
                        <c:v>124.4131</c:v>
                      </c:pt>
                      <c:pt idx="501">
                        <c:v>131.65979999999999</c:v>
                      </c:pt>
                      <c:pt idx="502">
                        <c:v>130.2371</c:v>
                      </c:pt>
                      <c:pt idx="503">
                        <c:v>135.0538</c:v>
                      </c:pt>
                      <c:pt idx="504">
                        <c:v>133.02860000000001</c:v>
                      </c:pt>
                      <c:pt idx="505">
                        <c:v>139.84039999999999</c:v>
                      </c:pt>
                      <c:pt idx="506">
                        <c:v>135.31700000000001</c:v>
                      </c:pt>
                      <c:pt idx="507">
                        <c:v>140.2133</c:v>
                      </c:pt>
                      <c:pt idx="508">
                        <c:v>148.30869999999999</c:v>
                      </c:pt>
                      <c:pt idx="509">
                        <c:v>152.91300000000001</c:v>
                      </c:pt>
                      <c:pt idx="510">
                        <c:v>151.8734</c:v>
                      </c:pt>
                      <c:pt idx="511">
                        <c:v>153.03389999999999</c:v>
                      </c:pt>
                      <c:pt idx="512">
                        <c:v>147.9734</c:v>
                      </c:pt>
                      <c:pt idx="513">
                        <c:v>148.92250000000001</c:v>
                      </c:pt>
                      <c:pt idx="514">
                        <c:v>143.79499999999999</c:v>
                      </c:pt>
                      <c:pt idx="515">
                        <c:v>141.6266</c:v>
                      </c:pt>
                      <c:pt idx="516">
                        <c:v>139.84649999999999</c:v>
                      </c:pt>
                      <c:pt idx="517">
                        <c:v>129.49180000000001</c:v>
                      </c:pt>
                      <c:pt idx="518">
                        <c:v>124.2963</c:v>
                      </c:pt>
                      <c:pt idx="519">
                        <c:v>124.6605</c:v>
                      </c:pt>
                      <c:pt idx="520">
                        <c:v>137.57830000000001</c:v>
                      </c:pt>
                      <c:pt idx="521">
                        <c:v>134.18610000000001</c:v>
                      </c:pt>
                      <c:pt idx="522">
                        <c:v>141.0763</c:v>
                      </c:pt>
                      <c:pt idx="523">
                        <c:v>153.2045</c:v>
                      </c:pt>
                      <c:pt idx="524">
                        <c:v>155.33369999999999</c:v>
                      </c:pt>
                      <c:pt idx="525">
                        <c:v>148.40969999999999</c:v>
                      </c:pt>
                      <c:pt idx="526">
                        <c:v>147.45760000000001</c:v>
                      </c:pt>
                      <c:pt idx="527">
                        <c:v>135.7817</c:v>
                      </c:pt>
                      <c:pt idx="528">
                        <c:v>137.1797</c:v>
                      </c:pt>
                      <c:pt idx="529">
                        <c:v>139.4084</c:v>
                      </c:pt>
                      <c:pt idx="530">
                        <c:v>142.0754</c:v>
                      </c:pt>
                      <c:pt idx="531">
                        <c:v>146.72559999999999</c:v>
                      </c:pt>
                      <c:pt idx="532">
                        <c:v>141.11060000000001</c:v>
                      </c:pt>
                      <c:pt idx="533">
                        <c:v>132.5934</c:v>
                      </c:pt>
                      <c:pt idx="534">
                        <c:v>129.31950000000001</c:v>
                      </c:pt>
                      <c:pt idx="535">
                        <c:v>121.0765</c:v>
                      </c:pt>
                      <c:pt idx="536">
                        <c:v>118.3622</c:v>
                      </c:pt>
                      <c:pt idx="537">
                        <c:v>122.7794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604A-4DD1-83C4-607B0212DF7B}"/>
                  </c:ext>
                </c:extLst>
              </c15:ser>
            </c15:filteredLineSeries>
          </c:ext>
        </c:extLst>
      </c:lineChart>
      <c:dateAx>
        <c:axId val="800646160"/>
        <c:scaling>
          <c:orientation val="minMax"/>
        </c:scaling>
        <c:delete val="0"/>
        <c:axPos val="b"/>
        <c:numFmt formatCode="yyyy/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0645296"/>
        <c:crosses val="autoZero"/>
        <c:auto val="1"/>
        <c:lblOffset val="100"/>
        <c:baseTimeUnit val="days"/>
      </c:dateAx>
      <c:valAx>
        <c:axId val="800645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0646160"/>
        <c:crosses val="autoZero"/>
        <c:crossBetween val="between"/>
      </c:valAx>
      <c:valAx>
        <c:axId val="80063406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00644000"/>
        <c:crosses val="max"/>
        <c:crossBetween val="between"/>
      </c:valAx>
      <c:dateAx>
        <c:axId val="800644000"/>
        <c:scaling>
          <c:orientation val="minMax"/>
        </c:scaling>
        <c:delete val="1"/>
        <c:axPos val="b"/>
        <c:numFmt formatCode="yyyy/m" sourceLinked="1"/>
        <c:majorTickMark val="out"/>
        <c:minorTickMark val="none"/>
        <c:tickLblPos val="nextTo"/>
        <c:crossAx val="800634064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1424" y="966581"/>
            <a:ext cx="10363200" cy="115212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11424" y="2276872"/>
            <a:ext cx="8534400" cy="1752600"/>
          </a:xfrm>
        </p:spPr>
        <p:txBody>
          <a:bodyPr/>
          <a:lstStyle>
            <a:lvl1pPr marL="447675" indent="-447675" algn="l">
              <a:buFont typeface="Wingdings" panose="05000000000000000000" pitchFamily="2" charset="2"/>
              <a:buChar char="n"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409E3-3B5B-43C9-A04D-455BEE6C52FB}" type="slidenum">
              <a:rPr lang="en-US" altLang="zh-TW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5" name="Picture 4" descr="銀行弧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07064"/>
            <a:ext cx="121920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線接點 6"/>
          <p:cNvCxnSpPr/>
          <p:nvPr userDrawn="1"/>
        </p:nvCxnSpPr>
        <p:spPr>
          <a:xfrm>
            <a:off x="815413" y="2118710"/>
            <a:ext cx="10753195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51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effectLst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kumimoji="1"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000125" indent="-285750">
              <a:buFont typeface="Wingdings" panose="05000000000000000000" pitchFamily="2" charset="2"/>
              <a:buChar char="n"/>
              <a:defRPr kumimoji="1"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431925" indent="-352425">
              <a:buClr>
                <a:srgbClr val="FF0000"/>
              </a:buClr>
              <a:buFont typeface="Wingdings" panose="05000000000000000000" pitchFamily="2" charset="2"/>
              <a:buChar char="n"/>
              <a:defRPr sz="1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1076325" indent="-361950"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  <a:endParaRPr lang="en-US" altLang="zh-TW" dirty="0"/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A38EC-59AE-4EBE-995D-93EA22456D3E}" type="slidenum">
              <a:rPr lang="en-US" altLang="zh-TW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58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zh-TW" altLang="en-US" sz="2400" b="1" dirty="0"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C7A05-B7D5-4B53-8AEC-580576C8F144}" type="slidenum">
              <a:rPr lang="en-US" altLang="zh-TW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23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AFBF2-E4BC-49C4-BCB2-69CA27567D1D}" type="slidenum">
              <a:rPr lang="en-US" altLang="zh-TW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4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128252" y="6524625"/>
            <a:ext cx="1680633" cy="215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8A8361-4B18-4019-AEDB-8681B10BF460}" type="slidenum">
              <a:rPr kumimoji="1" lang="en-US" altLang="zh-TW">
                <a:solidFill>
                  <a:srgbClr val="000000"/>
                </a:solidFill>
              </a:rPr>
              <a:t>‹#›</a:t>
            </a:fld>
            <a:endParaRPr kumimoji="1" lang="en-US" altLang="zh-TW">
              <a:solidFill>
                <a:srgbClr val="000000"/>
              </a:solidFill>
            </a:endParaRPr>
          </a:p>
        </p:txBody>
      </p:sp>
      <p:sp>
        <p:nvSpPr>
          <p:cNvPr id="1027" name="Text Box 21"/>
          <p:cNvSpPr txBox="1">
            <a:spLocks noChangeArrowheads="1"/>
          </p:cNvSpPr>
          <p:nvPr userDrawn="1"/>
        </p:nvSpPr>
        <p:spPr bwMode="auto">
          <a:xfrm>
            <a:off x="624417" y="6381751"/>
            <a:ext cx="307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zh-TW" altLang="en-US" sz="1000">
                <a:solidFill>
                  <a:srgbClr val="80808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誠信  承諾  創新  合作</a:t>
            </a:r>
          </a:p>
        </p:txBody>
      </p:sp>
      <p:sp>
        <p:nvSpPr>
          <p:cNvPr id="1028" name="Line 22"/>
          <p:cNvSpPr>
            <a:spLocks noChangeShapeType="1"/>
          </p:cNvSpPr>
          <p:nvPr userDrawn="1"/>
        </p:nvSpPr>
        <p:spPr bwMode="auto">
          <a:xfrm>
            <a:off x="814917" y="981075"/>
            <a:ext cx="1075266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80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sp>
        <p:nvSpPr>
          <p:cNvPr id="1029" name="Line 23"/>
          <p:cNvSpPr>
            <a:spLocks noChangeShapeType="1"/>
          </p:cNvSpPr>
          <p:nvPr userDrawn="1"/>
        </p:nvSpPr>
        <p:spPr bwMode="auto">
          <a:xfrm>
            <a:off x="2734734" y="6524625"/>
            <a:ext cx="777875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180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pic>
        <p:nvPicPr>
          <p:cNvPr id="1030" name="Picture 17" descr="3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33" y="6237288"/>
            <a:ext cx="121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274638"/>
            <a:ext cx="8930216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7" y="1196975"/>
            <a:ext cx="10767483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0" name="Text Box 26"/>
          <p:cNvSpPr txBox="1">
            <a:spLocks noChangeArrowheads="1"/>
          </p:cNvSpPr>
          <p:nvPr userDrawn="1"/>
        </p:nvSpPr>
        <p:spPr bwMode="auto">
          <a:xfrm>
            <a:off x="9507174" y="725914"/>
            <a:ext cx="2301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12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en-US" sz="12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金融市場事業總處</a:t>
            </a:r>
          </a:p>
        </p:txBody>
      </p:sp>
    </p:spTree>
    <p:extLst>
      <p:ext uri="{BB962C8B-B14F-4D97-AF65-F5344CB8AC3E}">
        <p14:creationId xmlns:p14="http://schemas.microsoft.com/office/powerpoint/2010/main" val="187592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0033CC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0033CC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0033CC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rgbClr val="0033CC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14375" indent="-352425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16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076325" indent="-3619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14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chart" Target="../charts/char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B184B7B5-56BC-45AE-96D1-8B7EA7C8CB68}"/>
              </a:ext>
            </a:extLst>
          </p:cNvPr>
          <p:cNvSpPr/>
          <p:nvPr/>
        </p:nvSpPr>
        <p:spPr>
          <a:xfrm>
            <a:off x="5852327" y="3640504"/>
            <a:ext cx="6150862" cy="81732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E02E7EE-1E7E-44EA-B943-380E05006BF1}"/>
              </a:ext>
            </a:extLst>
          </p:cNvPr>
          <p:cNvSpPr/>
          <p:nvPr/>
        </p:nvSpPr>
        <p:spPr>
          <a:xfrm>
            <a:off x="10470907" y="6161295"/>
            <a:ext cx="1473017" cy="44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456E456B-25BA-461F-802C-4E7B3D2A1BFA}"/>
              </a:ext>
            </a:extLst>
          </p:cNvPr>
          <p:cNvSpPr/>
          <p:nvPr/>
        </p:nvSpPr>
        <p:spPr>
          <a:xfrm>
            <a:off x="121907" y="5372664"/>
            <a:ext cx="5579688" cy="10391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6831735-8A35-479B-899E-148B702C55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EAFBF2-E4BC-49C4-BCB2-69CA27567D1D}" type="slidenum">
              <a:rPr lang="en-US" altLang="zh-TW" smtClean="0">
                <a:solidFill>
                  <a:srgbClr val="000000"/>
                </a:solidFill>
              </a:rPr>
              <a:t>1</a:t>
            </a:fld>
            <a:endParaRPr lang="en-US" altLang="zh-TW">
              <a:solidFill>
                <a:srgbClr val="000000"/>
              </a:solidFill>
            </a:endParaRPr>
          </a:p>
        </p:txBody>
      </p:sp>
      <p:graphicFrame>
        <p:nvGraphicFramePr>
          <p:cNvPr id="9" name="圖表 8">
            <a:extLst>
              <a:ext uri="{FF2B5EF4-FFF2-40B4-BE49-F238E27FC236}">
                <a16:creationId xmlns:a16="http://schemas.microsoft.com/office/drawing/2014/main" id="{90E6C7C1-211E-481A-A1DA-0A7C3FA405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9227692"/>
              </p:ext>
            </p:extLst>
          </p:nvPr>
        </p:nvGraphicFramePr>
        <p:xfrm>
          <a:off x="381000" y="1427099"/>
          <a:ext cx="5020861" cy="1123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CD7F5AE8-2AE7-45A2-89FE-F5F038731B08}"/>
              </a:ext>
            </a:extLst>
          </p:cNvPr>
          <p:cNvSpPr txBox="1"/>
          <p:nvPr/>
        </p:nvSpPr>
        <p:spPr>
          <a:xfrm>
            <a:off x="3073575" y="3563983"/>
            <a:ext cx="2373628" cy="318801"/>
          </a:xfrm>
          <a:prstGeom prst="roundRect">
            <a:avLst/>
          </a:prstGeom>
          <a:solidFill>
            <a:srgbClr val="2E75B6"/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Core PCE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8D9BAEAA-D8D0-40F4-AB2A-36CFF0C16192}"/>
              </a:ext>
            </a:extLst>
          </p:cNvPr>
          <p:cNvGrpSpPr/>
          <p:nvPr/>
        </p:nvGrpSpPr>
        <p:grpSpPr>
          <a:xfrm>
            <a:off x="3142689" y="3946676"/>
            <a:ext cx="2304514" cy="1288843"/>
            <a:chOff x="2871400" y="3636911"/>
            <a:chExt cx="2652953" cy="1603956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ECFF6BFB-FA24-4685-823D-CFA70D396B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0481" t="16512"/>
            <a:stretch/>
          </p:blipFill>
          <p:spPr>
            <a:xfrm>
              <a:off x="2871400" y="3707240"/>
              <a:ext cx="2487996" cy="1533627"/>
            </a:xfrm>
            <a:prstGeom prst="rect">
              <a:avLst/>
            </a:prstGeom>
          </p:spPr>
        </p:pic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C8CE952E-4C66-4071-8CDF-88469CACDA38}"/>
                </a:ext>
              </a:extLst>
            </p:cNvPr>
            <p:cNvGrpSpPr/>
            <p:nvPr/>
          </p:nvGrpSpPr>
          <p:grpSpPr>
            <a:xfrm>
              <a:off x="5020732" y="3636911"/>
              <a:ext cx="503621" cy="1533627"/>
              <a:chOff x="5020732" y="3636911"/>
              <a:chExt cx="503621" cy="1533627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CE1DD8C-9ADD-4692-AE4F-CB5C5DFC33B5}"/>
                  </a:ext>
                </a:extLst>
              </p:cNvPr>
              <p:cNvSpPr/>
              <p:nvPr/>
            </p:nvSpPr>
            <p:spPr>
              <a:xfrm>
                <a:off x="5020732" y="3636911"/>
                <a:ext cx="448733" cy="15336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7E1079D1-4579-4321-9E35-41FB021CC1F9}"/>
                  </a:ext>
                </a:extLst>
              </p:cNvPr>
              <p:cNvGrpSpPr/>
              <p:nvPr/>
            </p:nvGrpSpPr>
            <p:grpSpPr>
              <a:xfrm>
                <a:off x="5080001" y="3798402"/>
                <a:ext cx="444352" cy="1322734"/>
                <a:chOff x="5054600" y="3798402"/>
                <a:chExt cx="444352" cy="1322734"/>
              </a:xfrm>
            </p:grpSpPr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870318F6-8EDF-4845-9415-09155289028E}"/>
                    </a:ext>
                  </a:extLst>
                </p:cNvPr>
                <p:cNvSpPr txBox="1"/>
                <p:nvPr/>
              </p:nvSpPr>
              <p:spPr>
                <a:xfrm>
                  <a:off x="5054600" y="3798402"/>
                  <a:ext cx="4443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/>
                    <a:t>5%</a:t>
                  </a:r>
                  <a:endParaRPr lang="zh-TW" altLang="en-US" sz="1400" dirty="0"/>
                </a:p>
              </p:txBody>
            </p:sp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2D8B38C3-B917-4274-A4A2-676ADE710C5A}"/>
                    </a:ext>
                  </a:extLst>
                </p:cNvPr>
                <p:cNvSpPr txBox="1"/>
                <p:nvPr/>
              </p:nvSpPr>
              <p:spPr>
                <a:xfrm>
                  <a:off x="5054600" y="4052141"/>
                  <a:ext cx="4443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/>
                    <a:t>4%</a:t>
                  </a:r>
                  <a:endParaRPr lang="zh-TW" altLang="en-US" sz="1400" dirty="0"/>
                </a:p>
              </p:txBody>
            </p:sp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43662787-FB26-4EF2-96E6-ECDF170E2384}"/>
                    </a:ext>
                  </a:extLst>
                </p:cNvPr>
                <p:cNvSpPr txBox="1"/>
                <p:nvPr/>
              </p:nvSpPr>
              <p:spPr>
                <a:xfrm>
                  <a:off x="5054600" y="4305880"/>
                  <a:ext cx="4443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/>
                    <a:t>3%</a:t>
                  </a:r>
                  <a:endParaRPr lang="zh-TW" altLang="en-US" sz="1400" dirty="0"/>
                </a:p>
              </p:txBody>
            </p:sp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BD0455FC-B2FE-4CA0-962E-0116FFBF170E}"/>
                    </a:ext>
                  </a:extLst>
                </p:cNvPr>
                <p:cNvSpPr txBox="1"/>
                <p:nvPr/>
              </p:nvSpPr>
              <p:spPr>
                <a:xfrm>
                  <a:off x="5054600" y="4559619"/>
                  <a:ext cx="4443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/>
                    <a:t>2%</a:t>
                  </a:r>
                  <a:endParaRPr lang="zh-TW" altLang="en-US" sz="1400" dirty="0"/>
                </a:p>
              </p:txBody>
            </p:sp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2F00DD22-C73E-401D-B741-55B90CCAAE75}"/>
                    </a:ext>
                  </a:extLst>
                </p:cNvPr>
                <p:cNvSpPr txBox="1"/>
                <p:nvPr/>
              </p:nvSpPr>
              <p:spPr>
                <a:xfrm>
                  <a:off x="5054600" y="4813359"/>
                  <a:ext cx="4443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 dirty="0"/>
                    <a:t>1%</a:t>
                  </a:r>
                  <a:endParaRPr lang="zh-TW" altLang="en-US" sz="1400" dirty="0"/>
                </a:p>
              </p:txBody>
            </p:sp>
          </p:grpSp>
        </p:grp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543BA88C-159D-4013-933F-967B2AA6C37E}"/>
                </a:ext>
              </a:extLst>
            </p:cNvPr>
            <p:cNvSpPr txBox="1"/>
            <p:nvPr/>
          </p:nvSpPr>
          <p:spPr>
            <a:xfrm>
              <a:off x="4435069" y="4602504"/>
              <a:ext cx="593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dirty="0"/>
                <a:t>2.7%</a:t>
              </a:r>
              <a:endParaRPr lang="zh-TW" altLang="en-US" sz="1400" dirty="0"/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3FDF4221-C81D-4ED4-A359-C6F5220B2642}"/>
                </a:ext>
              </a:extLst>
            </p:cNvPr>
            <p:cNvSpPr/>
            <p:nvPr/>
          </p:nvSpPr>
          <p:spPr>
            <a:xfrm>
              <a:off x="4810342" y="4459768"/>
              <a:ext cx="172141" cy="15388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0838B001-7D9F-4D41-B233-B834FD85D0DE}"/>
              </a:ext>
            </a:extLst>
          </p:cNvPr>
          <p:cNvGrpSpPr/>
          <p:nvPr/>
        </p:nvGrpSpPr>
        <p:grpSpPr>
          <a:xfrm>
            <a:off x="239612" y="3910258"/>
            <a:ext cx="2848864" cy="1440417"/>
            <a:chOff x="872594" y="1103410"/>
            <a:chExt cx="4727999" cy="1966487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6582E8FB-F26C-4298-911E-665980C0F025}"/>
                </a:ext>
              </a:extLst>
            </p:cNvPr>
            <p:cNvGrpSpPr/>
            <p:nvPr/>
          </p:nvGrpSpPr>
          <p:grpSpPr>
            <a:xfrm>
              <a:off x="872594" y="1103410"/>
              <a:ext cx="4706939" cy="1966487"/>
              <a:chOff x="872594" y="1363133"/>
              <a:chExt cx="5841474" cy="1794934"/>
            </a:xfrm>
          </p:grpSpPr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39C0F5BF-FD2B-4812-A462-D909640F30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9636" b="29510"/>
              <a:stretch/>
            </p:blipFill>
            <p:spPr>
              <a:xfrm>
                <a:off x="872594" y="1363133"/>
                <a:ext cx="5841474" cy="1507067"/>
              </a:xfrm>
              <a:prstGeom prst="rect">
                <a:avLst/>
              </a:prstGeom>
            </p:spPr>
          </p:pic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E0D1176C-F6B5-46AA-953D-5147BAD560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89179"/>
              <a:stretch/>
            </p:blipFill>
            <p:spPr>
              <a:xfrm>
                <a:off x="872594" y="2890084"/>
                <a:ext cx="5841474" cy="267983"/>
              </a:xfrm>
              <a:prstGeom prst="rect">
                <a:avLst/>
              </a:prstGeom>
            </p:spPr>
          </p:pic>
        </p:grp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BEC4DD0D-E6DA-49B0-98E7-767749B87820}"/>
                </a:ext>
              </a:extLst>
            </p:cNvPr>
            <p:cNvSpPr/>
            <p:nvPr/>
          </p:nvSpPr>
          <p:spPr>
            <a:xfrm>
              <a:off x="5080001" y="2006600"/>
              <a:ext cx="202687" cy="2026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8A983751-0320-429C-A74A-BD4AD54342E0}"/>
                </a:ext>
              </a:extLst>
            </p:cNvPr>
            <p:cNvSpPr txBox="1"/>
            <p:nvPr/>
          </p:nvSpPr>
          <p:spPr>
            <a:xfrm>
              <a:off x="4277655" y="2188948"/>
              <a:ext cx="1322938" cy="358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0.78%</a:t>
              </a:r>
              <a:endParaRPr lang="zh-TW" altLang="en-US" sz="1400" dirty="0"/>
            </a:p>
          </p:txBody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A896434-8F1A-402F-8A32-F23DF42D00A1}"/>
              </a:ext>
            </a:extLst>
          </p:cNvPr>
          <p:cNvSpPr txBox="1"/>
          <p:nvPr/>
        </p:nvSpPr>
        <p:spPr>
          <a:xfrm>
            <a:off x="239611" y="3569494"/>
            <a:ext cx="2725860" cy="318801"/>
          </a:xfrm>
          <a:prstGeom prst="roundRect">
            <a:avLst/>
          </a:prstGeom>
          <a:solidFill>
            <a:srgbClr val="2E75B6"/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中性</a:t>
            </a: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利率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(R</a:t>
            </a:r>
            <a:r>
              <a:rPr lang="en-US" altLang="zh-TW" sz="1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-star)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aphicFrame>
        <p:nvGraphicFramePr>
          <p:cNvPr id="24" name="圖表 23">
            <a:extLst>
              <a:ext uri="{FF2B5EF4-FFF2-40B4-BE49-F238E27FC236}">
                <a16:creationId xmlns:a16="http://schemas.microsoft.com/office/drawing/2014/main" id="{1AC305FF-C295-47D1-988A-466007BCEB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5729412"/>
              </p:ext>
            </p:extLst>
          </p:nvPr>
        </p:nvGraphicFramePr>
        <p:xfrm>
          <a:off x="8776166" y="1376746"/>
          <a:ext cx="3389482" cy="2249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2" name="文字方塊 31">
            <a:extLst>
              <a:ext uri="{FF2B5EF4-FFF2-40B4-BE49-F238E27FC236}">
                <a16:creationId xmlns:a16="http://schemas.microsoft.com/office/drawing/2014/main" id="{851DAC42-5EA7-4B23-A565-8704134651B6}"/>
              </a:ext>
            </a:extLst>
          </p:cNvPr>
          <p:cNvSpPr txBox="1"/>
          <p:nvPr/>
        </p:nvSpPr>
        <p:spPr>
          <a:xfrm>
            <a:off x="5808617" y="1070913"/>
            <a:ext cx="6194572" cy="318801"/>
          </a:xfrm>
          <a:prstGeom prst="roundRect">
            <a:avLst/>
          </a:prstGeom>
          <a:solidFill>
            <a:srgbClr val="2E75B6"/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彭博專題</a:t>
            </a: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研究分析：疫情後市場無法有效預期升降息</a:t>
            </a:r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4266E01C-7344-4238-9B8D-08CCA1FA6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002664"/>
              </p:ext>
            </p:extLst>
          </p:nvPr>
        </p:nvGraphicFramePr>
        <p:xfrm>
          <a:off x="5857464" y="4997040"/>
          <a:ext cx="4536378" cy="12573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1333013">
                  <a:extLst>
                    <a:ext uri="{9D8B030D-6E8A-4147-A177-3AD203B41FA5}">
                      <a16:colId xmlns:a16="http://schemas.microsoft.com/office/drawing/2014/main" val="3437140379"/>
                    </a:ext>
                  </a:extLst>
                </a:gridCol>
                <a:gridCol w="1085010">
                  <a:extLst>
                    <a:ext uri="{9D8B030D-6E8A-4147-A177-3AD203B41FA5}">
                      <a16:colId xmlns:a16="http://schemas.microsoft.com/office/drawing/2014/main" val="442349949"/>
                    </a:ext>
                  </a:extLst>
                </a:gridCol>
                <a:gridCol w="1085010">
                  <a:extLst>
                    <a:ext uri="{9D8B030D-6E8A-4147-A177-3AD203B41FA5}">
                      <a16:colId xmlns:a16="http://schemas.microsoft.com/office/drawing/2014/main" val="185806719"/>
                    </a:ext>
                  </a:extLst>
                </a:gridCol>
                <a:gridCol w="1033345">
                  <a:extLst>
                    <a:ext uri="{9D8B030D-6E8A-4147-A177-3AD203B41FA5}">
                      <a16:colId xmlns:a16="http://schemas.microsoft.com/office/drawing/2014/main" val="3613795796"/>
                    </a:ext>
                  </a:extLst>
                </a:gridCol>
              </a:tblGrid>
              <a:tr h="20955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會議後政策利率與</a:t>
                      </a:r>
                      <a:r>
                        <a:rPr lang="en-US" altLang="zh-TW" sz="1200" b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r>
                        <a:rPr lang="zh-TW" altLang="en-US" sz="1200" b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個月前市場預期之間的平均差異 </a:t>
                      </a:r>
                      <a:r>
                        <a:rPr lang="en-US" altLang="zh-TW" sz="1200" b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(2021~2025)</a:t>
                      </a:r>
                      <a:endParaRPr lang="zh-TW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6971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zh-TW" altLang="en-US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BOE</a:t>
                      </a:r>
                      <a:endParaRPr lang="en-US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ECB</a:t>
                      </a:r>
                      <a:endParaRPr lang="en-US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Fed</a:t>
                      </a:r>
                      <a:endParaRPr 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4470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一個月前預期值</a:t>
                      </a:r>
                      <a:endParaRPr lang="zh-TW" altLang="en-US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6837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三個月前預期值</a:t>
                      </a:r>
                      <a:endParaRPr lang="zh-TW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en-US" altLang="zh-TW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en-US" altLang="zh-TW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en-US" altLang="zh-TW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245014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六個月前預期值</a:t>
                      </a:r>
                      <a:endParaRPr lang="zh-TW" altLang="en-US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</a:t>
                      </a:r>
                      <a:endParaRPr lang="en-US" altLang="zh-TW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</a:t>
                      </a:r>
                      <a:endParaRPr lang="en-US" altLang="zh-TW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51</a:t>
                      </a:r>
                      <a:endParaRPr lang="en-US" altLang="zh-TW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60980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b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九個月前預期值</a:t>
                      </a:r>
                      <a:endParaRPr lang="zh-TW" altLang="en-US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</a:t>
                      </a:r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72</a:t>
                      </a:r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89</a:t>
                      </a:r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1402036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34D73952-BCF8-4CB7-B88B-89EACA703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766396"/>
              </p:ext>
            </p:extLst>
          </p:nvPr>
        </p:nvGraphicFramePr>
        <p:xfrm>
          <a:off x="10881538" y="4997040"/>
          <a:ext cx="1003300" cy="1257300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345017954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2015~2020</a:t>
                      </a:r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86595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Fed</a:t>
                      </a:r>
                      <a:endParaRPr lang="en-US" sz="1200" b="0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00545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r>
                        <a:rPr lang="zh-TW" altLang="en-US" sz="1200" b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200" b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(6)</a:t>
                      </a:r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37056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</a:t>
                      </a:r>
                      <a:r>
                        <a:rPr lang="zh-TW" altLang="en-US" sz="1200" b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200" b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(14)</a:t>
                      </a:r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28745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</a:t>
                      </a:r>
                      <a:r>
                        <a:rPr lang="zh-TW" altLang="en-US" sz="1200" b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200" b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(25)</a:t>
                      </a:r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22384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</a:t>
                      </a:r>
                      <a:r>
                        <a:rPr lang="zh-TW" altLang="en-US" sz="1200" b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sz="1200" b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(38)</a:t>
                      </a:r>
                      <a:endParaRPr lang="en-US" altLang="zh-TW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5408956"/>
                  </a:ext>
                </a:extLst>
              </a:tr>
            </a:tbl>
          </a:graphicData>
        </a:graphic>
      </p:graphicFrame>
      <p:sp>
        <p:nvSpPr>
          <p:cNvPr id="35" name="文字方塊 34">
            <a:extLst>
              <a:ext uri="{FF2B5EF4-FFF2-40B4-BE49-F238E27FC236}">
                <a16:creationId xmlns:a16="http://schemas.microsoft.com/office/drawing/2014/main" id="{CD04960E-C6B5-4F78-B62B-F95AA5963606}"/>
              </a:ext>
            </a:extLst>
          </p:cNvPr>
          <p:cNvSpPr txBox="1"/>
          <p:nvPr/>
        </p:nvSpPr>
        <p:spPr>
          <a:xfrm>
            <a:off x="9217775" y="6273109"/>
            <a:ext cx="3074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*括號為不計入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意外大幅降息的平均值</a:t>
            </a:r>
          </a:p>
        </p:txBody>
      </p:sp>
      <p:sp>
        <p:nvSpPr>
          <p:cNvPr id="36" name="標題 1">
            <a:extLst>
              <a:ext uri="{FF2B5EF4-FFF2-40B4-BE49-F238E27FC236}">
                <a16:creationId xmlns:a16="http://schemas.microsoft.com/office/drawing/2014/main" id="{47E6FC9D-ECB9-4833-91D8-F06123B5D4EA}"/>
              </a:ext>
            </a:extLst>
          </p:cNvPr>
          <p:cNvSpPr txBox="1">
            <a:spLocks/>
          </p:cNvSpPr>
          <p:nvPr/>
        </p:nvSpPr>
        <p:spPr>
          <a:xfrm>
            <a:off x="285656" y="337055"/>
            <a:ext cx="9937104" cy="6834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kern="0" dirty="0">
                <a:solidFill>
                  <a:prstClr val="black"/>
                </a:solidFill>
                <a:effectLst/>
              </a:rPr>
              <a:t>美債相關專題分享</a:t>
            </a:r>
            <a:r>
              <a:rPr lang="en-US" altLang="zh-TW" sz="2400" kern="0" dirty="0">
                <a:solidFill>
                  <a:prstClr val="black"/>
                </a:solidFill>
                <a:effectLst/>
              </a:rPr>
              <a:t>:</a:t>
            </a:r>
            <a:r>
              <a:rPr lang="zh-TW" altLang="en-US" sz="2400" kern="0" dirty="0">
                <a:solidFill>
                  <a:prstClr val="black"/>
                </a:solidFill>
                <a:effectLst/>
              </a:rPr>
              <a:t> 政策利率預估的準確率分析</a:t>
            </a:r>
            <a:endParaRPr kumimoji="1" lang="zh-TW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E1E10155-2237-49EA-95D6-0868790542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863" y="2594010"/>
            <a:ext cx="5020860" cy="865188"/>
          </a:xfrm>
          <a:prstGeom prst="rect">
            <a:avLst/>
          </a:prstGeom>
        </p:spPr>
      </p:pic>
      <p:sp>
        <p:nvSpPr>
          <p:cNvPr id="37" name="文字方塊 36">
            <a:extLst>
              <a:ext uri="{FF2B5EF4-FFF2-40B4-BE49-F238E27FC236}">
                <a16:creationId xmlns:a16="http://schemas.microsoft.com/office/drawing/2014/main" id="{AB3AEB21-7D47-4294-B0C2-F324A9386D15}"/>
              </a:ext>
            </a:extLst>
          </p:cNvPr>
          <p:cNvSpPr txBox="1"/>
          <p:nvPr/>
        </p:nvSpPr>
        <p:spPr>
          <a:xfrm>
            <a:off x="6196656" y="45831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市場預期約在升降息三個月前準確率較可信</a:t>
            </a: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00AF514F-8A43-453D-9E48-AA32B2AD7B0A}"/>
              </a:ext>
            </a:extLst>
          </p:cNvPr>
          <p:cNvGrpSpPr/>
          <p:nvPr/>
        </p:nvGrpSpPr>
        <p:grpSpPr>
          <a:xfrm>
            <a:off x="5808617" y="1428331"/>
            <a:ext cx="3158388" cy="2121811"/>
            <a:chOff x="5808617" y="2062566"/>
            <a:chExt cx="3158388" cy="2121811"/>
          </a:xfrm>
        </p:grpSpPr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03CC5308-B29C-4D0B-AA15-7D023D1C3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7730" r="33288" b="9666"/>
            <a:stretch/>
          </p:blipFill>
          <p:spPr>
            <a:xfrm>
              <a:off x="5808617" y="2062566"/>
              <a:ext cx="2967549" cy="2121811"/>
            </a:xfrm>
            <a:prstGeom prst="rect">
              <a:avLst/>
            </a:prstGeom>
          </p:spPr>
        </p:pic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0B0E6581-100D-4549-A605-95BFF836B78C}"/>
                </a:ext>
              </a:extLst>
            </p:cNvPr>
            <p:cNvCxnSpPr>
              <a:cxnSpLocks/>
            </p:cNvCxnSpPr>
            <p:nvPr/>
          </p:nvCxnSpPr>
          <p:spPr>
            <a:xfrm>
              <a:off x="7382927" y="3056463"/>
              <a:ext cx="245533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FC4AC928-DDCC-4F55-BACE-21C40F137DCF}"/>
                </a:ext>
              </a:extLst>
            </p:cNvPr>
            <p:cNvSpPr txBox="1"/>
            <p:nvPr/>
          </p:nvSpPr>
          <p:spPr>
            <a:xfrm>
              <a:off x="7740045" y="2926430"/>
              <a:ext cx="4844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</a:rPr>
                <a:t>FFR</a:t>
              </a:r>
              <a:endParaRPr lang="zh-TW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543D541B-8628-40F0-8F62-7BB76C71B7B3}"/>
                </a:ext>
              </a:extLst>
            </p:cNvPr>
            <p:cNvCxnSpPr>
              <a:cxnSpLocks/>
            </p:cNvCxnSpPr>
            <p:nvPr/>
          </p:nvCxnSpPr>
          <p:spPr>
            <a:xfrm>
              <a:off x="7382927" y="3373621"/>
              <a:ext cx="245533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0C70AA58-64C5-40C6-89B2-BFE98D3113C3}"/>
                </a:ext>
              </a:extLst>
            </p:cNvPr>
            <p:cNvSpPr txBox="1"/>
            <p:nvPr/>
          </p:nvSpPr>
          <p:spPr>
            <a:xfrm>
              <a:off x="7654386" y="3189202"/>
              <a:ext cx="119135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solidFill>
                    <a:schemeClr val="accent2">
                      <a:lumMod val="75000"/>
                    </a:schemeClr>
                  </a:solidFill>
                </a:rPr>
                <a:t>Market Implied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5E0603E7-B76F-4F0A-9E96-04D965CB23C3}"/>
                </a:ext>
              </a:extLst>
            </p:cNvPr>
            <p:cNvSpPr txBox="1"/>
            <p:nvPr/>
          </p:nvSpPr>
          <p:spPr>
            <a:xfrm>
              <a:off x="7680785" y="3365156"/>
              <a:ext cx="119327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000" dirty="0">
                  <a:solidFill>
                    <a:schemeClr val="accent2">
                      <a:lumMod val="75000"/>
                    </a:schemeClr>
                  </a:solidFill>
                </a:rPr>
                <a:t>(2021/1~2025/7)</a:t>
              </a:r>
              <a:endParaRPr lang="zh-TW" altLang="en-US" sz="1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5EA25CD-B51B-411D-A14E-348A74A49B88}"/>
                </a:ext>
              </a:extLst>
            </p:cNvPr>
            <p:cNvSpPr txBox="1"/>
            <p:nvPr/>
          </p:nvSpPr>
          <p:spPr>
            <a:xfrm>
              <a:off x="7628797" y="3543257"/>
              <a:ext cx="119135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 dirty="0">
                  <a:solidFill>
                    <a:srgbClr val="00B0F0"/>
                  </a:solidFill>
                </a:rPr>
                <a:t>Market Implied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317D8E7-1A6B-4834-A638-EBFC14152756}"/>
                </a:ext>
              </a:extLst>
            </p:cNvPr>
            <p:cNvSpPr txBox="1"/>
            <p:nvPr/>
          </p:nvSpPr>
          <p:spPr>
            <a:xfrm>
              <a:off x="7773733" y="3727677"/>
              <a:ext cx="119327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000" dirty="0">
                  <a:solidFill>
                    <a:srgbClr val="00B0F0"/>
                  </a:solidFill>
                </a:rPr>
                <a:t>(2025/7/11)</a:t>
              </a:r>
              <a:endParaRPr lang="zh-TW" altLang="en-US" sz="1000" dirty="0">
                <a:solidFill>
                  <a:srgbClr val="00B0F0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614EF4AD-F0B2-4E69-A6C6-01C585F07456}"/>
                </a:ext>
              </a:extLst>
            </p:cNvPr>
            <p:cNvSpPr/>
            <p:nvPr/>
          </p:nvSpPr>
          <p:spPr>
            <a:xfrm>
              <a:off x="7417713" y="3643485"/>
              <a:ext cx="147979" cy="1479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F6C259B-9A92-4A99-8644-470DB6EB2F47}"/>
              </a:ext>
            </a:extLst>
          </p:cNvPr>
          <p:cNvSpPr txBox="1"/>
          <p:nvPr/>
        </p:nvSpPr>
        <p:spPr>
          <a:xfrm>
            <a:off x="239612" y="1070913"/>
            <a:ext cx="5159912" cy="318801"/>
          </a:xfrm>
          <a:prstGeom prst="roundRect">
            <a:avLst/>
          </a:prstGeom>
          <a:solidFill>
            <a:srgbClr val="2E75B6"/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目前利率期貨隱含降息終點約為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3~3.5%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0" name="箭號: 向右 49">
            <a:extLst>
              <a:ext uri="{FF2B5EF4-FFF2-40B4-BE49-F238E27FC236}">
                <a16:creationId xmlns:a16="http://schemas.microsoft.com/office/drawing/2014/main" id="{A2E4937D-5CB4-4C10-AEBA-510782E611AC}"/>
              </a:ext>
            </a:extLst>
          </p:cNvPr>
          <p:cNvSpPr/>
          <p:nvPr/>
        </p:nvSpPr>
        <p:spPr>
          <a:xfrm>
            <a:off x="207857" y="5667986"/>
            <a:ext cx="348485" cy="40008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73FA3D5-852E-4D64-9392-F29289D128ED}"/>
              </a:ext>
            </a:extLst>
          </p:cNvPr>
          <p:cNvSpPr txBox="1"/>
          <p:nvPr/>
        </p:nvSpPr>
        <p:spPr>
          <a:xfrm>
            <a:off x="500956" y="5439408"/>
            <a:ext cx="51629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72C4">
                  <a:lumMod val="50000"/>
                </a:srgbClr>
              </a:buClr>
              <a:buSzTx/>
              <a:tabLst/>
              <a:defRPr/>
            </a:pPr>
            <a:r>
              <a:rPr lang="zh-TW" altLang="en-US" sz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目前中性利率</a:t>
            </a:r>
            <a:r>
              <a:rPr lang="en-US" altLang="zh-TW" sz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核心</a:t>
            </a:r>
            <a:r>
              <a:rPr lang="en-US" altLang="zh-TW" sz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PCE</a:t>
            </a:r>
            <a:r>
              <a:rPr lang="zh-TW" altLang="en-US" sz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約為</a:t>
            </a:r>
            <a:r>
              <a:rPr lang="en-US" altLang="zh-TW" sz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3.5%</a:t>
            </a:r>
            <a:r>
              <a:rPr lang="zh-TW" altLang="en-US" sz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，與利率期貨隱含結果相近，但因為儲蓄供需平衡的持續變化，如政府債務規模擴大、</a:t>
            </a:r>
            <a:r>
              <a:rPr lang="en-US" altLang="zh-TW" sz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12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與可再生資源等投資增加，令中性利率高於疫情前水平，且可能繼續上升，再加上關稅不確定可能再度使通膨上升，抑制市場對於近期能快速降息的預期。</a:t>
            </a:r>
            <a:endParaRPr kumimoji="0" lang="en-US" altLang="zh-TW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F6ABEFE-64B7-46E2-B0AB-FA727186AEB2}"/>
              </a:ext>
            </a:extLst>
          </p:cNvPr>
          <p:cNvSpPr txBox="1"/>
          <p:nvPr/>
        </p:nvSpPr>
        <p:spPr>
          <a:xfrm>
            <a:off x="5899351" y="3704451"/>
            <a:ext cx="61353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72C4">
                  <a:lumMod val="50000"/>
                </a:srgbClr>
              </a:buClr>
              <a:buSzTx/>
              <a:tabLst/>
              <a:defRPr/>
            </a:pPr>
            <a:r>
              <a:rPr kumimoji="0" lang="zh-TW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疫情後時代，市場對各央行的升降息預期誤差增加，對</a:t>
            </a:r>
            <a:r>
              <a:rPr kumimoji="0" lang="en-US" altLang="zh-TW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Fed</a:t>
            </a:r>
            <a:r>
              <a:rPr kumimoji="0" lang="zh-TW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失準幅度最為明顯，失準原因</a:t>
            </a:r>
            <a:r>
              <a:rPr lang="zh-TW" altLang="en-US" sz="14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kumimoji="0" lang="zh-TW" alt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誤信通膨為暫時性、低估就業風險、政策制定者溝通不足等，升降息週期開啟前九個月的誤差水準最高，三個月以內的準確率才較為可信</a:t>
            </a:r>
            <a:endParaRPr kumimoji="0" lang="en-US" altLang="zh-TW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0" name="箭號: 左-右雙向 59">
            <a:extLst>
              <a:ext uri="{FF2B5EF4-FFF2-40B4-BE49-F238E27FC236}">
                <a16:creationId xmlns:a16="http://schemas.microsoft.com/office/drawing/2014/main" id="{54D4C55E-1B10-47AA-A970-2A938E9B6957}"/>
              </a:ext>
            </a:extLst>
          </p:cNvPr>
          <p:cNvSpPr/>
          <p:nvPr/>
        </p:nvSpPr>
        <p:spPr>
          <a:xfrm>
            <a:off x="10470906" y="5550905"/>
            <a:ext cx="380875" cy="19263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130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57553A7-363B-48A8-95E7-3ECBFA26B2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EAFBF2-E4BC-49C4-BCB2-69CA27567D1D}" type="slidenum">
              <a:rPr lang="en-US" altLang="zh-TW" smtClean="0">
                <a:solidFill>
                  <a:srgbClr val="000000"/>
                </a:solidFill>
              </a:rPr>
              <a:t>2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DEA938E-6C16-411E-8CA9-E971F1C1F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854" y="1865247"/>
            <a:ext cx="2803359" cy="185162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59A51D6-B2C8-4B49-839B-E93B7769E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93" y="1655620"/>
            <a:ext cx="4991484" cy="2127947"/>
          </a:xfrm>
          <a:prstGeom prst="rect">
            <a:avLst/>
          </a:prstGeom>
        </p:spPr>
      </p:pic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42758542-C55A-44A1-B3ED-5711D8BA41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955981"/>
              </p:ext>
            </p:extLst>
          </p:nvPr>
        </p:nvGraphicFramePr>
        <p:xfrm>
          <a:off x="645582" y="4180114"/>
          <a:ext cx="5535085" cy="2344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F9B2E1D9-1126-4A58-BC13-CC9579409AE4}"/>
              </a:ext>
            </a:extLst>
          </p:cNvPr>
          <p:cNvSpPr txBox="1"/>
          <p:nvPr/>
        </p:nvSpPr>
        <p:spPr>
          <a:xfrm>
            <a:off x="6293878" y="1248713"/>
            <a:ext cx="5792092" cy="318801"/>
          </a:xfrm>
          <a:prstGeom prst="roundRect">
            <a:avLst/>
          </a:prstGeom>
          <a:solidFill>
            <a:srgbClr val="2E75B6"/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即便進入降息循環，市場預期仍有誤差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0997DC9-D62E-45B4-82C9-D087D9982B6F}"/>
              </a:ext>
            </a:extLst>
          </p:cNvPr>
          <p:cNvGrpSpPr/>
          <p:nvPr/>
        </p:nvGrpSpPr>
        <p:grpSpPr>
          <a:xfrm>
            <a:off x="9282612" y="1865247"/>
            <a:ext cx="2803358" cy="1851620"/>
            <a:chOff x="9282612" y="1673649"/>
            <a:chExt cx="2803358" cy="1924684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FA66F493-754A-4173-A173-5FA92C833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82612" y="1673649"/>
              <a:ext cx="2803358" cy="1924684"/>
            </a:xfrm>
            <a:prstGeom prst="rect">
              <a:avLst/>
            </a:prstGeom>
          </p:spPr>
        </p:pic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4CEA4EC8-C140-4640-A3E5-F5146E58C111}"/>
                </a:ext>
              </a:extLst>
            </p:cNvPr>
            <p:cNvSpPr/>
            <p:nvPr/>
          </p:nvSpPr>
          <p:spPr>
            <a:xfrm>
              <a:off x="11033760" y="2333946"/>
              <a:ext cx="167640" cy="95958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377F19D-EAB9-4079-A02B-F30C6958C1B5}"/>
                </a:ext>
              </a:extLst>
            </p:cNvPr>
            <p:cNvSpPr txBox="1"/>
            <p:nvPr/>
          </p:nvSpPr>
          <p:spPr>
            <a:xfrm>
              <a:off x="10647402" y="2029146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低估就業風險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3113EDA-F84D-41B6-AE6A-8E6C9F924B74}"/>
                </a:ext>
              </a:extLst>
            </p:cNvPr>
            <p:cNvSpPr txBox="1"/>
            <p:nvPr/>
          </p:nvSpPr>
          <p:spPr>
            <a:xfrm>
              <a:off x="10844088" y="1845274"/>
              <a:ext cx="6367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>
                  <a:solidFill>
                    <a:schemeClr val="bg1"/>
                  </a:solidFill>
                  <a:latin typeface="Microsoft JhengHei Light" panose="020B0304030504040204" pitchFamily="34" charset="-120"/>
                  <a:ea typeface="Microsoft JhengHei Light" panose="020B0304030504040204" pitchFamily="34" charset="-120"/>
                </a:rPr>
                <a:t>2024/9</a:t>
              </a:r>
              <a:endParaRPr lang="zh-TW" altLang="en-US" sz="11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endParaRPr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8B6FF77-475D-4E3A-A782-B09A5CA132EC}"/>
              </a:ext>
            </a:extLst>
          </p:cNvPr>
          <p:cNvSpPr txBox="1"/>
          <p:nvPr/>
        </p:nvSpPr>
        <p:spPr>
          <a:xfrm>
            <a:off x="6948999" y="1531715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9</a:t>
            </a:r>
            <a:r>
              <a:rPr lang="zh-TW" altLang="en-US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個月前預期前誤差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B9EB2C1-95A4-4B62-9C89-FA7756AF1BE6}"/>
              </a:ext>
            </a:extLst>
          </p:cNvPr>
          <p:cNvSpPr txBox="1"/>
          <p:nvPr/>
        </p:nvSpPr>
        <p:spPr>
          <a:xfrm>
            <a:off x="9719924" y="1531715"/>
            <a:ext cx="1906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1</a:t>
            </a:r>
            <a:r>
              <a:rPr lang="zh-TW" altLang="en-US" sz="16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個月前預期前誤差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9B4E34A-2BD6-468A-9A81-71C3A45ECEDA}"/>
              </a:ext>
            </a:extLst>
          </p:cNvPr>
          <p:cNvSpPr txBox="1"/>
          <p:nvPr/>
        </p:nvSpPr>
        <p:spPr>
          <a:xfrm>
            <a:off x="727649" y="1251136"/>
            <a:ext cx="5207074" cy="318801"/>
          </a:xfrm>
          <a:prstGeom prst="roundRect">
            <a:avLst/>
          </a:prstGeom>
          <a:solidFill>
            <a:srgbClr val="2E75B6"/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ECB</a:t>
            </a: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在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68%</a:t>
            </a: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信心水準下存在約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100bp</a:t>
            </a: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誤差，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Fed</a:t>
            </a: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更高達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150bp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77C445D0-4A56-4A9A-9E9A-F22DBF315D3A}"/>
              </a:ext>
            </a:extLst>
          </p:cNvPr>
          <p:cNvSpPr txBox="1">
            <a:spLocks/>
          </p:cNvSpPr>
          <p:nvPr/>
        </p:nvSpPr>
        <p:spPr>
          <a:xfrm>
            <a:off x="695400" y="332656"/>
            <a:ext cx="9937104" cy="6834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96FFB61-9FDD-4656-BB09-910153FD1962}"/>
              </a:ext>
            </a:extLst>
          </p:cNvPr>
          <p:cNvSpPr txBox="1"/>
          <p:nvPr/>
        </p:nvSpPr>
        <p:spPr>
          <a:xfrm>
            <a:off x="727649" y="3861313"/>
            <a:ext cx="5207074" cy="318801"/>
          </a:xfrm>
          <a:prstGeom prst="roundRect">
            <a:avLst/>
          </a:prstGeom>
          <a:solidFill>
            <a:srgbClr val="2E75B6"/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升降息循環前，市場傳統認知為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3~6M</a:t>
            </a: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前反應較為明顯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FE2A0BB-8C8F-491D-A37E-81D70F9C93B7}"/>
              </a:ext>
            </a:extLst>
          </p:cNvPr>
          <p:cNvSpPr/>
          <p:nvPr/>
        </p:nvSpPr>
        <p:spPr>
          <a:xfrm>
            <a:off x="1628502" y="4267200"/>
            <a:ext cx="146897" cy="1706880"/>
          </a:xfrm>
          <a:prstGeom prst="rect">
            <a:avLst/>
          </a:prstGeom>
          <a:solidFill>
            <a:srgbClr val="F0404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C3236A0-8B94-4C6E-8A7C-8C1C4EC21B80}"/>
              </a:ext>
            </a:extLst>
          </p:cNvPr>
          <p:cNvSpPr/>
          <p:nvPr/>
        </p:nvSpPr>
        <p:spPr>
          <a:xfrm>
            <a:off x="2821576" y="4267200"/>
            <a:ext cx="146897" cy="1706880"/>
          </a:xfrm>
          <a:prstGeom prst="rect">
            <a:avLst/>
          </a:prstGeom>
          <a:solidFill>
            <a:srgbClr val="F0404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B647205-7637-4694-BC55-FC1271C7E650}"/>
              </a:ext>
            </a:extLst>
          </p:cNvPr>
          <p:cNvSpPr/>
          <p:nvPr/>
        </p:nvSpPr>
        <p:spPr>
          <a:xfrm>
            <a:off x="4110445" y="4267200"/>
            <a:ext cx="146897" cy="1706880"/>
          </a:xfrm>
          <a:prstGeom prst="rect">
            <a:avLst/>
          </a:prstGeom>
          <a:solidFill>
            <a:srgbClr val="F0404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C43EA71-8714-457C-99E3-E1FAC4EF2853}"/>
              </a:ext>
            </a:extLst>
          </p:cNvPr>
          <p:cNvSpPr/>
          <p:nvPr/>
        </p:nvSpPr>
        <p:spPr>
          <a:xfrm>
            <a:off x="5252417" y="4267200"/>
            <a:ext cx="146897" cy="1706880"/>
          </a:xfrm>
          <a:prstGeom prst="rect">
            <a:avLst/>
          </a:prstGeom>
          <a:solidFill>
            <a:srgbClr val="F0404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5B5B569-B5CE-4442-85BF-885F9717EAE0}"/>
              </a:ext>
            </a:extLst>
          </p:cNvPr>
          <p:cNvSpPr/>
          <p:nvPr/>
        </p:nvSpPr>
        <p:spPr>
          <a:xfrm>
            <a:off x="1082492" y="4267200"/>
            <a:ext cx="146897" cy="1706880"/>
          </a:xfrm>
          <a:prstGeom prst="rect">
            <a:avLst/>
          </a:prstGeom>
          <a:solidFill>
            <a:srgbClr val="F0404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528A1911-6A95-482E-A999-D424ECC5EF54}"/>
              </a:ext>
            </a:extLst>
          </p:cNvPr>
          <p:cNvSpPr/>
          <p:nvPr/>
        </p:nvSpPr>
        <p:spPr>
          <a:xfrm>
            <a:off x="6334067" y="3789932"/>
            <a:ext cx="5711714" cy="2568536"/>
          </a:xfrm>
          <a:prstGeom prst="roundRect">
            <a:avLst>
              <a:gd name="adj" fmla="val 5267"/>
            </a:avLst>
          </a:prstGeom>
          <a:solidFill>
            <a:srgbClr val="ECE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Bef>
                <a:spcPts val="6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彭博研究對於疫情後時代市場預期誤差較多，歸因於誤信數據、政策制定者溝通不良等事件，當發現數據與預想情境不同時，市場才開始急忙修正預期，也導致過去幾年出現大幅升降息的情形。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6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目前的中性利率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核心通膨率約為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3.5%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，理論上可以進一步降息，但關稅呈現高度不確定性以及失業率仍穩定在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4~4.2%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，令聯準會想要保持耐心繼續觀察數據，也因此抑制市場降息預期。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spcBef>
                <a:spcPts val="6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若失業率一旦開始攀升，就業風險超乎聯準會的想像時，聯準會很可能會快速調整降息口吻，比照去年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月大幅降息規避就業風險，且未來政策制定者候選人如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Waller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等人皆較為鴿派，並相信通膨為一次性影響，更有利於助長市場的降息預期，此外考量到美國債務籌碼仍有機會攀升的情形，建議投資</a:t>
            </a:r>
            <a:r>
              <a:rPr lang="zh-TW" altLang="en-US" sz="1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五年天期公債為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目標。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標題 1">
            <a:extLst>
              <a:ext uri="{FF2B5EF4-FFF2-40B4-BE49-F238E27FC236}">
                <a16:creationId xmlns:a16="http://schemas.microsoft.com/office/drawing/2014/main" id="{8D131429-AE1A-441C-BBB9-A5146AAF0340}"/>
              </a:ext>
            </a:extLst>
          </p:cNvPr>
          <p:cNvSpPr txBox="1">
            <a:spLocks/>
          </p:cNvSpPr>
          <p:nvPr/>
        </p:nvSpPr>
        <p:spPr>
          <a:xfrm>
            <a:off x="281260" y="350243"/>
            <a:ext cx="9937104" cy="6834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kern="0" dirty="0">
                <a:solidFill>
                  <a:prstClr val="black"/>
                </a:solidFill>
                <a:effectLst/>
              </a:rPr>
              <a:t>美債相關專題分享</a:t>
            </a:r>
            <a:r>
              <a:rPr lang="en-US" altLang="zh-TW" sz="2400" kern="0" dirty="0">
                <a:solidFill>
                  <a:prstClr val="black"/>
                </a:solidFill>
                <a:effectLst/>
              </a:rPr>
              <a:t>:</a:t>
            </a:r>
            <a:r>
              <a:rPr lang="zh-TW" altLang="en-US" sz="2400" kern="0" dirty="0">
                <a:solidFill>
                  <a:prstClr val="black"/>
                </a:solidFill>
                <a:effectLst/>
              </a:rPr>
              <a:t> 政策利率預估的準確率分析</a:t>
            </a:r>
            <a:endParaRPr kumimoji="1" lang="zh-TW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8724440"/>
      </p:ext>
    </p:extLst>
  </p:cSld>
  <p:clrMapOvr>
    <a:masterClrMapping/>
  </p:clrMapOvr>
</p:sld>
</file>

<file path=ppt/theme/theme1.xml><?xml version="1.0" encoding="utf-8"?>
<a:theme xmlns:a="http://schemas.openxmlformats.org/drawingml/2006/main" name="3_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LM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589</Words>
  <Application>Microsoft Office PowerPoint</Application>
  <PresentationFormat>寬螢幕</PresentationFormat>
  <Paragraphs>60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Microsoft JhengHei Light</vt:lpstr>
      <vt:lpstr>微軟正黑體</vt:lpstr>
      <vt:lpstr>標楷體</vt:lpstr>
      <vt:lpstr>Arial</vt:lpstr>
      <vt:lpstr>Wingdings</vt:lpstr>
      <vt:lpstr>3_自訂設計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劉彥廷(財務管理處)</dc:creator>
  <cp:lastModifiedBy>劉彥廷(財務管理處)</cp:lastModifiedBy>
  <cp:revision>43</cp:revision>
  <dcterms:created xsi:type="dcterms:W3CDTF">2025-07-16T08:23:41Z</dcterms:created>
  <dcterms:modified xsi:type="dcterms:W3CDTF">2025-07-18T01:23:27Z</dcterms:modified>
</cp:coreProperties>
</file>