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3"/>
    <p:sldMasterId id="2147483672" r:id="rId4"/>
    <p:sldMasterId id="2147483684" r:id="rId5"/>
    <p:sldMasterId id="2147483696" r:id="rId6"/>
    <p:sldMasterId id="2147483708" r:id="rId7"/>
    <p:sldMasterId id="2147483709" r:id="rId8"/>
    <p:sldMasterId id="2147483722" r:id="rId9"/>
    <p:sldMasterId id="2147483723" r:id="rId10"/>
    <p:sldMasterId id="2147483724" r:id="rId11"/>
    <p:sldMasterId id="2147483725" r:id="rId12"/>
  </p:sldMasterIdLst>
  <p:notesMasterIdLst>
    <p:notesMasterId r:id="rId14"/>
  </p:notesMasterIdLst>
  <p:handoutMasterIdLst>
    <p:handoutMasterId r:id="rId16"/>
  </p:handoutMasterIdLst>
  <p:sldIdLst>
    <p:sldId id="3947" r:id="rId13"/>
    <p:sldId id="3946" r:id="rId15"/>
  </p:sldIdLst>
  <p:sldSz cx="9144000" cy="6858000" type="screen4x3"/>
  <p:notesSz cx="6797675" cy="992632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6"/>
            <p14:sldId id="3947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111111"/>
    <a:srgbClr val="0000FF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160"/>
        <p:guide pos="286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26"/>
        <p:guide pos="213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Master" Target="slideMasters/slideMaster8.xml"/><Relationship Id="rId8" Type="http://schemas.openxmlformats.org/officeDocument/2006/relationships/slideMaster" Target="slideMasters/slideMaster7.xml"/><Relationship Id="rId7" Type="http://schemas.openxmlformats.org/officeDocument/2006/relationships/slideMaster" Target="slideMasters/slideMaster6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commentAuthors" Target="commentAuthors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2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.xml"/><Relationship Id="rId12" Type="http://schemas.openxmlformats.org/officeDocument/2006/relationships/slideMaster" Target="slideMasters/slideMaster11.xml"/><Relationship Id="rId11" Type="http://schemas.openxmlformats.org/officeDocument/2006/relationships/slideMaster" Target="slideMasters/slideMaster10.xml"/><Relationship Id="rId10" Type="http://schemas.openxmlformats.org/officeDocument/2006/relationships/slideMaster" Target="slideMasters/slideMaster9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C:\Users\1080131\Downloads\CNYIRS%201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'1x5_2023'!$B$1</c:f>
              <c:strCache>
                <c:ptCount val="1"/>
                <c:pt idx="0">
                  <c:v>1Y*5YCurve(L)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dLbl>
              <c:idx val="45"/>
              <c:delete val="1"/>
            </c:dLbl>
            <c:dLbl>
              <c:idx val="46"/>
              <c:delete val="1"/>
            </c:dLbl>
            <c:dLbl>
              <c:idx val="47"/>
              <c:delete val="1"/>
            </c:dLbl>
            <c:dLbl>
              <c:idx val="48"/>
              <c:delete val="1"/>
            </c:dLbl>
            <c:dLbl>
              <c:idx val="49"/>
              <c:delete val="1"/>
            </c:dLbl>
            <c:dLbl>
              <c:idx val="50"/>
              <c:delete val="1"/>
            </c:dLbl>
            <c:dLbl>
              <c:idx val="51"/>
              <c:delete val="1"/>
            </c:dLbl>
            <c:dLbl>
              <c:idx val="52"/>
              <c:delete val="1"/>
            </c:dLbl>
            <c:dLbl>
              <c:idx val="53"/>
              <c:delete val="1"/>
            </c:dLbl>
            <c:dLbl>
              <c:idx val="54"/>
              <c:delete val="1"/>
            </c:dLbl>
            <c:dLbl>
              <c:idx val="55"/>
              <c:delete val="1"/>
            </c:dLbl>
            <c:dLbl>
              <c:idx val="56"/>
              <c:delete val="1"/>
            </c:dLbl>
            <c:dLbl>
              <c:idx val="57"/>
              <c:delete val="1"/>
            </c:dLbl>
            <c:dLbl>
              <c:idx val="58"/>
              <c:delete val="1"/>
            </c:dLbl>
            <c:dLbl>
              <c:idx val="59"/>
              <c:delete val="1"/>
            </c:dLbl>
            <c:dLbl>
              <c:idx val="60"/>
              <c:delete val="1"/>
            </c:dLbl>
            <c:dLbl>
              <c:idx val="61"/>
              <c:delete val="1"/>
            </c:dLbl>
            <c:dLbl>
              <c:idx val="62"/>
              <c:delete val="1"/>
            </c:dLbl>
            <c:dLbl>
              <c:idx val="63"/>
              <c:delete val="1"/>
            </c:dLbl>
            <c:dLbl>
              <c:idx val="64"/>
              <c:delete val="1"/>
            </c:dLbl>
            <c:dLbl>
              <c:idx val="65"/>
              <c:delete val="1"/>
            </c:dLbl>
            <c:dLbl>
              <c:idx val="66"/>
              <c:delete val="1"/>
            </c:dLbl>
            <c:dLbl>
              <c:idx val="67"/>
              <c:delete val="1"/>
            </c:dLbl>
            <c:dLbl>
              <c:idx val="68"/>
              <c:delete val="1"/>
            </c:dLbl>
            <c:dLbl>
              <c:idx val="69"/>
              <c:delete val="1"/>
            </c:dLbl>
            <c:dLbl>
              <c:idx val="70"/>
              <c:delete val="1"/>
            </c:dLbl>
            <c:dLbl>
              <c:idx val="71"/>
              <c:delete val="1"/>
            </c:dLbl>
            <c:dLbl>
              <c:idx val="72"/>
              <c:delete val="1"/>
            </c:dLbl>
            <c:dLbl>
              <c:idx val="73"/>
              <c:delete val="1"/>
            </c:dLbl>
            <c:dLbl>
              <c:idx val="74"/>
              <c:delete val="1"/>
            </c:dLbl>
            <c:dLbl>
              <c:idx val="75"/>
              <c:delete val="1"/>
            </c:dLbl>
            <c:dLbl>
              <c:idx val="76"/>
              <c:delete val="1"/>
            </c:dLbl>
            <c:dLbl>
              <c:idx val="77"/>
              <c:delete val="1"/>
            </c:dLbl>
            <c:dLbl>
              <c:idx val="78"/>
              <c:delete val="1"/>
            </c:dLbl>
            <c:dLbl>
              <c:idx val="79"/>
              <c:delete val="1"/>
            </c:dLbl>
            <c:dLbl>
              <c:idx val="80"/>
              <c:delete val="1"/>
            </c:dLbl>
            <c:dLbl>
              <c:idx val="81"/>
              <c:delete val="1"/>
            </c:dLbl>
            <c:dLbl>
              <c:idx val="82"/>
              <c:delete val="1"/>
            </c:dLbl>
            <c:dLbl>
              <c:idx val="83"/>
              <c:delete val="1"/>
            </c:dLbl>
            <c:dLbl>
              <c:idx val="84"/>
              <c:delete val="1"/>
            </c:dLbl>
            <c:dLbl>
              <c:idx val="85"/>
              <c:delete val="1"/>
            </c:dLbl>
            <c:dLbl>
              <c:idx val="86"/>
              <c:delete val="1"/>
            </c:dLbl>
            <c:dLbl>
              <c:idx val="87"/>
              <c:delete val="1"/>
            </c:dLbl>
            <c:dLbl>
              <c:idx val="88"/>
              <c:delete val="1"/>
            </c:dLbl>
            <c:dLbl>
              <c:idx val="89"/>
              <c:delete val="1"/>
            </c:dLbl>
            <c:dLbl>
              <c:idx val="90"/>
              <c:delete val="1"/>
            </c:dLbl>
            <c:dLbl>
              <c:idx val="91"/>
              <c:delete val="1"/>
            </c:dLbl>
            <c:dLbl>
              <c:idx val="92"/>
              <c:delete val="1"/>
            </c:dLbl>
            <c:dLbl>
              <c:idx val="93"/>
              <c:delete val="1"/>
            </c:dLbl>
            <c:dLbl>
              <c:idx val="94"/>
              <c:delete val="1"/>
            </c:dLbl>
            <c:dLbl>
              <c:idx val="95"/>
              <c:delete val="1"/>
            </c:dLbl>
            <c:dLbl>
              <c:idx val="96"/>
              <c:delete val="1"/>
            </c:dLbl>
            <c:dLbl>
              <c:idx val="97"/>
              <c:delete val="1"/>
            </c:dLbl>
            <c:dLbl>
              <c:idx val="98"/>
              <c:delete val="1"/>
            </c:dLbl>
            <c:dLbl>
              <c:idx val="99"/>
              <c:delete val="1"/>
            </c:dLbl>
            <c:dLbl>
              <c:idx val="100"/>
              <c:delete val="1"/>
            </c:dLbl>
            <c:dLbl>
              <c:idx val="101"/>
              <c:delete val="1"/>
            </c:dLbl>
            <c:dLbl>
              <c:idx val="102"/>
              <c:delete val="1"/>
            </c:dLbl>
            <c:dLbl>
              <c:idx val="103"/>
              <c:delete val="1"/>
            </c:dLbl>
            <c:dLbl>
              <c:idx val="104"/>
              <c:delete val="1"/>
            </c:dLbl>
            <c:dLbl>
              <c:idx val="105"/>
              <c:delete val="1"/>
            </c:dLbl>
            <c:dLbl>
              <c:idx val="106"/>
              <c:delete val="1"/>
            </c:dLbl>
            <c:dLbl>
              <c:idx val="107"/>
              <c:delete val="1"/>
            </c:dLbl>
            <c:dLbl>
              <c:idx val="108"/>
              <c:delete val="1"/>
            </c:dLbl>
            <c:dLbl>
              <c:idx val="109"/>
              <c:delete val="1"/>
            </c:dLbl>
            <c:dLbl>
              <c:idx val="110"/>
              <c:delete val="1"/>
            </c:dLbl>
            <c:dLbl>
              <c:idx val="111"/>
              <c:delete val="1"/>
            </c:dLbl>
            <c:dLbl>
              <c:idx val="112"/>
              <c:delete val="1"/>
            </c:dLbl>
            <c:dLbl>
              <c:idx val="113"/>
              <c:delete val="1"/>
            </c:dLbl>
            <c:dLbl>
              <c:idx val="114"/>
              <c:delete val="1"/>
            </c:dLbl>
            <c:dLbl>
              <c:idx val="115"/>
              <c:delete val="1"/>
            </c:dLbl>
            <c:dLbl>
              <c:idx val="116"/>
              <c:delete val="1"/>
            </c:dLbl>
            <c:dLbl>
              <c:idx val="117"/>
              <c:delete val="1"/>
            </c:dLbl>
            <c:dLbl>
              <c:idx val="118"/>
              <c:delete val="1"/>
            </c:dLbl>
            <c:dLbl>
              <c:idx val="119"/>
              <c:delete val="1"/>
            </c:dLbl>
            <c:dLbl>
              <c:idx val="120"/>
              <c:delete val="1"/>
            </c:dLbl>
            <c:dLbl>
              <c:idx val="121"/>
              <c:delete val="1"/>
            </c:dLbl>
            <c:dLbl>
              <c:idx val="122"/>
              <c:delete val="1"/>
            </c:dLbl>
            <c:dLbl>
              <c:idx val="123"/>
              <c:delete val="1"/>
            </c:dLbl>
            <c:dLbl>
              <c:idx val="124"/>
              <c:delete val="1"/>
            </c:dLbl>
            <c:dLbl>
              <c:idx val="125"/>
              <c:delete val="1"/>
            </c:dLbl>
            <c:dLbl>
              <c:idx val="126"/>
              <c:delete val="1"/>
            </c:dLbl>
            <c:dLbl>
              <c:idx val="127"/>
              <c:delete val="1"/>
            </c:dLbl>
            <c:dLbl>
              <c:idx val="128"/>
              <c:delete val="1"/>
            </c:dLbl>
            <c:dLbl>
              <c:idx val="129"/>
              <c:delete val="1"/>
            </c:dLbl>
            <c:dLbl>
              <c:idx val="130"/>
              <c:delete val="1"/>
            </c:dLbl>
            <c:dLbl>
              <c:idx val="131"/>
              <c:delete val="1"/>
            </c:dLbl>
            <c:dLbl>
              <c:idx val="132"/>
              <c:delete val="1"/>
            </c:dLbl>
            <c:dLbl>
              <c:idx val="133"/>
              <c:delete val="1"/>
            </c:dLbl>
            <c:dLbl>
              <c:idx val="134"/>
              <c:delete val="1"/>
            </c:dLbl>
            <c:dLbl>
              <c:idx val="135"/>
              <c:delete val="1"/>
            </c:dLbl>
            <c:dLbl>
              <c:idx val="136"/>
              <c:delete val="1"/>
            </c:dLbl>
            <c:dLbl>
              <c:idx val="137"/>
              <c:delete val="1"/>
            </c:dLbl>
            <c:dLbl>
              <c:idx val="138"/>
              <c:delete val="1"/>
            </c:dLbl>
            <c:dLbl>
              <c:idx val="139"/>
              <c:delete val="1"/>
            </c:dLbl>
            <c:dLbl>
              <c:idx val="140"/>
              <c:delete val="1"/>
            </c:dLbl>
            <c:dLbl>
              <c:idx val="141"/>
              <c:delete val="1"/>
            </c:dLbl>
            <c:dLbl>
              <c:idx val="142"/>
              <c:delete val="1"/>
            </c:dLbl>
            <c:dLbl>
              <c:idx val="143"/>
              <c:delete val="1"/>
            </c:dLbl>
            <c:dLbl>
              <c:idx val="144"/>
              <c:delete val="1"/>
            </c:dLbl>
            <c:dLbl>
              <c:idx val="145"/>
              <c:delete val="1"/>
            </c:dLbl>
            <c:dLbl>
              <c:idx val="146"/>
              <c:delete val="1"/>
            </c:dLbl>
            <c:dLbl>
              <c:idx val="147"/>
              <c:delete val="1"/>
            </c:dLbl>
            <c:dLbl>
              <c:idx val="148"/>
              <c:delete val="1"/>
            </c:dLbl>
            <c:dLbl>
              <c:idx val="149"/>
              <c:delete val="1"/>
            </c:dLbl>
            <c:dLbl>
              <c:idx val="150"/>
              <c:delete val="1"/>
            </c:dLbl>
            <c:dLbl>
              <c:idx val="151"/>
              <c:delete val="1"/>
            </c:dLbl>
            <c:dLbl>
              <c:idx val="152"/>
              <c:delete val="1"/>
            </c:dLbl>
            <c:dLbl>
              <c:idx val="153"/>
              <c:delete val="1"/>
            </c:dLbl>
            <c:dLbl>
              <c:idx val="154"/>
              <c:delete val="1"/>
            </c:dLbl>
            <c:dLbl>
              <c:idx val="155"/>
              <c:delete val="1"/>
            </c:dLbl>
            <c:dLbl>
              <c:idx val="156"/>
              <c:delete val="1"/>
            </c:dLbl>
            <c:dLbl>
              <c:idx val="157"/>
              <c:delete val="1"/>
            </c:dLbl>
            <c:dLbl>
              <c:idx val="158"/>
              <c:delete val="1"/>
            </c:dLbl>
            <c:dLbl>
              <c:idx val="159"/>
              <c:delete val="1"/>
            </c:dLbl>
            <c:dLbl>
              <c:idx val="160"/>
              <c:delete val="1"/>
            </c:dLbl>
            <c:dLbl>
              <c:idx val="161"/>
              <c:delete val="1"/>
            </c:dLbl>
            <c:dLbl>
              <c:idx val="162"/>
              <c:delete val="1"/>
            </c:dLbl>
            <c:dLbl>
              <c:idx val="163"/>
              <c:delete val="1"/>
            </c:dLbl>
            <c:dLbl>
              <c:idx val="164"/>
              <c:delete val="1"/>
            </c:dLbl>
            <c:dLbl>
              <c:idx val="165"/>
              <c:delete val="1"/>
            </c:dLbl>
            <c:dLbl>
              <c:idx val="166"/>
              <c:delete val="1"/>
            </c:dLbl>
            <c:dLbl>
              <c:idx val="167"/>
              <c:delete val="1"/>
            </c:dLbl>
            <c:dLbl>
              <c:idx val="168"/>
              <c:delete val="1"/>
            </c:dLbl>
            <c:dLbl>
              <c:idx val="169"/>
              <c:delete val="1"/>
            </c:dLbl>
            <c:dLbl>
              <c:idx val="170"/>
              <c:delete val="1"/>
            </c:dLbl>
            <c:dLbl>
              <c:idx val="171"/>
              <c:delete val="1"/>
            </c:dLbl>
            <c:dLbl>
              <c:idx val="172"/>
              <c:delete val="1"/>
            </c:dLbl>
            <c:dLbl>
              <c:idx val="173"/>
              <c:delete val="1"/>
            </c:dLbl>
            <c:dLbl>
              <c:idx val="174"/>
              <c:delete val="1"/>
            </c:dLbl>
            <c:dLbl>
              <c:idx val="175"/>
              <c:delete val="1"/>
            </c:dLbl>
            <c:dLbl>
              <c:idx val="176"/>
              <c:delete val="1"/>
            </c:dLbl>
            <c:dLbl>
              <c:idx val="177"/>
              <c:delete val="1"/>
            </c:dLbl>
            <c:dLbl>
              <c:idx val="178"/>
              <c:delete val="1"/>
            </c:dLbl>
            <c:dLbl>
              <c:idx val="179"/>
              <c:delete val="1"/>
            </c:dLbl>
            <c:dLbl>
              <c:idx val="180"/>
              <c:delete val="1"/>
            </c:dLbl>
            <c:dLbl>
              <c:idx val="181"/>
              <c:delete val="1"/>
            </c:dLbl>
            <c:dLbl>
              <c:idx val="182"/>
              <c:delete val="1"/>
            </c:dLbl>
            <c:dLbl>
              <c:idx val="183"/>
              <c:delete val="1"/>
            </c:dLbl>
            <c:dLbl>
              <c:idx val="184"/>
              <c:delete val="1"/>
            </c:dLbl>
            <c:dLbl>
              <c:idx val="185"/>
              <c:delete val="1"/>
            </c:dLbl>
            <c:dLbl>
              <c:idx val="186"/>
              <c:delete val="1"/>
            </c:dLbl>
            <c:dLbl>
              <c:idx val="187"/>
              <c:delete val="1"/>
            </c:dLbl>
            <c:dLbl>
              <c:idx val="188"/>
              <c:delete val="1"/>
            </c:dLbl>
            <c:dLbl>
              <c:idx val="189"/>
              <c:delete val="1"/>
            </c:dLbl>
            <c:dLbl>
              <c:idx val="190"/>
              <c:delete val="1"/>
            </c:dLbl>
            <c:dLbl>
              <c:idx val="191"/>
              <c:delete val="1"/>
            </c:dLbl>
            <c:dLbl>
              <c:idx val="192"/>
              <c:delete val="1"/>
            </c:dLbl>
            <c:dLbl>
              <c:idx val="193"/>
              <c:delete val="1"/>
            </c:dLbl>
            <c:dLbl>
              <c:idx val="194"/>
              <c:delete val="1"/>
            </c:dLbl>
            <c:dLbl>
              <c:idx val="195"/>
              <c:delete val="1"/>
            </c:dLbl>
            <c:dLbl>
              <c:idx val="196"/>
              <c:delete val="1"/>
            </c:dLbl>
            <c:dLbl>
              <c:idx val="197"/>
              <c:delete val="1"/>
            </c:dLbl>
            <c:dLbl>
              <c:idx val="198"/>
              <c:delete val="1"/>
            </c:dLbl>
            <c:dLbl>
              <c:idx val="199"/>
              <c:delete val="1"/>
            </c:dLbl>
            <c:dLbl>
              <c:idx val="200"/>
              <c:delete val="1"/>
            </c:dLbl>
            <c:dLbl>
              <c:idx val="201"/>
              <c:delete val="1"/>
            </c:dLbl>
            <c:dLbl>
              <c:idx val="202"/>
              <c:delete val="1"/>
            </c:dLbl>
            <c:dLbl>
              <c:idx val="203"/>
              <c:delete val="1"/>
            </c:dLbl>
            <c:dLbl>
              <c:idx val="204"/>
              <c:delete val="1"/>
            </c:dLbl>
            <c:dLbl>
              <c:idx val="205"/>
              <c:delete val="1"/>
            </c:dLbl>
            <c:dLbl>
              <c:idx val="206"/>
              <c:delete val="1"/>
            </c:dLbl>
            <c:dLbl>
              <c:idx val="207"/>
              <c:delete val="1"/>
            </c:dLbl>
            <c:dLbl>
              <c:idx val="208"/>
              <c:delete val="1"/>
            </c:dLbl>
            <c:dLbl>
              <c:idx val="209"/>
              <c:delete val="1"/>
            </c:dLbl>
            <c:dLbl>
              <c:idx val="210"/>
              <c:delete val="1"/>
            </c:dLbl>
            <c:dLbl>
              <c:idx val="211"/>
              <c:delete val="1"/>
            </c:dLbl>
            <c:dLbl>
              <c:idx val="212"/>
              <c:delete val="1"/>
            </c:dLbl>
            <c:dLbl>
              <c:idx val="213"/>
              <c:delete val="1"/>
            </c:dLbl>
            <c:dLbl>
              <c:idx val="214"/>
              <c:delete val="1"/>
            </c:dLbl>
            <c:dLbl>
              <c:idx val="215"/>
              <c:delete val="1"/>
            </c:dLbl>
            <c:dLbl>
              <c:idx val="216"/>
              <c:delete val="1"/>
            </c:dLbl>
            <c:dLbl>
              <c:idx val="217"/>
              <c:delete val="1"/>
            </c:dLbl>
            <c:dLbl>
              <c:idx val="218"/>
              <c:delete val="1"/>
            </c:dLbl>
            <c:dLbl>
              <c:idx val="219"/>
              <c:delete val="1"/>
            </c:dLbl>
            <c:dLbl>
              <c:idx val="220"/>
              <c:delete val="1"/>
            </c:dLbl>
            <c:dLbl>
              <c:idx val="221"/>
              <c:delete val="1"/>
            </c:dLbl>
            <c:dLbl>
              <c:idx val="222"/>
              <c:delete val="1"/>
            </c:dLbl>
            <c:dLbl>
              <c:idx val="223"/>
              <c:delete val="1"/>
            </c:dLbl>
            <c:dLbl>
              <c:idx val="224"/>
              <c:delete val="1"/>
            </c:dLbl>
            <c:dLbl>
              <c:idx val="225"/>
              <c:delete val="1"/>
            </c:dLbl>
            <c:dLbl>
              <c:idx val="226"/>
              <c:delete val="1"/>
            </c:dLbl>
            <c:dLbl>
              <c:idx val="227"/>
              <c:delete val="1"/>
            </c:dLbl>
            <c:dLbl>
              <c:idx val="228"/>
              <c:delete val="1"/>
            </c:dLbl>
            <c:dLbl>
              <c:idx val="229"/>
              <c:delete val="1"/>
            </c:dLbl>
            <c:dLbl>
              <c:idx val="230"/>
              <c:delete val="1"/>
            </c:dLbl>
            <c:dLbl>
              <c:idx val="231"/>
              <c:delete val="1"/>
            </c:dLbl>
            <c:dLbl>
              <c:idx val="232"/>
              <c:delete val="1"/>
            </c:dLbl>
            <c:dLbl>
              <c:idx val="233"/>
              <c:delete val="1"/>
            </c:dLbl>
            <c:dLbl>
              <c:idx val="234"/>
              <c:delete val="1"/>
            </c:dLbl>
            <c:dLbl>
              <c:idx val="235"/>
              <c:delete val="1"/>
            </c:dLbl>
            <c:dLbl>
              <c:idx val="236"/>
              <c:delete val="1"/>
            </c:dLbl>
            <c:dLbl>
              <c:idx val="237"/>
              <c:delete val="1"/>
            </c:dLbl>
            <c:dLbl>
              <c:idx val="238"/>
              <c:delete val="1"/>
            </c:dLbl>
            <c:dLbl>
              <c:idx val="239"/>
              <c:delete val="1"/>
            </c:dLbl>
            <c:dLbl>
              <c:idx val="240"/>
              <c:delete val="1"/>
            </c:dLbl>
            <c:dLbl>
              <c:idx val="241"/>
              <c:delete val="1"/>
            </c:dLbl>
            <c:dLbl>
              <c:idx val="242"/>
              <c:delete val="1"/>
            </c:dLbl>
            <c:dLbl>
              <c:idx val="243"/>
              <c:delete val="1"/>
            </c:dLbl>
            <c:dLbl>
              <c:idx val="244"/>
              <c:delete val="1"/>
            </c:dLbl>
            <c:dLbl>
              <c:idx val="245"/>
              <c:delete val="1"/>
            </c:dLbl>
            <c:dLbl>
              <c:idx val="246"/>
              <c:delete val="1"/>
            </c:dLbl>
            <c:dLbl>
              <c:idx val="247"/>
              <c:delete val="1"/>
            </c:dLbl>
            <c:dLbl>
              <c:idx val="248"/>
              <c:delete val="1"/>
            </c:dLbl>
            <c:dLbl>
              <c:idx val="249"/>
              <c:delete val="1"/>
            </c:dLbl>
            <c:dLbl>
              <c:idx val="250"/>
              <c:delete val="1"/>
            </c:dLbl>
            <c:dLbl>
              <c:idx val="251"/>
              <c:delete val="1"/>
            </c:dLbl>
            <c:dLbl>
              <c:idx val="252"/>
              <c:delete val="1"/>
            </c:dLbl>
            <c:dLbl>
              <c:idx val="253"/>
              <c:delete val="1"/>
            </c:dLbl>
            <c:dLbl>
              <c:idx val="254"/>
              <c:delete val="1"/>
            </c:dLbl>
            <c:dLbl>
              <c:idx val="255"/>
              <c:delete val="1"/>
            </c:dLbl>
            <c:dLbl>
              <c:idx val="256"/>
              <c:delete val="1"/>
            </c:dLbl>
            <c:dLbl>
              <c:idx val="257"/>
              <c:delete val="1"/>
            </c:dLbl>
            <c:dLbl>
              <c:idx val="258"/>
              <c:delete val="1"/>
            </c:dLbl>
            <c:dLbl>
              <c:idx val="259"/>
              <c:delete val="1"/>
            </c:dLbl>
            <c:dLbl>
              <c:idx val="260"/>
              <c:delete val="1"/>
            </c:dLbl>
            <c:dLbl>
              <c:idx val="261"/>
              <c:delete val="1"/>
            </c:dLbl>
            <c:dLbl>
              <c:idx val="262"/>
              <c:delete val="1"/>
            </c:dLbl>
            <c:dLbl>
              <c:idx val="263"/>
              <c:delete val="1"/>
            </c:dLbl>
            <c:dLbl>
              <c:idx val="264"/>
              <c:delete val="1"/>
            </c:dLbl>
            <c:dLbl>
              <c:idx val="265"/>
              <c:delete val="1"/>
            </c:dLbl>
            <c:dLbl>
              <c:idx val="266"/>
              <c:delete val="1"/>
            </c:dLbl>
            <c:dLbl>
              <c:idx val="267"/>
              <c:delete val="1"/>
            </c:dLbl>
            <c:dLbl>
              <c:idx val="268"/>
              <c:delete val="1"/>
            </c:dLbl>
            <c:dLbl>
              <c:idx val="269"/>
              <c:delete val="1"/>
            </c:dLbl>
            <c:dLbl>
              <c:idx val="270"/>
              <c:delete val="1"/>
            </c:dLbl>
            <c:dLbl>
              <c:idx val="271"/>
              <c:delete val="1"/>
            </c:dLbl>
            <c:dLbl>
              <c:idx val="272"/>
              <c:delete val="1"/>
            </c:dLbl>
            <c:dLbl>
              <c:idx val="273"/>
              <c:delete val="1"/>
            </c:dLbl>
            <c:dLbl>
              <c:idx val="274"/>
              <c:delete val="1"/>
            </c:dLbl>
            <c:dLbl>
              <c:idx val="275"/>
              <c:delete val="1"/>
            </c:dLbl>
            <c:dLbl>
              <c:idx val="276"/>
              <c:delete val="1"/>
            </c:dLbl>
            <c:dLbl>
              <c:idx val="277"/>
              <c:delete val="1"/>
            </c:dLbl>
            <c:dLbl>
              <c:idx val="278"/>
              <c:delete val="1"/>
            </c:dLbl>
            <c:dLbl>
              <c:idx val="279"/>
              <c:delete val="1"/>
            </c:dLbl>
            <c:dLbl>
              <c:idx val="280"/>
              <c:delete val="1"/>
            </c:dLbl>
            <c:dLbl>
              <c:idx val="281"/>
              <c:delete val="1"/>
            </c:dLbl>
            <c:dLbl>
              <c:idx val="282"/>
              <c:delete val="1"/>
            </c:dLbl>
            <c:dLbl>
              <c:idx val="283"/>
              <c:delete val="1"/>
            </c:dLbl>
            <c:dLbl>
              <c:idx val="284"/>
              <c:delete val="1"/>
            </c:dLbl>
            <c:dLbl>
              <c:idx val="285"/>
              <c:delete val="1"/>
            </c:dLbl>
            <c:dLbl>
              <c:idx val="286"/>
              <c:delete val="1"/>
            </c:dLbl>
            <c:dLbl>
              <c:idx val="287"/>
              <c:delete val="1"/>
            </c:dLbl>
            <c:dLbl>
              <c:idx val="288"/>
              <c:delete val="1"/>
            </c:dLbl>
            <c:dLbl>
              <c:idx val="289"/>
              <c:delete val="1"/>
            </c:dLbl>
            <c:dLbl>
              <c:idx val="290"/>
              <c:delete val="1"/>
            </c:dLbl>
            <c:dLbl>
              <c:idx val="291"/>
              <c:delete val="1"/>
            </c:dLbl>
            <c:dLbl>
              <c:idx val="292"/>
              <c:delete val="1"/>
            </c:dLbl>
            <c:dLbl>
              <c:idx val="293"/>
              <c:delete val="1"/>
            </c:dLbl>
            <c:dLbl>
              <c:idx val="294"/>
              <c:delete val="1"/>
            </c:dLbl>
            <c:dLbl>
              <c:idx val="295"/>
              <c:delete val="1"/>
            </c:dLbl>
            <c:dLbl>
              <c:idx val="296"/>
              <c:delete val="1"/>
            </c:dLbl>
            <c:dLbl>
              <c:idx val="297"/>
              <c:delete val="1"/>
            </c:dLbl>
            <c:dLbl>
              <c:idx val="298"/>
              <c:delete val="1"/>
            </c:dLbl>
            <c:dLbl>
              <c:idx val="299"/>
              <c:delete val="1"/>
            </c:dLbl>
            <c:dLbl>
              <c:idx val="300"/>
              <c:delete val="1"/>
            </c:dLbl>
            <c:dLbl>
              <c:idx val="301"/>
              <c:delete val="1"/>
            </c:dLbl>
            <c:dLbl>
              <c:idx val="302"/>
              <c:delete val="1"/>
            </c:dLbl>
            <c:dLbl>
              <c:idx val="303"/>
              <c:delete val="1"/>
            </c:dLbl>
            <c:dLbl>
              <c:idx val="304"/>
              <c:delete val="1"/>
            </c:dLbl>
            <c:dLbl>
              <c:idx val="305"/>
              <c:delete val="1"/>
            </c:dLbl>
            <c:dLbl>
              <c:idx val="306"/>
              <c:delete val="1"/>
            </c:dLbl>
            <c:dLbl>
              <c:idx val="307"/>
              <c:delete val="1"/>
            </c:dLbl>
            <c:dLbl>
              <c:idx val="308"/>
              <c:delete val="1"/>
            </c:dLbl>
            <c:dLbl>
              <c:idx val="309"/>
              <c:delete val="1"/>
            </c:dLbl>
            <c:dLbl>
              <c:idx val="310"/>
              <c:delete val="1"/>
            </c:dLbl>
            <c:dLbl>
              <c:idx val="311"/>
              <c:delete val="1"/>
            </c:dLbl>
            <c:dLbl>
              <c:idx val="312"/>
              <c:delete val="1"/>
            </c:dLbl>
            <c:dLbl>
              <c:idx val="313"/>
              <c:delete val="1"/>
            </c:dLbl>
            <c:dLbl>
              <c:idx val="314"/>
              <c:delete val="1"/>
            </c:dLbl>
            <c:dLbl>
              <c:idx val="315"/>
              <c:delete val="1"/>
            </c:dLbl>
            <c:dLbl>
              <c:idx val="316"/>
              <c:delete val="1"/>
            </c:dLbl>
            <c:dLbl>
              <c:idx val="317"/>
              <c:delete val="1"/>
            </c:dLbl>
            <c:dLbl>
              <c:idx val="318"/>
              <c:delete val="1"/>
            </c:dLbl>
            <c:dLbl>
              <c:idx val="319"/>
              <c:delete val="1"/>
            </c:dLbl>
            <c:dLbl>
              <c:idx val="320"/>
              <c:delete val="1"/>
            </c:dLbl>
            <c:dLbl>
              <c:idx val="321"/>
              <c:delete val="1"/>
            </c:dLbl>
            <c:dLbl>
              <c:idx val="322"/>
              <c:delete val="1"/>
            </c:dLbl>
            <c:dLbl>
              <c:idx val="323"/>
              <c:delete val="1"/>
            </c:dLbl>
            <c:dLbl>
              <c:idx val="324"/>
              <c:delete val="1"/>
            </c:dLbl>
            <c:dLbl>
              <c:idx val="325"/>
              <c:delete val="1"/>
            </c:dLbl>
            <c:dLbl>
              <c:idx val="326"/>
              <c:delete val="1"/>
            </c:dLbl>
            <c:dLbl>
              <c:idx val="327"/>
              <c:delete val="1"/>
            </c:dLbl>
            <c:dLbl>
              <c:idx val="328"/>
              <c:delete val="1"/>
            </c:dLbl>
            <c:dLbl>
              <c:idx val="329"/>
              <c:delete val="1"/>
            </c:dLbl>
            <c:dLbl>
              <c:idx val="330"/>
              <c:delete val="1"/>
            </c:dLbl>
            <c:dLbl>
              <c:idx val="331"/>
              <c:delete val="1"/>
            </c:dLbl>
            <c:dLbl>
              <c:idx val="332"/>
              <c:delete val="1"/>
            </c:dLbl>
            <c:dLbl>
              <c:idx val="333"/>
              <c:delete val="1"/>
            </c:dLbl>
            <c:dLbl>
              <c:idx val="334"/>
              <c:delete val="1"/>
            </c:dLbl>
            <c:dLbl>
              <c:idx val="335"/>
              <c:delete val="1"/>
            </c:dLbl>
            <c:dLbl>
              <c:idx val="336"/>
              <c:delete val="1"/>
            </c:dLbl>
            <c:dLbl>
              <c:idx val="337"/>
              <c:delete val="1"/>
            </c:dLbl>
            <c:dLbl>
              <c:idx val="338"/>
              <c:delete val="1"/>
            </c:dLbl>
            <c:dLbl>
              <c:idx val="339"/>
              <c:delete val="1"/>
            </c:dLbl>
            <c:dLbl>
              <c:idx val="340"/>
              <c:delete val="1"/>
            </c:dLbl>
            <c:dLbl>
              <c:idx val="341"/>
              <c:delete val="1"/>
            </c:dLbl>
            <c:dLbl>
              <c:idx val="342"/>
              <c:delete val="1"/>
            </c:dLbl>
            <c:dLbl>
              <c:idx val="343"/>
              <c:delete val="1"/>
            </c:dLbl>
            <c:dLbl>
              <c:idx val="344"/>
              <c:delete val="1"/>
            </c:dLbl>
            <c:dLbl>
              <c:idx val="345"/>
              <c:delete val="1"/>
            </c:dLbl>
            <c:dLbl>
              <c:idx val="346"/>
              <c:delete val="1"/>
            </c:dLbl>
            <c:dLbl>
              <c:idx val="347"/>
              <c:delete val="1"/>
            </c:dLbl>
            <c:dLbl>
              <c:idx val="348"/>
              <c:delete val="1"/>
            </c:dLbl>
            <c:dLbl>
              <c:idx val="349"/>
              <c:delete val="1"/>
            </c:dLbl>
            <c:dLbl>
              <c:idx val="350"/>
              <c:delete val="1"/>
            </c:dLbl>
            <c:dLbl>
              <c:idx val="351"/>
              <c:delete val="1"/>
            </c:dLbl>
            <c:dLbl>
              <c:idx val="352"/>
              <c:delete val="1"/>
            </c:dLbl>
            <c:dLbl>
              <c:idx val="353"/>
              <c:delete val="1"/>
            </c:dLbl>
            <c:dLbl>
              <c:idx val="354"/>
              <c:delete val="1"/>
            </c:dLbl>
            <c:dLbl>
              <c:idx val="355"/>
              <c:delete val="1"/>
            </c:dLbl>
            <c:dLbl>
              <c:idx val="356"/>
              <c:delete val="1"/>
            </c:dLbl>
            <c:dLbl>
              <c:idx val="357"/>
              <c:delete val="1"/>
            </c:dLbl>
            <c:dLbl>
              <c:idx val="358"/>
              <c:delete val="1"/>
            </c:dLbl>
            <c:dLbl>
              <c:idx val="359"/>
              <c:delete val="1"/>
            </c:dLbl>
            <c:dLbl>
              <c:idx val="360"/>
              <c:delete val="1"/>
            </c:dLbl>
            <c:dLbl>
              <c:idx val="361"/>
              <c:delete val="1"/>
            </c:dLbl>
            <c:dLbl>
              <c:idx val="362"/>
              <c:delete val="1"/>
            </c:dLbl>
            <c:dLbl>
              <c:idx val="363"/>
              <c:delete val="1"/>
            </c:dLbl>
            <c:dLbl>
              <c:idx val="364"/>
              <c:delete val="1"/>
            </c:dLbl>
            <c:dLbl>
              <c:idx val="365"/>
              <c:delete val="1"/>
            </c:dLbl>
            <c:dLbl>
              <c:idx val="366"/>
              <c:delete val="1"/>
            </c:dLbl>
            <c:dLbl>
              <c:idx val="367"/>
              <c:delete val="1"/>
            </c:dLbl>
            <c:dLbl>
              <c:idx val="368"/>
              <c:delete val="1"/>
            </c:dLbl>
            <c:dLbl>
              <c:idx val="369"/>
              <c:delete val="1"/>
            </c:dLbl>
            <c:dLbl>
              <c:idx val="370"/>
              <c:delete val="1"/>
            </c:dLbl>
            <c:dLbl>
              <c:idx val="371"/>
              <c:delete val="1"/>
            </c:dLbl>
            <c:dLbl>
              <c:idx val="372"/>
              <c:delete val="1"/>
            </c:dLbl>
            <c:dLbl>
              <c:idx val="373"/>
              <c:delete val="1"/>
            </c:dLbl>
            <c:dLbl>
              <c:idx val="374"/>
              <c:delete val="1"/>
            </c:dLbl>
            <c:dLbl>
              <c:idx val="375"/>
              <c:delete val="1"/>
            </c:dLbl>
            <c:dLbl>
              <c:idx val="376"/>
              <c:delete val="1"/>
            </c:dLbl>
            <c:dLbl>
              <c:idx val="377"/>
              <c:delete val="1"/>
            </c:dLbl>
            <c:dLbl>
              <c:idx val="378"/>
              <c:delete val="1"/>
            </c:dLbl>
            <c:dLbl>
              <c:idx val="379"/>
              <c:delete val="1"/>
            </c:dLbl>
            <c:dLbl>
              <c:idx val="380"/>
              <c:delete val="1"/>
            </c:dLbl>
            <c:dLbl>
              <c:idx val="381"/>
              <c:delete val="1"/>
            </c:dLbl>
            <c:dLbl>
              <c:idx val="382"/>
              <c:delete val="1"/>
            </c:dLbl>
            <c:dLbl>
              <c:idx val="383"/>
              <c:delete val="1"/>
            </c:dLbl>
            <c:dLbl>
              <c:idx val="384"/>
              <c:delete val="1"/>
            </c:dLbl>
            <c:dLbl>
              <c:idx val="385"/>
              <c:delete val="1"/>
            </c:dLbl>
            <c:dLbl>
              <c:idx val="386"/>
              <c:delete val="1"/>
            </c:dLbl>
            <c:dLbl>
              <c:idx val="387"/>
              <c:delete val="1"/>
            </c:dLbl>
            <c:dLbl>
              <c:idx val="388"/>
              <c:delete val="1"/>
            </c:dLbl>
            <c:dLbl>
              <c:idx val="389"/>
              <c:delete val="1"/>
            </c:dLbl>
            <c:dLbl>
              <c:idx val="390"/>
              <c:delete val="1"/>
            </c:dLbl>
            <c:dLbl>
              <c:idx val="391"/>
              <c:delete val="1"/>
            </c:dLbl>
            <c:dLbl>
              <c:idx val="392"/>
              <c:delete val="1"/>
            </c:dLbl>
            <c:dLbl>
              <c:idx val="393"/>
              <c:delete val="1"/>
            </c:dLbl>
            <c:dLbl>
              <c:idx val="394"/>
              <c:delete val="1"/>
            </c:dLbl>
            <c:dLbl>
              <c:idx val="395"/>
              <c:delete val="1"/>
            </c:dLbl>
            <c:dLbl>
              <c:idx val="396"/>
              <c:delete val="1"/>
            </c:dLbl>
            <c:dLbl>
              <c:idx val="397"/>
              <c:delete val="1"/>
            </c:dLbl>
            <c:dLbl>
              <c:idx val="398"/>
              <c:delete val="1"/>
            </c:dLbl>
            <c:dLbl>
              <c:idx val="399"/>
              <c:delete val="1"/>
            </c:dLbl>
            <c:dLbl>
              <c:idx val="400"/>
              <c:delete val="1"/>
            </c:dLbl>
            <c:dLbl>
              <c:idx val="401"/>
              <c:delete val="1"/>
            </c:dLbl>
            <c:dLbl>
              <c:idx val="402"/>
              <c:delete val="1"/>
            </c:dLbl>
            <c:dLbl>
              <c:idx val="403"/>
              <c:delete val="1"/>
            </c:dLbl>
            <c:dLbl>
              <c:idx val="404"/>
              <c:delete val="1"/>
            </c:dLbl>
            <c:dLbl>
              <c:idx val="405"/>
              <c:delete val="1"/>
            </c:dLbl>
            <c:dLbl>
              <c:idx val="406"/>
              <c:delete val="1"/>
            </c:dLbl>
            <c:dLbl>
              <c:idx val="407"/>
              <c:delete val="1"/>
            </c:dLbl>
            <c:dLbl>
              <c:idx val="408"/>
              <c:delete val="1"/>
            </c:dLbl>
            <c:dLbl>
              <c:idx val="409"/>
              <c:delete val="1"/>
            </c:dLbl>
            <c:dLbl>
              <c:idx val="410"/>
              <c:delete val="1"/>
            </c:dLbl>
            <c:dLbl>
              <c:idx val="411"/>
              <c:delete val="1"/>
            </c:dLbl>
            <c:dLbl>
              <c:idx val="412"/>
              <c:delete val="1"/>
            </c:dLbl>
            <c:dLbl>
              <c:idx val="413"/>
              <c:delete val="1"/>
            </c:dLbl>
            <c:dLbl>
              <c:idx val="414"/>
              <c:delete val="1"/>
            </c:dLbl>
            <c:dLbl>
              <c:idx val="415"/>
              <c:delete val="1"/>
            </c:dLbl>
            <c:dLbl>
              <c:idx val="416"/>
              <c:delete val="1"/>
            </c:dLbl>
            <c:dLbl>
              <c:idx val="417"/>
              <c:delete val="1"/>
            </c:dLbl>
            <c:dLbl>
              <c:idx val="418"/>
              <c:delete val="1"/>
            </c:dLbl>
            <c:dLbl>
              <c:idx val="419"/>
              <c:delete val="1"/>
            </c:dLbl>
            <c:dLbl>
              <c:idx val="420"/>
              <c:delete val="1"/>
            </c:dLbl>
            <c:dLbl>
              <c:idx val="421"/>
              <c:delete val="1"/>
            </c:dLbl>
            <c:dLbl>
              <c:idx val="422"/>
              <c:delete val="1"/>
            </c:dLbl>
            <c:dLbl>
              <c:idx val="423"/>
              <c:delete val="1"/>
            </c:dLbl>
            <c:dLbl>
              <c:idx val="424"/>
              <c:delete val="1"/>
            </c:dLbl>
            <c:dLbl>
              <c:idx val="425"/>
              <c:delete val="1"/>
            </c:dLbl>
            <c:dLbl>
              <c:idx val="426"/>
              <c:delete val="1"/>
            </c:dLbl>
            <c:dLbl>
              <c:idx val="427"/>
              <c:delete val="1"/>
            </c:dLbl>
            <c:dLbl>
              <c:idx val="428"/>
              <c:delete val="1"/>
            </c:dLbl>
            <c:dLbl>
              <c:idx val="429"/>
              <c:delete val="1"/>
            </c:dLbl>
            <c:dLbl>
              <c:idx val="430"/>
              <c:delete val="1"/>
            </c:dLbl>
            <c:dLbl>
              <c:idx val="431"/>
              <c:delete val="1"/>
            </c:dLbl>
            <c:dLbl>
              <c:idx val="432"/>
              <c:delete val="1"/>
            </c:dLbl>
            <c:dLbl>
              <c:idx val="433"/>
              <c:delete val="1"/>
            </c:dLbl>
            <c:dLbl>
              <c:idx val="434"/>
              <c:delete val="1"/>
            </c:dLbl>
            <c:dLbl>
              <c:idx val="435"/>
              <c:delete val="1"/>
            </c:dLbl>
            <c:dLbl>
              <c:idx val="436"/>
              <c:delete val="1"/>
            </c:dLbl>
            <c:dLbl>
              <c:idx val="437"/>
              <c:delete val="1"/>
            </c:dLbl>
            <c:dLbl>
              <c:idx val="438"/>
              <c:delete val="1"/>
            </c:dLbl>
            <c:dLbl>
              <c:idx val="439"/>
              <c:delete val="1"/>
            </c:dLbl>
            <c:dLbl>
              <c:idx val="440"/>
              <c:delete val="1"/>
            </c:dLbl>
            <c:dLbl>
              <c:idx val="441"/>
              <c:delete val="1"/>
            </c:dLbl>
            <c:dLbl>
              <c:idx val="442"/>
              <c:delete val="1"/>
            </c:dLbl>
            <c:dLbl>
              <c:idx val="443"/>
              <c:delete val="1"/>
            </c:dLbl>
            <c:dLbl>
              <c:idx val="444"/>
              <c:delete val="1"/>
            </c:dLbl>
            <c:dLbl>
              <c:idx val="445"/>
              <c:delete val="1"/>
            </c:dLbl>
            <c:dLbl>
              <c:idx val="446"/>
              <c:delete val="1"/>
            </c:dLbl>
            <c:dLbl>
              <c:idx val="447"/>
              <c:delete val="1"/>
            </c:dLbl>
            <c:dLbl>
              <c:idx val="448"/>
              <c:delete val="1"/>
            </c:dLbl>
            <c:dLbl>
              <c:idx val="449"/>
              <c:delete val="1"/>
            </c:dLbl>
            <c:dLbl>
              <c:idx val="450"/>
              <c:delete val="1"/>
            </c:dLbl>
            <c:dLbl>
              <c:idx val="451"/>
              <c:delete val="1"/>
            </c:dLbl>
            <c:dLbl>
              <c:idx val="452"/>
              <c:delete val="1"/>
            </c:dLbl>
            <c:dLbl>
              <c:idx val="453"/>
              <c:delete val="1"/>
            </c:dLbl>
            <c:dLbl>
              <c:idx val="454"/>
              <c:delete val="1"/>
            </c:dLbl>
            <c:dLbl>
              <c:idx val="455"/>
              <c:delete val="1"/>
            </c:dLbl>
            <c:dLbl>
              <c:idx val="456"/>
              <c:delete val="1"/>
            </c:dLbl>
            <c:dLbl>
              <c:idx val="457"/>
              <c:delete val="1"/>
            </c:dLbl>
            <c:dLbl>
              <c:idx val="458"/>
              <c:delete val="1"/>
            </c:dLbl>
            <c:dLbl>
              <c:idx val="459"/>
              <c:delete val="1"/>
            </c:dLbl>
            <c:dLbl>
              <c:idx val="460"/>
              <c:delete val="1"/>
            </c:dLbl>
            <c:dLbl>
              <c:idx val="461"/>
              <c:delete val="1"/>
            </c:dLbl>
            <c:dLbl>
              <c:idx val="462"/>
              <c:delete val="1"/>
            </c:dLbl>
            <c:dLbl>
              <c:idx val="463"/>
              <c:delete val="1"/>
            </c:dLbl>
            <c:dLbl>
              <c:idx val="464"/>
              <c:delete val="1"/>
            </c:dLbl>
            <c:dLbl>
              <c:idx val="465"/>
              <c:delete val="1"/>
            </c:dLbl>
            <c:dLbl>
              <c:idx val="466"/>
              <c:delete val="1"/>
            </c:dLbl>
            <c:dLbl>
              <c:idx val="467"/>
              <c:delete val="1"/>
            </c:dLbl>
            <c:dLbl>
              <c:idx val="468"/>
              <c:delete val="1"/>
            </c:dLbl>
            <c:dLbl>
              <c:idx val="469"/>
              <c:delete val="1"/>
            </c:dLbl>
            <c:dLbl>
              <c:idx val="470"/>
              <c:delete val="1"/>
            </c:dLbl>
            <c:dLbl>
              <c:idx val="471"/>
              <c:delete val="1"/>
            </c:dLbl>
            <c:dLbl>
              <c:idx val="472"/>
              <c:delete val="1"/>
            </c:dLbl>
            <c:dLbl>
              <c:idx val="473"/>
              <c:delete val="1"/>
            </c:dLbl>
            <c:dLbl>
              <c:idx val="474"/>
              <c:delete val="1"/>
            </c:dLbl>
            <c:dLbl>
              <c:idx val="475"/>
              <c:delete val="1"/>
            </c:dLbl>
            <c:dLbl>
              <c:idx val="476"/>
              <c:delete val="1"/>
            </c:dLbl>
            <c:dLbl>
              <c:idx val="477"/>
              <c:delete val="1"/>
            </c:dLbl>
            <c:dLbl>
              <c:idx val="478"/>
              <c:delete val="1"/>
            </c:dLbl>
            <c:dLbl>
              <c:idx val="479"/>
              <c:delete val="1"/>
            </c:dLbl>
            <c:dLbl>
              <c:idx val="480"/>
              <c:delete val="1"/>
            </c:dLbl>
            <c:dLbl>
              <c:idx val="481"/>
              <c:delete val="1"/>
            </c:dLbl>
            <c:dLbl>
              <c:idx val="482"/>
              <c:delete val="1"/>
            </c:dLbl>
            <c:dLbl>
              <c:idx val="483"/>
              <c:delete val="1"/>
            </c:dLbl>
            <c:dLbl>
              <c:idx val="484"/>
              <c:delete val="1"/>
            </c:dLbl>
            <c:dLbl>
              <c:idx val="485"/>
              <c:delete val="1"/>
            </c:dLbl>
            <c:dLbl>
              <c:idx val="486"/>
              <c:delete val="1"/>
            </c:dLbl>
            <c:dLbl>
              <c:idx val="487"/>
              <c:delete val="1"/>
            </c:dLbl>
            <c:dLbl>
              <c:idx val="488"/>
              <c:delete val="1"/>
            </c:dLbl>
            <c:dLbl>
              <c:idx val="489"/>
              <c:delete val="1"/>
            </c:dLbl>
            <c:dLbl>
              <c:idx val="490"/>
              <c:delete val="1"/>
            </c:dLbl>
            <c:dLbl>
              <c:idx val="491"/>
              <c:delete val="1"/>
            </c:dLbl>
            <c:dLbl>
              <c:idx val="492"/>
              <c:delete val="1"/>
            </c:dLbl>
            <c:dLbl>
              <c:idx val="493"/>
              <c:delete val="1"/>
            </c:dLbl>
            <c:dLbl>
              <c:idx val="494"/>
              <c:delete val="1"/>
            </c:dLbl>
            <c:dLbl>
              <c:idx val="495"/>
              <c:delete val="1"/>
            </c:dLbl>
            <c:dLbl>
              <c:idx val="496"/>
              <c:delete val="1"/>
            </c:dLbl>
            <c:dLbl>
              <c:idx val="497"/>
              <c:delete val="1"/>
            </c:dLbl>
            <c:dLbl>
              <c:idx val="498"/>
              <c:delete val="1"/>
            </c:dLbl>
            <c:dLbl>
              <c:idx val="499"/>
              <c:delete val="1"/>
            </c:dLbl>
            <c:dLbl>
              <c:idx val="500"/>
              <c:delete val="1"/>
            </c:dLbl>
            <c:dLbl>
              <c:idx val="501"/>
              <c:delete val="1"/>
            </c:dLbl>
            <c:dLbl>
              <c:idx val="502"/>
              <c:delete val="1"/>
            </c:dLbl>
            <c:dLbl>
              <c:idx val="503"/>
              <c:delete val="1"/>
            </c:dLbl>
            <c:dLbl>
              <c:idx val="504"/>
              <c:delete val="1"/>
            </c:dLbl>
            <c:dLbl>
              <c:idx val="505"/>
              <c:delete val="1"/>
            </c:dLbl>
            <c:dLbl>
              <c:idx val="506"/>
              <c:delete val="1"/>
            </c:dLbl>
            <c:dLbl>
              <c:idx val="507"/>
              <c:delete val="1"/>
            </c:dLbl>
            <c:dLbl>
              <c:idx val="508"/>
              <c:delete val="1"/>
            </c:dLbl>
            <c:dLbl>
              <c:idx val="509"/>
              <c:delete val="1"/>
            </c:dLbl>
            <c:dLbl>
              <c:idx val="510"/>
              <c:delete val="1"/>
            </c:dLbl>
            <c:dLbl>
              <c:idx val="511"/>
              <c:delete val="1"/>
            </c:dLbl>
            <c:dLbl>
              <c:idx val="512"/>
              <c:delete val="1"/>
            </c:dLbl>
            <c:dLbl>
              <c:idx val="513"/>
              <c:delete val="1"/>
            </c:dLbl>
            <c:dLbl>
              <c:idx val="514"/>
              <c:delete val="1"/>
            </c:dLbl>
            <c:dLbl>
              <c:idx val="515"/>
              <c:delete val="1"/>
            </c:dLbl>
            <c:dLbl>
              <c:idx val="516"/>
              <c:delete val="1"/>
            </c:dLbl>
            <c:dLbl>
              <c:idx val="517"/>
              <c:delete val="1"/>
            </c:dLbl>
            <c:dLbl>
              <c:idx val="518"/>
              <c:delete val="1"/>
            </c:dLbl>
            <c:dLbl>
              <c:idx val="519"/>
              <c:delete val="1"/>
            </c:dLbl>
            <c:dLbl>
              <c:idx val="520"/>
              <c:delete val="1"/>
            </c:dLbl>
            <c:dLbl>
              <c:idx val="521"/>
              <c:delete val="1"/>
            </c:dLbl>
            <c:dLbl>
              <c:idx val="522"/>
              <c:delete val="1"/>
            </c:dLbl>
            <c:dLbl>
              <c:idx val="523"/>
              <c:delete val="1"/>
            </c:dLbl>
            <c:dLbl>
              <c:idx val="524"/>
              <c:delete val="1"/>
            </c:dLbl>
            <c:dLbl>
              <c:idx val="525"/>
              <c:delete val="1"/>
            </c:dLbl>
            <c:dLbl>
              <c:idx val="526"/>
              <c:delete val="1"/>
            </c:dLbl>
            <c:dLbl>
              <c:idx val="527"/>
              <c:delete val="1"/>
            </c:dLbl>
            <c:dLbl>
              <c:idx val="528"/>
              <c:delete val="1"/>
            </c:dLbl>
            <c:dLbl>
              <c:idx val="529"/>
              <c:delete val="1"/>
            </c:dLbl>
            <c:dLbl>
              <c:idx val="530"/>
              <c:delete val="1"/>
            </c:dLbl>
            <c:dLbl>
              <c:idx val="531"/>
              <c:delete val="1"/>
            </c:dLbl>
            <c:dLbl>
              <c:idx val="532"/>
              <c:delete val="1"/>
            </c:dLbl>
            <c:dLbl>
              <c:idx val="533"/>
              <c:delete val="1"/>
            </c:dLbl>
            <c:dLbl>
              <c:idx val="534"/>
              <c:delete val="1"/>
            </c:dLbl>
            <c:dLbl>
              <c:idx val="535"/>
              <c:delete val="1"/>
            </c:dLbl>
            <c:dLbl>
              <c:idx val="536"/>
              <c:delete val="1"/>
            </c:dLbl>
            <c:dLbl>
              <c:idx val="537"/>
              <c:delete val="1"/>
            </c:dLbl>
            <c:dLbl>
              <c:idx val="538"/>
              <c:delete val="1"/>
            </c:dLbl>
            <c:dLbl>
              <c:idx val="539"/>
              <c:delete val="1"/>
            </c:dLbl>
            <c:dLbl>
              <c:idx val="540"/>
              <c:delete val="1"/>
            </c:dLbl>
            <c:dLbl>
              <c:idx val="541"/>
              <c:delete val="1"/>
            </c:dLbl>
            <c:dLbl>
              <c:idx val="542"/>
              <c:delete val="1"/>
            </c:dLbl>
            <c:dLbl>
              <c:idx val="543"/>
              <c:delete val="1"/>
            </c:dLbl>
            <c:dLbl>
              <c:idx val="544"/>
              <c:delete val="1"/>
            </c:dLbl>
            <c:dLbl>
              <c:idx val="545"/>
              <c:delete val="1"/>
            </c:dLbl>
            <c:dLbl>
              <c:idx val="546"/>
              <c:delete val="1"/>
            </c:dLbl>
            <c:dLbl>
              <c:idx val="547"/>
              <c:delete val="1"/>
            </c:dLbl>
            <c:dLbl>
              <c:idx val="548"/>
              <c:delete val="1"/>
            </c:dLbl>
            <c:dLbl>
              <c:idx val="549"/>
              <c:delete val="1"/>
            </c:dLbl>
            <c:dLbl>
              <c:idx val="550"/>
              <c:delete val="1"/>
            </c:dLbl>
            <c:dLbl>
              <c:idx val="551"/>
              <c:delete val="1"/>
            </c:dLbl>
            <c:dLbl>
              <c:idx val="552"/>
              <c:delete val="1"/>
            </c:dLbl>
            <c:dLbl>
              <c:idx val="553"/>
              <c:delete val="1"/>
            </c:dLbl>
            <c:dLbl>
              <c:idx val="554"/>
              <c:delete val="1"/>
            </c:dLbl>
            <c:dLbl>
              <c:idx val="555"/>
              <c:delete val="1"/>
            </c:dLbl>
            <c:dLbl>
              <c:idx val="556"/>
              <c:delete val="1"/>
            </c:dLbl>
            <c:dLbl>
              <c:idx val="557"/>
              <c:delete val="1"/>
            </c:dLbl>
            <c:dLbl>
              <c:idx val="558"/>
              <c:delete val="1"/>
            </c:dLbl>
            <c:dLbl>
              <c:idx val="559"/>
              <c:delete val="1"/>
            </c:dLbl>
            <c:dLbl>
              <c:idx val="560"/>
              <c:delete val="1"/>
            </c:dLbl>
            <c:dLbl>
              <c:idx val="561"/>
              <c:delete val="1"/>
            </c:dLbl>
            <c:dLbl>
              <c:idx val="562"/>
              <c:delete val="1"/>
            </c:dLbl>
            <c:dLbl>
              <c:idx val="563"/>
              <c:delete val="1"/>
            </c:dLbl>
            <c:dLbl>
              <c:idx val="564"/>
              <c:delete val="1"/>
            </c:dLbl>
            <c:dLbl>
              <c:idx val="565"/>
              <c:delete val="1"/>
            </c:dLbl>
            <c:dLbl>
              <c:idx val="566"/>
              <c:delete val="1"/>
            </c:dLbl>
            <c:dLbl>
              <c:idx val="567"/>
              <c:delete val="1"/>
            </c:dLbl>
            <c:dLbl>
              <c:idx val="568"/>
              <c:delete val="1"/>
            </c:dLbl>
            <c:dLbl>
              <c:idx val="569"/>
              <c:delete val="1"/>
            </c:dLbl>
            <c:dLbl>
              <c:idx val="570"/>
              <c:delete val="1"/>
            </c:dLbl>
            <c:dLbl>
              <c:idx val="571"/>
              <c:delete val="1"/>
            </c:dLbl>
            <c:dLbl>
              <c:idx val="572"/>
              <c:delete val="1"/>
            </c:dLbl>
            <c:dLbl>
              <c:idx val="573"/>
              <c:delete val="1"/>
            </c:dLbl>
            <c:dLbl>
              <c:idx val="574"/>
              <c:delete val="1"/>
            </c:dLbl>
            <c:dLbl>
              <c:idx val="575"/>
              <c:delete val="1"/>
            </c:dLbl>
            <c:dLbl>
              <c:idx val="576"/>
              <c:delete val="1"/>
            </c:dLbl>
            <c:dLbl>
              <c:idx val="577"/>
              <c:delete val="1"/>
            </c:dLbl>
            <c:dLbl>
              <c:idx val="578"/>
              <c:delete val="1"/>
            </c:dLbl>
            <c:dLbl>
              <c:idx val="579"/>
              <c:delete val="1"/>
            </c:dLbl>
            <c:dLbl>
              <c:idx val="580"/>
              <c:delete val="1"/>
            </c:dLbl>
            <c:dLbl>
              <c:idx val="581"/>
              <c:delete val="1"/>
            </c:dLbl>
            <c:dLbl>
              <c:idx val="582"/>
              <c:delete val="1"/>
            </c:dLbl>
            <c:dLbl>
              <c:idx val="583"/>
              <c:delete val="1"/>
            </c:dLbl>
            <c:dLbl>
              <c:idx val="584"/>
              <c:delete val="1"/>
            </c:dLbl>
            <c:dLbl>
              <c:idx val="585"/>
              <c:delete val="1"/>
            </c:dLbl>
            <c:dLbl>
              <c:idx val="586"/>
              <c:delete val="1"/>
            </c:dLbl>
            <c:dLbl>
              <c:idx val="587"/>
              <c:delete val="1"/>
            </c:dLbl>
            <c:dLbl>
              <c:idx val="588"/>
              <c:delete val="1"/>
            </c:dLbl>
            <c:dLbl>
              <c:idx val="589"/>
              <c:delete val="1"/>
            </c:dLbl>
            <c:dLbl>
              <c:idx val="590"/>
              <c:delete val="1"/>
            </c:dLbl>
            <c:dLbl>
              <c:idx val="591"/>
              <c:delete val="1"/>
            </c:dLbl>
            <c:dLbl>
              <c:idx val="592"/>
              <c:delete val="1"/>
            </c:dLbl>
            <c:dLbl>
              <c:idx val="593"/>
              <c:delete val="1"/>
            </c:dLbl>
            <c:dLbl>
              <c:idx val="594"/>
              <c:delete val="1"/>
            </c:dLbl>
            <c:dLbl>
              <c:idx val="595"/>
              <c:delete val="1"/>
            </c:dLbl>
            <c:dLbl>
              <c:idx val="596"/>
              <c:delete val="1"/>
            </c:dLbl>
            <c:dLbl>
              <c:idx val="597"/>
              <c:delete val="1"/>
            </c:dLbl>
            <c:dLbl>
              <c:idx val="598"/>
              <c:delete val="1"/>
            </c:dLbl>
            <c:dLbl>
              <c:idx val="599"/>
              <c:delete val="1"/>
            </c:dLbl>
            <c:dLbl>
              <c:idx val="600"/>
              <c:delete val="1"/>
            </c:dLbl>
            <c:dLbl>
              <c:idx val="601"/>
              <c:delete val="1"/>
            </c:dLbl>
            <c:dLbl>
              <c:idx val="602"/>
              <c:delete val="1"/>
            </c:dLbl>
            <c:dLbl>
              <c:idx val="603"/>
              <c:delete val="1"/>
            </c:dLbl>
            <c:dLbl>
              <c:idx val="604"/>
              <c:delete val="1"/>
            </c:dLbl>
            <c:dLbl>
              <c:idx val="605"/>
              <c:delete val="1"/>
            </c:dLbl>
            <c:dLbl>
              <c:idx val="606"/>
              <c:delete val="1"/>
            </c:dLbl>
            <c:dLbl>
              <c:idx val="607"/>
              <c:delete val="1"/>
            </c:dLbl>
            <c:dLbl>
              <c:idx val="608"/>
              <c:delete val="1"/>
            </c:dLbl>
            <c:dLbl>
              <c:idx val="609"/>
              <c:delete val="1"/>
            </c:dLbl>
            <c:dLbl>
              <c:idx val="610"/>
              <c:delete val="1"/>
            </c:dLbl>
            <c:dLbl>
              <c:idx val="611"/>
              <c:delete val="1"/>
            </c:dLbl>
            <c:dLbl>
              <c:idx val="612"/>
              <c:delete val="1"/>
            </c:dLbl>
            <c:dLbl>
              <c:idx val="613"/>
              <c:delete val="1"/>
            </c:dLbl>
            <c:dLbl>
              <c:idx val="614"/>
              <c:delete val="1"/>
            </c:dLbl>
            <c:dLbl>
              <c:idx val="615"/>
              <c:delete val="1"/>
            </c:dLbl>
            <c:dLbl>
              <c:idx val="616"/>
              <c:delete val="1"/>
            </c:dLbl>
            <c:dLbl>
              <c:idx val="617"/>
              <c:delete val="1"/>
            </c:dLbl>
            <c:dLbl>
              <c:idx val="618"/>
              <c:delete val="1"/>
            </c:dLbl>
            <c:dLbl>
              <c:idx val="619"/>
              <c:delete val="1"/>
            </c:dLbl>
            <c:dLbl>
              <c:idx val="620"/>
              <c:delete val="1"/>
            </c:dLbl>
            <c:dLbl>
              <c:idx val="621"/>
              <c:delete val="1"/>
            </c:dLbl>
            <c:dLbl>
              <c:idx val="622"/>
              <c:delete val="1"/>
            </c:dLbl>
            <c:dLbl>
              <c:idx val="623"/>
              <c:delete val="1"/>
            </c:dLbl>
            <c:dLbl>
              <c:idx val="624"/>
              <c:delete val="1"/>
            </c:dLbl>
            <c:dLbl>
              <c:idx val="625"/>
              <c:delete val="1"/>
            </c:dLbl>
            <c:dLbl>
              <c:idx val="626"/>
              <c:delete val="1"/>
            </c:dLbl>
            <c:dLbl>
              <c:idx val="627"/>
              <c:delete val="1"/>
            </c:dLbl>
            <c:dLbl>
              <c:idx val="628"/>
              <c:delete val="1"/>
            </c:dLbl>
            <c:dLbl>
              <c:idx val="629"/>
              <c:delete val="1"/>
            </c:dLbl>
            <c:dLbl>
              <c:idx val="630"/>
              <c:delete val="1"/>
            </c:dLbl>
            <c:dLbl>
              <c:idx val="631"/>
              <c:delete val="1"/>
            </c:dLbl>
            <c:dLbl>
              <c:idx val="632"/>
              <c:delete val="1"/>
            </c:dLbl>
            <c:dLbl>
              <c:idx val="633"/>
              <c:delete val="1"/>
            </c:dLbl>
            <c:dLbl>
              <c:idx val="634"/>
              <c:delete val="1"/>
            </c:dLbl>
            <c:dLbl>
              <c:idx val="635"/>
              <c:delete val="1"/>
            </c:dLbl>
            <c:dLbl>
              <c:idx val="636"/>
              <c:delete val="1"/>
            </c:dLbl>
            <c:dLbl>
              <c:idx val="637"/>
              <c:delete val="1"/>
            </c:dLbl>
            <c:dLbl>
              <c:idx val="638"/>
              <c:delete val="1"/>
            </c:dLbl>
            <c:dLbl>
              <c:idx val="639"/>
              <c:delete val="1"/>
            </c:dLbl>
            <c:dLbl>
              <c:idx val="640"/>
              <c:delete val="1"/>
            </c:dLbl>
            <c:dLbl>
              <c:idx val="641"/>
              <c:delete val="1"/>
            </c:dLbl>
            <c:dLbl>
              <c:idx val="642"/>
              <c:delete val="1"/>
            </c:dLbl>
            <c:dLbl>
              <c:idx val="643"/>
              <c:delete val="1"/>
            </c:dLbl>
            <c:dLbl>
              <c:idx val="644"/>
              <c:delete val="1"/>
            </c:dLbl>
            <c:dLbl>
              <c:idx val="645"/>
              <c:delete val="1"/>
            </c:dLbl>
            <c:dLbl>
              <c:idx val="646"/>
              <c:delete val="1"/>
            </c:dLbl>
            <c:dLbl>
              <c:idx val="647"/>
              <c:delete val="1"/>
            </c:dLbl>
            <c:dLbl>
              <c:idx val="648"/>
              <c:delete val="1"/>
            </c:dLbl>
            <c:dLbl>
              <c:idx val="649"/>
              <c:delete val="1"/>
            </c:dLbl>
            <c:dLbl>
              <c:idx val="650"/>
              <c:delete val="1"/>
            </c:dLbl>
            <c:dLbl>
              <c:idx val="651"/>
              <c:delete val="1"/>
            </c:dLbl>
            <c:dLbl>
              <c:idx val="652"/>
              <c:delete val="1"/>
            </c:dLbl>
            <c:dLbl>
              <c:idx val="653"/>
              <c:delete val="1"/>
            </c:dLbl>
            <c:dLbl>
              <c:idx val="654"/>
              <c:delete val="1"/>
            </c:dLbl>
            <c:dLbl>
              <c:idx val="655"/>
              <c:delete val="1"/>
            </c:dLbl>
            <c:dLbl>
              <c:idx val="656"/>
              <c:delete val="1"/>
            </c:dLbl>
            <c:dLbl>
              <c:idx val="657"/>
              <c:delete val="1"/>
            </c:dLbl>
            <c:dLbl>
              <c:idx val="658"/>
              <c:delete val="1"/>
            </c:dLbl>
            <c:dLbl>
              <c:idx val="659"/>
              <c:delete val="1"/>
            </c:dLbl>
            <c:dLbl>
              <c:idx val="660"/>
              <c:delete val="1"/>
            </c:dLbl>
            <c:dLbl>
              <c:idx val="661"/>
              <c:delete val="1"/>
            </c:dLbl>
            <c:dLbl>
              <c:idx val="662"/>
              <c:delete val="1"/>
            </c:dLbl>
            <c:dLbl>
              <c:idx val="663"/>
              <c:delete val="1"/>
            </c:dLbl>
            <c:dLbl>
              <c:idx val="664"/>
              <c:delete val="1"/>
            </c:dLbl>
            <c:dLbl>
              <c:idx val="665"/>
              <c:delete val="1"/>
            </c:dLbl>
            <c:dLbl>
              <c:idx val="666"/>
              <c:delete val="1"/>
            </c:dLbl>
            <c:dLbl>
              <c:idx val="667"/>
              <c:delete val="1"/>
            </c:dLbl>
            <c:dLbl>
              <c:idx val="668"/>
              <c:delete val="1"/>
            </c:dLbl>
            <c:dLbl>
              <c:idx val="669"/>
              <c:layout>
                <c:manualLayout>
                  <c:x val="-0.026456514447965"/>
                  <c:y val="-0.063688911108642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ad1cb0dc-f96b-40f6-a8ec-923836b5a626}" type="VALUE">
                      <a:t>[VALUE]</a:t>
                    </a:fld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TW" sz="1200" b="1" i="0" u="none" strike="noStrike" kern="1200" baseline="0">
                      <a:solidFill>
                        <a:schemeClr val="tx2"/>
                      </a:solidFill>
                      <a:latin typeface="+mj-ea"/>
                      <a:ea typeface="+mj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TW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yyyy/m/d</c:formatCode>
                <c:ptCount val="670"/>
                <c:pt idx="0" c:formatCode="yyyy/m/d">
                  <c:v>44928</c:v>
                </c:pt>
                <c:pt idx="1" c:formatCode="yyyy/m/d">
                  <c:v>44929</c:v>
                </c:pt>
                <c:pt idx="2" c:formatCode="yyyy/m/d">
                  <c:v>44930</c:v>
                </c:pt>
                <c:pt idx="3" c:formatCode="yyyy/m/d">
                  <c:v>44931</c:v>
                </c:pt>
                <c:pt idx="4" c:formatCode="yyyy/m/d">
                  <c:v>44932</c:v>
                </c:pt>
                <c:pt idx="5" c:formatCode="yyyy/m/d">
                  <c:v>44935</c:v>
                </c:pt>
                <c:pt idx="6" c:formatCode="yyyy/m/d">
                  <c:v>44936</c:v>
                </c:pt>
                <c:pt idx="7" c:formatCode="yyyy/m/d">
                  <c:v>44937</c:v>
                </c:pt>
                <c:pt idx="8" c:formatCode="yyyy/m/d">
                  <c:v>44938</c:v>
                </c:pt>
                <c:pt idx="9" c:formatCode="yyyy/m/d">
                  <c:v>44939</c:v>
                </c:pt>
                <c:pt idx="10" c:formatCode="yyyy/m/d">
                  <c:v>44942</c:v>
                </c:pt>
                <c:pt idx="11" c:formatCode="yyyy/m/d">
                  <c:v>44943</c:v>
                </c:pt>
                <c:pt idx="12" c:formatCode="yyyy/m/d">
                  <c:v>44944</c:v>
                </c:pt>
                <c:pt idx="13" c:formatCode="yyyy/m/d">
                  <c:v>44945</c:v>
                </c:pt>
                <c:pt idx="14" c:formatCode="yyyy/m/d">
                  <c:v>44946</c:v>
                </c:pt>
                <c:pt idx="15" c:formatCode="yyyy/m/d">
                  <c:v>44949</c:v>
                </c:pt>
                <c:pt idx="16" c:formatCode="yyyy/m/d">
                  <c:v>44950</c:v>
                </c:pt>
                <c:pt idx="17" c:formatCode="yyyy/m/d">
                  <c:v>44951</c:v>
                </c:pt>
                <c:pt idx="18" c:formatCode="yyyy/m/d">
                  <c:v>44952</c:v>
                </c:pt>
                <c:pt idx="19" c:formatCode="yyyy/m/d">
                  <c:v>44953</c:v>
                </c:pt>
                <c:pt idx="20" c:formatCode="yyyy/m/d">
                  <c:v>44956</c:v>
                </c:pt>
                <c:pt idx="21" c:formatCode="yyyy/m/d">
                  <c:v>44957</c:v>
                </c:pt>
                <c:pt idx="22" c:formatCode="yyyy/m/d">
                  <c:v>44958</c:v>
                </c:pt>
                <c:pt idx="23" c:formatCode="yyyy/m/d">
                  <c:v>44959</c:v>
                </c:pt>
                <c:pt idx="24" c:formatCode="yyyy/m/d">
                  <c:v>44960</c:v>
                </c:pt>
                <c:pt idx="25" c:formatCode="yyyy/m/d">
                  <c:v>44963</c:v>
                </c:pt>
                <c:pt idx="26" c:formatCode="yyyy/m/d">
                  <c:v>44964</c:v>
                </c:pt>
                <c:pt idx="27" c:formatCode="yyyy/m/d">
                  <c:v>44965</c:v>
                </c:pt>
                <c:pt idx="28" c:formatCode="yyyy/m/d">
                  <c:v>44966</c:v>
                </c:pt>
                <c:pt idx="29" c:formatCode="yyyy/m/d">
                  <c:v>44967</c:v>
                </c:pt>
                <c:pt idx="30" c:formatCode="yyyy/m/d">
                  <c:v>44970</c:v>
                </c:pt>
                <c:pt idx="31" c:formatCode="yyyy/m/d">
                  <c:v>44971</c:v>
                </c:pt>
                <c:pt idx="32" c:formatCode="yyyy/m/d">
                  <c:v>44972</c:v>
                </c:pt>
                <c:pt idx="33" c:formatCode="yyyy/m/d">
                  <c:v>44973</c:v>
                </c:pt>
                <c:pt idx="34" c:formatCode="yyyy/m/d">
                  <c:v>44974</c:v>
                </c:pt>
                <c:pt idx="35" c:formatCode="yyyy/m/d">
                  <c:v>44977</c:v>
                </c:pt>
                <c:pt idx="36" c:formatCode="yyyy/m/d">
                  <c:v>44978</c:v>
                </c:pt>
                <c:pt idx="37" c:formatCode="yyyy/m/d">
                  <c:v>44979</c:v>
                </c:pt>
                <c:pt idx="38" c:formatCode="yyyy/m/d">
                  <c:v>44980</c:v>
                </c:pt>
                <c:pt idx="39" c:formatCode="yyyy/m/d">
                  <c:v>44981</c:v>
                </c:pt>
                <c:pt idx="40" c:formatCode="yyyy/m/d">
                  <c:v>44984</c:v>
                </c:pt>
                <c:pt idx="41" c:formatCode="yyyy/m/d">
                  <c:v>44985</c:v>
                </c:pt>
                <c:pt idx="42" c:formatCode="yyyy/m/d">
                  <c:v>44986</c:v>
                </c:pt>
                <c:pt idx="43" c:formatCode="yyyy/m/d">
                  <c:v>44987</c:v>
                </c:pt>
                <c:pt idx="44" c:formatCode="yyyy/m/d">
                  <c:v>44988</c:v>
                </c:pt>
                <c:pt idx="45" c:formatCode="yyyy/m/d">
                  <c:v>44991</c:v>
                </c:pt>
                <c:pt idx="46" c:formatCode="yyyy/m/d">
                  <c:v>44992</c:v>
                </c:pt>
                <c:pt idx="47" c:formatCode="yyyy/m/d">
                  <c:v>44993</c:v>
                </c:pt>
                <c:pt idx="48" c:formatCode="yyyy/m/d">
                  <c:v>44994</c:v>
                </c:pt>
                <c:pt idx="49" c:formatCode="yyyy/m/d">
                  <c:v>44995</c:v>
                </c:pt>
                <c:pt idx="50" c:formatCode="yyyy/m/d">
                  <c:v>44998</c:v>
                </c:pt>
                <c:pt idx="51" c:formatCode="yyyy/m/d">
                  <c:v>44999</c:v>
                </c:pt>
                <c:pt idx="52" c:formatCode="yyyy/m/d">
                  <c:v>45000</c:v>
                </c:pt>
                <c:pt idx="53" c:formatCode="yyyy/m/d">
                  <c:v>45001</c:v>
                </c:pt>
                <c:pt idx="54" c:formatCode="yyyy/m/d">
                  <c:v>45002</c:v>
                </c:pt>
                <c:pt idx="55" c:formatCode="yyyy/m/d">
                  <c:v>45005</c:v>
                </c:pt>
                <c:pt idx="56" c:formatCode="yyyy/m/d">
                  <c:v>45006</c:v>
                </c:pt>
                <c:pt idx="57" c:formatCode="yyyy/m/d">
                  <c:v>45007</c:v>
                </c:pt>
                <c:pt idx="58" c:formatCode="yyyy/m/d">
                  <c:v>45008</c:v>
                </c:pt>
                <c:pt idx="59" c:formatCode="yyyy/m/d">
                  <c:v>45009</c:v>
                </c:pt>
                <c:pt idx="60" c:formatCode="yyyy/m/d">
                  <c:v>45012</c:v>
                </c:pt>
                <c:pt idx="61" c:formatCode="yyyy/m/d">
                  <c:v>45013</c:v>
                </c:pt>
                <c:pt idx="62" c:formatCode="yyyy/m/d">
                  <c:v>45014</c:v>
                </c:pt>
                <c:pt idx="63" c:formatCode="yyyy/m/d">
                  <c:v>45015</c:v>
                </c:pt>
                <c:pt idx="64" c:formatCode="yyyy/m/d">
                  <c:v>45016</c:v>
                </c:pt>
                <c:pt idx="65" c:formatCode="yyyy/m/d">
                  <c:v>45019</c:v>
                </c:pt>
                <c:pt idx="66" c:formatCode="yyyy/m/d">
                  <c:v>45020</c:v>
                </c:pt>
                <c:pt idx="67" c:formatCode="yyyy/m/d">
                  <c:v>45021</c:v>
                </c:pt>
                <c:pt idx="68" c:formatCode="yyyy/m/d">
                  <c:v>45022</c:v>
                </c:pt>
                <c:pt idx="69" c:formatCode="yyyy/m/d">
                  <c:v>45023</c:v>
                </c:pt>
                <c:pt idx="70" c:formatCode="yyyy/m/d">
                  <c:v>45026</c:v>
                </c:pt>
                <c:pt idx="71" c:formatCode="yyyy/m/d">
                  <c:v>45027</c:v>
                </c:pt>
                <c:pt idx="72" c:formatCode="yyyy/m/d">
                  <c:v>45028</c:v>
                </c:pt>
                <c:pt idx="73" c:formatCode="yyyy/m/d">
                  <c:v>45029</c:v>
                </c:pt>
                <c:pt idx="74" c:formatCode="yyyy/m/d">
                  <c:v>45030</c:v>
                </c:pt>
                <c:pt idx="75" c:formatCode="yyyy/m/d">
                  <c:v>45033</c:v>
                </c:pt>
                <c:pt idx="76" c:formatCode="yyyy/m/d">
                  <c:v>45034</c:v>
                </c:pt>
                <c:pt idx="77" c:formatCode="yyyy/m/d">
                  <c:v>45035</c:v>
                </c:pt>
                <c:pt idx="78" c:formatCode="yyyy/m/d">
                  <c:v>45036</c:v>
                </c:pt>
                <c:pt idx="79" c:formatCode="yyyy/m/d">
                  <c:v>45037</c:v>
                </c:pt>
                <c:pt idx="80" c:formatCode="yyyy/m/d">
                  <c:v>45040</c:v>
                </c:pt>
                <c:pt idx="81" c:formatCode="yyyy/m/d">
                  <c:v>45041</c:v>
                </c:pt>
                <c:pt idx="82" c:formatCode="yyyy/m/d">
                  <c:v>45042</c:v>
                </c:pt>
                <c:pt idx="83" c:formatCode="yyyy/m/d">
                  <c:v>45043</c:v>
                </c:pt>
                <c:pt idx="84" c:formatCode="yyyy/m/d">
                  <c:v>45044</c:v>
                </c:pt>
                <c:pt idx="85" c:formatCode="yyyy/m/d">
                  <c:v>45047</c:v>
                </c:pt>
                <c:pt idx="86" c:formatCode="yyyy/m/d">
                  <c:v>45048</c:v>
                </c:pt>
                <c:pt idx="87" c:formatCode="yyyy/m/d">
                  <c:v>45049</c:v>
                </c:pt>
                <c:pt idx="88" c:formatCode="yyyy/m/d">
                  <c:v>45050</c:v>
                </c:pt>
                <c:pt idx="89" c:formatCode="yyyy/m/d">
                  <c:v>45051</c:v>
                </c:pt>
                <c:pt idx="90" c:formatCode="yyyy/m/d">
                  <c:v>45054</c:v>
                </c:pt>
                <c:pt idx="91" c:formatCode="yyyy/m/d">
                  <c:v>45055</c:v>
                </c:pt>
                <c:pt idx="92" c:formatCode="yyyy/m/d">
                  <c:v>45056</c:v>
                </c:pt>
                <c:pt idx="93" c:formatCode="yyyy/m/d">
                  <c:v>45057</c:v>
                </c:pt>
                <c:pt idx="94" c:formatCode="yyyy/m/d">
                  <c:v>45058</c:v>
                </c:pt>
                <c:pt idx="95" c:formatCode="yyyy/m/d">
                  <c:v>45061</c:v>
                </c:pt>
                <c:pt idx="96" c:formatCode="yyyy/m/d">
                  <c:v>45062</c:v>
                </c:pt>
                <c:pt idx="97" c:formatCode="yyyy/m/d">
                  <c:v>45063</c:v>
                </c:pt>
                <c:pt idx="98" c:formatCode="yyyy/m/d">
                  <c:v>45064</c:v>
                </c:pt>
                <c:pt idx="99" c:formatCode="yyyy/m/d">
                  <c:v>45065</c:v>
                </c:pt>
                <c:pt idx="100" c:formatCode="yyyy/m/d">
                  <c:v>45068</c:v>
                </c:pt>
                <c:pt idx="101" c:formatCode="yyyy/m/d">
                  <c:v>45069</c:v>
                </c:pt>
                <c:pt idx="102" c:formatCode="yyyy/m/d">
                  <c:v>45070</c:v>
                </c:pt>
                <c:pt idx="103" c:formatCode="yyyy/m/d">
                  <c:v>45071</c:v>
                </c:pt>
                <c:pt idx="104" c:formatCode="yyyy/m/d">
                  <c:v>45072</c:v>
                </c:pt>
                <c:pt idx="105" c:formatCode="yyyy/m/d">
                  <c:v>45075</c:v>
                </c:pt>
                <c:pt idx="106" c:formatCode="yyyy/m/d">
                  <c:v>45076</c:v>
                </c:pt>
                <c:pt idx="107" c:formatCode="yyyy/m/d">
                  <c:v>45077</c:v>
                </c:pt>
                <c:pt idx="108" c:formatCode="yyyy/m/d">
                  <c:v>45078</c:v>
                </c:pt>
                <c:pt idx="109" c:formatCode="yyyy/m/d">
                  <c:v>45079</c:v>
                </c:pt>
                <c:pt idx="110" c:formatCode="yyyy/m/d">
                  <c:v>45082</c:v>
                </c:pt>
                <c:pt idx="111" c:formatCode="yyyy/m/d">
                  <c:v>45083</c:v>
                </c:pt>
                <c:pt idx="112" c:formatCode="yyyy/m/d">
                  <c:v>45084</c:v>
                </c:pt>
                <c:pt idx="113" c:formatCode="yyyy/m/d">
                  <c:v>45085</c:v>
                </c:pt>
                <c:pt idx="114" c:formatCode="yyyy/m/d">
                  <c:v>45086</c:v>
                </c:pt>
                <c:pt idx="115" c:formatCode="yyyy/m/d">
                  <c:v>45089</c:v>
                </c:pt>
                <c:pt idx="116" c:formatCode="yyyy/m/d">
                  <c:v>45090</c:v>
                </c:pt>
                <c:pt idx="117" c:formatCode="yyyy/m/d">
                  <c:v>45091</c:v>
                </c:pt>
                <c:pt idx="118" c:formatCode="yyyy/m/d">
                  <c:v>45092</c:v>
                </c:pt>
                <c:pt idx="119" c:formatCode="yyyy/m/d">
                  <c:v>45093</c:v>
                </c:pt>
                <c:pt idx="120" c:formatCode="yyyy/m/d">
                  <c:v>45096</c:v>
                </c:pt>
                <c:pt idx="121" c:formatCode="yyyy/m/d">
                  <c:v>45097</c:v>
                </c:pt>
                <c:pt idx="122" c:formatCode="yyyy/m/d">
                  <c:v>45098</c:v>
                </c:pt>
                <c:pt idx="123" c:formatCode="yyyy/m/d">
                  <c:v>45099</c:v>
                </c:pt>
                <c:pt idx="124" c:formatCode="yyyy/m/d">
                  <c:v>45100</c:v>
                </c:pt>
                <c:pt idx="125" c:formatCode="yyyy/m/d">
                  <c:v>45103</c:v>
                </c:pt>
                <c:pt idx="126" c:formatCode="yyyy/m/d">
                  <c:v>45104</c:v>
                </c:pt>
                <c:pt idx="127" c:formatCode="yyyy/m/d">
                  <c:v>45105</c:v>
                </c:pt>
                <c:pt idx="128" c:formatCode="yyyy/m/d">
                  <c:v>45106</c:v>
                </c:pt>
                <c:pt idx="129" c:formatCode="yyyy/m/d">
                  <c:v>45107</c:v>
                </c:pt>
                <c:pt idx="130" c:formatCode="yyyy/m/d">
                  <c:v>45110</c:v>
                </c:pt>
                <c:pt idx="131" c:formatCode="yyyy/m/d">
                  <c:v>45111</c:v>
                </c:pt>
                <c:pt idx="132" c:formatCode="yyyy/m/d">
                  <c:v>45112</c:v>
                </c:pt>
                <c:pt idx="133" c:formatCode="yyyy/m/d">
                  <c:v>45113</c:v>
                </c:pt>
                <c:pt idx="134" c:formatCode="yyyy/m/d">
                  <c:v>45114</c:v>
                </c:pt>
                <c:pt idx="135" c:formatCode="yyyy/m/d">
                  <c:v>45117</c:v>
                </c:pt>
                <c:pt idx="136" c:formatCode="yyyy/m/d">
                  <c:v>45118</c:v>
                </c:pt>
                <c:pt idx="137" c:formatCode="yyyy/m/d">
                  <c:v>45119</c:v>
                </c:pt>
                <c:pt idx="138" c:formatCode="yyyy/m/d">
                  <c:v>45120</c:v>
                </c:pt>
                <c:pt idx="139" c:formatCode="yyyy/m/d">
                  <c:v>45121</c:v>
                </c:pt>
                <c:pt idx="140" c:formatCode="yyyy/m/d">
                  <c:v>45124</c:v>
                </c:pt>
                <c:pt idx="141" c:formatCode="yyyy/m/d">
                  <c:v>45125</c:v>
                </c:pt>
                <c:pt idx="142" c:formatCode="yyyy/m/d">
                  <c:v>45126</c:v>
                </c:pt>
                <c:pt idx="143" c:formatCode="yyyy/m/d">
                  <c:v>45127</c:v>
                </c:pt>
                <c:pt idx="144" c:formatCode="yyyy/m/d">
                  <c:v>45128</c:v>
                </c:pt>
                <c:pt idx="145" c:formatCode="yyyy/m/d">
                  <c:v>45131</c:v>
                </c:pt>
                <c:pt idx="146" c:formatCode="yyyy/m/d">
                  <c:v>45132</c:v>
                </c:pt>
                <c:pt idx="147" c:formatCode="yyyy/m/d">
                  <c:v>45133</c:v>
                </c:pt>
                <c:pt idx="148" c:formatCode="yyyy/m/d">
                  <c:v>45134</c:v>
                </c:pt>
                <c:pt idx="149" c:formatCode="yyyy/m/d">
                  <c:v>45135</c:v>
                </c:pt>
                <c:pt idx="150" c:formatCode="yyyy/m/d">
                  <c:v>45138</c:v>
                </c:pt>
                <c:pt idx="151" c:formatCode="yyyy/m/d">
                  <c:v>45139</c:v>
                </c:pt>
                <c:pt idx="152" c:formatCode="yyyy/m/d">
                  <c:v>45140</c:v>
                </c:pt>
                <c:pt idx="153" c:formatCode="yyyy/m/d">
                  <c:v>45141</c:v>
                </c:pt>
                <c:pt idx="154" c:formatCode="yyyy/m/d">
                  <c:v>45142</c:v>
                </c:pt>
                <c:pt idx="155" c:formatCode="yyyy/m/d">
                  <c:v>45145</c:v>
                </c:pt>
                <c:pt idx="156" c:formatCode="yyyy/m/d">
                  <c:v>45146</c:v>
                </c:pt>
                <c:pt idx="157" c:formatCode="yyyy/m/d">
                  <c:v>45147</c:v>
                </c:pt>
                <c:pt idx="158" c:formatCode="yyyy/m/d">
                  <c:v>45148</c:v>
                </c:pt>
                <c:pt idx="159" c:formatCode="yyyy/m/d">
                  <c:v>45149</c:v>
                </c:pt>
                <c:pt idx="160" c:formatCode="yyyy/m/d">
                  <c:v>45152</c:v>
                </c:pt>
                <c:pt idx="161" c:formatCode="yyyy/m/d">
                  <c:v>45153</c:v>
                </c:pt>
                <c:pt idx="162" c:formatCode="yyyy/m/d">
                  <c:v>45154</c:v>
                </c:pt>
                <c:pt idx="163" c:formatCode="yyyy/m/d">
                  <c:v>45155</c:v>
                </c:pt>
                <c:pt idx="164" c:formatCode="yyyy/m/d">
                  <c:v>45156</c:v>
                </c:pt>
                <c:pt idx="165" c:formatCode="yyyy/m/d">
                  <c:v>45159</c:v>
                </c:pt>
                <c:pt idx="166" c:formatCode="yyyy/m/d">
                  <c:v>45160</c:v>
                </c:pt>
                <c:pt idx="167" c:formatCode="yyyy/m/d">
                  <c:v>45161</c:v>
                </c:pt>
                <c:pt idx="168" c:formatCode="yyyy/m/d">
                  <c:v>45162</c:v>
                </c:pt>
                <c:pt idx="169" c:formatCode="yyyy/m/d">
                  <c:v>45163</c:v>
                </c:pt>
                <c:pt idx="170" c:formatCode="yyyy/m/d">
                  <c:v>45166</c:v>
                </c:pt>
                <c:pt idx="171" c:formatCode="yyyy/m/d">
                  <c:v>45167</c:v>
                </c:pt>
                <c:pt idx="172" c:formatCode="yyyy/m/d">
                  <c:v>45168</c:v>
                </c:pt>
                <c:pt idx="173" c:formatCode="yyyy/m/d">
                  <c:v>45169</c:v>
                </c:pt>
                <c:pt idx="174" c:formatCode="yyyy/m/d">
                  <c:v>45170</c:v>
                </c:pt>
                <c:pt idx="175" c:formatCode="yyyy/m/d">
                  <c:v>45173</c:v>
                </c:pt>
                <c:pt idx="176" c:formatCode="yyyy/m/d">
                  <c:v>45174</c:v>
                </c:pt>
                <c:pt idx="177" c:formatCode="yyyy/m/d">
                  <c:v>45175</c:v>
                </c:pt>
                <c:pt idx="178" c:formatCode="yyyy/m/d">
                  <c:v>45176</c:v>
                </c:pt>
                <c:pt idx="179" c:formatCode="yyyy/m/d">
                  <c:v>45177</c:v>
                </c:pt>
                <c:pt idx="180" c:formatCode="yyyy/m/d">
                  <c:v>45180</c:v>
                </c:pt>
                <c:pt idx="181" c:formatCode="yyyy/m/d">
                  <c:v>45181</c:v>
                </c:pt>
                <c:pt idx="182" c:formatCode="yyyy/m/d">
                  <c:v>45182</c:v>
                </c:pt>
                <c:pt idx="183" c:formatCode="yyyy/m/d">
                  <c:v>45183</c:v>
                </c:pt>
                <c:pt idx="184" c:formatCode="yyyy/m/d">
                  <c:v>45184</c:v>
                </c:pt>
                <c:pt idx="185" c:formatCode="yyyy/m/d">
                  <c:v>45187</c:v>
                </c:pt>
                <c:pt idx="186" c:formatCode="yyyy/m/d">
                  <c:v>45188</c:v>
                </c:pt>
                <c:pt idx="187" c:formatCode="yyyy/m/d">
                  <c:v>45189</c:v>
                </c:pt>
                <c:pt idx="188" c:formatCode="yyyy/m/d">
                  <c:v>45190</c:v>
                </c:pt>
                <c:pt idx="189" c:formatCode="yyyy/m/d">
                  <c:v>45191</c:v>
                </c:pt>
                <c:pt idx="190" c:formatCode="yyyy/m/d">
                  <c:v>45194</c:v>
                </c:pt>
                <c:pt idx="191" c:formatCode="yyyy/m/d">
                  <c:v>45195</c:v>
                </c:pt>
                <c:pt idx="192" c:formatCode="yyyy/m/d">
                  <c:v>45196</c:v>
                </c:pt>
                <c:pt idx="193" c:formatCode="yyyy/m/d">
                  <c:v>45197</c:v>
                </c:pt>
                <c:pt idx="194" c:formatCode="yyyy/m/d">
                  <c:v>45198</c:v>
                </c:pt>
                <c:pt idx="195" c:formatCode="yyyy/m/d">
                  <c:v>45201</c:v>
                </c:pt>
                <c:pt idx="196" c:formatCode="yyyy/m/d">
                  <c:v>45202</c:v>
                </c:pt>
                <c:pt idx="197" c:formatCode="yyyy/m/d">
                  <c:v>45203</c:v>
                </c:pt>
                <c:pt idx="198" c:formatCode="yyyy/m/d">
                  <c:v>45204</c:v>
                </c:pt>
                <c:pt idx="199" c:formatCode="yyyy/m/d">
                  <c:v>45205</c:v>
                </c:pt>
                <c:pt idx="200" c:formatCode="yyyy/m/d">
                  <c:v>45208</c:v>
                </c:pt>
                <c:pt idx="201" c:formatCode="yyyy/m/d">
                  <c:v>45209</c:v>
                </c:pt>
                <c:pt idx="202" c:formatCode="yyyy/m/d">
                  <c:v>45210</c:v>
                </c:pt>
                <c:pt idx="203" c:formatCode="yyyy/m/d">
                  <c:v>45211</c:v>
                </c:pt>
                <c:pt idx="204" c:formatCode="yyyy/m/d">
                  <c:v>45212</c:v>
                </c:pt>
                <c:pt idx="205" c:formatCode="yyyy/m/d">
                  <c:v>45215</c:v>
                </c:pt>
                <c:pt idx="206" c:formatCode="yyyy/m/d">
                  <c:v>45216</c:v>
                </c:pt>
                <c:pt idx="207" c:formatCode="yyyy/m/d">
                  <c:v>45217</c:v>
                </c:pt>
                <c:pt idx="208" c:formatCode="yyyy/m/d">
                  <c:v>45218</c:v>
                </c:pt>
                <c:pt idx="209" c:formatCode="yyyy/m/d">
                  <c:v>45219</c:v>
                </c:pt>
                <c:pt idx="210" c:formatCode="yyyy/m/d">
                  <c:v>45222</c:v>
                </c:pt>
                <c:pt idx="211" c:formatCode="yyyy/m/d">
                  <c:v>45223</c:v>
                </c:pt>
                <c:pt idx="212" c:formatCode="yyyy/m/d">
                  <c:v>45224</c:v>
                </c:pt>
                <c:pt idx="213" c:formatCode="yyyy/m/d">
                  <c:v>45225</c:v>
                </c:pt>
                <c:pt idx="214" c:formatCode="yyyy/m/d">
                  <c:v>45226</c:v>
                </c:pt>
                <c:pt idx="215" c:formatCode="yyyy/m/d">
                  <c:v>45229</c:v>
                </c:pt>
                <c:pt idx="216" c:formatCode="yyyy/m/d">
                  <c:v>45230</c:v>
                </c:pt>
                <c:pt idx="217" c:formatCode="yyyy/m/d">
                  <c:v>45231</c:v>
                </c:pt>
                <c:pt idx="218" c:formatCode="yyyy/m/d">
                  <c:v>45232</c:v>
                </c:pt>
                <c:pt idx="219" c:formatCode="yyyy/m/d">
                  <c:v>45233</c:v>
                </c:pt>
                <c:pt idx="220" c:formatCode="yyyy/m/d">
                  <c:v>45236</c:v>
                </c:pt>
                <c:pt idx="221" c:formatCode="yyyy/m/d">
                  <c:v>45237</c:v>
                </c:pt>
                <c:pt idx="222" c:formatCode="yyyy/m/d">
                  <c:v>45238</c:v>
                </c:pt>
                <c:pt idx="223" c:formatCode="yyyy/m/d">
                  <c:v>45239</c:v>
                </c:pt>
                <c:pt idx="224" c:formatCode="yyyy/m/d">
                  <c:v>45240</c:v>
                </c:pt>
                <c:pt idx="225" c:formatCode="yyyy/m/d">
                  <c:v>45243</c:v>
                </c:pt>
                <c:pt idx="226" c:formatCode="yyyy/m/d">
                  <c:v>45244</c:v>
                </c:pt>
                <c:pt idx="227" c:formatCode="yyyy/m/d">
                  <c:v>45245</c:v>
                </c:pt>
                <c:pt idx="228" c:formatCode="yyyy/m/d">
                  <c:v>45246</c:v>
                </c:pt>
                <c:pt idx="229" c:formatCode="yyyy/m/d">
                  <c:v>45247</c:v>
                </c:pt>
                <c:pt idx="230" c:formatCode="yyyy/m/d">
                  <c:v>45250</c:v>
                </c:pt>
                <c:pt idx="231" c:formatCode="yyyy/m/d">
                  <c:v>45251</c:v>
                </c:pt>
                <c:pt idx="232" c:formatCode="yyyy/m/d">
                  <c:v>45252</c:v>
                </c:pt>
                <c:pt idx="233" c:formatCode="yyyy/m/d">
                  <c:v>45253</c:v>
                </c:pt>
                <c:pt idx="234" c:formatCode="yyyy/m/d">
                  <c:v>45254</c:v>
                </c:pt>
                <c:pt idx="235" c:formatCode="yyyy/m/d">
                  <c:v>45257</c:v>
                </c:pt>
                <c:pt idx="236" c:formatCode="yyyy/m/d">
                  <c:v>45258</c:v>
                </c:pt>
                <c:pt idx="237" c:formatCode="yyyy/m/d">
                  <c:v>45259</c:v>
                </c:pt>
                <c:pt idx="238" c:formatCode="yyyy/m/d">
                  <c:v>45260</c:v>
                </c:pt>
                <c:pt idx="239" c:formatCode="yyyy/m/d">
                  <c:v>45261</c:v>
                </c:pt>
                <c:pt idx="240" c:formatCode="yyyy/m/d">
                  <c:v>45264</c:v>
                </c:pt>
                <c:pt idx="241" c:formatCode="yyyy/m/d">
                  <c:v>45265</c:v>
                </c:pt>
                <c:pt idx="242" c:formatCode="yyyy/m/d">
                  <c:v>45266</c:v>
                </c:pt>
                <c:pt idx="243" c:formatCode="yyyy/m/d">
                  <c:v>45267</c:v>
                </c:pt>
                <c:pt idx="244" c:formatCode="yyyy/m/d">
                  <c:v>45268</c:v>
                </c:pt>
                <c:pt idx="245" c:formatCode="yyyy/m/d">
                  <c:v>45271</c:v>
                </c:pt>
                <c:pt idx="246" c:formatCode="yyyy/m/d">
                  <c:v>45272</c:v>
                </c:pt>
                <c:pt idx="247" c:formatCode="yyyy/m/d">
                  <c:v>45273</c:v>
                </c:pt>
                <c:pt idx="248" c:formatCode="yyyy/m/d">
                  <c:v>45274</c:v>
                </c:pt>
                <c:pt idx="249" c:formatCode="yyyy/m/d">
                  <c:v>45275</c:v>
                </c:pt>
                <c:pt idx="250" c:formatCode="yyyy/m/d">
                  <c:v>45278</c:v>
                </c:pt>
                <c:pt idx="251" c:formatCode="yyyy/m/d">
                  <c:v>45279</c:v>
                </c:pt>
                <c:pt idx="252" c:formatCode="yyyy/m/d">
                  <c:v>45280</c:v>
                </c:pt>
                <c:pt idx="253" c:formatCode="yyyy/m/d">
                  <c:v>45281</c:v>
                </c:pt>
                <c:pt idx="254" c:formatCode="yyyy/m/d">
                  <c:v>45282</c:v>
                </c:pt>
                <c:pt idx="255" c:formatCode="yyyy/m/d">
                  <c:v>45285</c:v>
                </c:pt>
                <c:pt idx="256" c:formatCode="yyyy/m/d">
                  <c:v>45286</c:v>
                </c:pt>
                <c:pt idx="257" c:formatCode="yyyy/m/d">
                  <c:v>45287</c:v>
                </c:pt>
                <c:pt idx="258" c:formatCode="yyyy/m/d">
                  <c:v>45288</c:v>
                </c:pt>
                <c:pt idx="259" c:formatCode="yyyy/m/d">
                  <c:v>45289</c:v>
                </c:pt>
                <c:pt idx="260" c:formatCode="yyyy/m/d">
                  <c:v>45292</c:v>
                </c:pt>
                <c:pt idx="261" c:formatCode="yyyy/m/d">
                  <c:v>45293</c:v>
                </c:pt>
                <c:pt idx="262" c:formatCode="yyyy/m/d">
                  <c:v>45294</c:v>
                </c:pt>
                <c:pt idx="263" c:formatCode="yyyy/m/d">
                  <c:v>45295</c:v>
                </c:pt>
                <c:pt idx="264" c:formatCode="yyyy/m/d">
                  <c:v>45296</c:v>
                </c:pt>
                <c:pt idx="265" c:formatCode="yyyy/m/d">
                  <c:v>45299</c:v>
                </c:pt>
                <c:pt idx="266" c:formatCode="yyyy/m/d">
                  <c:v>45300</c:v>
                </c:pt>
                <c:pt idx="267" c:formatCode="yyyy/m/d">
                  <c:v>45301</c:v>
                </c:pt>
                <c:pt idx="268" c:formatCode="yyyy/m/d">
                  <c:v>45302</c:v>
                </c:pt>
                <c:pt idx="269" c:formatCode="yyyy/m/d">
                  <c:v>45303</c:v>
                </c:pt>
                <c:pt idx="270" c:formatCode="yyyy/m/d">
                  <c:v>45306</c:v>
                </c:pt>
                <c:pt idx="271" c:formatCode="yyyy/m/d">
                  <c:v>45307</c:v>
                </c:pt>
                <c:pt idx="272" c:formatCode="yyyy/m/d">
                  <c:v>45308</c:v>
                </c:pt>
                <c:pt idx="273" c:formatCode="yyyy/m/d">
                  <c:v>45309</c:v>
                </c:pt>
                <c:pt idx="274" c:formatCode="yyyy/m/d">
                  <c:v>45310</c:v>
                </c:pt>
                <c:pt idx="275" c:formatCode="yyyy/m/d">
                  <c:v>45313</c:v>
                </c:pt>
                <c:pt idx="276" c:formatCode="yyyy/m/d">
                  <c:v>45314</c:v>
                </c:pt>
                <c:pt idx="277" c:formatCode="yyyy/m/d">
                  <c:v>45315</c:v>
                </c:pt>
                <c:pt idx="278" c:formatCode="yyyy/m/d">
                  <c:v>45316</c:v>
                </c:pt>
                <c:pt idx="279" c:formatCode="yyyy/m/d">
                  <c:v>45317</c:v>
                </c:pt>
                <c:pt idx="280" c:formatCode="yyyy/m/d">
                  <c:v>45320</c:v>
                </c:pt>
                <c:pt idx="281" c:formatCode="yyyy/m/d">
                  <c:v>45321</c:v>
                </c:pt>
                <c:pt idx="282" c:formatCode="yyyy/m/d">
                  <c:v>45322</c:v>
                </c:pt>
                <c:pt idx="283" c:formatCode="yyyy/m/d">
                  <c:v>45323</c:v>
                </c:pt>
                <c:pt idx="284" c:formatCode="yyyy/m/d">
                  <c:v>45324</c:v>
                </c:pt>
                <c:pt idx="285" c:formatCode="yyyy/m/d">
                  <c:v>45327</c:v>
                </c:pt>
                <c:pt idx="286" c:formatCode="yyyy/m/d">
                  <c:v>45328</c:v>
                </c:pt>
                <c:pt idx="287" c:formatCode="yyyy/m/d">
                  <c:v>45329</c:v>
                </c:pt>
                <c:pt idx="288" c:formatCode="yyyy/m/d">
                  <c:v>45330</c:v>
                </c:pt>
                <c:pt idx="289" c:formatCode="yyyy/m/d">
                  <c:v>45331</c:v>
                </c:pt>
                <c:pt idx="290" c:formatCode="yyyy/m/d">
                  <c:v>45334</c:v>
                </c:pt>
                <c:pt idx="291" c:formatCode="yyyy/m/d">
                  <c:v>45335</c:v>
                </c:pt>
                <c:pt idx="292" c:formatCode="yyyy/m/d">
                  <c:v>45336</c:v>
                </c:pt>
                <c:pt idx="293" c:formatCode="yyyy/m/d">
                  <c:v>45337</c:v>
                </c:pt>
                <c:pt idx="294" c:formatCode="yyyy/m/d">
                  <c:v>45338</c:v>
                </c:pt>
                <c:pt idx="295" c:formatCode="yyyy/m/d">
                  <c:v>45341</c:v>
                </c:pt>
                <c:pt idx="296" c:formatCode="yyyy/m/d">
                  <c:v>45342</c:v>
                </c:pt>
                <c:pt idx="297" c:formatCode="yyyy/m/d">
                  <c:v>45343</c:v>
                </c:pt>
                <c:pt idx="298" c:formatCode="yyyy/m/d">
                  <c:v>45344</c:v>
                </c:pt>
                <c:pt idx="299" c:formatCode="yyyy/m/d">
                  <c:v>45345</c:v>
                </c:pt>
                <c:pt idx="300" c:formatCode="yyyy/m/d">
                  <c:v>45348</c:v>
                </c:pt>
                <c:pt idx="301" c:formatCode="yyyy/m/d">
                  <c:v>45349</c:v>
                </c:pt>
                <c:pt idx="302" c:formatCode="yyyy/m/d">
                  <c:v>45350</c:v>
                </c:pt>
                <c:pt idx="303" c:formatCode="yyyy/m/d">
                  <c:v>45351</c:v>
                </c:pt>
                <c:pt idx="304" c:formatCode="yyyy/m/d">
                  <c:v>45352</c:v>
                </c:pt>
                <c:pt idx="305" c:formatCode="yyyy/m/d">
                  <c:v>45355</c:v>
                </c:pt>
                <c:pt idx="306" c:formatCode="yyyy/m/d">
                  <c:v>45356</c:v>
                </c:pt>
                <c:pt idx="307" c:formatCode="yyyy/m/d">
                  <c:v>45357</c:v>
                </c:pt>
                <c:pt idx="308" c:formatCode="yyyy/m/d">
                  <c:v>45358</c:v>
                </c:pt>
                <c:pt idx="309" c:formatCode="yyyy/m/d">
                  <c:v>45359</c:v>
                </c:pt>
                <c:pt idx="310" c:formatCode="yyyy/m/d">
                  <c:v>45362</c:v>
                </c:pt>
                <c:pt idx="311" c:formatCode="yyyy/m/d">
                  <c:v>45363</c:v>
                </c:pt>
                <c:pt idx="312" c:formatCode="yyyy/m/d">
                  <c:v>45364</c:v>
                </c:pt>
                <c:pt idx="313" c:formatCode="yyyy/m/d">
                  <c:v>45365</c:v>
                </c:pt>
                <c:pt idx="314" c:formatCode="yyyy/m/d">
                  <c:v>45366</c:v>
                </c:pt>
                <c:pt idx="315" c:formatCode="yyyy/m/d">
                  <c:v>45369</c:v>
                </c:pt>
                <c:pt idx="316" c:formatCode="yyyy/m/d">
                  <c:v>45370</c:v>
                </c:pt>
                <c:pt idx="317" c:formatCode="yyyy/m/d">
                  <c:v>45371</c:v>
                </c:pt>
                <c:pt idx="318" c:formatCode="yyyy/m/d">
                  <c:v>45372</c:v>
                </c:pt>
                <c:pt idx="319" c:formatCode="yyyy/m/d">
                  <c:v>45373</c:v>
                </c:pt>
                <c:pt idx="320" c:formatCode="yyyy/m/d">
                  <c:v>45376</c:v>
                </c:pt>
                <c:pt idx="321" c:formatCode="yyyy/m/d">
                  <c:v>45377</c:v>
                </c:pt>
                <c:pt idx="322" c:formatCode="yyyy/m/d">
                  <c:v>45378</c:v>
                </c:pt>
                <c:pt idx="323" c:formatCode="yyyy/m/d">
                  <c:v>45379</c:v>
                </c:pt>
                <c:pt idx="324" c:formatCode="yyyy/m/d">
                  <c:v>45380</c:v>
                </c:pt>
                <c:pt idx="325" c:formatCode="yyyy/m/d">
                  <c:v>45383</c:v>
                </c:pt>
                <c:pt idx="326" c:formatCode="yyyy/m/d">
                  <c:v>45384</c:v>
                </c:pt>
                <c:pt idx="327" c:formatCode="yyyy/m/d">
                  <c:v>45385</c:v>
                </c:pt>
                <c:pt idx="328" c:formatCode="yyyy/m/d">
                  <c:v>45386</c:v>
                </c:pt>
                <c:pt idx="329" c:formatCode="yyyy/m/d">
                  <c:v>45387</c:v>
                </c:pt>
                <c:pt idx="330" c:formatCode="yyyy/m/d">
                  <c:v>45390</c:v>
                </c:pt>
                <c:pt idx="331" c:formatCode="yyyy/m/d">
                  <c:v>45391</c:v>
                </c:pt>
                <c:pt idx="332" c:formatCode="yyyy/m/d">
                  <c:v>45392</c:v>
                </c:pt>
                <c:pt idx="333" c:formatCode="yyyy/m/d">
                  <c:v>45393</c:v>
                </c:pt>
                <c:pt idx="334" c:formatCode="yyyy/m/d">
                  <c:v>45394</c:v>
                </c:pt>
                <c:pt idx="335" c:formatCode="yyyy/m/d">
                  <c:v>45397</c:v>
                </c:pt>
                <c:pt idx="336" c:formatCode="yyyy/m/d">
                  <c:v>45398</c:v>
                </c:pt>
                <c:pt idx="337" c:formatCode="yyyy/m/d">
                  <c:v>45399</c:v>
                </c:pt>
                <c:pt idx="338" c:formatCode="yyyy/m/d">
                  <c:v>45400</c:v>
                </c:pt>
                <c:pt idx="339" c:formatCode="yyyy/m/d">
                  <c:v>45401</c:v>
                </c:pt>
                <c:pt idx="340" c:formatCode="yyyy/m/d">
                  <c:v>45404</c:v>
                </c:pt>
                <c:pt idx="341" c:formatCode="yyyy/m/d">
                  <c:v>45405</c:v>
                </c:pt>
                <c:pt idx="342" c:formatCode="yyyy/m/d">
                  <c:v>45406</c:v>
                </c:pt>
                <c:pt idx="343" c:formatCode="yyyy/m/d">
                  <c:v>45407</c:v>
                </c:pt>
                <c:pt idx="344" c:formatCode="yyyy/m/d">
                  <c:v>45408</c:v>
                </c:pt>
                <c:pt idx="345" c:formatCode="yyyy/m/d">
                  <c:v>45411</c:v>
                </c:pt>
                <c:pt idx="346" c:formatCode="yyyy/m/d">
                  <c:v>45412</c:v>
                </c:pt>
                <c:pt idx="347" c:formatCode="yyyy/m/d">
                  <c:v>45413</c:v>
                </c:pt>
                <c:pt idx="348" c:formatCode="yyyy/m/d">
                  <c:v>45414</c:v>
                </c:pt>
                <c:pt idx="349" c:formatCode="yyyy/m/d">
                  <c:v>45415</c:v>
                </c:pt>
                <c:pt idx="350" c:formatCode="yyyy/m/d">
                  <c:v>45418</c:v>
                </c:pt>
                <c:pt idx="351" c:formatCode="yyyy/m/d">
                  <c:v>45419</c:v>
                </c:pt>
                <c:pt idx="352" c:formatCode="yyyy/m/d">
                  <c:v>45420</c:v>
                </c:pt>
                <c:pt idx="353" c:formatCode="yyyy/m/d">
                  <c:v>45421</c:v>
                </c:pt>
                <c:pt idx="354" c:formatCode="yyyy/m/d">
                  <c:v>45422</c:v>
                </c:pt>
                <c:pt idx="355" c:formatCode="yyyy/m/d">
                  <c:v>45425</c:v>
                </c:pt>
                <c:pt idx="356" c:formatCode="yyyy/m/d">
                  <c:v>45426</c:v>
                </c:pt>
                <c:pt idx="357" c:formatCode="yyyy/m/d">
                  <c:v>45427</c:v>
                </c:pt>
                <c:pt idx="358" c:formatCode="yyyy/m/d">
                  <c:v>45428</c:v>
                </c:pt>
                <c:pt idx="359" c:formatCode="yyyy/m/d">
                  <c:v>45429</c:v>
                </c:pt>
                <c:pt idx="360" c:formatCode="yyyy/m/d">
                  <c:v>45432</c:v>
                </c:pt>
                <c:pt idx="361" c:formatCode="yyyy/m/d">
                  <c:v>45433</c:v>
                </c:pt>
                <c:pt idx="362" c:formatCode="yyyy/m/d">
                  <c:v>45434</c:v>
                </c:pt>
                <c:pt idx="363" c:formatCode="yyyy/m/d">
                  <c:v>45435</c:v>
                </c:pt>
                <c:pt idx="364" c:formatCode="yyyy/m/d">
                  <c:v>45436</c:v>
                </c:pt>
                <c:pt idx="365" c:formatCode="yyyy/m/d">
                  <c:v>45439</c:v>
                </c:pt>
                <c:pt idx="366" c:formatCode="yyyy/m/d">
                  <c:v>45440</c:v>
                </c:pt>
                <c:pt idx="367" c:formatCode="yyyy/m/d">
                  <c:v>45441</c:v>
                </c:pt>
                <c:pt idx="368" c:formatCode="yyyy/m/d">
                  <c:v>45442</c:v>
                </c:pt>
                <c:pt idx="369" c:formatCode="yyyy/m/d">
                  <c:v>45443</c:v>
                </c:pt>
                <c:pt idx="370" c:formatCode="yyyy/m/d">
                  <c:v>45446</c:v>
                </c:pt>
                <c:pt idx="371" c:formatCode="yyyy/m/d">
                  <c:v>45447</c:v>
                </c:pt>
                <c:pt idx="372" c:formatCode="yyyy/m/d">
                  <c:v>45448</c:v>
                </c:pt>
                <c:pt idx="373" c:formatCode="yyyy/m/d">
                  <c:v>45449</c:v>
                </c:pt>
                <c:pt idx="374" c:formatCode="yyyy/m/d">
                  <c:v>45450</c:v>
                </c:pt>
                <c:pt idx="375" c:formatCode="yyyy/m/d">
                  <c:v>45453</c:v>
                </c:pt>
                <c:pt idx="376" c:formatCode="yyyy/m/d">
                  <c:v>45454</c:v>
                </c:pt>
                <c:pt idx="377" c:formatCode="yyyy/m/d">
                  <c:v>45455</c:v>
                </c:pt>
                <c:pt idx="378" c:formatCode="yyyy/m/d">
                  <c:v>45456</c:v>
                </c:pt>
                <c:pt idx="379" c:formatCode="yyyy/m/d">
                  <c:v>45457</c:v>
                </c:pt>
                <c:pt idx="380" c:formatCode="yyyy/m/d">
                  <c:v>45460</c:v>
                </c:pt>
                <c:pt idx="381" c:formatCode="yyyy/m/d">
                  <c:v>45461</c:v>
                </c:pt>
                <c:pt idx="382" c:formatCode="yyyy/m/d">
                  <c:v>45462</c:v>
                </c:pt>
                <c:pt idx="383" c:formatCode="yyyy/m/d">
                  <c:v>45463</c:v>
                </c:pt>
                <c:pt idx="384" c:formatCode="yyyy/m/d">
                  <c:v>45464</c:v>
                </c:pt>
                <c:pt idx="385" c:formatCode="yyyy/m/d">
                  <c:v>45467</c:v>
                </c:pt>
                <c:pt idx="386" c:formatCode="yyyy/m/d">
                  <c:v>45468</c:v>
                </c:pt>
                <c:pt idx="387" c:formatCode="yyyy/m/d">
                  <c:v>45469</c:v>
                </c:pt>
                <c:pt idx="388" c:formatCode="yyyy/m/d">
                  <c:v>45470</c:v>
                </c:pt>
                <c:pt idx="389" c:formatCode="yyyy/m/d">
                  <c:v>45471</c:v>
                </c:pt>
                <c:pt idx="390" c:formatCode="yyyy/m/d">
                  <c:v>45474</c:v>
                </c:pt>
                <c:pt idx="391" c:formatCode="yyyy/m/d">
                  <c:v>45475</c:v>
                </c:pt>
                <c:pt idx="392" c:formatCode="yyyy/m/d">
                  <c:v>45476</c:v>
                </c:pt>
                <c:pt idx="393" c:formatCode="yyyy/m/d">
                  <c:v>45477</c:v>
                </c:pt>
                <c:pt idx="394" c:formatCode="yyyy/m/d">
                  <c:v>45478</c:v>
                </c:pt>
                <c:pt idx="395" c:formatCode="yyyy/m/d">
                  <c:v>45481</c:v>
                </c:pt>
                <c:pt idx="396" c:formatCode="yyyy/m/d">
                  <c:v>45482</c:v>
                </c:pt>
                <c:pt idx="397" c:formatCode="yyyy/m/d">
                  <c:v>45483</c:v>
                </c:pt>
                <c:pt idx="398" c:formatCode="yyyy/m/d">
                  <c:v>45484</c:v>
                </c:pt>
                <c:pt idx="399" c:formatCode="yyyy/m/d">
                  <c:v>45485</c:v>
                </c:pt>
                <c:pt idx="400" c:formatCode="yyyy/m/d">
                  <c:v>45488</c:v>
                </c:pt>
                <c:pt idx="401" c:formatCode="yyyy/m/d">
                  <c:v>45489</c:v>
                </c:pt>
                <c:pt idx="402" c:formatCode="yyyy/m/d">
                  <c:v>45490</c:v>
                </c:pt>
                <c:pt idx="403" c:formatCode="yyyy/m/d">
                  <c:v>45491</c:v>
                </c:pt>
                <c:pt idx="404" c:formatCode="yyyy/m/d">
                  <c:v>45492</c:v>
                </c:pt>
                <c:pt idx="405" c:formatCode="yyyy/m/d">
                  <c:v>45495</c:v>
                </c:pt>
                <c:pt idx="406" c:formatCode="yyyy/m/d">
                  <c:v>45496</c:v>
                </c:pt>
                <c:pt idx="407" c:formatCode="yyyy/m/d">
                  <c:v>45497</c:v>
                </c:pt>
                <c:pt idx="408" c:formatCode="yyyy/m/d">
                  <c:v>45498</c:v>
                </c:pt>
                <c:pt idx="409" c:formatCode="yyyy/m/d">
                  <c:v>45499</c:v>
                </c:pt>
                <c:pt idx="410" c:formatCode="yyyy/m/d">
                  <c:v>45502</c:v>
                </c:pt>
                <c:pt idx="411" c:formatCode="yyyy/m/d">
                  <c:v>45503</c:v>
                </c:pt>
                <c:pt idx="412" c:formatCode="yyyy/m/d">
                  <c:v>45504</c:v>
                </c:pt>
                <c:pt idx="413" c:formatCode="yyyy/m/d">
                  <c:v>45505</c:v>
                </c:pt>
                <c:pt idx="414" c:formatCode="yyyy/m/d">
                  <c:v>45506</c:v>
                </c:pt>
                <c:pt idx="415" c:formatCode="yyyy/m/d">
                  <c:v>45509</c:v>
                </c:pt>
                <c:pt idx="416" c:formatCode="yyyy/m/d">
                  <c:v>45510</c:v>
                </c:pt>
                <c:pt idx="417" c:formatCode="yyyy/m/d">
                  <c:v>45511</c:v>
                </c:pt>
                <c:pt idx="418" c:formatCode="yyyy/m/d">
                  <c:v>45512</c:v>
                </c:pt>
                <c:pt idx="419" c:formatCode="yyyy/m/d">
                  <c:v>45513</c:v>
                </c:pt>
                <c:pt idx="420" c:formatCode="yyyy/m/d">
                  <c:v>45516</c:v>
                </c:pt>
                <c:pt idx="421" c:formatCode="yyyy/m/d">
                  <c:v>45517</c:v>
                </c:pt>
                <c:pt idx="422" c:formatCode="yyyy/m/d">
                  <c:v>45518</c:v>
                </c:pt>
                <c:pt idx="423" c:formatCode="yyyy/m/d">
                  <c:v>45519</c:v>
                </c:pt>
                <c:pt idx="424" c:formatCode="yyyy/m/d">
                  <c:v>45520</c:v>
                </c:pt>
                <c:pt idx="425" c:formatCode="yyyy/m/d">
                  <c:v>45523</c:v>
                </c:pt>
                <c:pt idx="426" c:formatCode="yyyy/m/d">
                  <c:v>45524</c:v>
                </c:pt>
                <c:pt idx="427" c:formatCode="yyyy/m/d">
                  <c:v>45525</c:v>
                </c:pt>
                <c:pt idx="428" c:formatCode="yyyy/m/d">
                  <c:v>45526</c:v>
                </c:pt>
                <c:pt idx="429" c:formatCode="yyyy/m/d">
                  <c:v>45527</c:v>
                </c:pt>
                <c:pt idx="430" c:formatCode="yyyy/m/d">
                  <c:v>45530</c:v>
                </c:pt>
                <c:pt idx="431" c:formatCode="yyyy/m/d">
                  <c:v>45531</c:v>
                </c:pt>
                <c:pt idx="432" c:formatCode="yyyy/m/d">
                  <c:v>45532</c:v>
                </c:pt>
                <c:pt idx="433" c:formatCode="yyyy/m/d">
                  <c:v>45533</c:v>
                </c:pt>
                <c:pt idx="434" c:formatCode="yyyy/m/d">
                  <c:v>45534</c:v>
                </c:pt>
                <c:pt idx="435" c:formatCode="yyyy/m/d">
                  <c:v>45537</c:v>
                </c:pt>
                <c:pt idx="436" c:formatCode="yyyy/m/d">
                  <c:v>45538</c:v>
                </c:pt>
                <c:pt idx="437" c:formatCode="yyyy/m/d">
                  <c:v>45539</c:v>
                </c:pt>
                <c:pt idx="438" c:formatCode="yyyy/m/d">
                  <c:v>45540</c:v>
                </c:pt>
                <c:pt idx="439" c:formatCode="yyyy/m/d">
                  <c:v>45541</c:v>
                </c:pt>
                <c:pt idx="440" c:formatCode="yyyy/m/d">
                  <c:v>45544</c:v>
                </c:pt>
                <c:pt idx="441" c:formatCode="yyyy/m/d">
                  <c:v>45545</c:v>
                </c:pt>
                <c:pt idx="442" c:formatCode="yyyy/m/d">
                  <c:v>45546</c:v>
                </c:pt>
                <c:pt idx="443" c:formatCode="yyyy/m/d">
                  <c:v>45547</c:v>
                </c:pt>
                <c:pt idx="444" c:formatCode="yyyy/m/d">
                  <c:v>45548</c:v>
                </c:pt>
                <c:pt idx="445" c:formatCode="yyyy/m/d">
                  <c:v>45551</c:v>
                </c:pt>
                <c:pt idx="446" c:formatCode="yyyy/m/d">
                  <c:v>45552</c:v>
                </c:pt>
                <c:pt idx="447" c:formatCode="yyyy/m/d">
                  <c:v>45553</c:v>
                </c:pt>
                <c:pt idx="448" c:formatCode="yyyy/m/d">
                  <c:v>45554</c:v>
                </c:pt>
                <c:pt idx="449" c:formatCode="yyyy/m/d">
                  <c:v>45555</c:v>
                </c:pt>
                <c:pt idx="450" c:formatCode="yyyy/m/d">
                  <c:v>45558</c:v>
                </c:pt>
                <c:pt idx="451" c:formatCode="yyyy/m/d">
                  <c:v>45559</c:v>
                </c:pt>
                <c:pt idx="452" c:formatCode="yyyy/m/d">
                  <c:v>45560</c:v>
                </c:pt>
                <c:pt idx="453" c:formatCode="yyyy/m/d">
                  <c:v>45561</c:v>
                </c:pt>
                <c:pt idx="454" c:formatCode="yyyy/m/d">
                  <c:v>45562</c:v>
                </c:pt>
                <c:pt idx="455" c:formatCode="yyyy/m/d">
                  <c:v>45565</c:v>
                </c:pt>
                <c:pt idx="456" c:formatCode="yyyy/m/d">
                  <c:v>45566</c:v>
                </c:pt>
                <c:pt idx="457" c:formatCode="yyyy/m/d">
                  <c:v>45567</c:v>
                </c:pt>
                <c:pt idx="458" c:formatCode="yyyy/m/d">
                  <c:v>45568</c:v>
                </c:pt>
                <c:pt idx="459" c:formatCode="yyyy/m/d">
                  <c:v>45569</c:v>
                </c:pt>
                <c:pt idx="460" c:formatCode="yyyy/m/d">
                  <c:v>45572</c:v>
                </c:pt>
                <c:pt idx="461" c:formatCode="yyyy/m/d">
                  <c:v>45573</c:v>
                </c:pt>
                <c:pt idx="462" c:formatCode="yyyy/m/d">
                  <c:v>45574</c:v>
                </c:pt>
                <c:pt idx="463" c:formatCode="yyyy/m/d">
                  <c:v>45575</c:v>
                </c:pt>
                <c:pt idx="464" c:formatCode="yyyy/m/d">
                  <c:v>45576</c:v>
                </c:pt>
                <c:pt idx="465" c:formatCode="yyyy/m/d">
                  <c:v>45579</c:v>
                </c:pt>
                <c:pt idx="466" c:formatCode="yyyy/m/d">
                  <c:v>45580</c:v>
                </c:pt>
                <c:pt idx="467" c:formatCode="yyyy/m/d">
                  <c:v>45581</c:v>
                </c:pt>
                <c:pt idx="468" c:formatCode="yyyy/m/d">
                  <c:v>45582</c:v>
                </c:pt>
                <c:pt idx="469" c:formatCode="yyyy/m/d">
                  <c:v>45583</c:v>
                </c:pt>
                <c:pt idx="470" c:formatCode="yyyy/m/d">
                  <c:v>45586</c:v>
                </c:pt>
                <c:pt idx="471" c:formatCode="yyyy/m/d">
                  <c:v>45587</c:v>
                </c:pt>
                <c:pt idx="472" c:formatCode="yyyy/m/d">
                  <c:v>45588</c:v>
                </c:pt>
                <c:pt idx="473" c:formatCode="yyyy/m/d">
                  <c:v>45589</c:v>
                </c:pt>
                <c:pt idx="474" c:formatCode="yyyy/m/d">
                  <c:v>45590</c:v>
                </c:pt>
                <c:pt idx="475" c:formatCode="yyyy/m/d">
                  <c:v>45593</c:v>
                </c:pt>
                <c:pt idx="476" c:formatCode="yyyy/m/d">
                  <c:v>45594</c:v>
                </c:pt>
                <c:pt idx="477" c:formatCode="yyyy/m/d">
                  <c:v>45595</c:v>
                </c:pt>
                <c:pt idx="478" c:formatCode="yyyy/m/d">
                  <c:v>45596</c:v>
                </c:pt>
                <c:pt idx="479" c:formatCode="yyyy/m/d">
                  <c:v>45597</c:v>
                </c:pt>
                <c:pt idx="480" c:formatCode="yyyy/m/d">
                  <c:v>45600</c:v>
                </c:pt>
                <c:pt idx="481" c:formatCode="yyyy/m/d">
                  <c:v>45601</c:v>
                </c:pt>
                <c:pt idx="482" c:formatCode="yyyy/m/d">
                  <c:v>45602</c:v>
                </c:pt>
                <c:pt idx="483" c:formatCode="yyyy/m/d">
                  <c:v>45603</c:v>
                </c:pt>
                <c:pt idx="484" c:formatCode="yyyy/m/d">
                  <c:v>45604</c:v>
                </c:pt>
                <c:pt idx="485" c:formatCode="yyyy/m/d">
                  <c:v>45607</c:v>
                </c:pt>
                <c:pt idx="486" c:formatCode="yyyy/m/d">
                  <c:v>45608</c:v>
                </c:pt>
                <c:pt idx="487" c:formatCode="yyyy/m/d">
                  <c:v>45609</c:v>
                </c:pt>
                <c:pt idx="488" c:formatCode="yyyy/m/d">
                  <c:v>45610</c:v>
                </c:pt>
                <c:pt idx="489" c:formatCode="yyyy/m/d">
                  <c:v>45611</c:v>
                </c:pt>
                <c:pt idx="490" c:formatCode="yyyy/m/d">
                  <c:v>45614</c:v>
                </c:pt>
                <c:pt idx="491" c:formatCode="yyyy/m/d">
                  <c:v>45615</c:v>
                </c:pt>
                <c:pt idx="492" c:formatCode="yyyy/m/d">
                  <c:v>45616</c:v>
                </c:pt>
                <c:pt idx="493" c:formatCode="yyyy/m/d">
                  <c:v>45617</c:v>
                </c:pt>
                <c:pt idx="494" c:formatCode="yyyy/m/d">
                  <c:v>45618</c:v>
                </c:pt>
                <c:pt idx="495" c:formatCode="yyyy/m/d">
                  <c:v>45621</c:v>
                </c:pt>
                <c:pt idx="496" c:formatCode="yyyy/m/d">
                  <c:v>45622</c:v>
                </c:pt>
                <c:pt idx="497" c:formatCode="yyyy/m/d">
                  <c:v>45623</c:v>
                </c:pt>
                <c:pt idx="498" c:formatCode="yyyy/m/d">
                  <c:v>45624</c:v>
                </c:pt>
                <c:pt idx="499" c:formatCode="yyyy/m/d">
                  <c:v>45625</c:v>
                </c:pt>
                <c:pt idx="500" c:formatCode="yyyy/m/d">
                  <c:v>45628</c:v>
                </c:pt>
                <c:pt idx="501" c:formatCode="yyyy/m/d">
                  <c:v>45629</c:v>
                </c:pt>
                <c:pt idx="502" c:formatCode="yyyy/m/d">
                  <c:v>45630</c:v>
                </c:pt>
                <c:pt idx="503" c:formatCode="yyyy/m/d">
                  <c:v>45631</c:v>
                </c:pt>
                <c:pt idx="504" c:formatCode="yyyy/m/d">
                  <c:v>45632</c:v>
                </c:pt>
                <c:pt idx="505" c:formatCode="yyyy/m/d">
                  <c:v>45635</c:v>
                </c:pt>
                <c:pt idx="506" c:formatCode="yyyy/m/d">
                  <c:v>45636</c:v>
                </c:pt>
                <c:pt idx="507" c:formatCode="yyyy/m/d">
                  <c:v>45637</c:v>
                </c:pt>
                <c:pt idx="508" c:formatCode="yyyy/m/d">
                  <c:v>45638</c:v>
                </c:pt>
                <c:pt idx="509" c:formatCode="yyyy/m/d">
                  <c:v>45639</c:v>
                </c:pt>
                <c:pt idx="510" c:formatCode="yyyy/m/d">
                  <c:v>45642</c:v>
                </c:pt>
                <c:pt idx="511" c:formatCode="yyyy/m/d">
                  <c:v>45643</c:v>
                </c:pt>
                <c:pt idx="512" c:formatCode="yyyy/m/d">
                  <c:v>45644</c:v>
                </c:pt>
                <c:pt idx="513" c:formatCode="yyyy/m/d">
                  <c:v>45645</c:v>
                </c:pt>
                <c:pt idx="514" c:formatCode="yyyy/m/d">
                  <c:v>45646</c:v>
                </c:pt>
                <c:pt idx="515" c:formatCode="yyyy/m/d">
                  <c:v>45649</c:v>
                </c:pt>
                <c:pt idx="516" c:formatCode="yyyy/m/d">
                  <c:v>45650</c:v>
                </c:pt>
                <c:pt idx="517" c:formatCode="yyyy/m/d">
                  <c:v>45651</c:v>
                </c:pt>
                <c:pt idx="518" c:formatCode="yyyy/m/d">
                  <c:v>45652</c:v>
                </c:pt>
                <c:pt idx="519" c:formatCode="yyyy/m/d">
                  <c:v>45653</c:v>
                </c:pt>
                <c:pt idx="520" c:formatCode="yyyy/m/d">
                  <c:v>45656</c:v>
                </c:pt>
                <c:pt idx="521" c:formatCode="yyyy/m/d">
                  <c:v>45657</c:v>
                </c:pt>
                <c:pt idx="522" c:formatCode="yyyy/m/d">
                  <c:v>45658</c:v>
                </c:pt>
                <c:pt idx="523" c:formatCode="yyyy/m/d">
                  <c:v>45659</c:v>
                </c:pt>
                <c:pt idx="524" c:formatCode="yyyy/m/d">
                  <c:v>45660</c:v>
                </c:pt>
                <c:pt idx="525" c:formatCode="yyyy/m/d">
                  <c:v>45663</c:v>
                </c:pt>
                <c:pt idx="526" c:formatCode="yyyy/m/d">
                  <c:v>45664</c:v>
                </c:pt>
                <c:pt idx="527" c:formatCode="yyyy/m/d">
                  <c:v>45665</c:v>
                </c:pt>
                <c:pt idx="528" c:formatCode="yyyy/m/d">
                  <c:v>45666</c:v>
                </c:pt>
                <c:pt idx="529" c:formatCode="yyyy/m/d">
                  <c:v>45667</c:v>
                </c:pt>
                <c:pt idx="530" c:formatCode="yyyy/m/d">
                  <c:v>45670</c:v>
                </c:pt>
                <c:pt idx="531" c:formatCode="yyyy/m/d">
                  <c:v>45671</c:v>
                </c:pt>
                <c:pt idx="532" c:formatCode="yyyy/m/d">
                  <c:v>45672</c:v>
                </c:pt>
                <c:pt idx="533" c:formatCode="yyyy/m/d">
                  <c:v>45673</c:v>
                </c:pt>
                <c:pt idx="534" c:formatCode="yyyy/m/d">
                  <c:v>45674</c:v>
                </c:pt>
                <c:pt idx="535" c:formatCode="yyyy/m/d">
                  <c:v>45677</c:v>
                </c:pt>
                <c:pt idx="536" c:formatCode="yyyy/m/d">
                  <c:v>45678</c:v>
                </c:pt>
                <c:pt idx="537" c:formatCode="yyyy/m/d">
                  <c:v>45679</c:v>
                </c:pt>
                <c:pt idx="538" c:formatCode="yyyy/m/d">
                  <c:v>45680</c:v>
                </c:pt>
                <c:pt idx="539" c:formatCode="yyyy/m/d">
                  <c:v>45681</c:v>
                </c:pt>
                <c:pt idx="540" c:formatCode="yyyy/m/d">
                  <c:v>45684</c:v>
                </c:pt>
                <c:pt idx="541" c:formatCode="yyyy/m/d">
                  <c:v>45685</c:v>
                </c:pt>
                <c:pt idx="542" c:formatCode="yyyy/m/d">
                  <c:v>45686</c:v>
                </c:pt>
                <c:pt idx="543" c:formatCode="yyyy/m/d">
                  <c:v>45687</c:v>
                </c:pt>
                <c:pt idx="544" c:formatCode="yyyy/m/d">
                  <c:v>45688</c:v>
                </c:pt>
                <c:pt idx="545" c:formatCode="yyyy/m/d">
                  <c:v>45691</c:v>
                </c:pt>
                <c:pt idx="546" c:formatCode="yyyy/m/d">
                  <c:v>45692</c:v>
                </c:pt>
                <c:pt idx="547" c:formatCode="yyyy/m/d">
                  <c:v>45693</c:v>
                </c:pt>
                <c:pt idx="548" c:formatCode="yyyy/m/d">
                  <c:v>45694</c:v>
                </c:pt>
                <c:pt idx="549" c:formatCode="yyyy/m/d">
                  <c:v>45695</c:v>
                </c:pt>
                <c:pt idx="550" c:formatCode="yyyy/m/d">
                  <c:v>45698</c:v>
                </c:pt>
                <c:pt idx="551" c:formatCode="yyyy/m/d">
                  <c:v>45699</c:v>
                </c:pt>
                <c:pt idx="552" c:formatCode="yyyy/m/d">
                  <c:v>45700</c:v>
                </c:pt>
                <c:pt idx="553" c:formatCode="yyyy/m/d">
                  <c:v>45701</c:v>
                </c:pt>
                <c:pt idx="554" c:formatCode="yyyy/m/d">
                  <c:v>45702</c:v>
                </c:pt>
                <c:pt idx="555" c:formatCode="yyyy/m/d">
                  <c:v>45705</c:v>
                </c:pt>
                <c:pt idx="556" c:formatCode="yyyy/m/d">
                  <c:v>45706</c:v>
                </c:pt>
                <c:pt idx="557" c:formatCode="yyyy/m/d">
                  <c:v>45707</c:v>
                </c:pt>
                <c:pt idx="558" c:formatCode="yyyy/m/d">
                  <c:v>45708</c:v>
                </c:pt>
                <c:pt idx="559" c:formatCode="yyyy/m/d">
                  <c:v>45709</c:v>
                </c:pt>
                <c:pt idx="560" c:formatCode="yyyy/m/d">
                  <c:v>45712</c:v>
                </c:pt>
                <c:pt idx="561" c:formatCode="yyyy/m/d">
                  <c:v>45713</c:v>
                </c:pt>
                <c:pt idx="562" c:formatCode="yyyy/m/d">
                  <c:v>45714</c:v>
                </c:pt>
                <c:pt idx="563" c:formatCode="yyyy/m/d">
                  <c:v>45715</c:v>
                </c:pt>
                <c:pt idx="564" c:formatCode="yyyy/m/d">
                  <c:v>45716</c:v>
                </c:pt>
                <c:pt idx="565" c:formatCode="yyyy/m/d">
                  <c:v>45719</c:v>
                </c:pt>
                <c:pt idx="566" c:formatCode="yyyy/m/d">
                  <c:v>45720</c:v>
                </c:pt>
                <c:pt idx="567" c:formatCode="yyyy/m/d">
                  <c:v>45721</c:v>
                </c:pt>
                <c:pt idx="568" c:formatCode="yyyy/m/d">
                  <c:v>45722</c:v>
                </c:pt>
                <c:pt idx="569" c:formatCode="yyyy/m/d">
                  <c:v>45723</c:v>
                </c:pt>
                <c:pt idx="570" c:formatCode="yyyy/m/d">
                  <c:v>45726</c:v>
                </c:pt>
                <c:pt idx="571" c:formatCode="yyyy/m/d">
                  <c:v>45727</c:v>
                </c:pt>
                <c:pt idx="572" c:formatCode="yyyy/m/d">
                  <c:v>45728</c:v>
                </c:pt>
                <c:pt idx="573" c:formatCode="yyyy/m/d">
                  <c:v>45729</c:v>
                </c:pt>
                <c:pt idx="574" c:formatCode="yyyy/m/d">
                  <c:v>45730</c:v>
                </c:pt>
                <c:pt idx="575" c:formatCode="yyyy/m/d">
                  <c:v>45733</c:v>
                </c:pt>
                <c:pt idx="576" c:formatCode="yyyy/m/d">
                  <c:v>45734</c:v>
                </c:pt>
                <c:pt idx="577" c:formatCode="yyyy/m/d">
                  <c:v>45735</c:v>
                </c:pt>
                <c:pt idx="578" c:formatCode="yyyy/m/d">
                  <c:v>45736</c:v>
                </c:pt>
                <c:pt idx="579" c:formatCode="yyyy/m/d">
                  <c:v>45737</c:v>
                </c:pt>
                <c:pt idx="580" c:formatCode="yyyy/m/d">
                  <c:v>45740</c:v>
                </c:pt>
                <c:pt idx="581" c:formatCode="yyyy/m/d">
                  <c:v>45741</c:v>
                </c:pt>
                <c:pt idx="582" c:formatCode="yyyy/m/d">
                  <c:v>45742</c:v>
                </c:pt>
                <c:pt idx="583" c:formatCode="yyyy/m/d">
                  <c:v>45743</c:v>
                </c:pt>
                <c:pt idx="584" c:formatCode="yyyy/m/d">
                  <c:v>45744</c:v>
                </c:pt>
                <c:pt idx="585" c:formatCode="yyyy/m/d">
                  <c:v>45747</c:v>
                </c:pt>
                <c:pt idx="586" c:formatCode="yyyy/m/d">
                  <c:v>45748</c:v>
                </c:pt>
                <c:pt idx="587" c:formatCode="yyyy/m/d">
                  <c:v>45749</c:v>
                </c:pt>
                <c:pt idx="588" c:formatCode="yyyy/m/d">
                  <c:v>45750</c:v>
                </c:pt>
                <c:pt idx="589" c:formatCode="yyyy/m/d">
                  <c:v>45751</c:v>
                </c:pt>
                <c:pt idx="590" c:formatCode="yyyy/m/d">
                  <c:v>45754</c:v>
                </c:pt>
                <c:pt idx="591" c:formatCode="yyyy/m/d">
                  <c:v>45755</c:v>
                </c:pt>
                <c:pt idx="592" c:formatCode="yyyy/m/d">
                  <c:v>45756</c:v>
                </c:pt>
                <c:pt idx="593" c:formatCode="yyyy/m/d">
                  <c:v>45757</c:v>
                </c:pt>
                <c:pt idx="594" c:formatCode="yyyy/m/d">
                  <c:v>45758</c:v>
                </c:pt>
                <c:pt idx="595" c:formatCode="yyyy/m/d">
                  <c:v>45761</c:v>
                </c:pt>
                <c:pt idx="596" c:formatCode="yyyy/m/d">
                  <c:v>45762</c:v>
                </c:pt>
                <c:pt idx="597" c:formatCode="yyyy/m/d">
                  <c:v>45763</c:v>
                </c:pt>
                <c:pt idx="598" c:formatCode="yyyy/m/d">
                  <c:v>45764</c:v>
                </c:pt>
                <c:pt idx="599" c:formatCode="yyyy/m/d">
                  <c:v>45765</c:v>
                </c:pt>
                <c:pt idx="600" c:formatCode="yyyy/m/d">
                  <c:v>45768</c:v>
                </c:pt>
                <c:pt idx="601" c:formatCode="yyyy/m/d">
                  <c:v>45769</c:v>
                </c:pt>
                <c:pt idx="602" c:formatCode="yyyy/m/d">
                  <c:v>45770</c:v>
                </c:pt>
                <c:pt idx="603" c:formatCode="yyyy/m/d">
                  <c:v>45771</c:v>
                </c:pt>
                <c:pt idx="604" c:formatCode="yyyy/m/d">
                  <c:v>45772</c:v>
                </c:pt>
                <c:pt idx="605" c:formatCode="yyyy/m/d">
                  <c:v>45775</c:v>
                </c:pt>
                <c:pt idx="606" c:formatCode="yyyy/m/d">
                  <c:v>45776</c:v>
                </c:pt>
                <c:pt idx="607" c:formatCode="yyyy/m/d">
                  <c:v>45777</c:v>
                </c:pt>
                <c:pt idx="608" c:formatCode="yyyy/m/d">
                  <c:v>45778</c:v>
                </c:pt>
                <c:pt idx="609" c:formatCode="yyyy/m/d">
                  <c:v>45779</c:v>
                </c:pt>
                <c:pt idx="610" c:formatCode="yyyy/m/d">
                  <c:v>45782</c:v>
                </c:pt>
                <c:pt idx="611" c:formatCode="yyyy/m/d">
                  <c:v>45783</c:v>
                </c:pt>
                <c:pt idx="612" c:formatCode="yyyy/m/d">
                  <c:v>45784</c:v>
                </c:pt>
                <c:pt idx="613" c:formatCode="yyyy/m/d">
                  <c:v>45785</c:v>
                </c:pt>
                <c:pt idx="614" c:formatCode="yyyy/m/d">
                  <c:v>45786</c:v>
                </c:pt>
                <c:pt idx="615" c:formatCode="yyyy/m/d">
                  <c:v>45789</c:v>
                </c:pt>
                <c:pt idx="616" c:formatCode="yyyy/m/d">
                  <c:v>45790</c:v>
                </c:pt>
                <c:pt idx="617" c:formatCode="yyyy/m/d">
                  <c:v>45791</c:v>
                </c:pt>
                <c:pt idx="618" c:formatCode="yyyy/m/d">
                  <c:v>45792</c:v>
                </c:pt>
                <c:pt idx="619" c:formatCode="yyyy/m/d">
                  <c:v>45793</c:v>
                </c:pt>
                <c:pt idx="620" c:formatCode="yyyy/m/d">
                  <c:v>45796</c:v>
                </c:pt>
                <c:pt idx="621" c:formatCode="yyyy/m/d">
                  <c:v>45797</c:v>
                </c:pt>
                <c:pt idx="622" c:formatCode="yyyy/m/d">
                  <c:v>45798</c:v>
                </c:pt>
                <c:pt idx="623" c:formatCode="yyyy/m/d">
                  <c:v>45799</c:v>
                </c:pt>
                <c:pt idx="624" c:formatCode="yyyy/m/d">
                  <c:v>45800</c:v>
                </c:pt>
                <c:pt idx="625" c:formatCode="yyyy/m/d">
                  <c:v>45803</c:v>
                </c:pt>
                <c:pt idx="626" c:formatCode="yyyy/m/d">
                  <c:v>45804</c:v>
                </c:pt>
                <c:pt idx="627" c:formatCode="yyyy/m/d">
                  <c:v>45805</c:v>
                </c:pt>
                <c:pt idx="628" c:formatCode="yyyy/m/d">
                  <c:v>45806</c:v>
                </c:pt>
                <c:pt idx="629" c:formatCode="yyyy/m/d">
                  <c:v>45807</c:v>
                </c:pt>
                <c:pt idx="630" c:formatCode="yyyy/m/d">
                  <c:v>45810</c:v>
                </c:pt>
                <c:pt idx="631" c:formatCode="yyyy/m/d">
                  <c:v>45811</c:v>
                </c:pt>
                <c:pt idx="632" c:formatCode="yyyy/m/d">
                  <c:v>45812</c:v>
                </c:pt>
                <c:pt idx="633" c:formatCode="yyyy/m/d">
                  <c:v>45813</c:v>
                </c:pt>
                <c:pt idx="634" c:formatCode="yyyy/m/d">
                  <c:v>45814</c:v>
                </c:pt>
                <c:pt idx="635" c:formatCode="yyyy/m/d">
                  <c:v>45817</c:v>
                </c:pt>
                <c:pt idx="636" c:formatCode="yyyy/m/d">
                  <c:v>45818</c:v>
                </c:pt>
                <c:pt idx="637" c:formatCode="yyyy/m/d">
                  <c:v>45819</c:v>
                </c:pt>
                <c:pt idx="638" c:formatCode="yyyy/m/d">
                  <c:v>45820</c:v>
                </c:pt>
                <c:pt idx="639" c:formatCode="yyyy/m/d">
                  <c:v>45821</c:v>
                </c:pt>
                <c:pt idx="640" c:formatCode="yyyy/m/d">
                  <c:v>45824</c:v>
                </c:pt>
                <c:pt idx="641" c:formatCode="yyyy/m/d">
                  <c:v>45825</c:v>
                </c:pt>
                <c:pt idx="642" c:formatCode="yyyy/m/d">
                  <c:v>45826</c:v>
                </c:pt>
                <c:pt idx="643" c:formatCode="yyyy/m/d">
                  <c:v>45827</c:v>
                </c:pt>
                <c:pt idx="644" c:formatCode="yyyy/m/d">
                  <c:v>45828</c:v>
                </c:pt>
                <c:pt idx="645" c:formatCode="yyyy/m/d">
                  <c:v>45831</c:v>
                </c:pt>
                <c:pt idx="646" c:formatCode="yyyy/m/d">
                  <c:v>45832</c:v>
                </c:pt>
                <c:pt idx="647" c:formatCode="yyyy/m/d">
                  <c:v>45833</c:v>
                </c:pt>
                <c:pt idx="648" c:formatCode="yyyy/m/d">
                  <c:v>45834</c:v>
                </c:pt>
                <c:pt idx="649" c:formatCode="yyyy/m/d">
                  <c:v>45835</c:v>
                </c:pt>
                <c:pt idx="650" c:formatCode="yyyy/m/d">
                  <c:v>45838</c:v>
                </c:pt>
                <c:pt idx="651" c:formatCode="yyyy/m/d">
                  <c:v>45839</c:v>
                </c:pt>
                <c:pt idx="652" c:formatCode="yyyy/m/d">
                  <c:v>45840</c:v>
                </c:pt>
                <c:pt idx="653" c:formatCode="yyyy/m/d">
                  <c:v>45841</c:v>
                </c:pt>
                <c:pt idx="654" c:formatCode="yyyy/m/d">
                  <c:v>45842</c:v>
                </c:pt>
                <c:pt idx="655" c:formatCode="yyyy/m/d">
                  <c:v>45845</c:v>
                </c:pt>
                <c:pt idx="656" c:formatCode="yyyy/m/d">
                  <c:v>45846</c:v>
                </c:pt>
                <c:pt idx="657" c:formatCode="yyyy/m/d">
                  <c:v>45847</c:v>
                </c:pt>
                <c:pt idx="658" c:formatCode="yyyy/m/d">
                  <c:v>45848</c:v>
                </c:pt>
                <c:pt idx="659" c:formatCode="yyyy/m/d">
                  <c:v>45849</c:v>
                </c:pt>
                <c:pt idx="660" c:formatCode="yyyy/m/d">
                  <c:v>45852</c:v>
                </c:pt>
                <c:pt idx="661" c:formatCode="yyyy/m/d">
                  <c:v>45853</c:v>
                </c:pt>
                <c:pt idx="662" c:formatCode="yyyy/m/d">
                  <c:v>45854</c:v>
                </c:pt>
                <c:pt idx="663" c:formatCode="yyyy/m/d">
                  <c:v>45855</c:v>
                </c:pt>
                <c:pt idx="664" c:formatCode="yyyy/m/d">
                  <c:v>45856</c:v>
                </c:pt>
                <c:pt idx="665" c:formatCode="yyyy/m/d">
                  <c:v>45859</c:v>
                </c:pt>
                <c:pt idx="666" c:formatCode="yyyy/m/d">
                  <c:v>45860</c:v>
                </c:pt>
                <c:pt idx="667" c:formatCode="yyyy/m/d">
                  <c:v>45861</c:v>
                </c:pt>
                <c:pt idx="668" c:formatCode="yyyy/m/d">
                  <c:v>45862</c:v>
                </c:pt>
                <c:pt idx="669" c:formatCode="yyyy/m/d">
                  <c:v>45863</c:v>
                </c:pt>
              </c:numCache>
            </c:numRef>
          </c:cat>
          <c:val>
            <c:numRef>
              <c:f>'1x5_2023'!$B$2:$B$671</c:f>
              <c:numCache>
                <c:formatCode>General</c:formatCode>
                <c:ptCount val="670"/>
                <c:pt idx="0" c:formatCode="General">
                  <c:v>58</c:v>
                </c:pt>
                <c:pt idx="1" c:formatCode="General">
                  <c:v>59</c:v>
                </c:pt>
                <c:pt idx="2" c:formatCode="General">
                  <c:v>58</c:v>
                </c:pt>
                <c:pt idx="3" c:formatCode="General">
                  <c:v>59</c:v>
                </c:pt>
                <c:pt idx="4" c:formatCode="General">
                  <c:v>59</c:v>
                </c:pt>
                <c:pt idx="5" c:formatCode="General">
                  <c:v>59</c:v>
                </c:pt>
                <c:pt idx="6" c:formatCode="General">
                  <c:v>58</c:v>
                </c:pt>
                <c:pt idx="7" c:formatCode="General">
                  <c:v>57</c:v>
                </c:pt>
                <c:pt idx="8" c:formatCode="General">
                  <c:v>59</c:v>
                </c:pt>
                <c:pt idx="9" c:formatCode="General">
                  <c:v>60</c:v>
                </c:pt>
                <c:pt idx="10" c:formatCode="General">
                  <c:v>61</c:v>
                </c:pt>
                <c:pt idx="11" c:formatCode="General">
                  <c:v>59</c:v>
                </c:pt>
                <c:pt idx="12" c:formatCode="General">
                  <c:v>60</c:v>
                </c:pt>
                <c:pt idx="13" c:formatCode="General">
                  <c:v>61</c:v>
                </c:pt>
                <c:pt idx="14" c:formatCode="General">
                  <c:v>62</c:v>
                </c:pt>
                <c:pt idx="15" c:formatCode="General">
                  <c:v>62</c:v>
                </c:pt>
                <c:pt idx="16" c:formatCode="General">
                  <c:v>62</c:v>
                </c:pt>
                <c:pt idx="17" c:formatCode="General">
                  <c:v>62</c:v>
                </c:pt>
                <c:pt idx="18" c:formatCode="General">
                  <c:v>62</c:v>
                </c:pt>
                <c:pt idx="19" c:formatCode="General">
                  <c:v>63</c:v>
                </c:pt>
                <c:pt idx="20" c:formatCode="General">
                  <c:v>63</c:v>
                </c:pt>
                <c:pt idx="21" c:formatCode="General">
                  <c:v>61</c:v>
                </c:pt>
                <c:pt idx="22" c:formatCode="General">
                  <c:v>62</c:v>
                </c:pt>
                <c:pt idx="23" c:formatCode="General">
                  <c:v>60</c:v>
                </c:pt>
                <c:pt idx="24" c:formatCode="General">
                  <c:v>61</c:v>
                </c:pt>
                <c:pt idx="25" c:formatCode="General">
                  <c:v>60</c:v>
                </c:pt>
                <c:pt idx="26" c:formatCode="General">
                  <c:v>58</c:v>
                </c:pt>
                <c:pt idx="27" c:formatCode="General">
                  <c:v>58</c:v>
                </c:pt>
                <c:pt idx="28" c:formatCode="General">
                  <c:v>57</c:v>
                </c:pt>
                <c:pt idx="29" c:formatCode="General">
                  <c:v>58</c:v>
                </c:pt>
                <c:pt idx="30" c:formatCode="General">
                  <c:v>58</c:v>
                </c:pt>
                <c:pt idx="31" c:formatCode="General">
                  <c:v>57</c:v>
                </c:pt>
                <c:pt idx="32" c:formatCode="General">
                  <c:v>55</c:v>
                </c:pt>
                <c:pt idx="33" c:formatCode="General">
                  <c:v>55</c:v>
                </c:pt>
                <c:pt idx="34" c:formatCode="General">
                  <c:v>55</c:v>
                </c:pt>
                <c:pt idx="35" c:formatCode="General">
                  <c:v>56</c:v>
                </c:pt>
                <c:pt idx="36" c:formatCode="General">
                  <c:v>56</c:v>
                </c:pt>
                <c:pt idx="37" c:formatCode="General">
                  <c:v>53</c:v>
                </c:pt>
                <c:pt idx="38" c:formatCode="General">
                  <c:v>52</c:v>
                </c:pt>
                <c:pt idx="39" c:formatCode="General">
                  <c:v>51</c:v>
                </c:pt>
                <c:pt idx="40" c:formatCode="General">
                  <c:v>52</c:v>
                </c:pt>
                <c:pt idx="41" c:formatCode="General">
                  <c:v>50</c:v>
                </c:pt>
                <c:pt idx="42" c:formatCode="General">
                  <c:v>53</c:v>
                </c:pt>
                <c:pt idx="43" c:formatCode="General">
                  <c:v>52</c:v>
                </c:pt>
                <c:pt idx="44" c:formatCode="General">
                  <c:v>53</c:v>
                </c:pt>
                <c:pt idx="45" c:formatCode="General">
                  <c:v>51</c:v>
                </c:pt>
                <c:pt idx="46" c:formatCode="General">
                  <c:v>51</c:v>
                </c:pt>
                <c:pt idx="47" c:formatCode="General">
                  <c:v>50</c:v>
                </c:pt>
                <c:pt idx="48" c:formatCode="General">
                  <c:v>48</c:v>
                </c:pt>
                <c:pt idx="49" c:formatCode="General">
                  <c:v>46</c:v>
                </c:pt>
                <c:pt idx="50" c:formatCode="General">
                  <c:v>47</c:v>
                </c:pt>
                <c:pt idx="51" c:formatCode="General">
                  <c:v>43</c:v>
                </c:pt>
                <c:pt idx="52" c:formatCode="General">
                  <c:v>43</c:v>
                </c:pt>
                <c:pt idx="53" c:formatCode="General">
                  <c:v>42</c:v>
                </c:pt>
                <c:pt idx="54" c:formatCode="General">
                  <c:v>44</c:v>
                </c:pt>
                <c:pt idx="55" c:formatCode="General">
                  <c:v>44</c:v>
                </c:pt>
                <c:pt idx="56" c:formatCode="General">
                  <c:v>45</c:v>
                </c:pt>
                <c:pt idx="57" c:formatCode="General">
                  <c:v>45</c:v>
                </c:pt>
                <c:pt idx="58" c:formatCode="General">
                  <c:v>47</c:v>
                </c:pt>
                <c:pt idx="59" c:formatCode="General">
                  <c:v>47</c:v>
                </c:pt>
                <c:pt idx="60" c:formatCode="General">
                  <c:v>45</c:v>
                </c:pt>
                <c:pt idx="61" c:formatCode="General">
                  <c:v>45</c:v>
                </c:pt>
                <c:pt idx="62" c:formatCode="General">
                  <c:v>46</c:v>
                </c:pt>
                <c:pt idx="63" c:formatCode="General">
                  <c:v>46</c:v>
                </c:pt>
                <c:pt idx="64" c:formatCode="General">
                  <c:v>48</c:v>
                </c:pt>
                <c:pt idx="65" c:formatCode="General">
                  <c:v>49</c:v>
                </c:pt>
                <c:pt idx="66" c:formatCode="General">
                  <c:v>48</c:v>
                </c:pt>
                <c:pt idx="67" c:formatCode="General">
                  <c:v>49</c:v>
                </c:pt>
                <c:pt idx="68" c:formatCode="General">
                  <c:v>47</c:v>
                </c:pt>
                <c:pt idx="69" c:formatCode="General">
                  <c:v>48</c:v>
                </c:pt>
                <c:pt idx="70" c:formatCode="General">
                  <c:v>46</c:v>
                </c:pt>
                <c:pt idx="71" c:formatCode="General">
                  <c:v>45</c:v>
                </c:pt>
                <c:pt idx="72" c:formatCode="General">
                  <c:v>45</c:v>
                </c:pt>
                <c:pt idx="73" c:formatCode="General">
                  <c:v>45</c:v>
                </c:pt>
                <c:pt idx="74" c:formatCode="General">
                  <c:v>46</c:v>
                </c:pt>
                <c:pt idx="75" c:formatCode="General">
                  <c:v>46</c:v>
                </c:pt>
                <c:pt idx="76" c:formatCode="General">
                  <c:v>46</c:v>
                </c:pt>
                <c:pt idx="77" c:formatCode="General">
                  <c:v>46</c:v>
                </c:pt>
                <c:pt idx="78" c:formatCode="General">
                  <c:v>47</c:v>
                </c:pt>
                <c:pt idx="79" c:formatCode="General">
                  <c:v>46</c:v>
                </c:pt>
                <c:pt idx="80" c:formatCode="General">
                  <c:v>44</c:v>
                </c:pt>
                <c:pt idx="81" c:formatCode="General">
                  <c:v>44</c:v>
                </c:pt>
                <c:pt idx="82" c:formatCode="General">
                  <c:v>45</c:v>
                </c:pt>
                <c:pt idx="83" c:formatCode="General">
                  <c:v>43</c:v>
                </c:pt>
                <c:pt idx="84" c:formatCode="General">
                  <c:v>44</c:v>
                </c:pt>
                <c:pt idx="85" c:formatCode="General">
                  <c:v>44</c:v>
                </c:pt>
                <c:pt idx="86" c:formatCode="General">
                  <c:v>44</c:v>
                </c:pt>
                <c:pt idx="87" c:formatCode="General">
                  <c:v>44</c:v>
                </c:pt>
                <c:pt idx="88" c:formatCode="General">
                  <c:v>44</c:v>
                </c:pt>
                <c:pt idx="89" c:formatCode="General">
                  <c:v>44</c:v>
                </c:pt>
                <c:pt idx="90" c:formatCode="General">
                  <c:v>45</c:v>
                </c:pt>
                <c:pt idx="91" c:formatCode="General">
                  <c:v>44</c:v>
                </c:pt>
                <c:pt idx="92" c:formatCode="General">
                  <c:v>44</c:v>
                </c:pt>
                <c:pt idx="93" c:formatCode="General">
                  <c:v>45</c:v>
                </c:pt>
                <c:pt idx="94" c:formatCode="General">
                  <c:v>47</c:v>
                </c:pt>
                <c:pt idx="95" c:formatCode="General">
                  <c:v>46</c:v>
                </c:pt>
                <c:pt idx="96" c:formatCode="General">
                  <c:v>45</c:v>
                </c:pt>
                <c:pt idx="97" c:formatCode="General">
                  <c:v>47</c:v>
                </c:pt>
                <c:pt idx="98" c:formatCode="General">
                  <c:v>46</c:v>
                </c:pt>
                <c:pt idx="99" c:formatCode="General">
                  <c:v>48</c:v>
                </c:pt>
                <c:pt idx="100" c:formatCode="General">
                  <c:v>46</c:v>
                </c:pt>
                <c:pt idx="101" c:formatCode="General">
                  <c:v>44</c:v>
                </c:pt>
                <c:pt idx="102" c:formatCode="General">
                  <c:v>44</c:v>
                </c:pt>
                <c:pt idx="103" c:formatCode="General">
                  <c:v>44.2</c:v>
                </c:pt>
                <c:pt idx="104" c:formatCode="General">
                  <c:v>45</c:v>
                </c:pt>
                <c:pt idx="105" c:formatCode="General">
                  <c:v>45.5</c:v>
                </c:pt>
                <c:pt idx="106" c:formatCode="General">
                  <c:v>45</c:v>
                </c:pt>
                <c:pt idx="107" c:formatCode="General">
                  <c:v>44</c:v>
                </c:pt>
                <c:pt idx="108" c:formatCode="General">
                  <c:v>44</c:v>
                </c:pt>
                <c:pt idx="109" c:formatCode="General">
                  <c:v>46</c:v>
                </c:pt>
                <c:pt idx="110" c:formatCode="General">
                  <c:v>46</c:v>
                </c:pt>
                <c:pt idx="111" c:formatCode="General">
                  <c:v>45</c:v>
                </c:pt>
                <c:pt idx="112" c:formatCode="General">
                  <c:v>44</c:v>
                </c:pt>
                <c:pt idx="113" c:formatCode="General">
                  <c:v>45</c:v>
                </c:pt>
                <c:pt idx="114" c:formatCode="General">
                  <c:v>45</c:v>
                </c:pt>
                <c:pt idx="115" c:formatCode="General">
                  <c:v>43</c:v>
                </c:pt>
                <c:pt idx="116" c:formatCode="General">
                  <c:v>40</c:v>
                </c:pt>
                <c:pt idx="117" c:formatCode="General">
                  <c:v>40</c:v>
                </c:pt>
                <c:pt idx="118" c:formatCode="General">
                  <c:v>42</c:v>
                </c:pt>
                <c:pt idx="119" c:formatCode="General">
                  <c:v>45</c:v>
                </c:pt>
                <c:pt idx="120" c:formatCode="General">
                  <c:v>44</c:v>
                </c:pt>
                <c:pt idx="121" c:formatCode="General">
                  <c:v>44</c:v>
                </c:pt>
                <c:pt idx="122" c:formatCode="General">
                  <c:v>43</c:v>
                </c:pt>
                <c:pt idx="123" c:formatCode="General">
                  <c:v>43</c:v>
                </c:pt>
                <c:pt idx="124" c:formatCode="General">
                  <c:v>44</c:v>
                </c:pt>
                <c:pt idx="125" c:formatCode="General">
                  <c:v>44</c:v>
                </c:pt>
                <c:pt idx="126" c:formatCode="General">
                  <c:v>44</c:v>
                </c:pt>
                <c:pt idx="127" c:formatCode="General">
                  <c:v>43.5</c:v>
                </c:pt>
                <c:pt idx="128" c:formatCode="General">
                  <c:v>43</c:v>
                </c:pt>
                <c:pt idx="129" c:formatCode="General">
                  <c:v>43</c:v>
                </c:pt>
                <c:pt idx="130" c:formatCode="General">
                  <c:v>43</c:v>
                </c:pt>
                <c:pt idx="131" c:formatCode="General">
                  <c:v>44</c:v>
                </c:pt>
                <c:pt idx="132" c:formatCode="General">
                  <c:v>43</c:v>
                </c:pt>
                <c:pt idx="133" c:formatCode="General">
                  <c:v>43</c:v>
                </c:pt>
                <c:pt idx="134" c:formatCode="General">
                  <c:v>43.24</c:v>
                </c:pt>
                <c:pt idx="135" c:formatCode="General">
                  <c:v>43</c:v>
                </c:pt>
                <c:pt idx="136" c:formatCode="General">
                  <c:v>43</c:v>
                </c:pt>
                <c:pt idx="137" c:formatCode="General">
                  <c:v>43</c:v>
                </c:pt>
                <c:pt idx="138" c:formatCode="General">
                  <c:v>43</c:v>
                </c:pt>
                <c:pt idx="139" c:formatCode="General">
                  <c:v>43</c:v>
                </c:pt>
                <c:pt idx="140" c:formatCode="General">
                  <c:v>43</c:v>
                </c:pt>
                <c:pt idx="141" c:formatCode="General">
                  <c:v>41</c:v>
                </c:pt>
                <c:pt idx="142" c:formatCode="General">
                  <c:v>43</c:v>
                </c:pt>
                <c:pt idx="143" c:formatCode="General">
                  <c:v>44</c:v>
                </c:pt>
                <c:pt idx="144" c:formatCode="General">
                  <c:v>42</c:v>
                </c:pt>
                <c:pt idx="145" c:formatCode="General">
                  <c:v>43</c:v>
                </c:pt>
                <c:pt idx="146" c:formatCode="General">
                  <c:v>45</c:v>
                </c:pt>
                <c:pt idx="147" c:formatCode="General">
                  <c:v>45</c:v>
                </c:pt>
                <c:pt idx="148" c:formatCode="General">
                  <c:v>45</c:v>
                </c:pt>
                <c:pt idx="149" c:formatCode="General">
                  <c:v>47</c:v>
                </c:pt>
                <c:pt idx="150" c:formatCode="General">
                  <c:v>48</c:v>
                </c:pt>
                <c:pt idx="151" c:formatCode="General">
                  <c:v>48</c:v>
                </c:pt>
                <c:pt idx="152" c:formatCode="General">
                  <c:v>48</c:v>
                </c:pt>
                <c:pt idx="153" c:formatCode="General">
                  <c:v>48</c:v>
                </c:pt>
                <c:pt idx="154" c:formatCode="General">
                  <c:v>49</c:v>
                </c:pt>
                <c:pt idx="155" c:formatCode="General">
                  <c:v>48</c:v>
                </c:pt>
                <c:pt idx="156" c:formatCode="General">
                  <c:v>48</c:v>
                </c:pt>
                <c:pt idx="157" c:formatCode="General">
                  <c:v>46</c:v>
                </c:pt>
                <c:pt idx="158" c:formatCode="General">
                  <c:v>47</c:v>
                </c:pt>
                <c:pt idx="159" c:formatCode="General">
                  <c:v>47</c:v>
                </c:pt>
                <c:pt idx="160" c:formatCode="General">
                  <c:v>45</c:v>
                </c:pt>
                <c:pt idx="161" c:formatCode="General">
                  <c:v>44</c:v>
                </c:pt>
                <c:pt idx="162" c:formatCode="General">
                  <c:v>43</c:v>
                </c:pt>
                <c:pt idx="163" c:formatCode="General">
                  <c:v>44</c:v>
                </c:pt>
                <c:pt idx="164" c:formatCode="General">
                  <c:v>43</c:v>
                </c:pt>
                <c:pt idx="165" c:formatCode="General">
                  <c:v>40</c:v>
                </c:pt>
                <c:pt idx="166" c:formatCode="General">
                  <c:v>42</c:v>
                </c:pt>
                <c:pt idx="167" c:formatCode="General">
                  <c:v>43</c:v>
                </c:pt>
                <c:pt idx="168" c:formatCode="General">
                  <c:v>43</c:v>
                </c:pt>
                <c:pt idx="169" c:formatCode="General">
                  <c:v>42</c:v>
                </c:pt>
                <c:pt idx="170" c:formatCode="General">
                  <c:v>43</c:v>
                </c:pt>
                <c:pt idx="171" c:formatCode="General">
                  <c:v>43</c:v>
                </c:pt>
                <c:pt idx="172" c:formatCode="General">
                  <c:v>42</c:v>
                </c:pt>
                <c:pt idx="173" c:formatCode="General">
                  <c:v>42</c:v>
                </c:pt>
                <c:pt idx="174" c:formatCode="General">
                  <c:v>44</c:v>
                </c:pt>
                <c:pt idx="175" c:formatCode="General">
                  <c:v>47</c:v>
                </c:pt>
                <c:pt idx="176" c:formatCode="General">
                  <c:v>47</c:v>
                </c:pt>
                <c:pt idx="177" c:formatCode="General">
                  <c:v>46</c:v>
                </c:pt>
                <c:pt idx="178" c:formatCode="General">
                  <c:v>43</c:v>
                </c:pt>
                <c:pt idx="179" c:formatCode="General">
                  <c:v>44</c:v>
                </c:pt>
                <c:pt idx="180" c:formatCode="General">
                  <c:v>42</c:v>
                </c:pt>
                <c:pt idx="181" c:formatCode="General">
                  <c:v>43</c:v>
                </c:pt>
                <c:pt idx="182" c:formatCode="General">
                  <c:v>42</c:v>
                </c:pt>
                <c:pt idx="183" c:formatCode="General">
                  <c:v>41</c:v>
                </c:pt>
                <c:pt idx="184" c:formatCode="General">
                  <c:v>44</c:v>
                </c:pt>
                <c:pt idx="185" c:formatCode="General">
                  <c:v>43</c:v>
                </c:pt>
                <c:pt idx="186" c:formatCode="General">
                  <c:v>42</c:v>
                </c:pt>
                <c:pt idx="187" c:formatCode="General">
                  <c:v>41</c:v>
                </c:pt>
                <c:pt idx="188" c:formatCode="General">
                  <c:v>41</c:v>
                </c:pt>
                <c:pt idx="189" c:formatCode="General">
                  <c:v>43</c:v>
                </c:pt>
                <c:pt idx="190" c:formatCode="General">
                  <c:v>44</c:v>
                </c:pt>
                <c:pt idx="191" c:formatCode="General">
                  <c:v>43</c:v>
                </c:pt>
                <c:pt idx="192" c:formatCode="General">
                  <c:v>45</c:v>
                </c:pt>
                <c:pt idx="193" c:formatCode="General">
                  <c:v>43</c:v>
                </c:pt>
                <c:pt idx="194" c:formatCode="General">
                  <c:v>43</c:v>
                </c:pt>
                <c:pt idx="195" c:formatCode="General">
                  <c:v>43</c:v>
                </c:pt>
                <c:pt idx="196" c:formatCode="General">
                  <c:v>43</c:v>
                </c:pt>
                <c:pt idx="197" c:formatCode="General">
                  <c:v>43</c:v>
                </c:pt>
                <c:pt idx="198" c:formatCode="General">
                  <c:v>43</c:v>
                </c:pt>
                <c:pt idx="199" c:formatCode="General">
                  <c:v>43</c:v>
                </c:pt>
                <c:pt idx="200" c:formatCode="General">
                  <c:v>42</c:v>
                </c:pt>
                <c:pt idx="201" c:formatCode="General">
                  <c:v>42</c:v>
                </c:pt>
                <c:pt idx="202" c:formatCode="General">
                  <c:v>42</c:v>
                </c:pt>
                <c:pt idx="203" c:formatCode="General">
                  <c:v>42</c:v>
                </c:pt>
                <c:pt idx="204" c:formatCode="General">
                  <c:v>42</c:v>
                </c:pt>
                <c:pt idx="205" c:formatCode="General">
                  <c:v>42</c:v>
                </c:pt>
                <c:pt idx="206" c:formatCode="General">
                  <c:v>41</c:v>
                </c:pt>
                <c:pt idx="207" c:formatCode="General">
                  <c:v>41</c:v>
                </c:pt>
                <c:pt idx="208" c:formatCode="General">
                  <c:v>40</c:v>
                </c:pt>
                <c:pt idx="209" c:formatCode="General">
                  <c:v>38</c:v>
                </c:pt>
                <c:pt idx="210" c:formatCode="General">
                  <c:v>38</c:v>
                </c:pt>
                <c:pt idx="211" c:formatCode="General">
                  <c:v>38</c:v>
                </c:pt>
                <c:pt idx="212" c:formatCode="General">
                  <c:v>39</c:v>
                </c:pt>
                <c:pt idx="213" c:formatCode="General">
                  <c:v>40</c:v>
                </c:pt>
                <c:pt idx="214" c:formatCode="General">
                  <c:v>40</c:v>
                </c:pt>
                <c:pt idx="215" c:formatCode="General">
                  <c:v>41</c:v>
                </c:pt>
                <c:pt idx="216" c:formatCode="General">
                  <c:v>39</c:v>
                </c:pt>
                <c:pt idx="217" c:formatCode="General">
                  <c:v>38</c:v>
                </c:pt>
                <c:pt idx="218" c:formatCode="General">
                  <c:v>39</c:v>
                </c:pt>
                <c:pt idx="219" c:formatCode="General">
                  <c:v>39</c:v>
                </c:pt>
                <c:pt idx="220" c:formatCode="General">
                  <c:v>39</c:v>
                </c:pt>
                <c:pt idx="221" c:formatCode="General">
                  <c:v>37</c:v>
                </c:pt>
                <c:pt idx="222" c:formatCode="General">
                  <c:v>36</c:v>
                </c:pt>
                <c:pt idx="223" c:formatCode="General">
                  <c:v>35</c:v>
                </c:pt>
                <c:pt idx="224" c:formatCode="General">
                  <c:v>36</c:v>
                </c:pt>
                <c:pt idx="225" c:formatCode="General">
                  <c:v>35</c:v>
                </c:pt>
                <c:pt idx="226" c:formatCode="General">
                  <c:v>35</c:v>
                </c:pt>
                <c:pt idx="227" c:formatCode="General">
                  <c:v>35</c:v>
                </c:pt>
                <c:pt idx="228" c:formatCode="General">
                  <c:v>35</c:v>
                </c:pt>
                <c:pt idx="229" c:formatCode="General">
                  <c:v>35</c:v>
                </c:pt>
                <c:pt idx="230" c:formatCode="General">
                  <c:v>34</c:v>
                </c:pt>
                <c:pt idx="231" c:formatCode="General">
                  <c:v>33</c:v>
                </c:pt>
                <c:pt idx="232" c:formatCode="General">
                  <c:v>32</c:v>
                </c:pt>
                <c:pt idx="233" c:formatCode="General">
                  <c:v>35</c:v>
                </c:pt>
                <c:pt idx="234" c:formatCode="General">
                  <c:v>33</c:v>
                </c:pt>
                <c:pt idx="235" c:formatCode="General">
                  <c:v>31</c:v>
                </c:pt>
                <c:pt idx="236" c:formatCode="General">
                  <c:v>31</c:v>
                </c:pt>
                <c:pt idx="237" c:formatCode="General">
                  <c:v>30</c:v>
                </c:pt>
                <c:pt idx="238" c:formatCode="General">
                  <c:v>33</c:v>
                </c:pt>
                <c:pt idx="239" c:formatCode="General">
                  <c:v>33</c:v>
                </c:pt>
                <c:pt idx="240" c:formatCode="General">
                  <c:v>30</c:v>
                </c:pt>
                <c:pt idx="241" c:formatCode="General">
                  <c:v>28</c:v>
                </c:pt>
                <c:pt idx="242" c:formatCode="General">
                  <c:v>27</c:v>
                </c:pt>
                <c:pt idx="243" c:formatCode="General">
                  <c:v>27</c:v>
                </c:pt>
                <c:pt idx="244" c:formatCode="General">
                  <c:v>28</c:v>
                </c:pt>
                <c:pt idx="245" c:formatCode="General">
                  <c:v>25</c:v>
                </c:pt>
                <c:pt idx="246" c:formatCode="General">
                  <c:v>26</c:v>
                </c:pt>
                <c:pt idx="247" c:formatCode="General">
                  <c:v>27</c:v>
                </c:pt>
                <c:pt idx="248" c:formatCode="General">
                  <c:v>28</c:v>
                </c:pt>
                <c:pt idx="249" c:formatCode="General">
                  <c:v>29</c:v>
                </c:pt>
                <c:pt idx="250" c:formatCode="General">
                  <c:v>27</c:v>
                </c:pt>
                <c:pt idx="251" c:formatCode="General">
                  <c:v>26</c:v>
                </c:pt>
                <c:pt idx="252" c:formatCode="General">
                  <c:v>27</c:v>
                </c:pt>
                <c:pt idx="253" c:formatCode="General">
                  <c:v>27</c:v>
                </c:pt>
                <c:pt idx="254" c:formatCode="General">
                  <c:v>29</c:v>
                </c:pt>
                <c:pt idx="255" c:formatCode="General">
                  <c:v>29</c:v>
                </c:pt>
                <c:pt idx="256" c:formatCode="General">
                  <c:v>28</c:v>
                </c:pt>
                <c:pt idx="257" c:formatCode="General">
                  <c:v>31</c:v>
                </c:pt>
                <c:pt idx="258" c:formatCode="General">
                  <c:v>34</c:v>
                </c:pt>
                <c:pt idx="259" c:formatCode="General">
                  <c:v>34</c:v>
                </c:pt>
                <c:pt idx="260" c:formatCode="General">
                  <c:v>33</c:v>
                </c:pt>
                <c:pt idx="261" c:formatCode="General">
                  <c:v>30</c:v>
                </c:pt>
                <c:pt idx="262" c:formatCode="General">
                  <c:v>28</c:v>
                </c:pt>
                <c:pt idx="263" c:formatCode="General">
                  <c:v>27</c:v>
                </c:pt>
                <c:pt idx="264" c:formatCode="General">
                  <c:v>26</c:v>
                </c:pt>
                <c:pt idx="265" c:formatCode="General">
                  <c:v>26</c:v>
                </c:pt>
                <c:pt idx="266" c:formatCode="General">
                  <c:v>24</c:v>
                </c:pt>
                <c:pt idx="267" c:formatCode="General">
                  <c:v>24</c:v>
                </c:pt>
                <c:pt idx="268" c:formatCode="General">
                  <c:v>24</c:v>
                </c:pt>
                <c:pt idx="269" c:formatCode="General">
                  <c:v>25</c:v>
                </c:pt>
                <c:pt idx="270" c:formatCode="General">
                  <c:v>22</c:v>
                </c:pt>
                <c:pt idx="271" c:formatCode="General">
                  <c:v>21</c:v>
                </c:pt>
                <c:pt idx="272" c:formatCode="General">
                  <c:v>21</c:v>
                </c:pt>
                <c:pt idx="273" c:formatCode="General">
                  <c:v>22</c:v>
                </c:pt>
                <c:pt idx="274" c:formatCode="General">
                  <c:v>22</c:v>
                </c:pt>
                <c:pt idx="275" c:formatCode="General">
                  <c:v>21</c:v>
                </c:pt>
                <c:pt idx="276" c:formatCode="General">
                  <c:v>23</c:v>
                </c:pt>
                <c:pt idx="277" c:formatCode="General">
                  <c:v>25</c:v>
                </c:pt>
                <c:pt idx="278" c:formatCode="General">
                  <c:v>24</c:v>
                </c:pt>
                <c:pt idx="279" c:formatCode="General">
                  <c:v>26</c:v>
                </c:pt>
                <c:pt idx="280" c:formatCode="General">
                  <c:v>24</c:v>
                </c:pt>
                <c:pt idx="281" c:formatCode="General">
                  <c:v>24</c:v>
                </c:pt>
                <c:pt idx="282" c:formatCode="General">
                  <c:v>22</c:v>
                </c:pt>
                <c:pt idx="283" c:formatCode="General">
                  <c:v>22</c:v>
                </c:pt>
                <c:pt idx="284" c:formatCode="General">
                  <c:v>22</c:v>
                </c:pt>
                <c:pt idx="285" c:formatCode="General">
                  <c:v>21</c:v>
                </c:pt>
                <c:pt idx="286" c:formatCode="General">
                  <c:v>24</c:v>
                </c:pt>
                <c:pt idx="287" c:formatCode="General">
                  <c:v>24</c:v>
                </c:pt>
                <c:pt idx="288" c:formatCode="General">
                  <c:v>25</c:v>
                </c:pt>
                <c:pt idx="289" c:formatCode="General">
                  <c:v>25</c:v>
                </c:pt>
                <c:pt idx="290" c:formatCode="General">
                  <c:v>25</c:v>
                </c:pt>
                <c:pt idx="291" c:formatCode="General">
                  <c:v>25</c:v>
                </c:pt>
                <c:pt idx="292" c:formatCode="General">
                  <c:v>25</c:v>
                </c:pt>
                <c:pt idx="293" c:formatCode="General">
                  <c:v>25</c:v>
                </c:pt>
                <c:pt idx="294" c:formatCode="General">
                  <c:v>25</c:v>
                </c:pt>
                <c:pt idx="295" c:formatCode="General">
                  <c:v>24</c:v>
                </c:pt>
                <c:pt idx="296" c:formatCode="General">
                  <c:v>23</c:v>
                </c:pt>
                <c:pt idx="297" c:formatCode="General">
                  <c:v>23</c:v>
                </c:pt>
                <c:pt idx="298" c:formatCode="General">
                  <c:v>22</c:v>
                </c:pt>
                <c:pt idx="299" c:formatCode="General">
                  <c:v>23</c:v>
                </c:pt>
                <c:pt idx="300" c:formatCode="General">
                  <c:v>21</c:v>
                </c:pt>
                <c:pt idx="301" c:formatCode="General">
                  <c:v>21</c:v>
                </c:pt>
                <c:pt idx="302" c:formatCode="General">
                  <c:v>19</c:v>
                </c:pt>
                <c:pt idx="303" c:formatCode="General">
                  <c:v>22</c:v>
                </c:pt>
                <c:pt idx="304" c:formatCode="General">
                  <c:v>24</c:v>
                </c:pt>
                <c:pt idx="305" c:formatCode="General">
                  <c:v>22</c:v>
                </c:pt>
                <c:pt idx="306" c:formatCode="General">
                  <c:v>21</c:v>
                </c:pt>
                <c:pt idx="307" c:formatCode="General">
                  <c:v>19</c:v>
                </c:pt>
                <c:pt idx="308" c:formatCode="General">
                  <c:v>18</c:v>
                </c:pt>
                <c:pt idx="309" c:formatCode="General">
                  <c:v>19</c:v>
                </c:pt>
                <c:pt idx="310" c:formatCode="General">
                  <c:v>20</c:v>
                </c:pt>
                <c:pt idx="311" c:formatCode="General">
                  <c:v>20.4</c:v>
                </c:pt>
                <c:pt idx="312" c:formatCode="General">
                  <c:v>19</c:v>
                </c:pt>
                <c:pt idx="313" c:formatCode="General">
                  <c:v>20</c:v>
                </c:pt>
                <c:pt idx="314" c:formatCode="General">
                  <c:v>19</c:v>
                </c:pt>
                <c:pt idx="315" c:formatCode="General">
                  <c:v>18</c:v>
                </c:pt>
                <c:pt idx="316" c:formatCode="General">
                  <c:v>18</c:v>
                </c:pt>
                <c:pt idx="317" c:formatCode="General">
                  <c:v>18.4</c:v>
                </c:pt>
                <c:pt idx="318" c:formatCode="General">
                  <c:v>18</c:v>
                </c:pt>
                <c:pt idx="319" c:formatCode="General">
                  <c:v>19</c:v>
                </c:pt>
                <c:pt idx="320" c:formatCode="General">
                  <c:v>18</c:v>
                </c:pt>
                <c:pt idx="321" c:formatCode="General">
                  <c:v>18</c:v>
                </c:pt>
                <c:pt idx="322" c:formatCode="General">
                  <c:v>18</c:v>
                </c:pt>
                <c:pt idx="323" c:formatCode="General">
                  <c:v>19</c:v>
                </c:pt>
                <c:pt idx="324" c:formatCode="General">
                  <c:v>19</c:v>
                </c:pt>
                <c:pt idx="325" c:formatCode="General">
                  <c:v>19</c:v>
                </c:pt>
                <c:pt idx="326" c:formatCode="General">
                  <c:v>17</c:v>
                </c:pt>
                <c:pt idx="327" c:formatCode="General">
                  <c:v>17</c:v>
                </c:pt>
                <c:pt idx="328" c:formatCode="General">
                  <c:v>16</c:v>
                </c:pt>
                <c:pt idx="329" c:formatCode="General">
                  <c:v>16</c:v>
                </c:pt>
                <c:pt idx="330" c:formatCode="General">
                  <c:v>18</c:v>
                </c:pt>
                <c:pt idx="331" c:formatCode="General">
                  <c:v>18</c:v>
                </c:pt>
                <c:pt idx="332" c:formatCode="General">
                  <c:v>19</c:v>
                </c:pt>
                <c:pt idx="333" c:formatCode="General">
                  <c:v>19</c:v>
                </c:pt>
                <c:pt idx="334" c:formatCode="General">
                  <c:v>19</c:v>
                </c:pt>
                <c:pt idx="335" c:formatCode="General">
                  <c:v>18</c:v>
                </c:pt>
                <c:pt idx="336" c:formatCode="General">
                  <c:v>17</c:v>
                </c:pt>
                <c:pt idx="337" c:formatCode="General">
                  <c:v>17</c:v>
                </c:pt>
                <c:pt idx="338" c:formatCode="General">
                  <c:v>16</c:v>
                </c:pt>
                <c:pt idx="339" c:formatCode="General">
                  <c:v>16</c:v>
                </c:pt>
                <c:pt idx="340" c:formatCode="General">
                  <c:v>15</c:v>
                </c:pt>
                <c:pt idx="341" c:formatCode="General">
                  <c:v>15.38</c:v>
                </c:pt>
                <c:pt idx="342" c:formatCode="General">
                  <c:v>18</c:v>
                </c:pt>
                <c:pt idx="343" c:formatCode="General">
                  <c:v>16</c:v>
                </c:pt>
                <c:pt idx="344" c:formatCode="General">
                  <c:v>18</c:v>
                </c:pt>
                <c:pt idx="345" c:formatCode="General">
                  <c:v>19</c:v>
                </c:pt>
                <c:pt idx="346" c:formatCode="General">
                  <c:v>19</c:v>
                </c:pt>
                <c:pt idx="347" c:formatCode="General">
                  <c:v>19</c:v>
                </c:pt>
                <c:pt idx="348" c:formatCode="General">
                  <c:v>19</c:v>
                </c:pt>
                <c:pt idx="349" c:formatCode="General">
                  <c:v>19</c:v>
                </c:pt>
                <c:pt idx="350" c:formatCode="General">
                  <c:v>19</c:v>
                </c:pt>
                <c:pt idx="351" c:formatCode="General">
                  <c:v>20</c:v>
                </c:pt>
                <c:pt idx="352" c:formatCode="General">
                  <c:v>19</c:v>
                </c:pt>
                <c:pt idx="353" c:formatCode="General">
                  <c:v>20</c:v>
                </c:pt>
                <c:pt idx="354" c:formatCode="General">
                  <c:v>22</c:v>
                </c:pt>
                <c:pt idx="355" c:formatCode="General">
                  <c:v>21</c:v>
                </c:pt>
                <c:pt idx="356" c:formatCode="General">
                  <c:v>21</c:v>
                </c:pt>
                <c:pt idx="357" c:formatCode="General">
                  <c:v>21</c:v>
                </c:pt>
                <c:pt idx="358" c:formatCode="General">
                  <c:v>23</c:v>
                </c:pt>
                <c:pt idx="359" c:formatCode="General">
                  <c:v>23.4</c:v>
                </c:pt>
                <c:pt idx="360" c:formatCode="General">
                  <c:v>22</c:v>
                </c:pt>
                <c:pt idx="361" c:formatCode="General">
                  <c:v>22</c:v>
                </c:pt>
                <c:pt idx="362" c:formatCode="General">
                  <c:v>21</c:v>
                </c:pt>
                <c:pt idx="363" c:formatCode="General">
                  <c:v>20</c:v>
                </c:pt>
                <c:pt idx="364" c:formatCode="General">
                  <c:v>20</c:v>
                </c:pt>
                <c:pt idx="365" c:formatCode="General">
                  <c:v>20</c:v>
                </c:pt>
                <c:pt idx="366" c:formatCode="General">
                  <c:v>19</c:v>
                </c:pt>
                <c:pt idx="367" c:formatCode="General">
                  <c:v>18</c:v>
                </c:pt>
                <c:pt idx="368" c:formatCode="General">
                  <c:v>19.75</c:v>
                </c:pt>
                <c:pt idx="369" c:formatCode="General">
                  <c:v>21</c:v>
                </c:pt>
                <c:pt idx="370" c:formatCode="General">
                  <c:v>21</c:v>
                </c:pt>
                <c:pt idx="371" c:formatCode="General">
                  <c:v>20</c:v>
                </c:pt>
                <c:pt idx="372" c:formatCode="General">
                  <c:v>19</c:v>
                </c:pt>
                <c:pt idx="373" c:formatCode="General">
                  <c:v>19</c:v>
                </c:pt>
                <c:pt idx="374" c:formatCode="General">
                  <c:v>18</c:v>
                </c:pt>
                <c:pt idx="375" c:formatCode="General">
                  <c:v>18</c:v>
                </c:pt>
                <c:pt idx="376" c:formatCode="General">
                  <c:v>18</c:v>
                </c:pt>
                <c:pt idx="377" c:formatCode="General">
                  <c:v>18</c:v>
                </c:pt>
                <c:pt idx="378" c:formatCode="General">
                  <c:v>17</c:v>
                </c:pt>
                <c:pt idx="379" c:formatCode="General">
                  <c:v>17</c:v>
                </c:pt>
                <c:pt idx="380" c:formatCode="General">
                  <c:v>17</c:v>
                </c:pt>
                <c:pt idx="381" c:formatCode="General">
                  <c:v>17</c:v>
                </c:pt>
                <c:pt idx="382" c:formatCode="General">
                  <c:v>16</c:v>
                </c:pt>
                <c:pt idx="383" c:formatCode="General">
                  <c:v>16</c:v>
                </c:pt>
                <c:pt idx="384" c:formatCode="General">
                  <c:v>15</c:v>
                </c:pt>
                <c:pt idx="385" c:formatCode="General">
                  <c:v>15</c:v>
                </c:pt>
                <c:pt idx="386" c:formatCode="General">
                  <c:v>13</c:v>
                </c:pt>
                <c:pt idx="387" c:formatCode="General">
                  <c:v>14</c:v>
                </c:pt>
                <c:pt idx="388" c:formatCode="General">
                  <c:v>13</c:v>
                </c:pt>
                <c:pt idx="389" c:formatCode="General">
                  <c:v>14</c:v>
                </c:pt>
                <c:pt idx="390" c:formatCode="General">
                  <c:v>15</c:v>
                </c:pt>
                <c:pt idx="391" c:formatCode="General">
                  <c:v>14</c:v>
                </c:pt>
                <c:pt idx="392" c:formatCode="General">
                  <c:v>13</c:v>
                </c:pt>
                <c:pt idx="393" c:formatCode="General">
                  <c:v>13</c:v>
                </c:pt>
                <c:pt idx="394" c:formatCode="General">
                  <c:v>14</c:v>
                </c:pt>
                <c:pt idx="395" c:formatCode="General">
                  <c:v>16</c:v>
                </c:pt>
                <c:pt idx="396" c:formatCode="General">
                  <c:v>14</c:v>
                </c:pt>
                <c:pt idx="397" c:formatCode="General">
                  <c:v>14</c:v>
                </c:pt>
                <c:pt idx="398" c:formatCode="General">
                  <c:v>14</c:v>
                </c:pt>
                <c:pt idx="399" c:formatCode="General">
                  <c:v>14</c:v>
                </c:pt>
                <c:pt idx="400" c:formatCode="General">
                  <c:v>13</c:v>
                </c:pt>
                <c:pt idx="401" c:formatCode="General">
                  <c:v>13</c:v>
                </c:pt>
                <c:pt idx="402" c:formatCode="General">
                  <c:v>13</c:v>
                </c:pt>
                <c:pt idx="403" c:formatCode="General">
                  <c:v>14</c:v>
                </c:pt>
                <c:pt idx="404" c:formatCode="General">
                  <c:v>13</c:v>
                </c:pt>
                <c:pt idx="405" c:formatCode="General">
                  <c:v>14</c:v>
                </c:pt>
                <c:pt idx="406" c:formatCode="General">
                  <c:v>13</c:v>
                </c:pt>
                <c:pt idx="407" c:formatCode="General">
                  <c:v>13</c:v>
                </c:pt>
                <c:pt idx="408" c:formatCode="General">
                  <c:v>12</c:v>
                </c:pt>
                <c:pt idx="409" c:formatCode="General">
                  <c:v>11</c:v>
                </c:pt>
                <c:pt idx="410" c:formatCode="General">
                  <c:v>11</c:v>
                </c:pt>
                <c:pt idx="411" c:formatCode="General">
                  <c:v>11</c:v>
                </c:pt>
                <c:pt idx="412" c:formatCode="General">
                  <c:v>11</c:v>
                </c:pt>
                <c:pt idx="413" c:formatCode="General">
                  <c:v>10</c:v>
                </c:pt>
                <c:pt idx="414" c:formatCode="General">
                  <c:v>9.80000000000001</c:v>
                </c:pt>
                <c:pt idx="415" c:formatCode="General">
                  <c:v>10</c:v>
                </c:pt>
                <c:pt idx="416" c:formatCode="General">
                  <c:v>11</c:v>
                </c:pt>
                <c:pt idx="417" c:formatCode="General">
                  <c:v>10</c:v>
                </c:pt>
                <c:pt idx="418" c:formatCode="General">
                  <c:v>11</c:v>
                </c:pt>
                <c:pt idx="419" c:formatCode="General">
                  <c:v>11</c:v>
                </c:pt>
                <c:pt idx="420" c:formatCode="General">
                  <c:v>11</c:v>
                </c:pt>
                <c:pt idx="421" c:formatCode="General">
                  <c:v>9.00000000000001</c:v>
                </c:pt>
                <c:pt idx="422" c:formatCode="General">
                  <c:v>9.00000000000001</c:v>
                </c:pt>
                <c:pt idx="423" c:formatCode="General">
                  <c:v>9.00000000000001</c:v>
                </c:pt>
                <c:pt idx="424" c:formatCode="General">
                  <c:v>9.00000000000001</c:v>
                </c:pt>
                <c:pt idx="425" c:formatCode="General">
                  <c:v>8.00000000000001</c:v>
                </c:pt>
                <c:pt idx="426" c:formatCode="General">
                  <c:v>7.00000000000001</c:v>
                </c:pt>
                <c:pt idx="427" c:formatCode="General">
                  <c:v>6.00000000000001</c:v>
                </c:pt>
                <c:pt idx="428" c:formatCode="General">
                  <c:v>5</c:v>
                </c:pt>
                <c:pt idx="429" c:formatCode="General">
                  <c:v>5</c:v>
                </c:pt>
                <c:pt idx="430" c:formatCode="General">
                  <c:v>7.00000000000001</c:v>
                </c:pt>
                <c:pt idx="431" c:formatCode="General">
                  <c:v>7.00000000000001</c:v>
                </c:pt>
                <c:pt idx="432" c:formatCode="General">
                  <c:v>8.00000000000001</c:v>
                </c:pt>
                <c:pt idx="433" c:formatCode="General">
                  <c:v>8.00000000000001</c:v>
                </c:pt>
                <c:pt idx="434" c:formatCode="General">
                  <c:v>9.00000000000001</c:v>
                </c:pt>
                <c:pt idx="435" c:formatCode="General">
                  <c:v>9.00000000000001</c:v>
                </c:pt>
                <c:pt idx="436" c:formatCode="General">
                  <c:v>7.00000000000001</c:v>
                </c:pt>
                <c:pt idx="437" c:formatCode="General">
                  <c:v>5</c:v>
                </c:pt>
                <c:pt idx="438" c:formatCode="General">
                  <c:v>7.00000000000001</c:v>
                </c:pt>
                <c:pt idx="439" c:formatCode="General">
                  <c:v>5</c:v>
                </c:pt>
                <c:pt idx="440" c:formatCode="General">
                  <c:v>4</c:v>
                </c:pt>
                <c:pt idx="441" c:formatCode="General">
                  <c:v>1</c:v>
                </c:pt>
                <c:pt idx="442" c:formatCode="General">
                  <c:v>1</c:v>
                </c:pt>
                <c:pt idx="443" c:formatCode="General">
                  <c:v>1</c:v>
                </c:pt>
                <c:pt idx="444" c:formatCode="General">
                  <c:v>-1</c:v>
                </c:pt>
                <c:pt idx="445" c:formatCode="General">
                  <c:v>-1</c:v>
                </c:pt>
                <c:pt idx="446" c:formatCode="General">
                  <c:v>-1</c:v>
                </c:pt>
                <c:pt idx="447" c:formatCode="General">
                  <c:v>-2</c:v>
                </c:pt>
                <c:pt idx="448" c:formatCode="General">
                  <c:v>-2</c:v>
                </c:pt>
                <c:pt idx="449" c:formatCode="General">
                  <c:v>-2</c:v>
                </c:pt>
                <c:pt idx="450" c:formatCode="General">
                  <c:v>-3</c:v>
                </c:pt>
                <c:pt idx="451" c:formatCode="General">
                  <c:v>4</c:v>
                </c:pt>
                <c:pt idx="452" c:formatCode="General">
                  <c:v>4.99999999999998</c:v>
                </c:pt>
                <c:pt idx="453" c:formatCode="General">
                  <c:v>8.99999999999999</c:v>
                </c:pt>
                <c:pt idx="454" c:formatCode="General">
                  <c:v>21</c:v>
                </c:pt>
                <c:pt idx="455" c:formatCode="General">
                  <c:v>18</c:v>
                </c:pt>
                <c:pt idx="456" c:formatCode="General">
                  <c:v>18</c:v>
                </c:pt>
                <c:pt idx="457" c:formatCode="General">
                  <c:v>18</c:v>
                </c:pt>
                <c:pt idx="458" c:formatCode="General">
                  <c:v>18</c:v>
                </c:pt>
                <c:pt idx="459" c:formatCode="General">
                  <c:v>18</c:v>
                </c:pt>
                <c:pt idx="460" c:formatCode="General">
                  <c:v>17</c:v>
                </c:pt>
                <c:pt idx="461" c:formatCode="General">
                  <c:v>17</c:v>
                </c:pt>
                <c:pt idx="462" c:formatCode="General">
                  <c:v>12</c:v>
                </c:pt>
                <c:pt idx="463" c:formatCode="General">
                  <c:v>10</c:v>
                </c:pt>
                <c:pt idx="464" c:formatCode="General">
                  <c:v>11</c:v>
                </c:pt>
                <c:pt idx="465" c:formatCode="General">
                  <c:v>11</c:v>
                </c:pt>
                <c:pt idx="466" c:formatCode="General">
                  <c:v>8.00000000000001</c:v>
                </c:pt>
                <c:pt idx="467" c:formatCode="General">
                  <c:v>7.00000000000001</c:v>
                </c:pt>
                <c:pt idx="468" c:formatCode="General">
                  <c:v>4</c:v>
                </c:pt>
                <c:pt idx="469" c:formatCode="General">
                  <c:v>6.15000000000001</c:v>
                </c:pt>
                <c:pt idx="470" c:formatCode="General">
                  <c:v>6.00000000000001</c:v>
                </c:pt>
                <c:pt idx="471" c:formatCode="General">
                  <c:v>6.00000000000001</c:v>
                </c:pt>
                <c:pt idx="472" c:formatCode="General">
                  <c:v>8.00000000000001</c:v>
                </c:pt>
                <c:pt idx="473" c:formatCode="General">
                  <c:v>10</c:v>
                </c:pt>
                <c:pt idx="474" c:formatCode="General">
                  <c:v>9.00000000000001</c:v>
                </c:pt>
                <c:pt idx="475" c:formatCode="General">
                  <c:v>10</c:v>
                </c:pt>
                <c:pt idx="476" c:formatCode="General">
                  <c:v>9.00000000000001</c:v>
                </c:pt>
                <c:pt idx="477" c:formatCode="General">
                  <c:v>8.00000000000001</c:v>
                </c:pt>
                <c:pt idx="478" c:formatCode="General">
                  <c:v>9.00000000000001</c:v>
                </c:pt>
                <c:pt idx="479" c:formatCode="General">
                  <c:v>10</c:v>
                </c:pt>
                <c:pt idx="480" c:formatCode="General">
                  <c:v>11</c:v>
                </c:pt>
                <c:pt idx="481" c:formatCode="General">
                  <c:v>9.00000000000001</c:v>
                </c:pt>
                <c:pt idx="482" c:formatCode="General">
                  <c:v>8.00000000000001</c:v>
                </c:pt>
                <c:pt idx="483" c:formatCode="General">
                  <c:v>10</c:v>
                </c:pt>
                <c:pt idx="484" c:formatCode="General">
                  <c:v>7.00000000000001</c:v>
                </c:pt>
                <c:pt idx="485" c:formatCode="General">
                  <c:v>5</c:v>
                </c:pt>
                <c:pt idx="486" c:formatCode="General">
                  <c:v>4</c:v>
                </c:pt>
                <c:pt idx="487" c:formatCode="General">
                  <c:v>4</c:v>
                </c:pt>
                <c:pt idx="488" c:formatCode="General">
                  <c:v>3</c:v>
                </c:pt>
                <c:pt idx="489" c:formatCode="General">
                  <c:v>4</c:v>
                </c:pt>
                <c:pt idx="490" c:formatCode="General">
                  <c:v>4.2</c:v>
                </c:pt>
                <c:pt idx="491" c:formatCode="General">
                  <c:v>4</c:v>
                </c:pt>
                <c:pt idx="492" c:formatCode="General">
                  <c:v>4</c:v>
                </c:pt>
                <c:pt idx="493" c:formatCode="General">
                  <c:v>3</c:v>
                </c:pt>
                <c:pt idx="494" c:formatCode="General">
                  <c:v>4.25000000000002</c:v>
                </c:pt>
                <c:pt idx="495" c:formatCode="General">
                  <c:v>3</c:v>
                </c:pt>
                <c:pt idx="496" c:formatCode="General">
                  <c:v>3</c:v>
                </c:pt>
                <c:pt idx="497" c:formatCode="General">
                  <c:v>3</c:v>
                </c:pt>
                <c:pt idx="498" c:formatCode="General">
                  <c:v>2.99999999999998</c:v>
                </c:pt>
                <c:pt idx="499" c:formatCode="General">
                  <c:v>3.99999999999998</c:v>
                </c:pt>
                <c:pt idx="500" c:formatCode="General">
                  <c:v>5</c:v>
                </c:pt>
                <c:pt idx="501" c:formatCode="General">
                  <c:v>5</c:v>
                </c:pt>
                <c:pt idx="502" c:formatCode="General">
                  <c:v>3</c:v>
                </c:pt>
                <c:pt idx="503" c:formatCode="General">
                  <c:v>2</c:v>
                </c:pt>
                <c:pt idx="504" c:formatCode="General">
                  <c:v>2</c:v>
                </c:pt>
                <c:pt idx="505" c:formatCode="General">
                  <c:v>3</c:v>
                </c:pt>
                <c:pt idx="506" c:formatCode="General">
                  <c:v>3</c:v>
                </c:pt>
                <c:pt idx="507" c:formatCode="General">
                  <c:v>3</c:v>
                </c:pt>
                <c:pt idx="508" c:formatCode="General">
                  <c:v>2</c:v>
                </c:pt>
                <c:pt idx="509" c:formatCode="General">
                  <c:v>1.49999999999999</c:v>
                </c:pt>
                <c:pt idx="510" c:formatCode="General">
                  <c:v>-1</c:v>
                </c:pt>
                <c:pt idx="511" c:formatCode="General">
                  <c:v>-2</c:v>
                </c:pt>
                <c:pt idx="512" c:formatCode="General">
                  <c:v>0</c:v>
                </c:pt>
                <c:pt idx="513" c:formatCode="General">
                  <c:v>0</c:v>
                </c:pt>
                <c:pt idx="514" c:formatCode="General">
                  <c:v>0</c:v>
                </c:pt>
                <c:pt idx="515" c:formatCode="General">
                  <c:v>1</c:v>
                </c:pt>
                <c:pt idx="516" c:formatCode="General">
                  <c:v>1</c:v>
                </c:pt>
                <c:pt idx="517" c:formatCode="General">
                  <c:v>0</c:v>
                </c:pt>
                <c:pt idx="518" c:formatCode="General">
                  <c:v>0</c:v>
                </c:pt>
                <c:pt idx="519" c:formatCode="General">
                  <c:v>-1</c:v>
                </c:pt>
                <c:pt idx="520" c:formatCode="General">
                  <c:v>-1</c:v>
                </c:pt>
                <c:pt idx="521" c:formatCode="General">
                  <c:v>-2</c:v>
                </c:pt>
                <c:pt idx="522" c:formatCode="General">
                  <c:v>-2</c:v>
                </c:pt>
                <c:pt idx="523" c:formatCode="General">
                  <c:v>-7.50000000000002</c:v>
                </c:pt>
                <c:pt idx="524" c:formatCode="General">
                  <c:v>-5</c:v>
                </c:pt>
                <c:pt idx="525" c:formatCode="General">
                  <c:v>-6.00000000000001</c:v>
                </c:pt>
                <c:pt idx="526" c:formatCode="General">
                  <c:v>-3</c:v>
                </c:pt>
                <c:pt idx="527" c:formatCode="General">
                  <c:v>-4</c:v>
                </c:pt>
                <c:pt idx="528" c:formatCode="General">
                  <c:v>-4</c:v>
                </c:pt>
                <c:pt idx="529" c:formatCode="General">
                  <c:v>-6.00000000000001</c:v>
                </c:pt>
                <c:pt idx="530" c:formatCode="General">
                  <c:v>-9.00000000000001</c:v>
                </c:pt>
                <c:pt idx="531" c:formatCode="General">
                  <c:v>-8.00000000000001</c:v>
                </c:pt>
                <c:pt idx="532" c:formatCode="General">
                  <c:v>-9.5</c:v>
                </c:pt>
                <c:pt idx="533" c:formatCode="General">
                  <c:v>-11</c:v>
                </c:pt>
                <c:pt idx="534" c:formatCode="General">
                  <c:v>-8.00000000000001</c:v>
                </c:pt>
                <c:pt idx="535" c:formatCode="General">
                  <c:v>-9.00000000000001</c:v>
                </c:pt>
                <c:pt idx="536" c:formatCode="General">
                  <c:v>-10</c:v>
                </c:pt>
                <c:pt idx="537" c:formatCode="General">
                  <c:v>-10</c:v>
                </c:pt>
                <c:pt idx="538" c:formatCode="General">
                  <c:v>-13</c:v>
                </c:pt>
                <c:pt idx="539" c:formatCode="General">
                  <c:v>-14</c:v>
                </c:pt>
                <c:pt idx="540" c:formatCode="General">
                  <c:v>-14</c:v>
                </c:pt>
                <c:pt idx="541" c:formatCode="General">
                  <c:v>-14</c:v>
                </c:pt>
                <c:pt idx="542" c:formatCode="General">
                  <c:v>-14</c:v>
                </c:pt>
                <c:pt idx="543" c:formatCode="General">
                  <c:v>-13</c:v>
                </c:pt>
                <c:pt idx="544" c:formatCode="General">
                  <c:v>-14</c:v>
                </c:pt>
                <c:pt idx="545" c:formatCode="General">
                  <c:v>-14</c:v>
                </c:pt>
                <c:pt idx="546" c:formatCode="General">
                  <c:v>-14</c:v>
                </c:pt>
                <c:pt idx="547" c:formatCode="General">
                  <c:v>-15</c:v>
                </c:pt>
                <c:pt idx="548" c:formatCode="General">
                  <c:v>-11</c:v>
                </c:pt>
                <c:pt idx="549" c:formatCode="General">
                  <c:v>-10</c:v>
                </c:pt>
                <c:pt idx="550" c:formatCode="General">
                  <c:v>-9.99999999999999</c:v>
                </c:pt>
                <c:pt idx="551" c:formatCode="General">
                  <c:v>-12</c:v>
                </c:pt>
                <c:pt idx="552" c:formatCode="General">
                  <c:v>-11</c:v>
                </c:pt>
                <c:pt idx="553" c:formatCode="General">
                  <c:v>-12</c:v>
                </c:pt>
                <c:pt idx="554" c:formatCode="General">
                  <c:v>-12</c:v>
                </c:pt>
                <c:pt idx="555" c:formatCode="General">
                  <c:v>-10.5</c:v>
                </c:pt>
                <c:pt idx="556" c:formatCode="General">
                  <c:v>-11.5</c:v>
                </c:pt>
                <c:pt idx="557" c:formatCode="General">
                  <c:v>-13</c:v>
                </c:pt>
                <c:pt idx="558" c:formatCode="General">
                  <c:v>-13</c:v>
                </c:pt>
                <c:pt idx="559" c:formatCode="General">
                  <c:v>-10</c:v>
                </c:pt>
                <c:pt idx="560" c:formatCode="General">
                  <c:v>-8.00000000000001</c:v>
                </c:pt>
                <c:pt idx="561" c:formatCode="General">
                  <c:v>-11</c:v>
                </c:pt>
                <c:pt idx="562" c:formatCode="General">
                  <c:v>-13</c:v>
                </c:pt>
                <c:pt idx="563" c:formatCode="General">
                  <c:v>-14</c:v>
                </c:pt>
                <c:pt idx="564" c:formatCode="General">
                  <c:v>-13</c:v>
                </c:pt>
                <c:pt idx="565" c:formatCode="General">
                  <c:v>-12.5</c:v>
                </c:pt>
                <c:pt idx="566" c:formatCode="General">
                  <c:v>-13</c:v>
                </c:pt>
                <c:pt idx="567" c:formatCode="General">
                  <c:v>-13</c:v>
                </c:pt>
                <c:pt idx="568" c:formatCode="General">
                  <c:v>-12</c:v>
                </c:pt>
                <c:pt idx="569" c:formatCode="General">
                  <c:v>-9.00000000000001</c:v>
                </c:pt>
                <c:pt idx="570" c:formatCode="General">
                  <c:v>-8.00000000000001</c:v>
                </c:pt>
                <c:pt idx="571" c:formatCode="General">
                  <c:v>-6.00000000000001</c:v>
                </c:pt>
                <c:pt idx="572" c:formatCode="General">
                  <c:v>-5</c:v>
                </c:pt>
                <c:pt idx="573" c:formatCode="General">
                  <c:v>-7.00000000000001</c:v>
                </c:pt>
                <c:pt idx="574" c:formatCode="General">
                  <c:v>-6.00000000000001</c:v>
                </c:pt>
                <c:pt idx="575" c:formatCode="General">
                  <c:v>-4</c:v>
                </c:pt>
                <c:pt idx="576" c:formatCode="General">
                  <c:v>-6.00000000000001</c:v>
                </c:pt>
                <c:pt idx="577" c:formatCode="General">
                  <c:v>-6.50000000000002</c:v>
                </c:pt>
                <c:pt idx="578" c:formatCode="General">
                  <c:v>-9.00000000000001</c:v>
                </c:pt>
                <c:pt idx="579" c:formatCode="General">
                  <c:v>-7.5</c:v>
                </c:pt>
                <c:pt idx="580" c:formatCode="General">
                  <c:v>-8.00000000000001</c:v>
                </c:pt>
                <c:pt idx="581" c:formatCode="General">
                  <c:v>-9.00000000000001</c:v>
                </c:pt>
                <c:pt idx="582" c:formatCode="General">
                  <c:v>-8.99999999999999</c:v>
                </c:pt>
                <c:pt idx="583" c:formatCode="General">
                  <c:v>-8.99999999999999</c:v>
                </c:pt>
                <c:pt idx="584" c:formatCode="General">
                  <c:v>-8.00000000000001</c:v>
                </c:pt>
                <c:pt idx="585" c:formatCode="General">
                  <c:v>-7.99999999999998</c:v>
                </c:pt>
                <c:pt idx="586" c:formatCode="General">
                  <c:v>-9.00000000000001</c:v>
                </c:pt>
                <c:pt idx="587" c:formatCode="General">
                  <c:v>-7.99999999999998</c:v>
                </c:pt>
                <c:pt idx="588" c:formatCode="General">
                  <c:v>-8.00000000000001</c:v>
                </c:pt>
                <c:pt idx="589" c:formatCode="General">
                  <c:v>-9.00000000000001</c:v>
                </c:pt>
                <c:pt idx="590" c:formatCode="General">
                  <c:v>-11</c:v>
                </c:pt>
                <c:pt idx="591" c:formatCode="General">
                  <c:v>-10</c:v>
                </c:pt>
                <c:pt idx="592" c:formatCode="General">
                  <c:v>-8.00000000000001</c:v>
                </c:pt>
                <c:pt idx="593" c:formatCode="General">
                  <c:v>-6.00000000000001</c:v>
                </c:pt>
                <c:pt idx="594" c:formatCode="General">
                  <c:v>-5</c:v>
                </c:pt>
                <c:pt idx="595" c:formatCode="General">
                  <c:v>-7.00000000000001</c:v>
                </c:pt>
                <c:pt idx="596" c:formatCode="General">
                  <c:v>-8.00000000000001</c:v>
                </c:pt>
                <c:pt idx="597" c:formatCode="General">
                  <c:v>-8.00000000000001</c:v>
                </c:pt>
                <c:pt idx="598" c:formatCode="General">
                  <c:v>-6.00000000000001</c:v>
                </c:pt>
                <c:pt idx="599" c:formatCode="General">
                  <c:v>-6.00000000000001</c:v>
                </c:pt>
                <c:pt idx="600" c:formatCode="General">
                  <c:v>-6.00000000000001</c:v>
                </c:pt>
                <c:pt idx="601" c:formatCode="General">
                  <c:v>-7.00000000000001</c:v>
                </c:pt>
                <c:pt idx="602" c:formatCode="General">
                  <c:v>-6.00000000000001</c:v>
                </c:pt>
                <c:pt idx="603" c:formatCode="General">
                  <c:v>-6.00000000000001</c:v>
                </c:pt>
                <c:pt idx="604" c:formatCode="General">
                  <c:v>-5</c:v>
                </c:pt>
                <c:pt idx="605" c:formatCode="General">
                  <c:v>-6.00000000000001</c:v>
                </c:pt>
                <c:pt idx="606" c:formatCode="General">
                  <c:v>-9.00000000000001</c:v>
                </c:pt>
                <c:pt idx="607" c:formatCode="General">
                  <c:v>-9.00000000000001</c:v>
                </c:pt>
                <c:pt idx="608" c:formatCode="General">
                  <c:v>-9.00000000000001</c:v>
                </c:pt>
                <c:pt idx="609" c:formatCode="General">
                  <c:v>-8.00000000000001</c:v>
                </c:pt>
                <c:pt idx="610" c:formatCode="General">
                  <c:v>-8.00000000000001</c:v>
                </c:pt>
                <c:pt idx="611" c:formatCode="General">
                  <c:v>-8.00000000000001</c:v>
                </c:pt>
                <c:pt idx="612" c:formatCode="General">
                  <c:v>-6.00000000000001</c:v>
                </c:pt>
                <c:pt idx="613" c:formatCode="General">
                  <c:v>-6.00000000000001</c:v>
                </c:pt>
                <c:pt idx="614" c:formatCode="General">
                  <c:v>-6.00000000000001</c:v>
                </c:pt>
                <c:pt idx="615" c:formatCode="General">
                  <c:v>-1.49999999999999</c:v>
                </c:pt>
                <c:pt idx="616" c:formatCode="General">
                  <c:v>-3</c:v>
                </c:pt>
                <c:pt idx="617" c:formatCode="General">
                  <c:v>-3</c:v>
                </c:pt>
                <c:pt idx="618" c:formatCode="General">
                  <c:v>-3</c:v>
                </c:pt>
                <c:pt idx="619" c:formatCode="General">
                  <c:v>-5</c:v>
                </c:pt>
                <c:pt idx="620" c:formatCode="General">
                  <c:v>-7.00000000000001</c:v>
                </c:pt>
                <c:pt idx="621" c:formatCode="General">
                  <c:v>-5</c:v>
                </c:pt>
                <c:pt idx="622" c:formatCode="General">
                  <c:v>-5</c:v>
                </c:pt>
                <c:pt idx="623" c:formatCode="General">
                  <c:v>-5</c:v>
                </c:pt>
                <c:pt idx="624" c:formatCode="General">
                  <c:v>-6.00000000000001</c:v>
                </c:pt>
                <c:pt idx="625" c:formatCode="General">
                  <c:v>-5</c:v>
                </c:pt>
                <c:pt idx="626" c:formatCode="General">
                  <c:v>-5</c:v>
                </c:pt>
                <c:pt idx="627" c:formatCode="General">
                  <c:v>-6.00000000000001</c:v>
                </c:pt>
                <c:pt idx="628" c:formatCode="General">
                  <c:v>-4</c:v>
                </c:pt>
                <c:pt idx="629" c:formatCode="General">
                  <c:v>-5</c:v>
                </c:pt>
                <c:pt idx="630" c:formatCode="General">
                  <c:v>-5</c:v>
                </c:pt>
                <c:pt idx="631" c:formatCode="General">
                  <c:v>-5</c:v>
                </c:pt>
                <c:pt idx="632" c:formatCode="General">
                  <c:v>-6.00000000000001</c:v>
                </c:pt>
                <c:pt idx="633" c:formatCode="General">
                  <c:v>-5.49999999999999</c:v>
                </c:pt>
                <c:pt idx="634" c:formatCode="General">
                  <c:v>-5</c:v>
                </c:pt>
                <c:pt idx="635" c:formatCode="General">
                  <c:v>-4</c:v>
                </c:pt>
                <c:pt idx="636" c:formatCode="General">
                  <c:v>-4</c:v>
                </c:pt>
                <c:pt idx="637" c:formatCode="General">
                  <c:v>-4</c:v>
                </c:pt>
                <c:pt idx="638" c:formatCode="General">
                  <c:v>-6.00000000000001</c:v>
                </c:pt>
                <c:pt idx="639" c:formatCode="General">
                  <c:v>-5</c:v>
                </c:pt>
                <c:pt idx="640" c:formatCode="General">
                  <c:v>-5</c:v>
                </c:pt>
                <c:pt idx="641" c:formatCode="General">
                  <c:v>-4.49999999999999</c:v>
                </c:pt>
                <c:pt idx="642" c:formatCode="General">
                  <c:v>-5</c:v>
                </c:pt>
                <c:pt idx="643" c:formatCode="General">
                  <c:v>-6.00000000000001</c:v>
                </c:pt>
                <c:pt idx="644" c:formatCode="General">
                  <c:v>-6.00000000000001</c:v>
                </c:pt>
                <c:pt idx="645" c:formatCode="General">
                  <c:v>-6.00000000000001</c:v>
                </c:pt>
                <c:pt idx="646" c:formatCode="General">
                  <c:v>-5</c:v>
                </c:pt>
                <c:pt idx="647" c:formatCode="General">
                  <c:v>-4</c:v>
                </c:pt>
                <c:pt idx="648" c:formatCode="General">
                  <c:v>-3.99999999999998</c:v>
                </c:pt>
                <c:pt idx="649" c:formatCode="General">
                  <c:v>-4</c:v>
                </c:pt>
                <c:pt idx="650" c:formatCode="General">
                  <c:v>-4.49999999999999</c:v>
                </c:pt>
                <c:pt idx="651" c:formatCode="General">
                  <c:v>-5</c:v>
                </c:pt>
                <c:pt idx="652" c:formatCode="General">
                  <c:v>-4.49999999999999</c:v>
                </c:pt>
                <c:pt idx="653" c:formatCode="General">
                  <c:v>-4</c:v>
                </c:pt>
                <c:pt idx="654" c:formatCode="General">
                  <c:v>-4</c:v>
                </c:pt>
                <c:pt idx="655" c:formatCode="General">
                  <c:v>-4</c:v>
                </c:pt>
                <c:pt idx="656" c:formatCode="General">
                  <c:v>-3</c:v>
                </c:pt>
                <c:pt idx="657" c:formatCode="General">
                  <c:v>-4</c:v>
                </c:pt>
                <c:pt idx="658" c:formatCode="General">
                  <c:v>-4</c:v>
                </c:pt>
                <c:pt idx="659" c:formatCode="General">
                  <c:v>-0.500000000000012</c:v>
                </c:pt>
                <c:pt idx="660" c:formatCode="General">
                  <c:v>0</c:v>
                </c:pt>
                <c:pt idx="661" c:formatCode="General">
                  <c:v>-2</c:v>
                </c:pt>
                <c:pt idx="662" c:formatCode="General">
                  <c:v>-1</c:v>
                </c:pt>
                <c:pt idx="663" c:formatCode="General">
                  <c:v>0</c:v>
                </c:pt>
                <c:pt idx="664" c:formatCode="General">
                  <c:v>2</c:v>
                </c:pt>
                <c:pt idx="665" c:formatCode="General">
                  <c:v>3</c:v>
                </c:pt>
                <c:pt idx="666" c:formatCode="General">
                  <c:v>5</c:v>
                </c:pt>
                <c:pt idx="667" c:formatCode="General">
                  <c:v>4</c:v>
                </c:pt>
                <c:pt idx="668" c:formatCode="General">
                  <c:v>6</c:v>
                </c:pt>
                <c:pt idx="669" c:formatCode="General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493300064"/>
        <c:axId val="493305472"/>
      </c:lineChart>
      <c:lineChart>
        <c:grouping val="standard"/>
        <c:varyColors val="0"/>
        <c:ser>
          <c:idx val="1"/>
          <c:order val="1"/>
          <c:tx>
            <c:strRef>
              <c:f>'1x5_2023'!$C$1</c:f>
              <c:strCache>
                <c:ptCount val="1"/>
                <c:pt idx="0">
                  <c:v>7天逆回購政策利率(R)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0"/>
              <c:delete val="1"/>
            </c:dLbl>
            <c:dLbl>
              <c:idx val="1"/>
              <c:delete val="1"/>
            </c:dLbl>
            <c:dLbl>
              <c:idx val="2"/>
              <c:delete val="1"/>
            </c:dLbl>
            <c:dLbl>
              <c:idx val="3"/>
              <c:delete val="1"/>
            </c:dLbl>
            <c:dLbl>
              <c:idx val="4"/>
              <c:delete val="1"/>
            </c:dLbl>
            <c:dLbl>
              <c:idx val="5"/>
              <c:delete val="1"/>
            </c:dLbl>
            <c:dLbl>
              <c:idx val="6"/>
              <c:delete val="1"/>
            </c:dLbl>
            <c:dLbl>
              <c:idx val="7"/>
              <c:delete val="1"/>
            </c:dLbl>
            <c:dLbl>
              <c:idx val="8"/>
              <c:delete val="1"/>
            </c:dLbl>
            <c:dLbl>
              <c:idx val="9"/>
              <c:delete val="1"/>
            </c:dLbl>
            <c:dLbl>
              <c:idx val="10"/>
              <c:delete val="1"/>
            </c:dLbl>
            <c:dLbl>
              <c:idx val="11"/>
              <c:delete val="1"/>
            </c:dLbl>
            <c:dLbl>
              <c:idx val="12"/>
              <c:delete val="1"/>
            </c:dLbl>
            <c:dLbl>
              <c:idx val="13"/>
              <c:delete val="1"/>
            </c:dLbl>
            <c:dLbl>
              <c:idx val="14"/>
              <c:delete val="1"/>
            </c:dLbl>
            <c:dLbl>
              <c:idx val="15"/>
              <c:delete val="1"/>
            </c:dLbl>
            <c:dLbl>
              <c:idx val="16"/>
              <c:delete val="1"/>
            </c:dLbl>
            <c:dLbl>
              <c:idx val="17"/>
              <c:delete val="1"/>
            </c:dLbl>
            <c:dLbl>
              <c:idx val="18"/>
              <c:delete val="1"/>
            </c:dLbl>
            <c:dLbl>
              <c:idx val="19"/>
              <c:delete val="1"/>
            </c:dLbl>
            <c:dLbl>
              <c:idx val="20"/>
              <c:delete val="1"/>
            </c:dLbl>
            <c:dLbl>
              <c:idx val="21"/>
              <c:delete val="1"/>
            </c:dLbl>
            <c:dLbl>
              <c:idx val="22"/>
              <c:delete val="1"/>
            </c:dLbl>
            <c:dLbl>
              <c:idx val="23"/>
              <c:delete val="1"/>
            </c:dLbl>
            <c:dLbl>
              <c:idx val="24"/>
              <c:delete val="1"/>
            </c:dLbl>
            <c:dLbl>
              <c:idx val="25"/>
              <c:delete val="1"/>
            </c:dLbl>
            <c:dLbl>
              <c:idx val="26"/>
              <c:delete val="1"/>
            </c:dLbl>
            <c:dLbl>
              <c:idx val="27"/>
              <c:delete val="1"/>
            </c:dLbl>
            <c:dLbl>
              <c:idx val="28"/>
              <c:delete val="1"/>
            </c:dLbl>
            <c:dLbl>
              <c:idx val="29"/>
              <c:delete val="1"/>
            </c:dLbl>
            <c:dLbl>
              <c:idx val="30"/>
              <c:delete val="1"/>
            </c:dLbl>
            <c:dLbl>
              <c:idx val="31"/>
              <c:delete val="1"/>
            </c:dLbl>
            <c:dLbl>
              <c:idx val="32"/>
              <c:delete val="1"/>
            </c:dLbl>
            <c:dLbl>
              <c:idx val="33"/>
              <c:delete val="1"/>
            </c:dLbl>
            <c:dLbl>
              <c:idx val="34"/>
              <c:delete val="1"/>
            </c:dLbl>
            <c:dLbl>
              <c:idx val="35"/>
              <c:delete val="1"/>
            </c:dLbl>
            <c:dLbl>
              <c:idx val="36"/>
              <c:delete val="1"/>
            </c:dLbl>
            <c:dLbl>
              <c:idx val="37"/>
              <c:delete val="1"/>
            </c:dLbl>
            <c:dLbl>
              <c:idx val="38"/>
              <c:delete val="1"/>
            </c:dLbl>
            <c:dLbl>
              <c:idx val="39"/>
              <c:delete val="1"/>
            </c:dLbl>
            <c:dLbl>
              <c:idx val="40"/>
              <c:delete val="1"/>
            </c:dLbl>
            <c:dLbl>
              <c:idx val="41"/>
              <c:delete val="1"/>
            </c:dLbl>
            <c:dLbl>
              <c:idx val="42"/>
              <c:delete val="1"/>
            </c:dLbl>
            <c:dLbl>
              <c:idx val="43"/>
              <c:delete val="1"/>
            </c:dLbl>
            <c:dLbl>
              <c:idx val="44"/>
              <c:delete val="1"/>
            </c:dLbl>
            <c:dLbl>
              <c:idx val="45"/>
              <c:delete val="1"/>
            </c:dLbl>
            <c:dLbl>
              <c:idx val="46"/>
              <c:delete val="1"/>
            </c:dLbl>
            <c:dLbl>
              <c:idx val="47"/>
              <c:delete val="1"/>
            </c:dLbl>
            <c:dLbl>
              <c:idx val="48"/>
              <c:delete val="1"/>
            </c:dLbl>
            <c:dLbl>
              <c:idx val="49"/>
              <c:delete val="1"/>
            </c:dLbl>
            <c:dLbl>
              <c:idx val="50"/>
              <c:delete val="1"/>
            </c:dLbl>
            <c:dLbl>
              <c:idx val="51"/>
              <c:delete val="1"/>
            </c:dLbl>
            <c:dLbl>
              <c:idx val="52"/>
              <c:delete val="1"/>
            </c:dLbl>
            <c:dLbl>
              <c:idx val="53"/>
              <c:delete val="1"/>
            </c:dLbl>
            <c:dLbl>
              <c:idx val="54"/>
              <c:delete val="1"/>
            </c:dLbl>
            <c:dLbl>
              <c:idx val="55"/>
              <c:delete val="1"/>
            </c:dLbl>
            <c:dLbl>
              <c:idx val="56"/>
              <c:delete val="1"/>
            </c:dLbl>
            <c:dLbl>
              <c:idx val="57"/>
              <c:delete val="1"/>
            </c:dLbl>
            <c:dLbl>
              <c:idx val="58"/>
              <c:delete val="1"/>
            </c:dLbl>
            <c:dLbl>
              <c:idx val="59"/>
              <c:delete val="1"/>
            </c:dLbl>
            <c:dLbl>
              <c:idx val="60"/>
              <c:delete val="1"/>
            </c:dLbl>
            <c:dLbl>
              <c:idx val="61"/>
              <c:delete val="1"/>
            </c:dLbl>
            <c:dLbl>
              <c:idx val="62"/>
              <c:delete val="1"/>
            </c:dLbl>
            <c:dLbl>
              <c:idx val="63"/>
              <c:delete val="1"/>
            </c:dLbl>
            <c:dLbl>
              <c:idx val="64"/>
              <c:delete val="1"/>
            </c:dLbl>
            <c:dLbl>
              <c:idx val="65"/>
              <c:delete val="1"/>
            </c:dLbl>
            <c:dLbl>
              <c:idx val="66"/>
              <c:delete val="1"/>
            </c:dLbl>
            <c:dLbl>
              <c:idx val="67"/>
              <c:delete val="1"/>
            </c:dLbl>
            <c:dLbl>
              <c:idx val="68"/>
              <c:delete val="1"/>
            </c:dLbl>
            <c:dLbl>
              <c:idx val="69"/>
              <c:delete val="1"/>
            </c:dLbl>
            <c:dLbl>
              <c:idx val="70"/>
              <c:delete val="1"/>
            </c:dLbl>
            <c:dLbl>
              <c:idx val="71"/>
              <c:delete val="1"/>
            </c:dLbl>
            <c:dLbl>
              <c:idx val="72"/>
              <c:delete val="1"/>
            </c:dLbl>
            <c:dLbl>
              <c:idx val="73"/>
              <c:delete val="1"/>
            </c:dLbl>
            <c:dLbl>
              <c:idx val="74"/>
              <c:delete val="1"/>
            </c:dLbl>
            <c:dLbl>
              <c:idx val="75"/>
              <c:delete val="1"/>
            </c:dLbl>
            <c:dLbl>
              <c:idx val="76"/>
              <c:delete val="1"/>
            </c:dLbl>
            <c:dLbl>
              <c:idx val="77"/>
              <c:delete val="1"/>
            </c:dLbl>
            <c:dLbl>
              <c:idx val="78"/>
              <c:delete val="1"/>
            </c:dLbl>
            <c:dLbl>
              <c:idx val="79"/>
              <c:delete val="1"/>
            </c:dLbl>
            <c:dLbl>
              <c:idx val="80"/>
              <c:delete val="1"/>
            </c:dLbl>
            <c:dLbl>
              <c:idx val="81"/>
              <c:delete val="1"/>
            </c:dLbl>
            <c:dLbl>
              <c:idx val="82"/>
              <c:delete val="1"/>
            </c:dLbl>
            <c:dLbl>
              <c:idx val="83"/>
              <c:delete val="1"/>
            </c:dLbl>
            <c:dLbl>
              <c:idx val="84"/>
              <c:delete val="1"/>
            </c:dLbl>
            <c:dLbl>
              <c:idx val="85"/>
              <c:delete val="1"/>
            </c:dLbl>
            <c:dLbl>
              <c:idx val="86"/>
              <c:delete val="1"/>
            </c:dLbl>
            <c:dLbl>
              <c:idx val="87"/>
              <c:delete val="1"/>
            </c:dLbl>
            <c:dLbl>
              <c:idx val="88"/>
              <c:delete val="1"/>
            </c:dLbl>
            <c:dLbl>
              <c:idx val="89"/>
              <c:delete val="1"/>
            </c:dLbl>
            <c:dLbl>
              <c:idx val="90"/>
              <c:delete val="1"/>
            </c:dLbl>
            <c:dLbl>
              <c:idx val="91"/>
              <c:delete val="1"/>
            </c:dLbl>
            <c:dLbl>
              <c:idx val="92"/>
              <c:delete val="1"/>
            </c:dLbl>
            <c:dLbl>
              <c:idx val="93"/>
              <c:delete val="1"/>
            </c:dLbl>
            <c:dLbl>
              <c:idx val="94"/>
              <c:delete val="1"/>
            </c:dLbl>
            <c:dLbl>
              <c:idx val="95"/>
              <c:delete val="1"/>
            </c:dLbl>
            <c:dLbl>
              <c:idx val="96"/>
              <c:delete val="1"/>
            </c:dLbl>
            <c:dLbl>
              <c:idx val="97"/>
              <c:delete val="1"/>
            </c:dLbl>
            <c:dLbl>
              <c:idx val="98"/>
              <c:delete val="1"/>
            </c:dLbl>
            <c:dLbl>
              <c:idx val="99"/>
              <c:delete val="1"/>
            </c:dLbl>
            <c:dLbl>
              <c:idx val="100"/>
              <c:delete val="1"/>
            </c:dLbl>
            <c:dLbl>
              <c:idx val="101"/>
              <c:delete val="1"/>
            </c:dLbl>
            <c:dLbl>
              <c:idx val="102"/>
              <c:delete val="1"/>
            </c:dLbl>
            <c:dLbl>
              <c:idx val="103"/>
              <c:delete val="1"/>
            </c:dLbl>
            <c:dLbl>
              <c:idx val="104"/>
              <c:delete val="1"/>
            </c:dLbl>
            <c:dLbl>
              <c:idx val="105"/>
              <c:delete val="1"/>
            </c:dLbl>
            <c:dLbl>
              <c:idx val="106"/>
              <c:delete val="1"/>
            </c:dLbl>
            <c:dLbl>
              <c:idx val="107"/>
              <c:delete val="1"/>
            </c:dLbl>
            <c:dLbl>
              <c:idx val="108"/>
              <c:delete val="1"/>
            </c:dLbl>
            <c:dLbl>
              <c:idx val="109"/>
              <c:delete val="1"/>
            </c:dLbl>
            <c:dLbl>
              <c:idx val="110"/>
              <c:delete val="1"/>
            </c:dLbl>
            <c:dLbl>
              <c:idx val="111"/>
              <c:delete val="1"/>
            </c:dLbl>
            <c:dLbl>
              <c:idx val="112"/>
              <c:delete val="1"/>
            </c:dLbl>
            <c:dLbl>
              <c:idx val="113"/>
              <c:delete val="1"/>
            </c:dLbl>
            <c:dLbl>
              <c:idx val="114"/>
              <c:delete val="1"/>
            </c:dLbl>
            <c:dLbl>
              <c:idx val="115"/>
              <c:delete val="1"/>
            </c:dLbl>
            <c:dLbl>
              <c:idx val="116"/>
              <c:delete val="1"/>
            </c:dLbl>
            <c:dLbl>
              <c:idx val="117"/>
              <c:delete val="1"/>
            </c:dLbl>
            <c:dLbl>
              <c:idx val="118"/>
              <c:delete val="1"/>
            </c:dLbl>
            <c:dLbl>
              <c:idx val="119"/>
              <c:delete val="1"/>
            </c:dLbl>
            <c:dLbl>
              <c:idx val="120"/>
              <c:delete val="1"/>
            </c:dLbl>
            <c:dLbl>
              <c:idx val="121"/>
              <c:delete val="1"/>
            </c:dLbl>
            <c:dLbl>
              <c:idx val="122"/>
              <c:delete val="1"/>
            </c:dLbl>
            <c:dLbl>
              <c:idx val="123"/>
              <c:delete val="1"/>
            </c:dLbl>
            <c:dLbl>
              <c:idx val="124"/>
              <c:delete val="1"/>
            </c:dLbl>
            <c:dLbl>
              <c:idx val="125"/>
              <c:delete val="1"/>
            </c:dLbl>
            <c:dLbl>
              <c:idx val="126"/>
              <c:delete val="1"/>
            </c:dLbl>
            <c:dLbl>
              <c:idx val="127"/>
              <c:delete val="1"/>
            </c:dLbl>
            <c:dLbl>
              <c:idx val="128"/>
              <c:delete val="1"/>
            </c:dLbl>
            <c:dLbl>
              <c:idx val="129"/>
              <c:delete val="1"/>
            </c:dLbl>
            <c:dLbl>
              <c:idx val="130"/>
              <c:delete val="1"/>
            </c:dLbl>
            <c:dLbl>
              <c:idx val="131"/>
              <c:delete val="1"/>
            </c:dLbl>
            <c:dLbl>
              <c:idx val="132"/>
              <c:delete val="1"/>
            </c:dLbl>
            <c:dLbl>
              <c:idx val="133"/>
              <c:delete val="1"/>
            </c:dLbl>
            <c:dLbl>
              <c:idx val="134"/>
              <c:delete val="1"/>
            </c:dLbl>
            <c:dLbl>
              <c:idx val="135"/>
              <c:delete val="1"/>
            </c:dLbl>
            <c:dLbl>
              <c:idx val="136"/>
              <c:delete val="1"/>
            </c:dLbl>
            <c:dLbl>
              <c:idx val="137"/>
              <c:delete val="1"/>
            </c:dLbl>
            <c:dLbl>
              <c:idx val="138"/>
              <c:delete val="1"/>
            </c:dLbl>
            <c:dLbl>
              <c:idx val="139"/>
              <c:delete val="1"/>
            </c:dLbl>
            <c:dLbl>
              <c:idx val="140"/>
              <c:delete val="1"/>
            </c:dLbl>
            <c:dLbl>
              <c:idx val="141"/>
              <c:delete val="1"/>
            </c:dLbl>
            <c:dLbl>
              <c:idx val="142"/>
              <c:delete val="1"/>
            </c:dLbl>
            <c:dLbl>
              <c:idx val="143"/>
              <c:delete val="1"/>
            </c:dLbl>
            <c:dLbl>
              <c:idx val="144"/>
              <c:delete val="1"/>
            </c:dLbl>
            <c:dLbl>
              <c:idx val="145"/>
              <c:delete val="1"/>
            </c:dLbl>
            <c:dLbl>
              <c:idx val="146"/>
              <c:delete val="1"/>
            </c:dLbl>
            <c:dLbl>
              <c:idx val="147"/>
              <c:delete val="1"/>
            </c:dLbl>
            <c:dLbl>
              <c:idx val="148"/>
              <c:delete val="1"/>
            </c:dLbl>
            <c:dLbl>
              <c:idx val="149"/>
              <c:delete val="1"/>
            </c:dLbl>
            <c:dLbl>
              <c:idx val="150"/>
              <c:delete val="1"/>
            </c:dLbl>
            <c:dLbl>
              <c:idx val="151"/>
              <c:delete val="1"/>
            </c:dLbl>
            <c:dLbl>
              <c:idx val="152"/>
              <c:delete val="1"/>
            </c:dLbl>
            <c:dLbl>
              <c:idx val="153"/>
              <c:delete val="1"/>
            </c:dLbl>
            <c:dLbl>
              <c:idx val="154"/>
              <c:delete val="1"/>
            </c:dLbl>
            <c:dLbl>
              <c:idx val="155"/>
              <c:delete val="1"/>
            </c:dLbl>
            <c:dLbl>
              <c:idx val="156"/>
              <c:delete val="1"/>
            </c:dLbl>
            <c:dLbl>
              <c:idx val="157"/>
              <c:delete val="1"/>
            </c:dLbl>
            <c:dLbl>
              <c:idx val="158"/>
              <c:delete val="1"/>
            </c:dLbl>
            <c:dLbl>
              <c:idx val="159"/>
              <c:delete val="1"/>
            </c:dLbl>
            <c:dLbl>
              <c:idx val="160"/>
              <c:delete val="1"/>
            </c:dLbl>
            <c:dLbl>
              <c:idx val="161"/>
              <c:delete val="1"/>
            </c:dLbl>
            <c:dLbl>
              <c:idx val="162"/>
              <c:delete val="1"/>
            </c:dLbl>
            <c:dLbl>
              <c:idx val="163"/>
              <c:delete val="1"/>
            </c:dLbl>
            <c:dLbl>
              <c:idx val="164"/>
              <c:delete val="1"/>
            </c:dLbl>
            <c:dLbl>
              <c:idx val="165"/>
              <c:delete val="1"/>
            </c:dLbl>
            <c:dLbl>
              <c:idx val="166"/>
              <c:delete val="1"/>
            </c:dLbl>
            <c:dLbl>
              <c:idx val="167"/>
              <c:delete val="1"/>
            </c:dLbl>
            <c:dLbl>
              <c:idx val="168"/>
              <c:delete val="1"/>
            </c:dLbl>
            <c:dLbl>
              <c:idx val="169"/>
              <c:delete val="1"/>
            </c:dLbl>
            <c:dLbl>
              <c:idx val="170"/>
              <c:delete val="1"/>
            </c:dLbl>
            <c:dLbl>
              <c:idx val="171"/>
              <c:delete val="1"/>
            </c:dLbl>
            <c:dLbl>
              <c:idx val="172"/>
              <c:delete val="1"/>
            </c:dLbl>
            <c:dLbl>
              <c:idx val="173"/>
              <c:delete val="1"/>
            </c:dLbl>
            <c:dLbl>
              <c:idx val="174"/>
              <c:delete val="1"/>
            </c:dLbl>
            <c:dLbl>
              <c:idx val="175"/>
              <c:delete val="1"/>
            </c:dLbl>
            <c:dLbl>
              <c:idx val="176"/>
              <c:delete val="1"/>
            </c:dLbl>
            <c:dLbl>
              <c:idx val="177"/>
              <c:delete val="1"/>
            </c:dLbl>
            <c:dLbl>
              <c:idx val="178"/>
              <c:delete val="1"/>
            </c:dLbl>
            <c:dLbl>
              <c:idx val="179"/>
              <c:delete val="1"/>
            </c:dLbl>
            <c:dLbl>
              <c:idx val="180"/>
              <c:delete val="1"/>
            </c:dLbl>
            <c:dLbl>
              <c:idx val="181"/>
              <c:delete val="1"/>
            </c:dLbl>
            <c:dLbl>
              <c:idx val="182"/>
              <c:delete val="1"/>
            </c:dLbl>
            <c:dLbl>
              <c:idx val="183"/>
              <c:delete val="1"/>
            </c:dLbl>
            <c:dLbl>
              <c:idx val="184"/>
              <c:delete val="1"/>
            </c:dLbl>
            <c:dLbl>
              <c:idx val="185"/>
              <c:delete val="1"/>
            </c:dLbl>
            <c:dLbl>
              <c:idx val="186"/>
              <c:delete val="1"/>
            </c:dLbl>
            <c:dLbl>
              <c:idx val="187"/>
              <c:delete val="1"/>
            </c:dLbl>
            <c:dLbl>
              <c:idx val="188"/>
              <c:delete val="1"/>
            </c:dLbl>
            <c:dLbl>
              <c:idx val="189"/>
              <c:delete val="1"/>
            </c:dLbl>
            <c:dLbl>
              <c:idx val="190"/>
              <c:delete val="1"/>
            </c:dLbl>
            <c:dLbl>
              <c:idx val="191"/>
              <c:delete val="1"/>
            </c:dLbl>
            <c:dLbl>
              <c:idx val="192"/>
              <c:delete val="1"/>
            </c:dLbl>
            <c:dLbl>
              <c:idx val="193"/>
              <c:delete val="1"/>
            </c:dLbl>
            <c:dLbl>
              <c:idx val="194"/>
              <c:delete val="1"/>
            </c:dLbl>
            <c:dLbl>
              <c:idx val="195"/>
              <c:delete val="1"/>
            </c:dLbl>
            <c:dLbl>
              <c:idx val="196"/>
              <c:delete val="1"/>
            </c:dLbl>
            <c:dLbl>
              <c:idx val="197"/>
              <c:delete val="1"/>
            </c:dLbl>
            <c:dLbl>
              <c:idx val="198"/>
              <c:delete val="1"/>
            </c:dLbl>
            <c:dLbl>
              <c:idx val="199"/>
              <c:delete val="1"/>
            </c:dLbl>
            <c:dLbl>
              <c:idx val="200"/>
              <c:delete val="1"/>
            </c:dLbl>
            <c:dLbl>
              <c:idx val="201"/>
              <c:delete val="1"/>
            </c:dLbl>
            <c:dLbl>
              <c:idx val="202"/>
              <c:delete val="1"/>
            </c:dLbl>
            <c:dLbl>
              <c:idx val="203"/>
              <c:delete val="1"/>
            </c:dLbl>
            <c:dLbl>
              <c:idx val="204"/>
              <c:delete val="1"/>
            </c:dLbl>
            <c:dLbl>
              <c:idx val="205"/>
              <c:delete val="1"/>
            </c:dLbl>
            <c:dLbl>
              <c:idx val="206"/>
              <c:delete val="1"/>
            </c:dLbl>
            <c:dLbl>
              <c:idx val="207"/>
              <c:delete val="1"/>
            </c:dLbl>
            <c:dLbl>
              <c:idx val="208"/>
              <c:delete val="1"/>
            </c:dLbl>
            <c:dLbl>
              <c:idx val="209"/>
              <c:delete val="1"/>
            </c:dLbl>
            <c:dLbl>
              <c:idx val="210"/>
              <c:delete val="1"/>
            </c:dLbl>
            <c:dLbl>
              <c:idx val="211"/>
              <c:delete val="1"/>
            </c:dLbl>
            <c:dLbl>
              <c:idx val="212"/>
              <c:delete val="1"/>
            </c:dLbl>
            <c:dLbl>
              <c:idx val="213"/>
              <c:delete val="1"/>
            </c:dLbl>
            <c:dLbl>
              <c:idx val="214"/>
              <c:delete val="1"/>
            </c:dLbl>
            <c:dLbl>
              <c:idx val="215"/>
              <c:delete val="1"/>
            </c:dLbl>
            <c:dLbl>
              <c:idx val="216"/>
              <c:delete val="1"/>
            </c:dLbl>
            <c:dLbl>
              <c:idx val="217"/>
              <c:delete val="1"/>
            </c:dLbl>
            <c:dLbl>
              <c:idx val="218"/>
              <c:delete val="1"/>
            </c:dLbl>
            <c:dLbl>
              <c:idx val="219"/>
              <c:delete val="1"/>
            </c:dLbl>
            <c:dLbl>
              <c:idx val="220"/>
              <c:delete val="1"/>
            </c:dLbl>
            <c:dLbl>
              <c:idx val="221"/>
              <c:delete val="1"/>
            </c:dLbl>
            <c:dLbl>
              <c:idx val="222"/>
              <c:delete val="1"/>
            </c:dLbl>
            <c:dLbl>
              <c:idx val="223"/>
              <c:delete val="1"/>
            </c:dLbl>
            <c:dLbl>
              <c:idx val="224"/>
              <c:delete val="1"/>
            </c:dLbl>
            <c:dLbl>
              <c:idx val="225"/>
              <c:delete val="1"/>
            </c:dLbl>
            <c:dLbl>
              <c:idx val="226"/>
              <c:delete val="1"/>
            </c:dLbl>
            <c:dLbl>
              <c:idx val="227"/>
              <c:delete val="1"/>
            </c:dLbl>
            <c:dLbl>
              <c:idx val="228"/>
              <c:delete val="1"/>
            </c:dLbl>
            <c:dLbl>
              <c:idx val="229"/>
              <c:delete val="1"/>
            </c:dLbl>
            <c:dLbl>
              <c:idx val="230"/>
              <c:delete val="1"/>
            </c:dLbl>
            <c:dLbl>
              <c:idx val="231"/>
              <c:delete val="1"/>
            </c:dLbl>
            <c:dLbl>
              <c:idx val="232"/>
              <c:delete val="1"/>
            </c:dLbl>
            <c:dLbl>
              <c:idx val="233"/>
              <c:delete val="1"/>
            </c:dLbl>
            <c:dLbl>
              <c:idx val="234"/>
              <c:delete val="1"/>
            </c:dLbl>
            <c:dLbl>
              <c:idx val="235"/>
              <c:delete val="1"/>
            </c:dLbl>
            <c:dLbl>
              <c:idx val="236"/>
              <c:delete val="1"/>
            </c:dLbl>
            <c:dLbl>
              <c:idx val="237"/>
              <c:delete val="1"/>
            </c:dLbl>
            <c:dLbl>
              <c:idx val="238"/>
              <c:delete val="1"/>
            </c:dLbl>
            <c:dLbl>
              <c:idx val="239"/>
              <c:delete val="1"/>
            </c:dLbl>
            <c:dLbl>
              <c:idx val="240"/>
              <c:delete val="1"/>
            </c:dLbl>
            <c:dLbl>
              <c:idx val="241"/>
              <c:delete val="1"/>
            </c:dLbl>
            <c:dLbl>
              <c:idx val="242"/>
              <c:delete val="1"/>
            </c:dLbl>
            <c:dLbl>
              <c:idx val="243"/>
              <c:delete val="1"/>
            </c:dLbl>
            <c:dLbl>
              <c:idx val="244"/>
              <c:delete val="1"/>
            </c:dLbl>
            <c:dLbl>
              <c:idx val="245"/>
              <c:delete val="1"/>
            </c:dLbl>
            <c:dLbl>
              <c:idx val="246"/>
              <c:delete val="1"/>
            </c:dLbl>
            <c:dLbl>
              <c:idx val="247"/>
              <c:delete val="1"/>
            </c:dLbl>
            <c:dLbl>
              <c:idx val="248"/>
              <c:delete val="1"/>
            </c:dLbl>
            <c:dLbl>
              <c:idx val="249"/>
              <c:delete val="1"/>
            </c:dLbl>
            <c:dLbl>
              <c:idx val="250"/>
              <c:delete val="1"/>
            </c:dLbl>
            <c:dLbl>
              <c:idx val="251"/>
              <c:delete val="1"/>
            </c:dLbl>
            <c:dLbl>
              <c:idx val="252"/>
              <c:delete val="1"/>
            </c:dLbl>
            <c:dLbl>
              <c:idx val="253"/>
              <c:delete val="1"/>
            </c:dLbl>
            <c:dLbl>
              <c:idx val="254"/>
              <c:delete val="1"/>
            </c:dLbl>
            <c:dLbl>
              <c:idx val="255"/>
              <c:delete val="1"/>
            </c:dLbl>
            <c:dLbl>
              <c:idx val="256"/>
              <c:delete val="1"/>
            </c:dLbl>
            <c:dLbl>
              <c:idx val="257"/>
              <c:delete val="1"/>
            </c:dLbl>
            <c:dLbl>
              <c:idx val="258"/>
              <c:delete val="1"/>
            </c:dLbl>
            <c:dLbl>
              <c:idx val="259"/>
              <c:delete val="1"/>
            </c:dLbl>
            <c:dLbl>
              <c:idx val="260"/>
              <c:delete val="1"/>
            </c:dLbl>
            <c:dLbl>
              <c:idx val="261"/>
              <c:delete val="1"/>
            </c:dLbl>
            <c:dLbl>
              <c:idx val="262"/>
              <c:delete val="1"/>
            </c:dLbl>
            <c:dLbl>
              <c:idx val="263"/>
              <c:delete val="1"/>
            </c:dLbl>
            <c:dLbl>
              <c:idx val="264"/>
              <c:delete val="1"/>
            </c:dLbl>
            <c:dLbl>
              <c:idx val="265"/>
              <c:delete val="1"/>
            </c:dLbl>
            <c:dLbl>
              <c:idx val="266"/>
              <c:delete val="1"/>
            </c:dLbl>
            <c:dLbl>
              <c:idx val="267"/>
              <c:delete val="1"/>
            </c:dLbl>
            <c:dLbl>
              <c:idx val="268"/>
              <c:delete val="1"/>
            </c:dLbl>
            <c:dLbl>
              <c:idx val="269"/>
              <c:delete val="1"/>
            </c:dLbl>
            <c:dLbl>
              <c:idx val="270"/>
              <c:delete val="1"/>
            </c:dLbl>
            <c:dLbl>
              <c:idx val="271"/>
              <c:delete val="1"/>
            </c:dLbl>
            <c:dLbl>
              <c:idx val="272"/>
              <c:delete val="1"/>
            </c:dLbl>
            <c:dLbl>
              <c:idx val="273"/>
              <c:delete val="1"/>
            </c:dLbl>
            <c:dLbl>
              <c:idx val="274"/>
              <c:delete val="1"/>
            </c:dLbl>
            <c:dLbl>
              <c:idx val="275"/>
              <c:delete val="1"/>
            </c:dLbl>
            <c:dLbl>
              <c:idx val="276"/>
              <c:delete val="1"/>
            </c:dLbl>
            <c:dLbl>
              <c:idx val="277"/>
              <c:delete val="1"/>
            </c:dLbl>
            <c:dLbl>
              <c:idx val="278"/>
              <c:delete val="1"/>
            </c:dLbl>
            <c:dLbl>
              <c:idx val="279"/>
              <c:delete val="1"/>
            </c:dLbl>
            <c:dLbl>
              <c:idx val="280"/>
              <c:delete val="1"/>
            </c:dLbl>
            <c:dLbl>
              <c:idx val="281"/>
              <c:delete val="1"/>
            </c:dLbl>
            <c:dLbl>
              <c:idx val="282"/>
              <c:delete val="1"/>
            </c:dLbl>
            <c:dLbl>
              <c:idx val="283"/>
              <c:delete val="1"/>
            </c:dLbl>
            <c:dLbl>
              <c:idx val="284"/>
              <c:delete val="1"/>
            </c:dLbl>
            <c:dLbl>
              <c:idx val="285"/>
              <c:delete val="1"/>
            </c:dLbl>
            <c:dLbl>
              <c:idx val="286"/>
              <c:delete val="1"/>
            </c:dLbl>
            <c:dLbl>
              <c:idx val="287"/>
              <c:delete val="1"/>
            </c:dLbl>
            <c:dLbl>
              <c:idx val="288"/>
              <c:delete val="1"/>
            </c:dLbl>
            <c:dLbl>
              <c:idx val="289"/>
              <c:delete val="1"/>
            </c:dLbl>
            <c:dLbl>
              <c:idx val="290"/>
              <c:delete val="1"/>
            </c:dLbl>
            <c:dLbl>
              <c:idx val="291"/>
              <c:delete val="1"/>
            </c:dLbl>
            <c:dLbl>
              <c:idx val="292"/>
              <c:delete val="1"/>
            </c:dLbl>
            <c:dLbl>
              <c:idx val="293"/>
              <c:delete val="1"/>
            </c:dLbl>
            <c:dLbl>
              <c:idx val="294"/>
              <c:delete val="1"/>
            </c:dLbl>
            <c:dLbl>
              <c:idx val="295"/>
              <c:delete val="1"/>
            </c:dLbl>
            <c:dLbl>
              <c:idx val="296"/>
              <c:delete val="1"/>
            </c:dLbl>
            <c:dLbl>
              <c:idx val="297"/>
              <c:delete val="1"/>
            </c:dLbl>
            <c:dLbl>
              <c:idx val="298"/>
              <c:delete val="1"/>
            </c:dLbl>
            <c:dLbl>
              <c:idx val="299"/>
              <c:delete val="1"/>
            </c:dLbl>
            <c:dLbl>
              <c:idx val="300"/>
              <c:delete val="1"/>
            </c:dLbl>
            <c:dLbl>
              <c:idx val="301"/>
              <c:delete val="1"/>
            </c:dLbl>
            <c:dLbl>
              <c:idx val="302"/>
              <c:delete val="1"/>
            </c:dLbl>
            <c:dLbl>
              <c:idx val="303"/>
              <c:delete val="1"/>
            </c:dLbl>
            <c:dLbl>
              <c:idx val="304"/>
              <c:delete val="1"/>
            </c:dLbl>
            <c:dLbl>
              <c:idx val="305"/>
              <c:delete val="1"/>
            </c:dLbl>
            <c:dLbl>
              <c:idx val="306"/>
              <c:delete val="1"/>
            </c:dLbl>
            <c:dLbl>
              <c:idx val="307"/>
              <c:delete val="1"/>
            </c:dLbl>
            <c:dLbl>
              <c:idx val="308"/>
              <c:delete val="1"/>
            </c:dLbl>
            <c:dLbl>
              <c:idx val="309"/>
              <c:delete val="1"/>
            </c:dLbl>
            <c:dLbl>
              <c:idx val="310"/>
              <c:delete val="1"/>
            </c:dLbl>
            <c:dLbl>
              <c:idx val="311"/>
              <c:delete val="1"/>
            </c:dLbl>
            <c:dLbl>
              <c:idx val="312"/>
              <c:delete val="1"/>
            </c:dLbl>
            <c:dLbl>
              <c:idx val="313"/>
              <c:delete val="1"/>
            </c:dLbl>
            <c:dLbl>
              <c:idx val="314"/>
              <c:delete val="1"/>
            </c:dLbl>
            <c:dLbl>
              <c:idx val="315"/>
              <c:delete val="1"/>
            </c:dLbl>
            <c:dLbl>
              <c:idx val="316"/>
              <c:delete val="1"/>
            </c:dLbl>
            <c:dLbl>
              <c:idx val="317"/>
              <c:delete val="1"/>
            </c:dLbl>
            <c:dLbl>
              <c:idx val="318"/>
              <c:delete val="1"/>
            </c:dLbl>
            <c:dLbl>
              <c:idx val="319"/>
              <c:delete val="1"/>
            </c:dLbl>
            <c:dLbl>
              <c:idx val="320"/>
              <c:delete val="1"/>
            </c:dLbl>
            <c:dLbl>
              <c:idx val="321"/>
              <c:delete val="1"/>
            </c:dLbl>
            <c:dLbl>
              <c:idx val="322"/>
              <c:delete val="1"/>
            </c:dLbl>
            <c:dLbl>
              <c:idx val="323"/>
              <c:delete val="1"/>
            </c:dLbl>
            <c:dLbl>
              <c:idx val="324"/>
              <c:delete val="1"/>
            </c:dLbl>
            <c:dLbl>
              <c:idx val="325"/>
              <c:delete val="1"/>
            </c:dLbl>
            <c:dLbl>
              <c:idx val="326"/>
              <c:delete val="1"/>
            </c:dLbl>
            <c:dLbl>
              <c:idx val="327"/>
              <c:delete val="1"/>
            </c:dLbl>
            <c:dLbl>
              <c:idx val="328"/>
              <c:delete val="1"/>
            </c:dLbl>
            <c:dLbl>
              <c:idx val="329"/>
              <c:delete val="1"/>
            </c:dLbl>
            <c:dLbl>
              <c:idx val="330"/>
              <c:delete val="1"/>
            </c:dLbl>
            <c:dLbl>
              <c:idx val="331"/>
              <c:delete val="1"/>
            </c:dLbl>
            <c:dLbl>
              <c:idx val="332"/>
              <c:delete val="1"/>
            </c:dLbl>
            <c:dLbl>
              <c:idx val="333"/>
              <c:delete val="1"/>
            </c:dLbl>
            <c:dLbl>
              <c:idx val="334"/>
              <c:delete val="1"/>
            </c:dLbl>
            <c:dLbl>
              <c:idx val="335"/>
              <c:delete val="1"/>
            </c:dLbl>
            <c:dLbl>
              <c:idx val="336"/>
              <c:delete val="1"/>
            </c:dLbl>
            <c:dLbl>
              <c:idx val="337"/>
              <c:delete val="1"/>
            </c:dLbl>
            <c:dLbl>
              <c:idx val="338"/>
              <c:delete val="1"/>
            </c:dLbl>
            <c:dLbl>
              <c:idx val="339"/>
              <c:delete val="1"/>
            </c:dLbl>
            <c:dLbl>
              <c:idx val="340"/>
              <c:delete val="1"/>
            </c:dLbl>
            <c:dLbl>
              <c:idx val="341"/>
              <c:delete val="1"/>
            </c:dLbl>
            <c:dLbl>
              <c:idx val="342"/>
              <c:delete val="1"/>
            </c:dLbl>
            <c:dLbl>
              <c:idx val="343"/>
              <c:delete val="1"/>
            </c:dLbl>
            <c:dLbl>
              <c:idx val="344"/>
              <c:delete val="1"/>
            </c:dLbl>
            <c:dLbl>
              <c:idx val="345"/>
              <c:delete val="1"/>
            </c:dLbl>
            <c:dLbl>
              <c:idx val="346"/>
              <c:delete val="1"/>
            </c:dLbl>
            <c:dLbl>
              <c:idx val="347"/>
              <c:delete val="1"/>
            </c:dLbl>
            <c:dLbl>
              <c:idx val="348"/>
              <c:delete val="1"/>
            </c:dLbl>
            <c:dLbl>
              <c:idx val="349"/>
              <c:delete val="1"/>
            </c:dLbl>
            <c:dLbl>
              <c:idx val="350"/>
              <c:delete val="1"/>
            </c:dLbl>
            <c:dLbl>
              <c:idx val="351"/>
              <c:delete val="1"/>
            </c:dLbl>
            <c:dLbl>
              <c:idx val="352"/>
              <c:delete val="1"/>
            </c:dLbl>
            <c:dLbl>
              <c:idx val="353"/>
              <c:delete val="1"/>
            </c:dLbl>
            <c:dLbl>
              <c:idx val="354"/>
              <c:delete val="1"/>
            </c:dLbl>
            <c:dLbl>
              <c:idx val="355"/>
              <c:delete val="1"/>
            </c:dLbl>
            <c:dLbl>
              <c:idx val="356"/>
              <c:delete val="1"/>
            </c:dLbl>
            <c:dLbl>
              <c:idx val="357"/>
              <c:delete val="1"/>
            </c:dLbl>
            <c:dLbl>
              <c:idx val="358"/>
              <c:delete val="1"/>
            </c:dLbl>
            <c:dLbl>
              <c:idx val="359"/>
              <c:delete val="1"/>
            </c:dLbl>
            <c:dLbl>
              <c:idx val="360"/>
              <c:delete val="1"/>
            </c:dLbl>
            <c:dLbl>
              <c:idx val="361"/>
              <c:delete val="1"/>
            </c:dLbl>
            <c:dLbl>
              <c:idx val="362"/>
              <c:delete val="1"/>
            </c:dLbl>
            <c:dLbl>
              <c:idx val="363"/>
              <c:delete val="1"/>
            </c:dLbl>
            <c:dLbl>
              <c:idx val="364"/>
              <c:delete val="1"/>
            </c:dLbl>
            <c:dLbl>
              <c:idx val="365"/>
              <c:delete val="1"/>
            </c:dLbl>
            <c:dLbl>
              <c:idx val="366"/>
              <c:delete val="1"/>
            </c:dLbl>
            <c:dLbl>
              <c:idx val="367"/>
              <c:delete val="1"/>
            </c:dLbl>
            <c:dLbl>
              <c:idx val="368"/>
              <c:delete val="1"/>
            </c:dLbl>
            <c:dLbl>
              <c:idx val="369"/>
              <c:delete val="1"/>
            </c:dLbl>
            <c:dLbl>
              <c:idx val="370"/>
              <c:delete val="1"/>
            </c:dLbl>
            <c:dLbl>
              <c:idx val="371"/>
              <c:delete val="1"/>
            </c:dLbl>
            <c:dLbl>
              <c:idx val="372"/>
              <c:delete val="1"/>
            </c:dLbl>
            <c:dLbl>
              <c:idx val="373"/>
              <c:delete val="1"/>
            </c:dLbl>
            <c:dLbl>
              <c:idx val="374"/>
              <c:delete val="1"/>
            </c:dLbl>
            <c:dLbl>
              <c:idx val="375"/>
              <c:delete val="1"/>
            </c:dLbl>
            <c:dLbl>
              <c:idx val="376"/>
              <c:delete val="1"/>
            </c:dLbl>
            <c:dLbl>
              <c:idx val="377"/>
              <c:delete val="1"/>
            </c:dLbl>
            <c:dLbl>
              <c:idx val="378"/>
              <c:delete val="1"/>
            </c:dLbl>
            <c:dLbl>
              <c:idx val="379"/>
              <c:delete val="1"/>
            </c:dLbl>
            <c:dLbl>
              <c:idx val="380"/>
              <c:delete val="1"/>
            </c:dLbl>
            <c:dLbl>
              <c:idx val="381"/>
              <c:delete val="1"/>
            </c:dLbl>
            <c:dLbl>
              <c:idx val="382"/>
              <c:delete val="1"/>
            </c:dLbl>
            <c:dLbl>
              <c:idx val="383"/>
              <c:delete val="1"/>
            </c:dLbl>
            <c:dLbl>
              <c:idx val="384"/>
              <c:delete val="1"/>
            </c:dLbl>
            <c:dLbl>
              <c:idx val="385"/>
              <c:delete val="1"/>
            </c:dLbl>
            <c:dLbl>
              <c:idx val="386"/>
              <c:delete val="1"/>
            </c:dLbl>
            <c:dLbl>
              <c:idx val="387"/>
              <c:delete val="1"/>
            </c:dLbl>
            <c:dLbl>
              <c:idx val="388"/>
              <c:delete val="1"/>
            </c:dLbl>
            <c:dLbl>
              <c:idx val="389"/>
              <c:delete val="1"/>
            </c:dLbl>
            <c:dLbl>
              <c:idx val="390"/>
              <c:delete val="1"/>
            </c:dLbl>
            <c:dLbl>
              <c:idx val="391"/>
              <c:delete val="1"/>
            </c:dLbl>
            <c:dLbl>
              <c:idx val="392"/>
              <c:delete val="1"/>
            </c:dLbl>
            <c:dLbl>
              <c:idx val="393"/>
              <c:delete val="1"/>
            </c:dLbl>
            <c:dLbl>
              <c:idx val="394"/>
              <c:delete val="1"/>
            </c:dLbl>
            <c:dLbl>
              <c:idx val="395"/>
              <c:delete val="1"/>
            </c:dLbl>
            <c:dLbl>
              <c:idx val="396"/>
              <c:delete val="1"/>
            </c:dLbl>
            <c:dLbl>
              <c:idx val="397"/>
              <c:delete val="1"/>
            </c:dLbl>
            <c:dLbl>
              <c:idx val="398"/>
              <c:delete val="1"/>
            </c:dLbl>
            <c:dLbl>
              <c:idx val="399"/>
              <c:delete val="1"/>
            </c:dLbl>
            <c:dLbl>
              <c:idx val="400"/>
              <c:delete val="1"/>
            </c:dLbl>
            <c:dLbl>
              <c:idx val="401"/>
              <c:delete val="1"/>
            </c:dLbl>
            <c:dLbl>
              <c:idx val="402"/>
              <c:delete val="1"/>
            </c:dLbl>
            <c:dLbl>
              <c:idx val="403"/>
              <c:delete val="1"/>
            </c:dLbl>
            <c:dLbl>
              <c:idx val="404"/>
              <c:delete val="1"/>
            </c:dLbl>
            <c:dLbl>
              <c:idx val="405"/>
              <c:delete val="1"/>
            </c:dLbl>
            <c:dLbl>
              <c:idx val="406"/>
              <c:delete val="1"/>
            </c:dLbl>
            <c:dLbl>
              <c:idx val="407"/>
              <c:delete val="1"/>
            </c:dLbl>
            <c:dLbl>
              <c:idx val="408"/>
              <c:delete val="1"/>
            </c:dLbl>
            <c:dLbl>
              <c:idx val="409"/>
              <c:delete val="1"/>
            </c:dLbl>
            <c:dLbl>
              <c:idx val="410"/>
              <c:delete val="1"/>
            </c:dLbl>
            <c:dLbl>
              <c:idx val="411"/>
              <c:delete val="1"/>
            </c:dLbl>
            <c:dLbl>
              <c:idx val="412"/>
              <c:delete val="1"/>
            </c:dLbl>
            <c:dLbl>
              <c:idx val="413"/>
              <c:delete val="1"/>
            </c:dLbl>
            <c:dLbl>
              <c:idx val="414"/>
              <c:delete val="1"/>
            </c:dLbl>
            <c:dLbl>
              <c:idx val="415"/>
              <c:delete val="1"/>
            </c:dLbl>
            <c:dLbl>
              <c:idx val="416"/>
              <c:delete val="1"/>
            </c:dLbl>
            <c:dLbl>
              <c:idx val="417"/>
              <c:delete val="1"/>
            </c:dLbl>
            <c:dLbl>
              <c:idx val="418"/>
              <c:delete val="1"/>
            </c:dLbl>
            <c:dLbl>
              <c:idx val="419"/>
              <c:delete val="1"/>
            </c:dLbl>
            <c:dLbl>
              <c:idx val="420"/>
              <c:delete val="1"/>
            </c:dLbl>
            <c:dLbl>
              <c:idx val="421"/>
              <c:delete val="1"/>
            </c:dLbl>
            <c:dLbl>
              <c:idx val="422"/>
              <c:delete val="1"/>
            </c:dLbl>
            <c:dLbl>
              <c:idx val="423"/>
              <c:delete val="1"/>
            </c:dLbl>
            <c:dLbl>
              <c:idx val="424"/>
              <c:delete val="1"/>
            </c:dLbl>
            <c:dLbl>
              <c:idx val="425"/>
              <c:delete val="1"/>
            </c:dLbl>
            <c:dLbl>
              <c:idx val="426"/>
              <c:delete val="1"/>
            </c:dLbl>
            <c:dLbl>
              <c:idx val="427"/>
              <c:delete val="1"/>
            </c:dLbl>
            <c:dLbl>
              <c:idx val="428"/>
              <c:delete val="1"/>
            </c:dLbl>
            <c:dLbl>
              <c:idx val="429"/>
              <c:delete val="1"/>
            </c:dLbl>
            <c:dLbl>
              <c:idx val="430"/>
              <c:delete val="1"/>
            </c:dLbl>
            <c:dLbl>
              <c:idx val="431"/>
              <c:delete val="1"/>
            </c:dLbl>
            <c:dLbl>
              <c:idx val="432"/>
              <c:delete val="1"/>
            </c:dLbl>
            <c:dLbl>
              <c:idx val="433"/>
              <c:delete val="1"/>
            </c:dLbl>
            <c:dLbl>
              <c:idx val="434"/>
              <c:delete val="1"/>
            </c:dLbl>
            <c:dLbl>
              <c:idx val="435"/>
              <c:delete val="1"/>
            </c:dLbl>
            <c:dLbl>
              <c:idx val="436"/>
              <c:delete val="1"/>
            </c:dLbl>
            <c:dLbl>
              <c:idx val="437"/>
              <c:delete val="1"/>
            </c:dLbl>
            <c:dLbl>
              <c:idx val="438"/>
              <c:delete val="1"/>
            </c:dLbl>
            <c:dLbl>
              <c:idx val="439"/>
              <c:delete val="1"/>
            </c:dLbl>
            <c:dLbl>
              <c:idx val="440"/>
              <c:delete val="1"/>
            </c:dLbl>
            <c:dLbl>
              <c:idx val="441"/>
              <c:delete val="1"/>
            </c:dLbl>
            <c:dLbl>
              <c:idx val="442"/>
              <c:delete val="1"/>
            </c:dLbl>
            <c:dLbl>
              <c:idx val="443"/>
              <c:delete val="1"/>
            </c:dLbl>
            <c:dLbl>
              <c:idx val="444"/>
              <c:delete val="1"/>
            </c:dLbl>
            <c:dLbl>
              <c:idx val="445"/>
              <c:delete val="1"/>
            </c:dLbl>
            <c:dLbl>
              <c:idx val="446"/>
              <c:delete val="1"/>
            </c:dLbl>
            <c:dLbl>
              <c:idx val="447"/>
              <c:delete val="1"/>
            </c:dLbl>
            <c:dLbl>
              <c:idx val="448"/>
              <c:delete val="1"/>
            </c:dLbl>
            <c:dLbl>
              <c:idx val="449"/>
              <c:delete val="1"/>
            </c:dLbl>
            <c:dLbl>
              <c:idx val="450"/>
              <c:delete val="1"/>
            </c:dLbl>
            <c:dLbl>
              <c:idx val="451"/>
              <c:delete val="1"/>
            </c:dLbl>
            <c:dLbl>
              <c:idx val="452"/>
              <c:delete val="1"/>
            </c:dLbl>
            <c:dLbl>
              <c:idx val="453"/>
              <c:delete val="1"/>
            </c:dLbl>
            <c:dLbl>
              <c:idx val="454"/>
              <c:delete val="1"/>
            </c:dLbl>
            <c:dLbl>
              <c:idx val="455"/>
              <c:delete val="1"/>
            </c:dLbl>
            <c:dLbl>
              <c:idx val="456"/>
              <c:delete val="1"/>
            </c:dLbl>
            <c:dLbl>
              <c:idx val="457"/>
              <c:delete val="1"/>
            </c:dLbl>
            <c:dLbl>
              <c:idx val="458"/>
              <c:delete val="1"/>
            </c:dLbl>
            <c:dLbl>
              <c:idx val="459"/>
              <c:delete val="1"/>
            </c:dLbl>
            <c:dLbl>
              <c:idx val="460"/>
              <c:delete val="1"/>
            </c:dLbl>
            <c:dLbl>
              <c:idx val="461"/>
              <c:delete val="1"/>
            </c:dLbl>
            <c:dLbl>
              <c:idx val="462"/>
              <c:delete val="1"/>
            </c:dLbl>
            <c:dLbl>
              <c:idx val="463"/>
              <c:delete val="1"/>
            </c:dLbl>
            <c:dLbl>
              <c:idx val="464"/>
              <c:delete val="1"/>
            </c:dLbl>
            <c:dLbl>
              <c:idx val="465"/>
              <c:delete val="1"/>
            </c:dLbl>
            <c:dLbl>
              <c:idx val="466"/>
              <c:delete val="1"/>
            </c:dLbl>
            <c:dLbl>
              <c:idx val="467"/>
              <c:delete val="1"/>
            </c:dLbl>
            <c:dLbl>
              <c:idx val="468"/>
              <c:delete val="1"/>
            </c:dLbl>
            <c:dLbl>
              <c:idx val="469"/>
              <c:delete val="1"/>
            </c:dLbl>
            <c:dLbl>
              <c:idx val="470"/>
              <c:delete val="1"/>
            </c:dLbl>
            <c:dLbl>
              <c:idx val="471"/>
              <c:delete val="1"/>
            </c:dLbl>
            <c:dLbl>
              <c:idx val="472"/>
              <c:delete val="1"/>
            </c:dLbl>
            <c:dLbl>
              <c:idx val="473"/>
              <c:delete val="1"/>
            </c:dLbl>
            <c:dLbl>
              <c:idx val="474"/>
              <c:delete val="1"/>
            </c:dLbl>
            <c:dLbl>
              <c:idx val="475"/>
              <c:delete val="1"/>
            </c:dLbl>
            <c:dLbl>
              <c:idx val="476"/>
              <c:delete val="1"/>
            </c:dLbl>
            <c:dLbl>
              <c:idx val="477"/>
              <c:delete val="1"/>
            </c:dLbl>
            <c:dLbl>
              <c:idx val="478"/>
              <c:delete val="1"/>
            </c:dLbl>
            <c:dLbl>
              <c:idx val="479"/>
              <c:delete val="1"/>
            </c:dLbl>
            <c:dLbl>
              <c:idx val="480"/>
              <c:delete val="1"/>
            </c:dLbl>
            <c:dLbl>
              <c:idx val="481"/>
              <c:delete val="1"/>
            </c:dLbl>
            <c:dLbl>
              <c:idx val="482"/>
              <c:delete val="1"/>
            </c:dLbl>
            <c:dLbl>
              <c:idx val="483"/>
              <c:delete val="1"/>
            </c:dLbl>
            <c:dLbl>
              <c:idx val="484"/>
              <c:delete val="1"/>
            </c:dLbl>
            <c:dLbl>
              <c:idx val="485"/>
              <c:delete val="1"/>
            </c:dLbl>
            <c:dLbl>
              <c:idx val="486"/>
              <c:delete val="1"/>
            </c:dLbl>
            <c:dLbl>
              <c:idx val="487"/>
              <c:delete val="1"/>
            </c:dLbl>
            <c:dLbl>
              <c:idx val="488"/>
              <c:delete val="1"/>
            </c:dLbl>
            <c:dLbl>
              <c:idx val="489"/>
              <c:delete val="1"/>
            </c:dLbl>
            <c:dLbl>
              <c:idx val="490"/>
              <c:delete val="1"/>
            </c:dLbl>
            <c:dLbl>
              <c:idx val="491"/>
              <c:delete val="1"/>
            </c:dLbl>
            <c:dLbl>
              <c:idx val="492"/>
              <c:delete val="1"/>
            </c:dLbl>
            <c:dLbl>
              <c:idx val="493"/>
              <c:delete val="1"/>
            </c:dLbl>
            <c:dLbl>
              <c:idx val="494"/>
              <c:delete val="1"/>
            </c:dLbl>
            <c:dLbl>
              <c:idx val="495"/>
              <c:delete val="1"/>
            </c:dLbl>
            <c:dLbl>
              <c:idx val="496"/>
              <c:delete val="1"/>
            </c:dLbl>
            <c:dLbl>
              <c:idx val="497"/>
              <c:delete val="1"/>
            </c:dLbl>
            <c:dLbl>
              <c:idx val="498"/>
              <c:delete val="1"/>
            </c:dLbl>
            <c:dLbl>
              <c:idx val="499"/>
              <c:delete val="1"/>
            </c:dLbl>
            <c:dLbl>
              <c:idx val="500"/>
              <c:delete val="1"/>
            </c:dLbl>
            <c:dLbl>
              <c:idx val="501"/>
              <c:delete val="1"/>
            </c:dLbl>
            <c:dLbl>
              <c:idx val="502"/>
              <c:delete val="1"/>
            </c:dLbl>
            <c:dLbl>
              <c:idx val="503"/>
              <c:delete val="1"/>
            </c:dLbl>
            <c:dLbl>
              <c:idx val="504"/>
              <c:delete val="1"/>
            </c:dLbl>
            <c:dLbl>
              <c:idx val="505"/>
              <c:delete val="1"/>
            </c:dLbl>
            <c:dLbl>
              <c:idx val="506"/>
              <c:delete val="1"/>
            </c:dLbl>
            <c:dLbl>
              <c:idx val="507"/>
              <c:delete val="1"/>
            </c:dLbl>
            <c:dLbl>
              <c:idx val="508"/>
              <c:delete val="1"/>
            </c:dLbl>
            <c:dLbl>
              <c:idx val="509"/>
              <c:delete val="1"/>
            </c:dLbl>
            <c:dLbl>
              <c:idx val="510"/>
              <c:delete val="1"/>
            </c:dLbl>
            <c:dLbl>
              <c:idx val="511"/>
              <c:delete val="1"/>
            </c:dLbl>
            <c:dLbl>
              <c:idx val="512"/>
              <c:delete val="1"/>
            </c:dLbl>
            <c:dLbl>
              <c:idx val="513"/>
              <c:delete val="1"/>
            </c:dLbl>
            <c:dLbl>
              <c:idx val="514"/>
              <c:delete val="1"/>
            </c:dLbl>
            <c:dLbl>
              <c:idx val="515"/>
              <c:delete val="1"/>
            </c:dLbl>
            <c:dLbl>
              <c:idx val="516"/>
              <c:delete val="1"/>
            </c:dLbl>
            <c:dLbl>
              <c:idx val="517"/>
              <c:delete val="1"/>
            </c:dLbl>
            <c:dLbl>
              <c:idx val="518"/>
              <c:delete val="1"/>
            </c:dLbl>
            <c:dLbl>
              <c:idx val="519"/>
              <c:delete val="1"/>
            </c:dLbl>
            <c:dLbl>
              <c:idx val="520"/>
              <c:delete val="1"/>
            </c:dLbl>
            <c:dLbl>
              <c:idx val="521"/>
              <c:delete val="1"/>
            </c:dLbl>
            <c:dLbl>
              <c:idx val="522"/>
              <c:delete val="1"/>
            </c:dLbl>
            <c:dLbl>
              <c:idx val="523"/>
              <c:delete val="1"/>
            </c:dLbl>
            <c:dLbl>
              <c:idx val="524"/>
              <c:delete val="1"/>
            </c:dLbl>
            <c:dLbl>
              <c:idx val="525"/>
              <c:delete val="1"/>
            </c:dLbl>
            <c:dLbl>
              <c:idx val="526"/>
              <c:delete val="1"/>
            </c:dLbl>
            <c:dLbl>
              <c:idx val="527"/>
              <c:delete val="1"/>
            </c:dLbl>
            <c:dLbl>
              <c:idx val="528"/>
              <c:delete val="1"/>
            </c:dLbl>
            <c:dLbl>
              <c:idx val="529"/>
              <c:delete val="1"/>
            </c:dLbl>
            <c:dLbl>
              <c:idx val="530"/>
              <c:delete val="1"/>
            </c:dLbl>
            <c:dLbl>
              <c:idx val="531"/>
              <c:delete val="1"/>
            </c:dLbl>
            <c:dLbl>
              <c:idx val="532"/>
              <c:delete val="1"/>
            </c:dLbl>
            <c:dLbl>
              <c:idx val="533"/>
              <c:delete val="1"/>
            </c:dLbl>
            <c:dLbl>
              <c:idx val="534"/>
              <c:delete val="1"/>
            </c:dLbl>
            <c:dLbl>
              <c:idx val="535"/>
              <c:delete val="1"/>
            </c:dLbl>
            <c:dLbl>
              <c:idx val="536"/>
              <c:delete val="1"/>
            </c:dLbl>
            <c:dLbl>
              <c:idx val="537"/>
              <c:delete val="1"/>
            </c:dLbl>
            <c:dLbl>
              <c:idx val="538"/>
              <c:delete val="1"/>
            </c:dLbl>
            <c:dLbl>
              <c:idx val="539"/>
              <c:delete val="1"/>
            </c:dLbl>
            <c:dLbl>
              <c:idx val="540"/>
              <c:delete val="1"/>
            </c:dLbl>
            <c:dLbl>
              <c:idx val="541"/>
              <c:delete val="1"/>
            </c:dLbl>
            <c:dLbl>
              <c:idx val="542"/>
              <c:delete val="1"/>
            </c:dLbl>
            <c:dLbl>
              <c:idx val="543"/>
              <c:delete val="1"/>
            </c:dLbl>
            <c:dLbl>
              <c:idx val="544"/>
              <c:delete val="1"/>
            </c:dLbl>
            <c:dLbl>
              <c:idx val="545"/>
              <c:delete val="1"/>
            </c:dLbl>
            <c:dLbl>
              <c:idx val="546"/>
              <c:delete val="1"/>
            </c:dLbl>
            <c:dLbl>
              <c:idx val="547"/>
              <c:delete val="1"/>
            </c:dLbl>
            <c:dLbl>
              <c:idx val="548"/>
              <c:delete val="1"/>
            </c:dLbl>
            <c:dLbl>
              <c:idx val="549"/>
              <c:delete val="1"/>
            </c:dLbl>
            <c:dLbl>
              <c:idx val="550"/>
              <c:delete val="1"/>
            </c:dLbl>
            <c:dLbl>
              <c:idx val="551"/>
              <c:delete val="1"/>
            </c:dLbl>
            <c:dLbl>
              <c:idx val="552"/>
              <c:delete val="1"/>
            </c:dLbl>
            <c:dLbl>
              <c:idx val="553"/>
              <c:delete val="1"/>
            </c:dLbl>
            <c:dLbl>
              <c:idx val="554"/>
              <c:delete val="1"/>
            </c:dLbl>
            <c:dLbl>
              <c:idx val="555"/>
              <c:delete val="1"/>
            </c:dLbl>
            <c:dLbl>
              <c:idx val="556"/>
              <c:delete val="1"/>
            </c:dLbl>
            <c:dLbl>
              <c:idx val="557"/>
              <c:delete val="1"/>
            </c:dLbl>
            <c:dLbl>
              <c:idx val="558"/>
              <c:delete val="1"/>
            </c:dLbl>
            <c:dLbl>
              <c:idx val="559"/>
              <c:delete val="1"/>
            </c:dLbl>
            <c:dLbl>
              <c:idx val="560"/>
              <c:delete val="1"/>
            </c:dLbl>
            <c:dLbl>
              <c:idx val="561"/>
              <c:delete val="1"/>
            </c:dLbl>
            <c:dLbl>
              <c:idx val="562"/>
              <c:delete val="1"/>
            </c:dLbl>
            <c:dLbl>
              <c:idx val="563"/>
              <c:delete val="1"/>
            </c:dLbl>
            <c:dLbl>
              <c:idx val="564"/>
              <c:delete val="1"/>
            </c:dLbl>
            <c:dLbl>
              <c:idx val="565"/>
              <c:delete val="1"/>
            </c:dLbl>
            <c:dLbl>
              <c:idx val="566"/>
              <c:delete val="1"/>
            </c:dLbl>
            <c:dLbl>
              <c:idx val="567"/>
              <c:delete val="1"/>
            </c:dLbl>
            <c:dLbl>
              <c:idx val="568"/>
              <c:delete val="1"/>
            </c:dLbl>
            <c:dLbl>
              <c:idx val="569"/>
              <c:delete val="1"/>
            </c:dLbl>
            <c:dLbl>
              <c:idx val="570"/>
              <c:delete val="1"/>
            </c:dLbl>
            <c:dLbl>
              <c:idx val="571"/>
              <c:delete val="1"/>
            </c:dLbl>
            <c:dLbl>
              <c:idx val="572"/>
              <c:delete val="1"/>
            </c:dLbl>
            <c:dLbl>
              <c:idx val="573"/>
              <c:delete val="1"/>
            </c:dLbl>
            <c:dLbl>
              <c:idx val="574"/>
              <c:delete val="1"/>
            </c:dLbl>
            <c:dLbl>
              <c:idx val="575"/>
              <c:delete val="1"/>
            </c:dLbl>
            <c:dLbl>
              <c:idx val="576"/>
              <c:delete val="1"/>
            </c:dLbl>
            <c:dLbl>
              <c:idx val="577"/>
              <c:delete val="1"/>
            </c:dLbl>
            <c:dLbl>
              <c:idx val="578"/>
              <c:delete val="1"/>
            </c:dLbl>
            <c:dLbl>
              <c:idx val="579"/>
              <c:delete val="1"/>
            </c:dLbl>
            <c:dLbl>
              <c:idx val="580"/>
              <c:delete val="1"/>
            </c:dLbl>
            <c:dLbl>
              <c:idx val="581"/>
              <c:delete val="1"/>
            </c:dLbl>
            <c:dLbl>
              <c:idx val="582"/>
              <c:delete val="1"/>
            </c:dLbl>
            <c:dLbl>
              <c:idx val="583"/>
              <c:delete val="1"/>
            </c:dLbl>
            <c:dLbl>
              <c:idx val="584"/>
              <c:delete val="1"/>
            </c:dLbl>
            <c:dLbl>
              <c:idx val="585"/>
              <c:delete val="1"/>
            </c:dLbl>
            <c:dLbl>
              <c:idx val="586"/>
              <c:delete val="1"/>
            </c:dLbl>
            <c:dLbl>
              <c:idx val="587"/>
              <c:delete val="1"/>
            </c:dLbl>
            <c:dLbl>
              <c:idx val="588"/>
              <c:delete val="1"/>
            </c:dLbl>
            <c:dLbl>
              <c:idx val="589"/>
              <c:delete val="1"/>
            </c:dLbl>
            <c:dLbl>
              <c:idx val="590"/>
              <c:delete val="1"/>
            </c:dLbl>
            <c:dLbl>
              <c:idx val="591"/>
              <c:delete val="1"/>
            </c:dLbl>
            <c:dLbl>
              <c:idx val="592"/>
              <c:delete val="1"/>
            </c:dLbl>
            <c:dLbl>
              <c:idx val="593"/>
              <c:delete val="1"/>
            </c:dLbl>
            <c:dLbl>
              <c:idx val="594"/>
              <c:delete val="1"/>
            </c:dLbl>
            <c:dLbl>
              <c:idx val="595"/>
              <c:delete val="1"/>
            </c:dLbl>
            <c:dLbl>
              <c:idx val="596"/>
              <c:delete val="1"/>
            </c:dLbl>
            <c:dLbl>
              <c:idx val="597"/>
              <c:delete val="1"/>
            </c:dLbl>
            <c:dLbl>
              <c:idx val="598"/>
              <c:delete val="1"/>
            </c:dLbl>
            <c:dLbl>
              <c:idx val="599"/>
              <c:delete val="1"/>
            </c:dLbl>
            <c:dLbl>
              <c:idx val="600"/>
              <c:delete val="1"/>
            </c:dLbl>
            <c:dLbl>
              <c:idx val="601"/>
              <c:delete val="1"/>
            </c:dLbl>
            <c:dLbl>
              <c:idx val="602"/>
              <c:delete val="1"/>
            </c:dLbl>
            <c:dLbl>
              <c:idx val="603"/>
              <c:delete val="1"/>
            </c:dLbl>
            <c:dLbl>
              <c:idx val="604"/>
              <c:delete val="1"/>
            </c:dLbl>
            <c:dLbl>
              <c:idx val="605"/>
              <c:delete val="1"/>
            </c:dLbl>
            <c:dLbl>
              <c:idx val="606"/>
              <c:delete val="1"/>
            </c:dLbl>
            <c:dLbl>
              <c:idx val="607"/>
              <c:delete val="1"/>
            </c:dLbl>
            <c:dLbl>
              <c:idx val="608"/>
              <c:delete val="1"/>
            </c:dLbl>
            <c:dLbl>
              <c:idx val="609"/>
              <c:delete val="1"/>
            </c:dLbl>
            <c:dLbl>
              <c:idx val="610"/>
              <c:delete val="1"/>
            </c:dLbl>
            <c:dLbl>
              <c:idx val="611"/>
              <c:delete val="1"/>
            </c:dLbl>
            <c:dLbl>
              <c:idx val="612"/>
              <c:delete val="1"/>
            </c:dLbl>
            <c:dLbl>
              <c:idx val="613"/>
              <c:delete val="1"/>
            </c:dLbl>
            <c:dLbl>
              <c:idx val="614"/>
              <c:delete val="1"/>
            </c:dLbl>
            <c:dLbl>
              <c:idx val="615"/>
              <c:delete val="1"/>
            </c:dLbl>
            <c:dLbl>
              <c:idx val="616"/>
              <c:delete val="1"/>
            </c:dLbl>
            <c:dLbl>
              <c:idx val="617"/>
              <c:delete val="1"/>
            </c:dLbl>
            <c:dLbl>
              <c:idx val="618"/>
              <c:delete val="1"/>
            </c:dLbl>
            <c:dLbl>
              <c:idx val="619"/>
              <c:delete val="1"/>
            </c:dLbl>
            <c:dLbl>
              <c:idx val="620"/>
              <c:delete val="1"/>
            </c:dLbl>
            <c:dLbl>
              <c:idx val="621"/>
              <c:delete val="1"/>
            </c:dLbl>
            <c:dLbl>
              <c:idx val="622"/>
              <c:delete val="1"/>
            </c:dLbl>
            <c:dLbl>
              <c:idx val="623"/>
              <c:delete val="1"/>
            </c:dLbl>
            <c:dLbl>
              <c:idx val="624"/>
              <c:delete val="1"/>
            </c:dLbl>
            <c:dLbl>
              <c:idx val="625"/>
              <c:delete val="1"/>
            </c:dLbl>
            <c:dLbl>
              <c:idx val="626"/>
              <c:delete val="1"/>
            </c:dLbl>
            <c:dLbl>
              <c:idx val="627"/>
              <c:delete val="1"/>
            </c:dLbl>
            <c:dLbl>
              <c:idx val="628"/>
              <c:delete val="1"/>
            </c:dLbl>
            <c:dLbl>
              <c:idx val="629"/>
              <c:delete val="1"/>
            </c:dLbl>
            <c:dLbl>
              <c:idx val="630"/>
              <c:delete val="1"/>
            </c:dLbl>
            <c:dLbl>
              <c:idx val="631"/>
              <c:delete val="1"/>
            </c:dLbl>
            <c:dLbl>
              <c:idx val="632"/>
              <c:delete val="1"/>
            </c:dLbl>
            <c:dLbl>
              <c:idx val="633"/>
              <c:delete val="1"/>
            </c:dLbl>
            <c:dLbl>
              <c:idx val="634"/>
              <c:delete val="1"/>
            </c:dLbl>
            <c:dLbl>
              <c:idx val="635"/>
              <c:delete val="1"/>
            </c:dLbl>
            <c:dLbl>
              <c:idx val="636"/>
              <c:delete val="1"/>
            </c:dLbl>
            <c:dLbl>
              <c:idx val="637"/>
              <c:delete val="1"/>
            </c:dLbl>
            <c:dLbl>
              <c:idx val="638"/>
              <c:delete val="1"/>
            </c:dLbl>
            <c:dLbl>
              <c:idx val="639"/>
              <c:delete val="1"/>
            </c:dLbl>
            <c:dLbl>
              <c:idx val="640"/>
              <c:delete val="1"/>
            </c:dLbl>
            <c:dLbl>
              <c:idx val="641"/>
              <c:delete val="1"/>
            </c:dLbl>
            <c:dLbl>
              <c:idx val="642"/>
              <c:delete val="1"/>
            </c:dLbl>
            <c:dLbl>
              <c:idx val="643"/>
              <c:delete val="1"/>
            </c:dLbl>
            <c:dLbl>
              <c:idx val="644"/>
              <c:delete val="1"/>
            </c:dLbl>
            <c:dLbl>
              <c:idx val="645"/>
              <c:delete val="1"/>
            </c:dLbl>
            <c:dLbl>
              <c:idx val="646"/>
              <c:delete val="1"/>
            </c:dLbl>
            <c:dLbl>
              <c:idx val="647"/>
              <c:delete val="1"/>
            </c:dLbl>
            <c:dLbl>
              <c:idx val="648"/>
              <c:delete val="1"/>
            </c:dLbl>
            <c:dLbl>
              <c:idx val="649"/>
              <c:delete val="1"/>
            </c:dLbl>
            <c:dLbl>
              <c:idx val="650"/>
              <c:delete val="1"/>
            </c:dLbl>
            <c:dLbl>
              <c:idx val="651"/>
              <c:delete val="1"/>
            </c:dLbl>
            <c:dLbl>
              <c:idx val="652"/>
              <c:delete val="1"/>
            </c:dLbl>
            <c:dLbl>
              <c:idx val="653"/>
              <c:delete val="1"/>
            </c:dLbl>
            <c:dLbl>
              <c:idx val="654"/>
              <c:delete val="1"/>
            </c:dLbl>
            <c:dLbl>
              <c:idx val="655"/>
              <c:delete val="1"/>
            </c:dLbl>
            <c:dLbl>
              <c:idx val="656"/>
              <c:delete val="1"/>
            </c:dLbl>
            <c:dLbl>
              <c:idx val="657"/>
              <c:delete val="1"/>
            </c:dLbl>
            <c:dLbl>
              <c:idx val="658"/>
              <c:delete val="1"/>
            </c:dLbl>
            <c:dLbl>
              <c:idx val="659"/>
              <c:delete val="1"/>
            </c:dLbl>
            <c:dLbl>
              <c:idx val="660"/>
              <c:delete val="1"/>
            </c:dLbl>
            <c:dLbl>
              <c:idx val="661"/>
              <c:delete val="1"/>
            </c:dLbl>
            <c:dLbl>
              <c:idx val="662"/>
              <c:delete val="1"/>
            </c:dLbl>
            <c:dLbl>
              <c:idx val="663"/>
              <c:delete val="1"/>
            </c:dLbl>
            <c:dLbl>
              <c:idx val="664"/>
              <c:delete val="1"/>
            </c:dLbl>
            <c:dLbl>
              <c:idx val="665"/>
              <c:delete val="1"/>
            </c:dLbl>
            <c:dLbl>
              <c:idx val="666"/>
              <c:delete val="1"/>
            </c:dLbl>
            <c:dLbl>
              <c:idx val="667"/>
              <c:delete val="1"/>
            </c:dLbl>
            <c:dLbl>
              <c:idx val="668"/>
              <c:delete val="1"/>
            </c:dLbl>
            <c:dLbl>
              <c:idx val="669"/>
              <c:layout>
                <c:manualLayout>
                  <c:x val="-0.0181018256749234"/>
                  <c:y val="0.0783863521337135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fld id="{00136056-b141-4bc7-be3c-07dbd4d5bdaf}" type="VALUE">
                      <a:t>[VALUE]</a:t>
                    </a:fld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lang="zh-TW" sz="1200" b="1" i="0" u="none" strike="noStrike" kern="1200" baseline="0">
                      <a:solidFill>
                        <a:srgbClr val="FF0000"/>
                      </a:solidFill>
                      <a:latin typeface="+mj-ea"/>
                      <a:ea typeface="+mj-ea"/>
                      <a:cs typeface="+mn-cs"/>
                    </a:defRPr>
                  </a:pPr>
                </a:p>
              </c:txPr>
              <c:dLblPos val="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TW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yyyy/m/d</c:formatCode>
                <c:ptCount val="670"/>
                <c:pt idx="0" c:formatCode="yyyy/m/d">
                  <c:v>44928</c:v>
                </c:pt>
                <c:pt idx="1" c:formatCode="yyyy/m/d">
                  <c:v>44929</c:v>
                </c:pt>
                <c:pt idx="2" c:formatCode="yyyy/m/d">
                  <c:v>44930</c:v>
                </c:pt>
                <c:pt idx="3" c:formatCode="yyyy/m/d">
                  <c:v>44931</c:v>
                </c:pt>
                <c:pt idx="4" c:formatCode="yyyy/m/d">
                  <c:v>44932</c:v>
                </c:pt>
                <c:pt idx="5" c:formatCode="yyyy/m/d">
                  <c:v>44935</c:v>
                </c:pt>
                <c:pt idx="6" c:formatCode="yyyy/m/d">
                  <c:v>44936</c:v>
                </c:pt>
                <c:pt idx="7" c:formatCode="yyyy/m/d">
                  <c:v>44937</c:v>
                </c:pt>
                <c:pt idx="8" c:formatCode="yyyy/m/d">
                  <c:v>44938</c:v>
                </c:pt>
                <c:pt idx="9" c:formatCode="yyyy/m/d">
                  <c:v>44939</c:v>
                </c:pt>
                <c:pt idx="10" c:formatCode="yyyy/m/d">
                  <c:v>44942</c:v>
                </c:pt>
                <c:pt idx="11" c:formatCode="yyyy/m/d">
                  <c:v>44943</c:v>
                </c:pt>
                <c:pt idx="12" c:formatCode="yyyy/m/d">
                  <c:v>44944</c:v>
                </c:pt>
                <c:pt idx="13" c:formatCode="yyyy/m/d">
                  <c:v>44945</c:v>
                </c:pt>
                <c:pt idx="14" c:formatCode="yyyy/m/d">
                  <c:v>44946</c:v>
                </c:pt>
                <c:pt idx="15" c:formatCode="yyyy/m/d">
                  <c:v>44949</c:v>
                </c:pt>
                <c:pt idx="16" c:formatCode="yyyy/m/d">
                  <c:v>44950</c:v>
                </c:pt>
                <c:pt idx="17" c:formatCode="yyyy/m/d">
                  <c:v>44951</c:v>
                </c:pt>
                <c:pt idx="18" c:formatCode="yyyy/m/d">
                  <c:v>44952</c:v>
                </c:pt>
                <c:pt idx="19" c:formatCode="yyyy/m/d">
                  <c:v>44953</c:v>
                </c:pt>
                <c:pt idx="20" c:formatCode="yyyy/m/d">
                  <c:v>44956</c:v>
                </c:pt>
                <c:pt idx="21" c:formatCode="yyyy/m/d">
                  <c:v>44957</c:v>
                </c:pt>
                <c:pt idx="22" c:formatCode="yyyy/m/d">
                  <c:v>44958</c:v>
                </c:pt>
                <c:pt idx="23" c:formatCode="yyyy/m/d">
                  <c:v>44959</c:v>
                </c:pt>
                <c:pt idx="24" c:formatCode="yyyy/m/d">
                  <c:v>44960</c:v>
                </c:pt>
                <c:pt idx="25" c:formatCode="yyyy/m/d">
                  <c:v>44963</c:v>
                </c:pt>
                <c:pt idx="26" c:formatCode="yyyy/m/d">
                  <c:v>44964</c:v>
                </c:pt>
                <c:pt idx="27" c:formatCode="yyyy/m/d">
                  <c:v>44965</c:v>
                </c:pt>
                <c:pt idx="28" c:formatCode="yyyy/m/d">
                  <c:v>44966</c:v>
                </c:pt>
                <c:pt idx="29" c:formatCode="yyyy/m/d">
                  <c:v>44967</c:v>
                </c:pt>
                <c:pt idx="30" c:formatCode="yyyy/m/d">
                  <c:v>44970</c:v>
                </c:pt>
                <c:pt idx="31" c:formatCode="yyyy/m/d">
                  <c:v>44971</c:v>
                </c:pt>
                <c:pt idx="32" c:formatCode="yyyy/m/d">
                  <c:v>44972</c:v>
                </c:pt>
                <c:pt idx="33" c:formatCode="yyyy/m/d">
                  <c:v>44973</c:v>
                </c:pt>
                <c:pt idx="34" c:formatCode="yyyy/m/d">
                  <c:v>44974</c:v>
                </c:pt>
                <c:pt idx="35" c:formatCode="yyyy/m/d">
                  <c:v>44977</c:v>
                </c:pt>
                <c:pt idx="36" c:formatCode="yyyy/m/d">
                  <c:v>44978</c:v>
                </c:pt>
                <c:pt idx="37" c:formatCode="yyyy/m/d">
                  <c:v>44979</c:v>
                </c:pt>
                <c:pt idx="38" c:formatCode="yyyy/m/d">
                  <c:v>44980</c:v>
                </c:pt>
                <c:pt idx="39" c:formatCode="yyyy/m/d">
                  <c:v>44981</c:v>
                </c:pt>
                <c:pt idx="40" c:formatCode="yyyy/m/d">
                  <c:v>44984</c:v>
                </c:pt>
                <c:pt idx="41" c:formatCode="yyyy/m/d">
                  <c:v>44985</c:v>
                </c:pt>
                <c:pt idx="42" c:formatCode="yyyy/m/d">
                  <c:v>44986</c:v>
                </c:pt>
                <c:pt idx="43" c:formatCode="yyyy/m/d">
                  <c:v>44987</c:v>
                </c:pt>
                <c:pt idx="44" c:formatCode="yyyy/m/d">
                  <c:v>44988</c:v>
                </c:pt>
                <c:pt idx="45" c:formatCode="yyyy/m/d">
                  <c:v>44991</c:v>
                </c:pt>
                <c:pt idx="46" c:formatCode="yyyy/m/d">
                  <c:v>44992</c:v>
                </c:pt>
                <c:pt idx="47" c:formatCode="yyyy/m/d">
                  <c:v>44993</c:v>
                </c:pt>
                <c:pt idx="48" c:formatCode="yyyy/m/d">
                  <c:v>44994</c:v>
                </c:pt>
                <c:pt idx="49" c:formatCode="yyyy/m/d">
                  <c:v>44995</c:v>
                </c:pt>
                <c:pt idx="50" c:formatCode="yyyy/m/d">
                  <c:v>44998</c:v>
                </c:pt>
                <c:pt idx="51" c:formatCode="yyyy/m/d">
                  <c:v>44999</c:v>
                </c:pt>
                <c:pt idx="52" c:formatCode="yyyy/m/d">
                  <c:v>45000</c:v>
                </c:pt>
                <c:pt idx="53" c:formatCode="yyyy/m/d">
                  <c:v>45001</c:v>
                </c:pt>
                <c:pt idx="54" c:formatCode="yyyy/m/d">
                  <c:v>45002</c:v>
                </c:pt>
                <c:pt idx="55" c:formatCode="yyyy/m/d">
                  <c:v>45005</c:v>
                </c:pt>
                <c:pt idx="56" c:formatCode="yyyy/m/d">
                  <c:v>45006</c:v>
                </c:pt>
                <c:pt idx="57" c:formatCode="yyyy/m/d">
                  <c:v>45007</c:v>
                </c:pt>
                <c:pt idx="58" c:formatCode="yyyy/m/d">
                  <c:v>45008</c:v>
                </c:pt>
                <c:pt idx="59" c:formatCode="yyyy/m/d">
                  <c:v>45009</c:v>
                </c:pt>
                <c:pt idx="60" c:formatCode="yyyy/m/d">
                  <c:v>45012</c:v>
                </c:pt>
                <c:pt idx="61" c:formatCode="yyyy/m/d">
                  <c:v>45013</c:v>
                </c:pt>
                <c:pt idx="62" c:formatCode="yyyy/m/d">
                  <c:v>45014</c:v>
                </c:pt>
                <c:pt idx="63" c:formatCode="yyyy/m/d">
                  <c:v>45015</c:v>
                </c:pt>
                <c:pt idx="64" c:formatCode="yyyy/m/d">
                  <c:v>45016</c:v>
                </c:pt>
                <c:pt idx="65" c:formatCode="yyyy/m/d">
                  <c:v>45019</c:v>
                </c:pt>
                <c:pt idx="66" c:formatCode="yyyy/m/d">
                  <c:v>45020</c:v>
                </c:pt>
                <c:pt idx="67" c:formatCode="yyyy/m/d">
                  <c:v>45021</c:v>
                </c:pt>
                <c:pt idx="68" c:formatCode="yyyy/m/d">
                  <c:v>45022</c:v>
                </c:pt>
                <c:pt idx="69" c:formatCode="yyyy/m/d">
                  <c:v>45023</c:v>
                </c:pt>
                <c:pt idx="70" c:formatCode="yyyy/m/d">
                  <c:v>45026</c:v>
                </c:pt>
                <c:pt idx="71" c:formatCode="yyyy/m/d">
                  <c:v>45027</c:v>
                </c:pt>
                <c:pt idx="72" c:formatCode="yyyy/m/d">
                  <c:v>45028</c:v>
                </c:pt>
                <c:pt idx="73" c:formatCode="yyyy/m/d">
                  <c:v>45029</c:v>
                </c:pt>
                <c:pt idx="74" c:formatCode="yyyy/m/d">
                  <c:v>45030</c:v>
                </c:pt>
                <c:pt idx="75" c:formatCode="yyyy/m/d">
                  <c:v>45033</c:v>
                </c:pt>
                <c:pt idx="76" c:formatCode="yyyy/m/d">
                  <c:v>45034</c:v>
                </c:pt>
                <c:pt idx="77" c:formatCode="yyyy/m/d">
                  <c:v>45035</c:v>
                </c:pt>
                <c:pt idx="78" c:formatCode="yyyy/m/d">
                  <c:v>45036</c:v>
                </c:pt>
                <c:pt idx="79" c:formatCode="yyyy/m/d">
                  <c:v>45037</c:v>
                </c:pt>
                <c:pt idx="80" c:formatCode="yyyy/m/d">
                  <c:v>45040</c:v>
                </c:pt>
                <c:pt idx="81" c:formatCode="yyyy/m/d">
                  <c:v>45041</c:v>
                </c:pt>
                <c:pt idx="82" c:formatCode="yyyy/m/d">
                  <c:v>45042</c:v>
                </c:pt>
                <c:pt idx="83" c:formatCode="yyyy/m/d">
                  <c:v>45043</c:v>
                </c:pt>
                <c:pt idx="84" c:formatCode="yyyy/m/d">
                  <c:v>45044</c:v>
                </c:pt>
                <c:pt idx="85" c:formatCode="yyyy/m/d">
                  <c:v>45047</c:v>
                </c:pt>
                <c:pt idx="86" c:formatCode="yyyy/m/d">
                  <c:v>45048</c:v>
                </c:pt>
                <c:pt idx="87" c:formatCode="yyyy/m/d">
                  <c:v>45049</c:v>
                </c:pt>
                <c:pt idx="88" c:formatCode="yyyy/m/d">
                  <c:v>45050</c:v>
                </c:pt>
                <c:pt idx="89" c:formatCode="yyyy/m/d">
                  <c:v>45051</c:v>
                </c:pt>
                <c:pt idx="90" c:formatCode="yyyy/m/d">
                  <c:v>45054</c:v>
                </c:pt>
                <c:pt idx="91" c:formatCode="yyyy/m/d">
                  <c:v>45055</c:v>
                </c:pt>
                <c:pt idx="92" c:formatCode="yyyy/m/d">
                  <c:v>45056</c:v>
                </c:pt>
                <c:pt idx="93" c:formatCode="yyyy/m/d">
                  <c:v>45057</c:v>
                </c:pt>
                <c:pt idx="94" c:formatCode="yyyy/m/d">
                  <c:v>45058</c:v>
                </c:pt>
                <c:pt idx="95" c:formatCode="yyyy/m/d">
                  <c:v>45061</c:v>
                </c:pt>
                <c:pt idx="96" c:formatCode="yyyy/m/d">
                  <c:v>45062</c:v>
                </c:pt>
                <c:pt idx="97" c:formatCode="yyyy/m/d">
                  <c:v>45063</c:v>
                </c:pt>
                <c:pt idx="98" c:formatCode="yyyy/m/d">
                  <c:v>45064</c:v>
                </c:pt>
                <c:pt idx="99" c:formatCode="yyyy/m/d">
                  <c:v>45065</c:v>
                </c:pt>
                <c:pt idx="100" c:formatCode="yyyy/m/d">
                  <c:v>45068</c:v>
                </c:pt>
                <c:pt idx="101" c:formatCode="yyyy/m/d">
                  <c:v>45069</c:v>
                </c:pt>
                <c:pt idx="102" c:formatCode="yyyy/m/d">
                  <c:v>45070</c:v>
                </c:pt>
                <c:pt idx="103" c:formatCode="yyyy/m/d">
                  <c:v>45071</c:v>
                </c:pt>
                <c:pt idx="104" c:formatCode="yyyy/m/d">
                  <c:v>45072</c:v>
                </c:pt>
                <c:pt idx="105" c:formatCode="yyyy/m/d">
                  <c:v>45075</c:v>
                </c:pt>
                <c:pt idx="106" c:formatCode="yyyy/m/d">
                  <c:v>45076</c:v>
                </c:pt>
                <c:pt idx="107" c:formatCode="yyyy/m/d">
                  <c:v>45077</c:v>
                </c:pt>
                <c:pt idx="108" c:formatCode="yyyy/m/d">
                  <c:v>45078</c:v>
                </c:pt>
                <c:pt idx="109" c:formatCode="yyyy/m/d">
                  <c:v>45079</c:v>
                </c:pt>
                <c:pt idx="110" c:formatCode="yyyy/m/d">
                  <c:v>45082</c:v>
                </c:pt>
                <c:pt idx="111" c:formatCode="yyyy/m/d">
                  <c:v>45083</c:v>
                </c:pt>
                <c:pt idx="112" c:formatCode="yyyy/m/d">
                  <c:v>45084</c:v>
                </c:pt>
                <c:pt idx="113" c:formatCode="yyyy/m/d">
                  <c:v>45085</c:v>
                </c:pt>
                <c:pt idx="114" c:formatCode="yyyy/m/d">
                  <c:v>45086</c:v>
                </c:pt>
                <c:pt idx="115" c:formatCode="yyyy/m/d">
                  <c:v>45089</c:v>
                </c:pt>
                <c:pt idx="116" c:formatCode="yyyy/m/d">
                  <c:v>45090</c:v>
                </c:pt>
                <c:pt idx="117" c:formatCode="yyyy/m/d">
                  <c:v>45091</c:v>
                </c:pt>
                <c:pt idx="118" c:formatCode="yyyy/m/d">
                  <c:v>45092</c:v>
                </c:pt>
                <c:pt idx="119" c:formatCode="yyyy/m/d">
                  <c:v>45093</c:v>
                </c:pt>
                <c:pt idx="120" c:formatCode="yyyy/m/d">
                  <c:v>45096</c:v>
                </c:pt>
                <c:pt idx="121" c:formatCode="yyyy/m/d">
                  <c:v>45097</c:v>
                </c:pt>
                <c:pt idx="122" c:formatCode="yyyy/m/d">
                  <c:v>45098</c:v>
                </c:pt>
                <c:pt idx="123" c:formatCode="yyyy/m/d">
                  <c:v>45099</c:v>
                </c:pt>
                <c:pt idx="124" c:formatCode="yyyy/m/d">
                  <c:v>45100</c:v>
                </c:pt>
                <c:pt idx="125" c:formatCode="yyyy/m/d">
                  <c:v>45103</c:v>
                </c:pt>
                <c:pt idx="126" c:formatCode="yyyy/m/d">
                  <c:v>45104</c:v>
                </c:pt>
                <c:pt idx="127" c:formatCode="yyyy/m/d">
                  <c:v>45105</c:v>
                </c:pt>
                <c:pt idx="128" c:formatCode="yyyy/m/d">
                  <c:v>45106</c:v>
                </c:pt>
                <c:pt idx="129" c:formatCode="yyyy/m/d">
                  <c:v>45107</c:v>
                </c:pt>
                <c:pt idx="130" c:formatCode="yyyy/m/d">
                  <c:v>45110</c:v>
                </c:pt>
                <c:pt idx="131" c:formatCode="yyyy/m/d">
                  <c:v>45111</c:v>
                </c:pt>
                <c:pt idx="132" c:formatCode="yyyy/m/d">
                  <c:v>45112</c:v>
                </c:pt>
                <c:pt idx="133" c:formatCode="yyyy/m/d">
                  <c:v>45113</c:v>
                </c:pt>
                <c:pt idx="134" c:formatCode="yyyy/m/d">
                  <c:v>45114</c:v>
                </c:pt>
                <c:pt idx="135" c:formatCode="yyyy/m/d">
                  <c:v>45117</c:v>
                </c:pt>
                <c:pt idx="136" c:formatCode="yyyy/m/d">
                  <c:v>45118</c:v>
                </c:pt>
                <c:pt idx="137" c:formatCode="yyyy/m/d">
                  <c:v>45119</c:v>
                </c:pt>
                <c:pt idx="138" c:formatCode="yyyy/m/d">
                  <c:v>45120</c:v>
                </c:pt>
                <c:pt idx="139" c:formatCode="yyyy/m/d">
                  <c:v>45121</c:v>
                </c:pt>
                <c:pt idx="140" c:formatCode="yyyy/m/d">
                  <c:v>45124</c:v>
                </c:pt>
                <c:pt idx="141" c:formatCode="yyyy/m/d">
                  <c:v>45125</c:v>
                </c:pt>
                <c:pt idx="142" c:formatCode="yyyy/m/d">
                  <c:v>45126</c:v>
                </c:pt>
                <c:pt idx="143" c:formatCode="yyyy/m/d">
                  <c:v>45127</c:v>
                </c:pt>
                <c:pt idx="144" c:formatCode="yyyy/m/d">
                  <c:v>45128</c:v>
                </c:pt>
                <c:pt idx="145" c:formatCode="yyyy/m/d">
                  <c:v>45131</c:v>
                </c:pt>
                <c:pt idx="146" c:formatCode="yyyy/m/d">
                  <c:v>45132</c:v>
                </c:pt>
                <c:pt idx="147" c:formatCode="yyyy/m/d">
                  <c:v>45133</c:v>
                </c:pt>
                <c:pt idx="148" c:formatCode="yyyy/m/d">
                  <c:v>45134</c:v>
                </c:pt>
                <c:pt idx="149" c:formatCode="yyyy/m/d">
                  <c:v>45135</c:v>
                </c:pt>
                <c:pt idx="150" c:formatCode="yyyy/m/d">
                  <c:v>45138</c:v>
                </c:pt>
                <c:pt idx="151" c:formatCode="yyyy/m/d">
                  <c:v>45139</c:v>
                </c:pt>
                <c:pt idx="152" c:formatCode="yyyy/m/d">
                  <c:v>45140</c:v>
                </c:pt>
                <c:pt idx="153" c:formatCode="yyyy/m/d">
                  <c:v>45141</c:v>
                </c:pt>
                <c:pt idx="154" c:formatCode="yyyy/m/d">
                  <c:v>45142</c:v>
                </c:pt>
                <c:pt idx="155" c:formatCode="yyyy/m/d">
                  <c:v>45145</c:v>
                </c:pt>
                <c:pt idx="156" c:formatCode="yyyy/m/d">
                  <c:v>45146</c:v>
                </c:pt>
                <c:pt idx="157" c:formatCode="yyyy/m/d">
                  <c:v>45147</c:v>
                </c:pt>
                <c:pt idx="158" c:formatCode="yyyy/m/d">
                  <c:v>45148</c:v>
                </c:pt>
                <c:pt idx="159" c:formatCode="yyyy/m/d">
                  <c:v>45149</c:v>
                </c:pt>
                <c:pt idx="160" c:formatCode="yyyy/m/d">
                  <c:v>45152</c:v>
                </c:pt>
                <c:pt idx="161" c:formatCode="yyyy/m/d">
                  <c:v>45153</c:v>
                </c:pt>
                <c:pt idx="162" c:formatCode="yyyy/m/d">
                  <c:v>45154</c:v>
                </c:pt>
                <c:pt idx="163" c:formatCode="yyyy/m/d">
                  <c:v>45155</c:v>
                </c:pt>
                <c:pt idx="164" c:formatCode="yyyy/m/d">
                  <c:v>45156</c:v>
                </c:pt>
                <c:pt idx="165" c:formatCode="yyyy/m/d">
                  <c:v>45159</c:v>
                </c:pt>
                <c:pt idx="166" c:formatCode="yyyy/m/d">
                  <c:v>45160</c:v>
                </c:pt>
                <c:pt idx="167" c:formatCode="yyyy/m/d">
                  <c:v>45161</c:v>
                </c:pt>
                <c:pt idx="168" c:formatCode="yyyy/m/d">
                  <c:v>45162</c:v>
                </c:pt>
                <c:pt idx="169" c:formatCode="yyyy/m/d">
                  <c:v>45163</c:v>
                </c:pt>
                <c:pt idx="170" c:formatCode="yyyy/m/d">
                  <c:v>45166</c:v>
                </c:pt>
                <c:pt idx="171" c:formatCode="yyyy/m/d">
                  <c:v>45167</c:v>
                </c:pt>
                <c:pt idx="172" c:formatCode="yyyy/m/d">
                  <c:v>45168</c:v>
                </c:pt>
                <c:pt idx="173" c:formatCode="yyyy/m/d">
                  <c:v>45169</c:v>
                </c:pt>
                <c:pt idx="174" c:formatCode="yyyy/m/d">
                  <c:v>45170</c:v>
                </c:pt>
                <c:pt idx="175" c:formatCode="yyyy/m/d">
                  <c:v>45173</c:v>
                </c:pt>
                <c:pt idx="176" c:formatCode="yyyy/m/d">
                  <c:v>45174</c:v>
                </c:pt>
                <c:pt idx="177" c:formatCode="yyyy/m/d">
                  <c:v>45175</c:v>
                </c:pt>
                <c:pt idx="178" c:formatCode="yyyy/m/d">
                  <c:v>45176</c:v>
                </c:pt>
                <c:pt idx="179" c:formatCode="yyyy/m/d">
                  <c:v>45177</c:v>
                </c:pt>
                <c:pt idx="180" c:formatCode="yyyy/m/d">
                  <c:v>45180</c:v>
                </c:pt>
                <c:pt idx="181" c:formatCode="yyyy/m/d">
                  <c:v>45181</c:v>
                </c:pt>
                <c:pt idx="182" c:formatCode="yyyy/m/d">
                  <c:v>45182</c:v>
                </c:pt>
                <c:pt idx="183" c:formatCode="yyyy/m/d">
                  <c:v>45183</c:v>
                </c:pt>
                <c:pt idx="184" c:formatCode="yyyy/m/d">
                  <c:v>45184</c:v>
                </c:pt>
                <c:pt idx="185" c:formatCode="yyyy/m/d">
                  <c:v>45187</c:v>
                </c:pt>
                <c:pt idx="186" c:formatCode="yyyy/m/d">
                  <c:v>45188</c:v>
                </c:pt>
                <c:pt idx="187" c:formatCode="yyyy/m/d">
                  <c:v>45189</c:v>
                </c:pt>
                <c:pt idx="188" c:formatCode="yyyy/m/d">
                  <c:v>45190</c:v>
                </c:pt>
                <c:pt idx="189" c:formatCode="yyyy/m/d">
                  <c:v>45191</c:v>
                </c:pt>
                <c:pt idx="190" c:formatCode="yyyy/m/d">
                  <c:v>45194</c:v>
                </c:pt>
                <c:pt idx="191" c:formatCode="yyyy/m/d">
                  <c:v>45195</c:v>
                </c:pt>
                <c:pt idx="192" c:formatCode="yyyy/m/d">
                  <c:v>45196</c:v>
                </c:pt>
                <c:pt idx="193" c:formatCode="yyyy/m/d">
                  <c:v>45197</c:v>
                </c:pt>
                <c:pt idx="194" c:formatCode="yyyy/m/d">
                  <c:v>45198</c:v>
                </c:pt>
                <c:pt idx="195" c:formatCode="yyyy/m/d">
                  <c:v>45201</c:v>
                </c:pt>
                <c:pt idx="196" c:formatCode="yyyy/m/d">
                  <c:v>45202</c:v>
                </c:pt>
                <c:pt idx="197" c:formatCode="yyyy/m/d">
                  <c:v>45203</c:v>
                </c:pt>
                <c:pt idx="198" c:formatCode="yyyy/m/d">
                  <c:v>45204</c:v>
                </c:pt>
                <c:pt idx="199" c:formatCode="yyyy/m/d">
                  <c:v>45205</c:v>
                </c:pt>
                <c:pt idx="200" c:formatCode="yyyy/m/d">
                  <c:v>45208</c:v>
                </c:pt>
                <c:pt idx="201" c:formatCode="yyyy/m/d">
                  <c:v>45209</c:v>
                </c:pt>
                <c:pt idx="202" c:formatCode="yyyy/m/d">
                  <c:v>45210</c:v>
                </c:pt>
                <c:pt idx="203" c:formatCode="yyyy/m/d">
                  <c:v>45211</c:v>
                </c:pt>
                <c:pt idx="204" c:formatCode="yyyy/m/d">
                  <c:v>45212</c:v>
                </c:pt>
                <c:pt idx="205" c:formatCode="yyyy/m/d">
                  <c:v>45215</c:v>
                </c:pt>
                <c:pt idx="206" c:formatCode="yyyy/m/d">
                  <c:v>45216</c:v>
                </c:pt>
                <c:pt idx="207" c:formatCode="yyyy/m/d">
                  <c:v>45217</c:v>
                </c:pt>
                <c:pt idx="208" c:formatCode="yyyy/m/d">
                  <c:v>45218</c:v>
                </c:pt>
                <c:pt idx="209" c:formatCode="yyyy/m/d">
                  <c:v>45219</c:v>
                </c:pt>
                <c:pt idx="210" c:formatCode="yyyy/m/d">
                  <c:v>45222</c:v>
                </c:pt>
                <c:pt idx="211" c:formatCode="yyyy/m/d">
                  <c:v>45223</c:v>
                </c:pt>
                <c:pt idx="212" c:formatCode="yyyy/m/d">
                  <c:v>45224</c:v>
                </c:pt>
                <c:pt idx="213" c:formatCode="yyyy/m/d">
                  <c:v>45225</c:v>
                </c:pt>
                <c:pt idx="214" c:formatCode="yyyy/m/d">
                  <c:v>45226</c:v>
                </c:pt>
                <c:pt idx="215" c:formatCode="yyyy/m/d">
                  <c:v>45229</c:v>
                </c:pt>
                <c:pt idx="216" c:formatCode="yyyy/m/d">
                  <c:v>45230</c:v>
                </c:pt>
                <c:pt idx="217" c:formatCode="yyyy/m/d">
                  <c:v>45231</c:v>
                </c:pt>
                <c:pt idx="218" c:formatCode="yyyy/m/d">
                  <c:v>45232</c:v>
                </c:pt>
                <c:pt idx="219" c:formatCode="yyyy/m/d">
                  <c:v>45233</c:v>
                </c:pt>
                <c:pt idx="220" c:formatCode="yyyy/m/d">
                  <c:v>45236</c:v>
                </c:pt>
                <c:pt idx="221" c:formatCode="yyyy/m/d">
                  <c:v>45237</c:v>
                </c:pt>
                <c:pt idx="222" c:formatCode="yyyy/m/d">
                  <c:v>45238</c:v>
                </c:pt>
                <c:pt idx="223" c:formatCode="yyyy/m/d">
                  <c:v>45239</c:v>
                </c:pt>
                <c:pt idx="224" c:formatCode="yyyy/m/d">
                  <c:v>45240</c:v>
                </c:pt>
                <c:pt idx="225" c:formatCode="yyyy/m/d">
                  <c:v>45243</c:v>
                </c:pt>
                <c:pt idx="226" c:formatCode="yyyy/m/d">
                  <c:v>45244</c:v>
                </c:pt>
                <c:pt idx="227" c:formatCode="yyyy/m/d">
                  <c:v>45245</c:v>
                </c:pt>
                <c:pt idx="228" c:formatCode="yyyy/m/d">
                  <c:v>45246</c:v>
                </c:pt>
                <c:pt idx="229" c:formatCode="yyyy/m/d">
                  <c:v>45247</c:v>
                </c:pt>
                <c:pt idx="230" c:formatCode="yyyy/m/d">
                  <c:v>45250</c:v>
                </c:pt>
                <c:pt idx="231" c:formatCode="yyyy/m/d">
                  <c:v>45251</c:v>
                </c:pt>
                <c:pt idx="232" c:formatCode="yyyy/m/d">
                  <c:v>45252</c:v>
                </c:pt>
                <c:pt idx="233" c:formatCode="yyyy/m/d">
                  <c:v>45253</c:v>
                </c:pt>
                <c:pt idx="234" c:formatCode="yyyy/m/d">
                  <c:v>45254</c:v>
                </c:pt>
                <c:pt idx="235" c:formatCode="yyyy/m/d">
                  <c:v>45257</c:v>
                </c:pt>
                <c:pt idx="236" c:formatCode="yyyy/m/d">
                  <c:v>45258</c:v>
                </c:pt>
                <c:pt idx="237" c:formatCode="yyyy/m/d">
                  <c:v>45259</c:v>
                </c:pt>
                <c:pt idx="238" c:formatCode="yyyy/m/d">
                  <c:v>45260</c:v>
                </c:pt>
                <c:pt idx="239" c:formatCode="yyyy/m/d">
                  <c:v>45261</c:v>
                </c:pt>
                <c:pt idx="240" c:formatCode="yyyy/m/d">
                  <c:v>45264</c:v>
                </c:pt>
                <c:pt idx="241" c:formatCode="yyyy/m/d">
                  <c:v>45265</c:v>
                </c:pt>
                <c:pt idx="242" c:formatCode="yyyy/m/d">
                  <c:v>45266</c:v>
                </c:pt>
                <c:pt idx="243" c:formatCode="yyyy/m/d">
                  <c:v>45267</c:v>
                </c:pt>
                <c:pt idx="244" c:formatCode="yyyy/m/d">
                  <c:v>45268</c:v>
                </c:pt>
                <c:pt idx="245" c:formatCode="yyyy/m/d">
                  <c:v>45271</c:v>
                </c:pt>
                <c:pt idx="246" c:formatCode="yyyy/m/d">
                  <c:v>45272</c:v>
                </c:pt>
                <c:pt idx="247" c:formatCode="yyyy/m/d">
                  <c:v>45273</c:v>
                </c:pt>
                <c:pt idx="248" c:formatCode="yyyy/m/d">
                  <c:v>45274</c:v>
                </c:pt>
                <c:pt idx="249" c:formatCode="yyyy/m/d">
                  <c:v>45275</c:v>
                </c:pt>
                <c:pt idx="250" c:formatCode="yyyy/m/d">
                  <c:v>45278</c:v>
                </c:pt>
                <c:pt idx="251" c:formatCode="yyyy/m/d">
                  <c:v>45279</c:v>
                </c:pt>
                <c:pt idx="252" c:formatCode="yyyy/m/d">
                  <c:v>45280</c:v>
                </c:pt>
                <c:pt idx="253" c:formatCode="yyyy/m/d">
                  <c:v>45281</c:v>
                </c:pt>
                <c:pt idx="254" c:formatCode="yyyy/m/d">
                  <c:v>45282</c:v>
                </c:pt>
                <c:pt idx="255" c:formatCode="yyyy/m/d">
                  <c:v>45285</c:v>
                </c:pt>
                <c:pt idx="256" c:formatCode="yyyy/m/d">
                  <c:v>45286</c:v>
                </c:pt>
                <c:pt idx="257" c:formatCode="yyyy/m/d">
                  <c:v>45287</c:v>
                </c:pt>
                <c:pt idx="258" c:formatCode="yyyy/m/d">
                  <c:v>45288</c:v>
                </c:pt>
                <c:pt idx="259" c:formatCode="yyyy/m/d">
                  <c:v>45289</c:v>
                </c:pt>
                <c:pt idx="260" c:formatCode="yyyy/m/d">
                  <c:v>45292</c:v>
                </c:pt>
                <c:pt idx="261" c:formatCode="yyyy/m/d">
                  <c:v>45293</c:v>
                </c:pt>
                <c:pt idx="262" c:formatCode="yyyy/m/d">
                  <c:v>45294</c:v>
                </c:pt>
                <c:pt idx="263" c:formatCode="yyyy/m/d">
                  <c:v>45295</c:v>
                </c:pt>
                <c:pt idx="264" c:formatCode="yyyy/m/d">
                  <c:v>45296</c:v>
                </c:pt>
                <c:pt idx="265" c:formatCode="yyyy/m/d">
                  <c:v>45299</c:v>
                </c:pt>
                <c:pt idx="266" c:formatCode="yyyy/m/d">
                  <c:v>45300</c:v>
                </c:pt>
                <c:pt idx="267" c:formatCode="yyyy/m/d">
                  <c:v>45301</c:v>
                </c:pt>
                <c:pt idx="268" c:formatCode="yyyy/m/d">
                  <c:v>45302</c:v>
                </c:pt>
                <c:pt idx="269" c:formatCode="yyyy/m/d">
                  <c:v>45303</c:v>
                </c:pt>
                <c:pt idx="270" c:formatCode="yyyy/m/d">
                  <c:v>45306</c:v>
                </c:pt>
                <c:pt idx="271" c:formatCode="yyyy/m/d">
                  <c:v>45307</c:v>
                </c:pt>
                <c:pt idx="272" c:formatCode="yyyy/m/d">
                  <c:v>45308</c:v>
                </c:pt>
                <c:pt idx="273" c:formatCode="yyyy/m/d">
                  <c:v>45309</c:v>
                </c:pt>
                <c:pt idx="274" c:formatCode="yyyy/m/d">
                  <c:v>45310</c:v>
                </c:pt>
                <c:pt idx="275" c:formatCode="yyyy/m/d">
                  <c:v>45313</c:v>
                </c:pt>
                <c:pt idx="276" c:formatCode="yyyy/m/d">
                  <c:v>45314</c:v>
                </c:pt>
                <c:pt idx="277" c:formatCode="yyyy/m/d">
                  <c:v>45315</c:v>
                </c:pt>
                <c:pt idx="278" c:formatCode="yyyy/m/d">
                  <c:v>45316</c:v>
                </c:pt>
                <c:pt idx="279" c:formatCode="yyyy/m/d">
                  <c:v>45317</c:v>
                </c:pt>
                <c:pt idx="280" c:formatCode="yyyy/m/d">
                  <c:v>45320</c:v>
                </c:pt>
                <c:pt idx="281" c:formatCode="yyyy/m/d">
                  <c:v>45321</c:v>
                </c:pt>
                <c:pt idx="282" c:formatCode="yyyy/m/d">
                  <c:v>45322</c:v>
                </c:pt>
                <c:pt idx="283" c:formatCode="yyyy/m/d">
                  <c:v>45323</c:v>
                </c:pt>
                <c:pt idx="284" c:formatCode="yyyy/m/d">
                  <c:v>45324</c:v>
                </c:pt>
                <c:pt idx="285" c:formatCode="yyyy/m/d">
                  <c:v>45327</c:v>
                </c:pt>
                <c:pt idx="286" c:formatCode="yyyy/m/d">
                  <c:v>45328</c:v>
                </c:pt>
                <c:pt idx="287" c:formatCode="yyyy/m/d">
                  <c:v>45329</c:v>
                </c:pt>
                <c:pt idx="288" c:formatCode="yyyy/m/d">
                  <c:v>45330</c:v>
                </c:pt>
                <c:pt idx="289" c:formatCode="yyyy/m/d">
                  <c:v>45331</c:v>
                </c:pt>
                <c:pt idx="290" c:formatCode="yyyy/m/d">
                  <c:v>45334</c:v>
                </c:pt>
                <c:pt idx="291" c:formatCode="yyyy/m/d">
                  <c:v>45335</c:v>
                </c:pt>
                <c:pt idx="292" c:formatCode="yyyy/m/d">
                  <c:v>45336</c:v>
                </c:pt>
                <c:pt idx="293" c:formatCode="yyyy/m/d">
                  <c:v>45337</c:v>
                </c:pt>
                <c:pt idx="294" c:formatCode="yyyy/m/d">
                  <c:v>45338</c:v>
                </c:pt>
                <c:pt idx="295" c:formatCode="yyyy/m/d">
                  <c:v>45341</c:v>
                </c:pt>
                <c:pt idx="296" c:formatCode="yyyy/m/d">
                  <c:v>45342</c:v>
                </c:pt>
                <c:pt idx="297" c:formatCode="yyyy/m/d">
                  <c:v>45343</c:v>
                </c:pt>
                <c:pt idx="298" c:formatCode="yyyy/m/d">
                  <c:v>45344</c:v>
                </c:pt>
                <c:pt idx="299" c:formatCode="yyyy/m/d">
                  <c:v>45345</c:v>
                </c:pt>
                <c:pt idx="300" c:formatCode="yyyy/m/d">
                  <c:v>45348</c:v>
                </c:pt>
                <c:pt idx="301" c:formatCode="yyyy/m/d">
                  <c:v>45349</c:v>
                </c:pt>
                <c:pt idx="302" c:formatCode="yyyy/m/d">
                  <c:v>45350</c:v>
                </c:pt>
                <c:pt idx="303" c:formatCode="yyyy/m/d">
                  <c:v>45351</c:v>
                </c:pt>
                <c:pt idx="304" c:formatCode="yyyy/m/d">
                  <c:v>45352</c:v>
                </c:pt>
                <c:pt idx="305" c:formatCode="yyyy/m/d">
                  <c:v>45355</c:v>
                </c:pt>
                <c:pt idx="306" c:formatCode="yyyy/m/d">
                  <c:v>45356</c:v>
                </c:pt>
                <c:pt idx="307" c:formatCode="yyyy/m/d">
                  <c:v>45357</c:v>
                </c:pt>
                <c:pt idx="308" c:formatCode="yyyy/m/d">
                  <c:v>45358</c:v>
                </c:pt>
                <c:pt idx="309" c:formatCode="yyyy/m/d">
                  <c:v>45359</c:v>
                </c:pt>
                <c:pt idx="310" c:formatCode="yyyy/m/d">
                  <c:v>45362</c:v>
                </c:pt>
                <c:pt idx="311" c:formatCode="yyyy/m/d">
                  <c:v>45363</c:v>
                </c:pt>
                <c:pt idx="312" c:formatCode="yyyy/m/d">
                  <c:v>45364</c:v>
                </c:pt>
                <c:pt idx="313" c:formatCode="yyyy/m/d">
                  <c:v>45365</c:v>
                </c:pt>
                <c:pt idx="314" c:formatCode="yyyy/m/d">
                  <c:v>45366</c:v>
                </c:pt>
                <c:pt idx="315" c:formatCode="yyyy/m/d">
                  <c:v>45369</c:v>
                </c:pt>
                <c:pt idx="316" c:formatCode="yyyy/m/d">
                  <c:v>45370</c:v>
                </c:pt>
                <c:pt idx="317" c:formatCode="yyyy/m/d">
                  <c:v>45371</c:v>
                </c:pt>
                <c:pt idx="318" c:formatCode="yyyy/m/d">
                  <c:v>45372</c:v>
                </c:pt>
                <c:pt idx="319" c:formatCode="yyyy/m/d">
                  <c:v>45373</c:v>
                </c:pt>
                <c:pt idx="320" c:formatCode="yyyy/m/d">
                  <c:v>45376</c:v>
                </c:pt>
                <c:pt idx="321" c:formatCode="yyyy/m/d">
                  <c:v>45377</c:v>
                </c:pt>
                <c:pt idx="322" c:formatCode="yyyy/m/d">
                  <c:v>45378</c:v>
                </c:pt>
                <c:pt idx="323" c:formatCode="yyyy/m/d">
                  <c:v>45379</c:v>
                </c:pt>
                <c:pt idx="324" c:formatCode="yyyy/m/d">
                  <c:v>45380</c:v>
                </c:pt>
                <c:pt idx="325" c:formatCode="yyyy/m/d">
                  <c:v>45383</c:v>
                </c:pt>
                <c:pt idx="326" c:formatCode="yyyy/m/d">
                  <c:v>45384</c:v>
                </c:pt>
                <c:pt idx="327" c:formatCode="yyyy/m/d">
                  <c:v>45385</c:v>
                </c:pt>
                <c:pt idx="328" c:formatCode="yyyy/m/d">
                  <c:v>45386</c:v>
                </c:pt>
                <c:pt idx="329" c:formatCode="yyyy/m/d">
                  <c:v>45387</c:v>
                </c:pt>
                <c:pt idx="330" c:formatCode="yyyy/m/d">
                  <c:v>45390</c:v>
                </c:pt>
                <c:pt idx="331" c:formatCode="yyyy/m/d">
                  <c:v>45391</c:v>
                </c:pt>
                <c:pt idx="332" c:formatCode="yyyy/m/d">
                  <c:v>45392</c:v>
                </c:pt>
                <c:pt idx="333" c:formatCode="yyyy/m/d">
                  <c:v>45393</c:v>
                </c:pt>
                <c:pt idx="334" c:formatCode="yyyy/m/d">
                  <c:v>45394</c:v>
                </c:pt>
                <c:pt idx="335" c:formatCode="yyyy/m/d">
                  <c:v>45397</c:v>
                </c:pt>
                <c:pt idx="336" c:formatCode="yyyy/m/d">
                  <c:v>45398</c:v>
                </c:pt>
                <c:pt idx="337" c:formatCode="yyyy/m/d">
                  <c:v>45399</c:v>
                </c:pt>
                <c:pt idx="338" c:formatCode="yyyy/m/d">
                  <c:v>45400</c:v>
                </c:pt>
                <c:pt idx="339" c:formatCode="yyyy/m/d">
                  <c:v>45401</c:v>
                </c:pt>
                <c:pt idx="340" c:formatCode="yyyy/m/d">
                  <c:v>45404</c:v>
                </c:pt>
                <c:pt idx="341" c:formatCode="yyyy/m/d">
                  <c:v>45405</c:v>
                </c:pt>
                <c:pt idx="342" c:formatCode="yyyy/m/d">
                  <c:v>45406</c:v>
                </c:pt>
                <c:pt idx="343" c:formatCode="yyyy/m/d">
                  <c:v>45407</c:v>
                </c:pt>
                <c:pt idx="344" c:formatCode="yyyy/m/d">
                  <c:v>45408</c:v>
                </c:pt>
                <c:pt idx="345" c:formatCode="yyyy/m/d">
                  <c:v>45411</c:v>
                </c:pt>
                <c:pt idx="346" c:formatCode="yyyy/m/d">
                  <c:v>45412</c:v>
                </c:pt>
                <c:pt idx="347" c:formatCode="yyyy/m/d">
                  <c:v>45413</c:v>
                </c:pt>
                <c:pt idx="348" c:formatCode="yyyy/m/d">
                  <c:v>45414</c:v>
                </c:pt>
                <c:pt idx="349" c:formatCode="yyyy/m/d">
                  <c:v>45415</c:v>
                </c:pt>
                <c:pt idx="350" c:formatCode="yyyy/m/d">
                  <c:v>45418</c:v>
                </c:pt>
                <c:pt idx="351" c:formatCode="yyyy/m/d">
                  <c:v>45419</c:v>
                </c:pt>
                <c:pt idx="352" c:formatCode="yyyy/m/d">
                  <c:v>45420</c:v>
                </c:pt>
                <c:pt idx="353" c:formatCode="yyyy/m/d">
                  <c:v>45421</c:v>
                </c:pt>
                <c:pt idx="354" c:formatCode="yyyy/m/d">
                  <c:v>45422</c:v>
                </c:pt>
                <c:pt idx="355" c:formatCode="yyyy/m/d">
                  <c:v>45425</c:v>
                </c:pt>
                <c:pt idx="356" c:formatCode="yyyy/m/d">
                  <c:v>45426</c:v>
                </c:pt>
                <c:pt idx="357" c:formatCode="yyyy/m/d">
                  <c:v>45427</c:v>
                </c:pt>
                <c:pt idx="358" c:formatCode="yyyy/m/d">
                  <c:v>45428</c:v>
                </c:pt>
                <c:pt idx="359" c:formatCode="yyyy/m/d">
                  <c:v>45429</c:v>
                </c:pt>
                <c:pt idx="360" c:formatCode="yyyy/m/d">
                  <c:v>45432</c:v>
                </c:pt>
                <c:pt idx="361" c:formatCode="yyyy/m/d">
                  <c:v>45433</c:v>
                </c:pt>
                <c:pt idx="362" c:formatCode="yyyy/m/d">
                  <c:v>45434</c:v>
                </c:pt>
                <c:pt idx="363" c:formatCode="yyyy/m/d">
                  <c:v>45435</c:v>
                </c:pt>
                <c:pt idx="364" c:formatCode="yyyy/m/d">
                  <c:v>45436</c:v>
                </c:pt>
                <c:pt idx="365" c:formatCode="yyyy/m/d">
                  <c:v>45439</c:v>
                </c:pt>
                <c:pt idx="366" c:formatCode="yyyy/m/d">
                  <c:v>45440</c:v>
                </c:pt>
                <c:pt idx="367" c:formatCode="yyyy/m/d">
                  <c:v>45441</c:v>
                </c:pt>
                <c:pt idx="368" c:formatCode="yyyy/m/d">
                  <c:v>45442</c:v>
                </c:pt>
                <c:pt idx="369" c:formatCode="yyyy/m/d">
                  <c:v>45443</c:v>
                </c:pt>
                <c:pt idx="370" c:formatCode="yyyy/m/d">
                  <c:v>45446</c:v>
                </c:pt>
                <c:pt idx="371" c:formatCode="yyyy/m/d">
                  <c:v>45447</c:v>
                </c:pt>
                <c:pt idx="372" c:formatCode="yyyy/m/d">
                  <c:v>45448</c:v>
                </c:pt>
                <c:pt idx="373" c:formatCode="yyyy/m/d">
                  <c:v>45449</c:v>
                </c:pt>
                <c:pt idx="374" c:formatCode="yyyy/m/d">
                  <c:v>45450</c:v>
                </c:pt>
                <c:pt idx="375" c:formatCode="yyyy/m/d">
                  <c:v>45453</c:v>
                </c:pt>
                <c:pt idx="376" c:formatCode="yyyy/m/d">
                  <c:v>45454</c:v>
                </c:pt>
                <c:pt idx="377" c:formatCode="yyyy/m/d">
                  <c:v>45455</c:v>
                </c:pt>
                <c:pt idx="378" c:formatCode="yyyy/m/d">
                  <c:v>45456</c:v>
                </c:pt>
                <c:pt idx="379" c:formatCode="yyyy/m/d">
                  <c:v>45457</c:v>
                </c:pt>
                <c:pt idx="380" c:formatCode="yyyy/m/d">
                  <c:v>45460</c:v>
                </c:pt>
                <c:pt idx="381" c:formatCode="yyyy/m/d">
                  <c:v>45461</c:v>
                </c:pt>
                <c:pt idx="382" c:formatCode="yyyy/m/d">
                  <c:v>45462</c:v>
                </c:pt>
                <c:pt idx="383" c:formatCode="yyyy/m/d">
                  <c:v>45463</c:v>
                </c:pt>
                <c:pt idx="384" c:formatCode="yyyy/m/d">
                  <c:v>45464</c:v>
                </c:pt>
                <c:pt idx="385" c:formatCode="yyyy/m/d">
                  <c:v>45467</c:v>
                </c:pt>
                <c:pt idx="386" c:formatCode="yyyy/m/d">
                  <c:v>45468</c:v>
                </c:pt>
                <c:pt idx="387" c:formatCode="yyyy/m/d">
                  <c:v>45469</c:v>
                </c:pt>
                <c:pt idx="388" c:formatCode="yyyy/m/d">
                  <c:v>45470</c:v>
                </c:pt>
                <c:pt idx="389" c:formatCode="yyyy/m/d">
                  <c:v>45471</c:v>
                </c:pt>
                <c:pt idx="390" c:formatCode="yyyy/m/d">
                  <c:v>45474</c:v>
                </c:pt>
                <c:pt idx="391" c:formatCode="yyyy/m/d">
                  <c:v>45475</c:v>
                </c:pt>
                <c:pt idx="392" c:formatCode="yyyy/m/d">
                  <c:v>45476</c:v>
                </c:pt>
                <c:pt idx="393" c:formatCode="yyyy/m/d">
                  <c:v>45477</c:v>
                </c:pt>
                <c:pt idx="394" c:formatCode="yyyy/m/d">
                  <c:v>45478</c:v>
                </c:pt>
                <c:pt idx="395" c:formatCode="yyyy/m/d">
                  <c:v>45481</c:v>
                </c:pt>
                <c:pt idx="396" c:formatCode="yyyy/m/d">
                  <c:v>45482</c:v>
                </c:pt>
                <c:pt idx="397" c:formatCode="yyyy/m/d">
                  <c:v>45483</c:v>
                </c:pt>
                <c:pt idx="398" c:formatCode="yyyy/m/d">
                  <c:v>45484</c:v>
                </c:pt>
                <c:pt idx="399" c:formatCode="yyyy/m/d">
                  <c:v>45485</c:v>
                </c:pt>
                <c:pt idx="400" c:formatCode="yyyy/m/d">
                  <c:v>45488</c:v>
                </c:pt>
                <c:pt idx="401" c:formatCode="yyyy/m/d">
                  <c:v>45489</c:v>
                </c:pt>
                <c:pt idx="402" c:formatCode="yyyy/m/d">
                  <c:v>45490</c:v>
                </c:pt>
                <c:pt idx="403" c:formatCode="yyyy/m/d">
                  <c:v>45491</c:v>
                </c:pt>
                <c:pt idx="404" c:formatCode="yyyy/m/d">
                  <c:v>45492</c:v>
                </c:pt>
                <c:pt idx="405" c:formatCode="yyyy/m/d">
                  <c:v>45495</c:v>
                </c:pt>
                <c:pt idx="406" c:formatCode="yyyy/m/d">
                  <c:v>45496</c:v>
                </c:pt>
                <c:pt idx="407" c:formatCode="yyyy/m/d">
                  <c:v>45497</c:v>
                </c:pt>
                <c:pt idx="408" c:formatCode="yyyy/m/d">
                  <c:v>45498</c:v>
                </c:pt>
                <c:pt idx="409" c:formatCode="yyyy/m/d">
                  <c:v>45499</c:v>
                </c:pt>
                <c:pt idx="410" c:formatCode="yyyy/m/d">
                  <c:v>45502</c:v>
                </c:pt>
                <c:pt idx="411" c:formatCode="yyyy/m/d">
                  <c:v>45503</c:v>
                </c:pt>
                <c:pt idx="412" c:formatCode="yyyy/m/d">
                  <c:v>45504</c:v>
                </c:pt>
                <c:pt idx="413" c:formatCode="yyyy/m/d">
                  <c:v>45505</c:v>
                </c:pt>
                <c:pt idx="414" c:formatCode="yyyy/m/d">
                  <c:v>45506</c:v>
                </c:pt>
                <c:pt idx="415" c:formatCode="yyyy/m/d">
                  <c:v>45509</c:v>
                </c:pt>
                <c:pt idx="416" c:formatCode="yyyy/m/d">
                  <c:v>45510</c:v>
                </c:pt>
                <c:pt idx="417" c:formatCode="yyyy/m/d">
                  <c:v>45511</c:v>
                </c:pt>
                <c:pt idx="418" c:formatCode="yyyy/m/d">
                  <c:v>45512</c:v>
                </c:pt>
                <c:pt idx="419" c:formatCode="yyyy/m/d">
                  <c:v>45513</c:v>
                </c:pt>
                <c:pt idx="420" c:formatCode="yyyy/m/d">
                  <c:v>45516</c:v>
                </c:pt>
                <c:pt idx="421" c:formatCode="yyyy/m/d">
                  <c:v>45517</c:v>
                </c:pt>
                <c:pt idx="422" c:formatCode="yyyy/m/d">
                  <c:v>45518</c:v>
                </c:pt>
                <c:pt idx="423" c:formatCode="yyyy/m/d">
                  <c:v>45519</c:v>
                </c:pt>
                <c:pt idx="424" c:formatCode="yyyy/m/d">
                  <c:v>45520</c:v>
                </c:pt>
                <c:pt idx="425" c:formatCode="yyyy/m/d">
                  <c:v>45523</c:v>
                </c:pt>
                <c:pt idx="426" c:formatCode="yyyy/m/d">
                  <c:v>45524</c:v>
                </c:pt>
                <c:pt idx="427" c:formatCode="yyyy/m/d">
                  <c:v>45525</c:v>
                </c:pt>
                <c:pt idx="428" c:formatCode="yyyy/m/d">
                  <c:v>45526</c:v>
                </c:pt>
                <c:pt idx="429" c:formatCode="yyyy/m/d">
                  <c:v>45527</c:v>
                </c:pt>
                <c:pt idx="430" c:formatCode="yyyy/m/d">
                  <c:v>45530</c:v>
                </c:pt>
                <c:pt idx="431" c:formatCode="yyyy/m/d">
                  <c:v>45531</c:v>
                </c:pt>
                <c:pt idx="432" c:formatCode="yyyy/m/d">
                  <c:v>45532</c:v>
                </c:pt>
                <c:pt idx="433" c:formatCode="yyyy/m/d">
                  <c:v>45533</c:v>
                </c:pt>
                <c:pt idx="434" c:formatCode="yyyy/m/d">
                  <c:v>45534</c:v>
                </c:pt>
                <c:pt idx="435" c:formatCode="yyyy/m/d">
                  <c:v>45537</c:v>
                </c:pt>
                <c:pt idx="436" c:formatCode="yyyy/m/d">
                  <c:v>45538</c:v>
                </c:pt>
                <c:pt idx="437" c:formatCode="yyyy/m/d">
                  <c:v>45539</c:v>
                </c:pt>
                <c:pt idx="438" c:formatCode="yyyy/m/d">
                  <c:v>45540</c:v>
                </c:pt>
                <c:pt idx="439" c:formatCode="yyyy/m/d">
                  <c:v>45541</c:v>
                </c:pt>
                <c:pt idx="440" c:formatCode="yyyy/m/d">
                  <c:v>45544</c:v>
                </c:pt>
                <c:pt idx="441" c:formatCode="yyyy/m/d">
                  <c:v>45545</c:v>
                </c:pt>
                <c:pt idx="442" c:formatCode="yyyy/m/d">
                  <c:v>45546</c:v>
                </c:pt>
                <c:pt idx="443" c:formatCode="yyyy/m/d">
                  <c:v>45547</c:v>
                </c:pt>
                <c:pt idx="444" c:formatCode="yyyy/m/d">
                  <c:v>45548</c:v>
                </c:pt>
                <c:pt idx="445" c:formatCode="yyyy/m/d">
                  <c:v>45551</c:v>
                </c:pt>
                <c:pt idx="446" c:formatCode="yyyy/m/d">
                  <c:v>45552</c:v>
                </c:pt>
                <c:pt idx="447" c:formatCode="yyyy/m/d">
                  <c:v>45553</c:v>
                </c:pt>
                <c:pt idx="448" c:formatCode="yyyy/m/d">
                  <c:v>45554</c:v>
                </c:pt>
                <c:pt idx="449" c:formatCode="yyyy/m/d">
                  <c:v>45555</c:v>
                </c:pt>
                <c:pt idx="450" c:formatCode="yyyy/m/d">
                  <c:v>45558</c:v>
                </c:pt>
                <c:pt idx="451" c:formatCode="yyyy/m/d">
                  <c:v>45559</c:v>
                </c:pt>
                <c:pt idx="452" c:formatCode="yyyy/m/d">
                  <c:v>45560</c:v>
                </c:pt>
                <c:pt idx="453" c:formatCode="yyyy/m/d">
                  <c:v>45561</c:v>
                </c:pt>
                <c:pt idx="454" c:formatCode="yyyy/m/d">
                  <c:v>45562</c:v>
                </c:pt>
                <c:pt idx="455" c:formatCode="yyyy/m/d">
                  <c:v>45565</c:v>
                </c:pt>
                <c:pt idx="456" c:formatCode="yyyy/m/d">
                  <c:v>45566</c:v>
                </c:pt>
                <c:pt idx="457" c:formatCode="yyyy/m/d">
                  <c:v>45567</c:v>
                </c:pt>
                <c:pt idx="458" c:formatCode="yyyy/m/d">
                  <c:v>45568</c:v>
                </c:pt>
                <c:pt idx="459" c:formatCode="yyyy/m/d">
                  <c:v>45569</c:v>
                </c:pt>
                <c:pt idx="460" c:formatCode="yyyy/m/d">
                  <c:v>45572</c:v>
                </c:pt>
                <c:pt idx="461" c:formatCode="yyyy/m/d">
                  <c:v>45573</c:v>
                </c:pt>
                <c:pt idx="462" c:formatCode="yyyy/m/d">
                  <c:v>45574</c:v>
                </c:pt>
                <c:pt idx="463" c:formatCode="yyyy/m/d">
                  <c:v>45575</c:v>
                </c:pt>
                <c:pt idx="464" c:formatCode="yyyy/m/d">
                  <c:v>45576</c:v>
                </c:pt>
                <c:pt idx="465" c:formatCode="yyyy/m/d">
                  <c:v>45579</c:v>
                </c:pt>
                <c:pt idx="466" c:formatCode="yyyy/m/d">
                  <c:v>45580</c:v>
                </c:pt>
                <c:pt idx="467" c:formatCode="yyyy/m/d">
                  <c:v>45581</c:v>
                </c:pt>
                <c:pt idx="468" c:formatCode="yyyy/m/d">
                  <c:v>45582</c:v>
                </c:pt>
                <c:pt idx="469" c:formatCode="yyyy/m/d">
                  <c:v>45583</c:v>
                </c:pt>
                <c:pt idx="470" c:formatCode="yyyy/m/d">
                  <c:v>45586</c:v>
                </c:pt>
                <c:pt idx="471" c:formatCode="yyyy/m/d">
                  <c:v>45587</c:v>
                </c:pt>
                <c:pt idx="472" c:formatCode="yyyy/m/d">
                  <c:v>45588</c:v>
                </c:pt>
                <c:pt idx="473" c:formatCode="yyyy/m/d">
                  <c:v>45589</c:v>
                </c:pt>
                <c:pt idx="474" c:formatCode="yyyy/m/d">
                  <c:v>45590</c:v>
                </c:pt>
                <c:pt idx="475" c:formatCode="yyyy/m/d">
                  <c:v>45593</c:v>
                </c:pt>
                <c:pt idx="476" c:formatCode="yyyy/m/d">
                  <c:v>45594</c:v>
                </c:pt>
                <c:pt idx="477" c:formatCode="yyyy/m/d">
                  <c:v>45595</c:v>
                </c:pt>
                <c:pt idx="478" c:formatCode="yyyy/m/d">
                  <c:v>45596</c:v>
                </c:pt>
                <c:pt idx="479" c:formatCode="yyyy/m/d">
                  <c:v>45597</c:v>
                </c:pt>
                <c:pt idx="480" c:formatCode="yyyy/m/d">
                  <c:v>45600</c:v>
                </c:pt>
                <c:pt idx="481" c:formatCode="yyyy/m/d">
                  <c:v>45601</c:v>
                </c:pt>
                <c:pt idx="482" c:formatCode="yyyy/m/d">
                  <c:v>45602</c:v>
                </c:pt>
                <c:pt idx="483" c:formatCode="yyyy/m/d">
                  <c:v>45603</c:v>
                </c:pt>
                <c:pt idx="484" c:formatCode="yyyy/m/d">
                  <c:v>45604</c:v>
                </c:pt>
                <c:pt idx="485" c:formatCode="yyyy/m/d">
                  <c:v>45607</c:v>
                </c:pt>
                <c:pt idx="486" c:formatCode="yyyy/m/d">
                  <c:v>45608</c:v>
                </c:pt>
                <c:pt idx="487" c:formatCode="yyyy/m/d">
                  <c:v>45609</c:v>
                </c:pt>
                <c:pt idx="488" c:formatCode="yyyy/m/d">
                  <c:v>45610</c:v>
                </c:pt>
                <c:pt idx="489" c:formatCode="yyyy/m/d">
                  <c:v>45611</c:v>
                </c:pt>
                <c:pt idx="490" c:formatCode="yyyy/m/d">
                  <c:v>45614</c:v>
                </c:pt>
                <c:pt idx="491" c:formatCode="yyyy/m/d">
                  <c:v>45615</c:v>
                </c:pt>
                <c:pt idx="492" c:formatCode="yyyy/m/d">
                  <c:v>45616</c:v>
                </c:pt>
                <c:pt idx="493" c:formatCode="yyyy/m/d">
                  <c:v>45617</c:v>
                </c:pt>
                <c:pt idx="494" c:formatCode="yyyy/m/d">
                  <c:v>45618</c:v>
                </c:pt>
                <c:pt idx="495" c:formatCode="yyyy/m/d">
                  <c:v>45621</c:v>
                </c:pt>
                <c:pt idx="496" c:formatCode="yyyy/m/d">
                  <c:v>45622</c:v>
                </c:pt>
                <c:pt idx="497" c:formatCode="yyyy/m/d">
                  <c:v>45623</c:v>
                </c:pt>
                <c:pt idx="498" c:formatCode="yyyy/m/d">
                  <c:v>45624</c:v>
                </c:pt>
                <c:pt idx="499" c:formatCode="yyyy/m/d">
                  <c:v>45625</c:v>
                </c:pt>
                <c:pt idx="500" c:formatCode="yyyy/m/d">
                  <c:v>45628</c:v>
                </c:pt>
                <c:pt idx="501" c:formatCode="yyyy/m/d">
                  <c:v>45629</c:v>
                </c:pt>
                <c:pt idx="502" c:formatCode="yyyy/m/d">
                  <c:v>45630</c:v>
                </c:pt>
                <c:pt idx="503" c:formatCode="yyyy/m/d">
                  <c:v>45631</c:v>
                </c:pt>
                <c:pt idx="504" c:formatCode="yyyy/m/d">
                  <c:v>45632</c:v>
                </c:pt>
                <c:pt idx="505" c:formatCode="yyyy/m/d">
                  <c:v>45635</c:v>
                </c:pt>
                <c:pt idx="506" c:formatCode="yyyy/m/d">
                  <c:v>45636</c:v>
                </c:pt>
                <c:pt idx="507" c:formatCode="yyyy/m/d">
                  <c:v>45637</c:v>
                </c:pt>
                <c:pt idx="508" c:formatCode="yyyy/m/d">
                  <c:v>45638</c:v>
                </c:pt>
                <c:pt idx="509" c:formatCode="yyyy/m/d">
                  <c:v>45639</c:v>
                </c:pt>
                <c:pt idx="510" c:formatCode="yyyy/m/d">
                  <c:v>45642</c:v>
                </c:pt>
                <c:pt idx="511" c:formatCode="yyyy/m/d">
                  <c:v>45643</c:v>
                </c:pt>
                <c:pt idx="512" c:formatCode="yyyy/m/d">
                  <c:v>45644</c:v>
                </c:pt>
                <c:pt idx="513" c:formatCode="yyyy/m/d">
                  <c:v>45645</c:v>
                </c:pt>
                <c:pt idx="514" c:formatCode="yyyy/m/d">
                  <c:v>45646</c:v>
                </c:pt>
                <c:pt idx="515" c:formatCode="yyyy/m/d">
                  <c:v>45649</c:v>
                </c:pt>
                <c:pt idx="516" c:formatCode="yyyy/m/d">
                  <c:v>45650</c:v>
                </c:pt>
                <c:pt idx="517" c:formatCode="yyyy/m/d">
                  <c:v>45651</c:v>
                </c:pt>
                <c:pt idx="518" c:formatCode="yyyy/m/d">
                  <c:v>45652</c:v>
                </c:pt>
                <c:pt idx="519" c:formatCode="yyyy/m/d">
                  <c:v>45653</c:v>
                </c:pt>
                <c:pt idx="520" c:formatCode="yyyy/m/d">
                  <c:v>45656</c:v>
                </c:pt>
                <c:pt idx="521" c:formatCode="yyyy/m/d">
                  <c:v>45657</c:v>
                </c:pt>
                <c:pt idx="522" c:formatCode="yyyy/m/d">
                  <c:v>45658</c:v>
                </c:pt>
                <c:pt idx="523" c:formatCode="yyyy/m/d">
                  <c:v>45659</c:v>
                </c:pt>
                <c:pt idx="524" c:formatCode="yyyy/m/d">
                  <c:v>45660</c:v>
                </c:pt>
                <c:pt idx="525" c:formatCode="yyyy/m/d">
                  <c:v>45663</c:v>
                </c:pt>
                <c:pt idx="526" c:formatCode="yyyy/m/d">
                  <c:v>45664</c:v>
                </c:pt>
                <c:pt idx="527" c:formatCode="yyyy/m/d">
                  <c:v>45665</c:v>
                </c:pt>
                <c:pt idx="528" c:formatCode="yyyy/m/d">
                  <c:v>45666</c:v>
                </c:pt>
                <c:pt idx="529" c:formatCode="yyyy/m/d">
                  <c:v>45667</c:v>
                </c:pt>
                <c:pt idx="530" c:formatCode="yyyy/m/d">
                  <c:v>45670</c:v>
                </c:pt>
                <c:pt idx="531" c:formatCode="yyyy/m/d">
                  <c:v>45671</c:v>
                </c:pt>
                <c:pt idx="532" c:formatCode="yyyy/m/d">
                  <c:v>45672</c:v>
                </c:pt>
                <c:pt idx="533" c:formatCode="yyyy/m/d">
                  <c:v>45673</c:v>
                </c:pt>
                <c:pt idx="534" c:formatCode="yyyy/m/d">
                  <c:v>45674</c:v>
                </c:pt>
                <c:pt idx="535" c:formatCode="yyyy/m/d">
                  <c:v>45677</c:v>
                </c:pt>
                <c:pt idx="536" c:formatCode="yyyy/m/d">
                  <c:v>45678</c:v>
                </c:pt>
                <c:pt idx="537" c:formatCode="yyyy/m/d">
                  <c:v>45679</c:v>
                </c:pt>
                <c:pt idx="538" c:formatCode="yyyy/m/d">
                  <c:v>45680</c:v>
                </c:pt>
                <c:pt idx="539" c:formatCode="yyyy/m/d">
                  <c:v>45681</c:v>
                </c:pt>
                <c:pt idx="540" c:formatCode="yyyy/m/d">
                  <c:v>45684</c:v>
                </c:pt>
                <c:pt idx="541" c:formatCode="yyyy/m/d">
                  <c:v>45685</c:v>
                </c:pt>
                <c:pt idx="542" c:formatCode="yyyy/m/d">
                  <c:v>45686</c:v>
                </c:pt>
                <c:pt idx="543" c:formatCode="yyyy/m/d">
                  <c:v>45687</c:v>
                </c:pt>
                <c:pt idx="544" c:formatCode="yyyy/m/d">
                  <c:v>45688</c:v>
                </c:pt>
                <c:pt idx="545" c:formatCode="yyyy/m/d">
                  <c:v>45691</c:v>
                </c:pt>
                <c:pt idx="546" c:formatCode="yyyy/m/d">
                  <c:v>45692</c:v>
                </c:pt>
                <c:pt idx="547" c:formatCode="yyyy/m/d">
                  <c:v>45693</c:v>
                </c:pt>
                <c:pt idx="548" c:formatCode="yyyy/m/d">
                  <c:v>45694</c:v>
                </c:pt>
                <c:pt idx="549" c:formatCode="yyyy/m/d">
                  <c:v>45695</c:v>
                </c:pt>
                <c:pt idx="550" c:formatCode="yyyy/m/d">
                  <c:v>45698</c:v>
                </c:pt>
                <c:pt idx="551" c:formatCode="yyyy/m/d">
                  <c:v>45699</c:v>
                </c:pt>
                <c:pt idx="552" c:formatCode="yyyy/m/d">
                  <c:v>45700</c:v>
                </c:pt>
                <c:pt idx="553" c:formatCode="yyyy/m/d">
                  <c:v>45701</c:v>
                </c:pt>
                <c:pt idx="554" c:formatCode="yyyy/m/d">
                  <c:v>45702</c:v>
                </c:pt>
                <c:pt idx="555" c:formatCode="yyyy/m/d">
                  <c:v>45705</c:v>
                </c:pt>
                <c:pt idx="556" c:formatCode="yyyy/m/d">
                  <c:v>45706</c:v>
                </c:pt>
                <c:pt idx="557" c:formatCode="yyyy/m/d">
                  <c:v>45707</c:v>
                </c:pt>
                <c:pt idx="558" c:formatCode="yyyy/m/d">
                  <c:v>45708</c:v>
                </c:pt>
                <c:pt idx="559" c:formatCode="yyyy/m/d">
                  <c:v>45709</c:v>
                </c:pt>
                <c:pt idx="560" c:formatCode="yyyy/m/d">
                  <c:v>45712</c:v>
                </c:pt>
                <c:pt idx="561" c:formatCode="yyyy/m/d">
                  <c:v>45713</c:v>
                </c:pt>
                <c:pt idx="562" c:formatCode="yyyy/m/d">
                  <c:v>45714</c:v>
                </c:pt>
                <c:pt idx="563" c:formatCode="yyyy/m/d">
                  <c:v>45715</c:v>
                </c:pt>
                <c:pt idx="564" c:formatCode="yyyy/m/d">
                  <c:v>45716</c:v>
                </c:pt>
                <c:pt idx="565" c:formatCode="yyyy/m/d">
                  <c:v>45719</c:v>
                </c:pt>
                <c:pt idx="566" c:formatCode="yyyy/m/d">
                  <c:v>45720</c:v>
                </c:pt>
                <c:pt idx="567" c:formatCode="yyyy/m/d">
                  <c:v>45721</c:v>
                </c:pt>
                <c:pt idx="568" c:formatCode="yyyy/m/d">
                  <c:v>45722</c:v>
                </c:pt>
                <c:pt idx="569" c:formatCode="yyyy/m/d">
                  <c:v>45723</c:v>
                </c:pt>
                <c:pt idx="570" c:formatCode="yyyy/m/d">
                  <c:v>45726</c:v>
                </c:pt>
                <c:pt idx="571" c:formatCode="yyyy/m/d">
                  <c:v>45727</c:v>
                </c:pt>
                <c:pt idx="572" c:formatCode="yyyy/m/d">
                  <c:v>45728</c:v>
                </c:pt>
                <c:pt idx="573" c:formatCode="yyyy/m/d">
                  <c:v>45729</c:v>
                </c:pt>
                <c:pt idx="574" c:formatCode="yyyy/m/d">
                  <c:v>45730</c:v>
                </c:pt>
                <c:pt idx="575" c:formatCode="yyyy/m/d">
                  <c:v>45733</c:v>
                </c:pt>
                <c:pt idx="576" c:formatCode="yyyy/m/d">
                  <c:v>45734</c:v>
                </c:pt>
                <c:pt idx="577" c:formatCode="yyyy/m/d">
                  <c:v>45735</c:v>
                </c:pt>
                <c:pt idx="578" c:formatCode="yyyy/m/d">
                  <c:v>45736</c:v>
                </c:pt>
                <c:pt idx="579" c:formatCode="yyyy/m/d">
                  <c:v>45737</c:v>
                </c:pt>
                <c:pt idx="580" c:formatCode="yyyy/m/d">
                  <c:v>45740</c:v>
                </c:pt>
                <c:pt idx="581" c:formatCode="yyyy/m/d">
                  <c:v>45741</c:v>
                </c:pt>
                <c:pt idx="582" c:formatCode="yyyy/m/d">
                  <c:v>45742</c:v>
                </c:pt>
                <c:pt idx="583" c:formatCode="yyyy/m/d">
                  <c:v>45743</c:v>
                </c:pt>
                <c:pt idx="584" c:formatCode="yyyy/m/d">
                  <c:v>45744</c:v>
                </c:pt>
                <c:pt idx="585" c:formatCode="yyyy/m/d">
                  <c:v>45747</c:v>
                </c:pt>
                <c:pt idx="586" c:formatCode="yyyy/m/d">
                  <c:v>45748</c:v>
                </c:pt>
                <c:pt idx="587" c:formatCode="yyyy/m/d">
                  <c:v>45749</c:v>
                </c:pt>
                <c:pt idx="588" c:formatCode="yyyy/m/d">
                  <c:v>45750</c:v>
                </c:pt>
                <c:pt idx="589" c:formatCode="yyyy/m/d">
                  <c:v>45751</c:v>
                </c:pt>
                <c:pt idx="590" c:formatCode="yyyy/m/d">
                  <c:v>45754</c:v>
                </c:pt>
                <c:pt idx="591" c:formatCode="yyyy/m/d">
                  <c:v>45755</c:v>
                </c:pt>
                <c:pt idx="592" c:formatCode="yyyy/m/d">
                  <c:v>45756</c:v>
                </c:pt>
                <c:pt idx="593" c:formatCode="yyyy/m/d">
                  <c:v>45757</c:v>
                </c:pt>
                <c:pt idx="594" c:formatCode="yyyy/m/d">
                  <c:v>45758</c:v>
                </c:pt>
                <c:pt idx="595" c:formatCode="yyyy/m/d">
                  <c:v>45761</c:v>
                </c:pt>
                <c:pt idx="596" c:formatCode="yyyy/m/d">
                  <c:v>45762</c:v>
                </c:pt>
                <c:pt idx="597" c:formatCode="yyyy/m/d">
                  <c:v>45763</c:v>
                </c:pt>
                <c:pt idx="598" c:formatCode="yyyy/m/d">
                  <c:v>45764</c:v>
                </c:pt>
                <c:pt idx="599" c:formatCode="yyyy/m/d">
                  <c:v>45765</c:v>
                </c:pt>
                <c:pt idx="600" c:formatCode="yyyy/m/d">
                  <c:v>45768</c:v>
                </c:pt>
                <c:pt idx="601" c:formatCode="yyyy/m/d">
                  <c:v>45769</c:v>
                </c:pt>
                <c:pt idx="602" c:formatCode="yyyy/m/d">
                  <c:v>45770</c:v>
                </c:pt>
                <c:pt idx="603" c:formatCode="yyyy/m/d">
                  <c:v>45771</c:v>
                </c:pt>
                <c:pt idx="604" c:formatCode="yyyy/m/d">
                  <c:v>45772</c:v>
                </c:pt>
                <c:pt idx="605" c:formatCode="yyyy/m/d">
                  <c:v>45775</c:v>
                </c:pt>
                <c:pt idx="606" c:formatCode="yyyy/m/d">
                  <c:v>45776</c:v>
                </c:pt>
                <c:pt idx="607" c:formatCode="yyyy/m/d">
                  <c:v>45777</c:v>
                </c:pt>
                <c:pt idx="608" c:formatCode="yyyy/m/d">
                  <c:v>45778</c:v>
                </c:pt>
                <c:pt idx="609" c:formatCode="yyyy/m/d">
                  <c:v>45779</c:v>
                </c:pt>
                <c:pt idx="610" c:formatCode="yyyy/m/d">
                  <c:v>45782</c:v>
                </c:pt>
                <c:pt idx="611" c:formatCode="yyyy/m/d">
                  <c:v>45783</c:v>
                </c:pt>
                <c:pt idx="612" c:formatCode="yyyy/m/d">
                  <c:v>45784</c:v>
                </c:pt>
                <c:pt idx="613" c:formatCode="yyyy/m/d">
                  <c:v>45785</c:v>
                </c:pt>
                <c:pt idx="614" c:formatCode="yyyy/m/d">
                  <c:v>45786</c:v>
                </c:pt>
                <c:pt idx="615" c:formatCode="yyyy/m/d">
                  <c:v>45789</c:v>
                </c:pt>
                <c:pt idx="616" c:formatCode="yyyy/m/d">
                  <c:v>45790</c:v>
                </c:pt>
                <c:pt idx="617" c:formatCode="yyyy/m/d">
                  <c:v>45791</c:v>
                </c:pt>
                <c:pt idx="618" c:formatCode="yyyy/m/d">
                  <c:v>45792</c:v>
                </c:pt>
                <c:pt idx="619" c:formatCode="yyyy/m/d">
                  <c:v>45793</c:v>
                </c:pt>
                <c:pt idx="620" c:formatCode="yyyy/m/d">
                  <c:v>45796</c:v>
                </c:pt>
                <c:pt idx="621" c:formatCode="yyyy/m/d">
                  <c:v>45797</c:v>
                </c:pt>
                <c:pt idx="622" c:formatCode="yyyy/m/d">
                  <c:v>45798</c:v>
                </c:pt>
                <c:pt idx="623" c:formatCode="yyyy/m/d">
                  <c:v>45799</c:v>
                </c:pt>
                <c:pt idx="624" c:formatCode="yyyy/m/d">
                  <c:v>45800</c:v>
                </c:pt>
                <c:pt idx="625" c:formatCode="yyyy/m/d">
                  <c:v>45803</c:v>
                </c:pt>
                <c:pt idx="626" c:formatCode="yyyy/m/d">
                  <c:v>45804</c:v>
                </c:pt>
                <c:pt idx="627" c:formatCode="yyyy/m/d">
                  <c:v>45805</c:v>
                </c:pt>
                <c:pt idx="628" c:formatCode="yyyy/m/d">
                  <c:v>45806</c:v>
                </c:pt>
                <c:pt idx="629" c:formatCode="yyyy/m/d">
                  <c:v>45807</c:v>
                </c:pt>
                <c:pt idx="630" c:formatCode="yyyy/m/d">
                  <c:v>45810</c:v>
                </c:pt>
                <c:pt idx="631" c:formatCode="yyyy/m/d">
                  <c:v>45811</c:v>
                </c:pt>
                <c:pt idx="632" c:formatCode="yyyy/m/d">
                  <c:v>45812</c:v>
                </c:pt>
                <c:pt idx="633" c:formatCode="yyyy/m/d">
                  <c:v>45813</c:v>
                </c:pt>
                <c:pt idx="634" c:formatCode="yyyy/m/d">
                  <c:v>45814</c:v>
                </c:pt>
                <c:pt idx="635" c:formatCode="yyyy/m/d">
                  <c:v>45817</c:v>
                </c:pt>
                <c:pt idx="636" c:formatCode="yyyy/m/d">
                  <c:v>45818</c:v>
                </c:pt>
                <c:pt idx="637" c:formatCode="yyyy/m/d">
                  <c:v>45819</c:v>
                </c:pt>
                <c:pt idx="638" c:formatCode="yyyy/m/d">
                  <c:v>45820</c:v>
                </c:pt>
                <c:pt idx="639" c:formatCode="yyyy/m/d">
                  <c:v>45821</c:v>
                </c:pt>
                <c:pt idx="640" c:formatCode="yyyy/m/d">
                  <c:v>45824</c:v>
                </c:pt>
                <c:pt idx="641" c:formatCode="yyyy/m/d">
                  <c:v>45825</c:v>
                </c:pt>
                <c:pt idx="642" c:formatCode="yyyy/m/d">
                  <c:v>45826</c:v>
                </c:pt>
                <c:pt idx="643" c:formatCode="yyyy/m/d">
                  <c:v>45827</c:v>
                </c:pt>
                <c:pt idx="644" c:formatCode="yyyy/m/d">
                  <c:v>45828</c:v>
                </c:pt>
                <c:pt idx="645" c:formatCode="yyyy/m/d">
                  <c:v>45831</c:v>
                </c:pt>
                <c:pt idx="646" c:formatCode="yyyy/m/d">
                  <c:v>45832</c:v>
                </c:pt>
                <c:pt idx="647" c:formatCode="yyyy/m/d">
                  <c:v>45833</c:v>
                </c:pt>
                <c:pt idx="648" c:formatCode="yyyy/m/d">
                  <c:v>45834</c:v>
                </c:pt>
                <c:pt idx="649" c:formatCode="yyyy/m/d">
                  <c:v>45835</c:v>
                </c:pt>
                <c:pt idx="650" c:formatCode="yyyy/m/d">
                  <c:v>45838</c:v>
                </c:pt>
                <c:pt idx="651" c:formatCode="yyyy/m/d">
                  <c:v>45839</c:v>
                </c:pt>
                <c:pt idx="652" c:formatCode="yyyy/m/d">
                  <c:v>45840</c:v>
                </c:pt>
                <c:pt idx="653" c:formatCode="yyyy/m/d">
                  <c:v>45841</c:v>
                </c:pt>
                <c:pt idx="654" c:formatCode="yyyy/m/d">
                  <c:v>45842</c:v>
                </c:pt>
                <c:pt idx="655" c:formatCode="yyyy/m/d">
                  <c:v>45845</c:v>
                </c:pt>
                <c:pt idx="656" c:formatCode="yyyy/m/d">
                  <c:v>45846</c:v>
                </c:pt>
                <c:pt idx="657" c:formatCode="yyyy/m/d">
                  <c:v>45847</c:v>
                </c:pt>
                <c:pt idx="658" c:formatCode="yyyy/m/d">
                  <c:v>45848</c:v>
                </c:pt>
                <c:pt idx="659" c:formatCode="yyyy/m/d">
                  <c:v>45849</c:v>
                </c:pt>
                <c:pt idx="660" c:formatCode="yyyy/m/d">
                  <c:v>45852</c:v>
                </c:pt>
                <c:pt idx="661" c:formatCode="yyyy/m/d">
                  <c:v>45853</c:v>
                </c:pt>
                <c:pt idx="662" c:formatCode="yyyy/m/d">
                  <c:v>45854</c:v>
                </c:pt>
                <c:pt idx="663" c:formatCode="yyyy/m/d">
                  <c:v>45855</c:v>
                </c:pt>
                <c:pt idx="664" c:formatCode="yyyy/m/d">
                  <c:v>45856</c:v>
                </c:pt>
                <c:pt idx="665" c:formatCode="yyyy/m/d">
                  <c:v>45859</c:v>
                </c:pt>
                <c:pt idx="666" c:formatCode="yyyy/m/d">
                  <c:v>45860</c:v>
                </c:pt>
                <c:pt idx="667" c:formatCode="yyyy/m/d">
                  <c:v>45861</c:v>
                </c:pt>
                <c:pt idx="668" c:formatCode="yyyy/m/d">
                  <c:v>45862</c:v>
                </c:pt>
                <c:pt idx="669" c:formatCode="yyyy/m/d">
                  <c:v>45863</c:v>
                </c:pt>
              </c:numCache>
            </c:numRef>
          </c:cat>
          <c:val>
            <c:numRef>
              <c:f>'1x5_2023'!$C$2:$C$671</c:f>
              <c:numCache>
                <c:formatCode>General</c:formatCode>
                <c:ptCount val="670"/>
                <c:pt idx="0" c:formatCode="General">
                  <c:v>2</c:v>
                </c:pt>
                <c:pt idx="1" c:formatCode="General">
                  <c:v>2</c:v>
                </c:pt>
                <c:pt idx="2" c:formatCode="General">
                  <c:v>2</c:v>
                </c:pt>
                <c:pt idx="3" c:formatCode="General">
                  <c:v>2</c:v>
                </c:pt>
                <c:pt idx="4" c:formatCode="General">
                  <c:v>2</c:v>
                </c:pt>
                <c:pt idx="5" c:formatCode="General">
                  <c:v>2</c:v>
                </c:pt>
                <c:pt idx="6" c:formatCode="General">
                  <c:v>2</c:v>
                </c:pt>
                <c:pt idx="7" c:formatCode="General">
                  <c:v>2</c:v>
                </c:pt>
                <c:pt idx="8" c:formatCode="General">
                  <c:v>2</c:v>
                </c:pt>
                <c:pt idx="9" c:formatCode="General">
                  <c:v>2</c:v>
                </c:pt>
                <c:pt idx="10" c:formatCode="General">
                  <c:v>2</c:v>
                </c:pt>
                <c:pt idx="11" c:formatCode="General">
                  <c:v>2</c:v>
                </c:pt>
                <c:pt idx="12" c:formatCode="General">
                  <c:v>2</c:v>
                </c:pt>
                <c:pt idx="13" c:formatCode="General">
                  <c:v>2</c:v>
                </c:pt>
                <c:pt idx="14" c:formatCode="General">
                  <c:v>2</c:v>
                </c:pt>
                <c:pt idx="15" c:formatCode="General">
                  <c:v>2</c:v>
                </c:pt>
                <c:pt idx="16" c:formatCode="General">
                  <c:v>2</c:v>
                </c:pt>
                <c:pt idx="17" c:formatCode="General">
                  <c:v>2</c:v>
                </c:pt>
                <c:pt idx="18" c:formatCode="General">
                  <c:v>2</c:v>
                </c:pt>
                <c:pt idx="19" c:formatCode="General">
                  <c:v>2</c:v>
                </c:pt>
                <c:pt idx="20" c:formatCode="General">
                  <c:v>2</c:v>
                </c:pt>
                <c:pt idx="21" c:formatCode="General">
                  <c:v>2</c:v>
                </c:pt>
                <c:pt idx="22" c:formatCode="General">
                  <c:v>2</c:v>
                </c:pt>
                <c:pt idx="23" c:formatCode="General">
                  <c:v>2</c:v>
                </c:pt>
                <c:pt idx="24" c:formatCode="General">
                  <c:v>2</c:v>
                </c:pt>
                <c:pt idx="25" c:formatCode="General">
                  <c:v>2</c:v>
                </c:pt>
                <c:pt idx="26" c:formatCode="General">
                  <c:v>2</c:v>
                </c:pt>
                <c:pt idx="27" c:formatCode="General">
                  <c:v>2</c:v>
                </c:pt>
                <c:pt idx="28" c:formatCode="General">
                  <c:v>2</c:v>
                </c:pt>
                <c:pt idx="29" c:formatCode="General">
                  <c:v>2</c:v>
                </c:pt>
                <c:pt idx="30" c:formatCode="General">
                  <c:v>2</c:v>
                </c:pt>
                <c:pt idx="31" c:formatCode="General">
                  <c:v>2</c:v>
                </c:pt>
                <c:pt idx="32" c:formatCode="General">
                  <c:v>2</c:v>
                </c:pt>
                <c:pt idx="33" c:formatCode="General">
                  <c:v>2</c:v>
                </c:pt>
                <c:pt idx="34" c:formatCode="General">
                  <c:v>2</c:v>
                </c:pt>
                <c:pt idx="35" c:formatCode="General">
                  <c:v>2</c:v>
                </c:pt>
                <c:pt idx="36" c:formatCode="General">
                  <c:v>2</c:v>
                </c:pt>
                <c:pt idx="37" c:formatCode="General">
                  <c:v>2</c:v>
                </c:pt>
                <c:pt idx="38" c:formatCode="General">
                  <c:v>2</c:v>
                </c:pt>
                <c:pt idx="39" c:formatCode="General">
                  <c:v>2</c:v>
                </c:pt>
                <c:pt idx="40" c:formatCode="General">
                  <c:v>2</c:v>
                </c:pt>
                <c:pt idx="41" c:formatCode="General">
                  <c:v>2</c:v>
                </c:pt>
                <c:pt idx="42" c:formatCode="General">
                  <c:v>2</c:v>
                </c:pt>
                <c:pt idx="43" c:formatCode="General">
                  <c:v>2</c:v>
                </c:pt>
                <c:pt idx="44" c:formatCode="General">
                  <c:v>2</c:v>
                </c:pt>
                <c:pt idx="45" c:formatCode="General">
                  <c:v>2</c:v>
                </c:pt>
                <c:pt idx="46" c:formatCode="General">
                  <c:v>2</c:v>
                </c:pt>
                <c:pt idx="47" c:formatCode="General">
                  <c:v>2</c:v>
                </c:pt>
                <c:pt idx="48" c:formatCode="General">
                  <c:v>2</c:v>
                </c:pt>
                <c:pt idx="49" c:formatCode="General">
                  <c:v>2</c:v>
                </c:pt>
                <c:pt idx="50" c:formatCode="General">
                  <c:v>2</c:v>
                </c:pt>
                <c:pt idx="51" c:formatCode="General">
                  <c:v>2</c:v>
                </c:pt>
                <c:pt idx="52" c:formatCode="General">
                  <c:v>2</c:v>
                </c:pt>
                <c:pt idx="53" c:formatCode="General">
                  <c:v>2</c:v>
                </c:pt>
                <c:pt idx="54" c:formatCode="General">
                  <c:v>2</c:v>
                </c:pt>
                <c:pt idx="55" c:formatCode="General">
                  <c:v>2</c:v>
                </c:pt>
                <c:pt idx="56" c:formatCode="General">
                  <c:v>2</c:v>
                </c:pt>
                <c:pt idx="57" c:formatCode="General">
                  <c:v>2</c:v>
                </c:pt>
                <c:pt idx="58" c:formatCode="General">
                  <c:v>2</c:v>
                </c:pt>
                <c:pt idx="59" c:formatCode="General">
                  <c:v>2</c:v>
                </c:pt>
                <c:pt idx="60" c:formatCode="General">
                  <c:v>2</c:v>
                </c:pt>
                <c:pt idx="61" c:formatCode="General">
                  <c:v>2</c:v>
                </c:pt>
                <c:pt idx="62" c:formatCode="General">
                  <c:v>2</c:v>
                </c:pt>
                <c:pt idx="63" c:formatCode="General">
                  <c:v>2</c:v>
                </c:pt>
                <c:pt idx="64" c:formatCode="General">
                  <c:v>2</c:v>
                </c:pt>
                <c:pt idx="65" c:formatCode="General">
                  <c:v>2</c:v>
                </c:pt>
                <c:pt idx="66" c:formatCode="General">
                  <c:v>2</c:v>
                </c:pt>
                <c:pt idx="67" c:formatCode="General">
                  <c:v>2</c:v>
                </c:pt>
                <c:pt idx="68" c:formatCode="General">
                  <c:v>2</c:v>
                </c:pt>
                <c:pt idx="69" c:formatCode="General">
                  <c:v>2</c:v>
                </c:pt>
                <c:pt idx="70" c:formatCode="General">
                  <c:v>2</c:v>
                </c:pt>
                <c:pt idx="71" c:formatCode="General">
                  <c:v>2</c:v>
                </c:pt>
                <c:pt idx="72" c:formatCode="General">
                  <c:v>2</c:v>
                </c:pt>
                <c:pt idx="73" c:formatCode="General">
                  <c:v>2</c:v>
                </c:pt>
                <c:pt idx="74" c:formatCode="General">
                  <c:v>2</c:v>
                </c:pt>
                <c:pt idx="75" c:formatCode="General">
                  <c:v>2</c:v>
                </c:pt>
                <c:pt idx="76" c:formatCode="General">
                  <c:v>2</c:v>
                </c:pt>
                <c:pt idx="77" c:formatCode="General">
                  <c:v>2</c:v>
                </c:pt>
                <c:pt idx="78" c:formatCode="General">
                  <c:v>2</c:v>
                </c:pt>
                <c:pt idx="79" c:formatCode="General">
                  <c:v>2</c:v>
                </c:pt>
                <c:pt idx="80" c:formatCode="General">
                  <c:v>2</c:v>
                </c:pt>
                <c:pt idx="81" c:formatCode="General">
                  <c:v>2</c:v>
                </c:pt>
                <c:pt idx="82" c:formatCode="General">
                  <c:v>2</c:v>
                </c:pt>
                <c:pt idx="83" c:formatCode="General">
                  <c:v>2</c:v>
                </c:pt>
                <c:pt idx="84" c:formatCode="General">
                  <c:v>2</c:v>
                </c:pt>
                <c:pt idx="85" c:formatCode="General">
                  <c:v>2</c:v>
                </c:pt>
                <c:pt idx="86" c:formatCode="General">
                  <c:v>2</c:v>
                </c:pt>
                <c:pt idx="87" c:formatCode="General">
                  <c:v>2</c:v>
                </c:pt>
                <c:pt idx="88" c:formatCode="General">
                  <c:v>2</c:v>
                </c:pt>
                <c:pt idx="89" c:formatCode="General">
                  <c:v>2</c:v>
                </c:pt>
                <c:pt idx="90" c:formatCode="General">
                  <c:v>2</c:v>
                </c:pt>
                <c:pt idx="91" c:formatCode="General">
                  <c:v>2</c:v>
                </c:pt>
                <c:pt idx="92" c:formatCode="General">
                  <c:v>2</c:v>
                </c:pt>
                <c:pt idx="93" c:formatCode="General">
                  <c:v>2</c:v>
                </c:pt>
                <c:pt idx="94" c:formatCode="General">
                  <c:v>2</c:v>
                </c:pt>
                <c:pt idx="95" c:formatCode="General">
                  <c:v>2</c:v>
                </c:pt>
                <c:pt idx="96" c:formatCode="General">
                  <c:v>2</c:v>
                </c:pt>
                <c:pt idx="97" c:formatCode="General">
                  <c:v>2</c:v>
                </c:pt>
                <c:pt idx="98" c:formatCode="General">
                  <c:v>2</c:v>
                </c:pt>
                <c:pt idx="99" c:formatCode="General">
                  <c:v>2</c:v>
                </c:pt>
                <c:pt idx="100" c:formatCode="General">
                  <c:v>2</c:v>
                </c:pt>
                <c:pt idx="101" c:formatCode="General">
                  <c:v>2</c:v>
                </c:pt>
                <c:pt idx="102" c:formatCode="General">
                  <c:v>2</c:v>
                </c:pt>
                <c:pt idx="103" c:formatCode="General">
                  <c:v>2</c:v>
                </c:pt>
                <c:pt idx="104" c:formatCode="General">
                  <c:v>2</c:v>
                </c:pt>
                <c:pt idx="105" c:formatCode="General">
                  <c:v>2</c:v>
                </c:pt>
                <c:pt idx="106" c:formatCode="General">
                  <c:v>2</c:v>
                </c:pt>
                <c:pt idx="107" c:formatCode="General">
                  <c:v>2</c:v>
                </c:pt>
                <c:pt idx="108" c:formatCode="General">
                  <c:v>2</c:v>
                </c:pt>
                <c:pt idx="109" c:formatCode="General">
                  <c:v>2</c:v>
                </c:pt>
                <c:pt idx="110" c:formatCode="General">
                  <c:v>2</c:v>
                </c:pt>
                <c:pt idx="111" c:formatCode="General">
                  <c:v>2</c:v>
                </c:pt>
                <c:pt idx="112" c:formatCode="General">
                  <c:v>2</c:v>
                </c:pt>
                <c:pt idx="113" c:formatCode="General">
                  <c:v>2</c:v>
                </c:pt>
                <c:pt idx="114" c:formatCode="General">
                  <c:v>2</c:v>
                </c:pt>
                <c:pt idx="115" c:formatCode="General">
                  <c:v>2</c:v>
                </c:pt>
                <c:pt idx="116" c:formatCode="General">
                  <c:v>1.9</c:v>
                </c:pt>
                <c:pt idx="117" c:formatCode="General">
                  <c:v>1.9</c:v>
                </c:pt>
                <c:pt idx="118" c:formatCode="General">
                  <c:v>1.9</c:v>
                </c:pt>
                <c:pt idx="119" c:formatCode="General">
                  <c:v>1.9</c:v>
                </c:pt>
                <c:pt idx="120" c:formatCode="General">
                  <c:v>1.9</c:v>
                </c:pt>
                <c:pt idx="121" c:formatCode="General">
                  <c:v>1.9</c:v>
                </c:pt>
                <c:pt idx="122" c:formatCode="General">
                  <c:v>1.9</c:v>
                </c:pt>
                <c:pt idx="123" c:formatCode="General">
                  <c:v>1.9</c:v>
                </c:pt>
                <c:pt idx="124" c:formatCode="General">
                  <c:v>1.9</c:v>
                </c:pt>
                <c:pt idx="125" c:formatCode="General">
                  <c:v>1.9</c:v>
                </c:pt>
                <c:pt idx="126" c:formatCode="General">
                  <c:v>1.9</c:v>
                </c:pt>
                <c:pt idx="127" c:formatCode="General">
                  <c:v>1.9</c:v>
                </c:pt>
                <c:pt idx="128" c:formatCode="General">
                  <c:v>1.9</c:v>
                </c:pt>
                <c:pt idx="129" c:formatCode="General">
                  <c:v>1.9</c:v>
                </c:pt>
                <c:pt idx="130" c:formatCode="General">
                  <c:v>1.9</c:v>
                </c:pt>
                <c:pt idx="131" c:formatCode="General">
                  <c:v>1.9</c:v>
                </c:pt>
                <c:pt idx="132" c:formatCode="General">
                  <c:v>1.9</c:v>
                </c:pt>
                <c:pt idx="133" c:formatCode="General">
                  <c:v>1.9</c:v>
                </c:pt>
                <c:pt idx="134" c:formatCode="General">
                  <c:v>1.9</c:v>
                </c:pt>
                <c:pt idx="135" c:formatCode="General">
                  <c:v>1.9</c:v>
                </c:pt>
                <c:pt idx="136" c:formatCode="General">
                  <c:v>1.9</c:v>
                </c:pt>
                <c:pt idx="137" c:formatCode="General">
                  <c:v>1.9</c:v>
                </c:pt>
                <c:pt idx="138" c:formatCode="General">
                  <c:v>1.9</c:v>
                </c:pt>
                <c:pt idx="139" c:formatCode="General">
                  <c:v>1.9</c:v>
                </c:pt>
                <c:pt idx="140" c:formatCode="General">
                  <c:v>1.9</c:v>
                </c:pt>
                <c:pt idx="141" c:formatCode="General">
                  <c:v>1.9</c:v>
                </c:pt>
                <c:pt idx="142" c:formatCode="General">
                  <c:v>1.9</c:v>
                </c:pt>
                <c:pt idx="143" c:formatCode="General">
                  <c:v>1.9</c:v>
                </c:pt>
                <c:pt idx="144" c:formatCode="General">
                  <c:v>1.9</c:v>
                </c:pt>
                <c:pt idx="145" c:formatCode="General">
                  <c:v>1.9</c:v>
                </c:pt>
                <c:pt idx="146" c:formatCode="General">
                  <c:v>1.9</c:v>
                </c:pt>
                <c:pt idx="147" c:formatCode="General">
                  <c:v>1.9</c:v>
                </c:pt>
                <c:pt idx="148" c:formatCode="General">
                  <c:v>1.9</c:v>
                </c:pt>
                <c:pt idx="149" c:formatCode="General">
                  <c:v>1.9</c:v>
                </c:pt>
                <c:pt idx="150" c:formatCode="General">
                  <c:v>1.9</c:v>
                </c:pt>
                <c:pt idx="151" c:formatCode="General">
                  <c:v>1.9</c:v>
                </c:pt>
                <c:pt idx="152" c:formatCode="General">
                  <c:v>1.9</c:v>
                </c:pt>
                <c:pt idx="153" c:formatCode="General">
                  <c:v>1.9</c:v>
                </c:pt>
                <c:pt idx="154" c:formatCode="General">
                  <c:v>1.9</c:v>
                </c:pt>
                <c:pt idx="155" c:formatCode="General">
                  <c:v>1.9</c:v>
                </c:pt>
                <c:pt idx="156" c:formatCode="General">
                  <c:v>1.9</c:v>
                </c:pt>
                <c:pt idx="157" c:formatCode="General">
                  <c:v>1.9</c:v>
                </c:pt>
                <c:pt idx="158" c:formatCode="General">
                  <c:v>1.9</c:v>
                </c:pt>
                <c:pt idx="159" c:formatCode="General">
                  <c:v>1.9</c:v>
                </c:pt>
                <c:pt idx="160" c:formatCode="General">
                  <c:v>1.9</c:v>
                </c:pt>
                <c:pt idx="161" c:formatCode="General">
                  <c:v>1.9</c:v>
                </c:pt>
                <c:pt idx="162" c:formatCode="General">
                  <c:v>1.8</c:v>
                </c:pt>
                <c:pt idx="163" c:formatCode="General">
                  <c:v>1.8</c:v>
                </c:pt>
                <c:pt idx="164" c:formatCode="General">
                  <c:v>1.8</c:v>
                </c:pt>
                <c:pt idx="165" c:formatCode="General">
                  <c:v>1.8</c:v>
                </c:pt>
                <c:pt idx="166" c:formatCode="General">
                  <c:v>1.8</c:v>
                </c:pt>
                <c:pt idx="167" c:formatCode="General">
                  <c:v>1.8</c:v>
                </c:pt>
                <c:pt idx="168" c:formatCode="General">
                  <c:v>1.8</c:v>
                </c:pt>
                <c:pt idx="169" c:formatCode="General">
                  <c:v>1.8</c:v>
                </c:pt>
                <c:pt idx="170" c:formatCode="General">
                  <c:v>1.8</c:v>
                </c:pt>
                <c:pt idx="171" c:formatCode="General">
                  <c:v>1.8</c:v>
                </c:pt>
                <c:pt idx="172" c:formatCode="General">
                  <c:v>1.8</c:v>
                </c:pt>
                <c:pt idx="173" c:formatCode="General">
                  <c:v>1.8</c:v>
                </c:pt>
                <c:pt idx="174" c:formatCode="General">
                  <c:v>1.8</c:v>
                </c:pt>
                <c:pt idx="175" c:formatCode="General">
                  <c:v>1.8</c:v>
                </c:pt>
                <c:pt idx="176" c:formatCode="General">
                  <c:v>1.8</c:v>
                </c:pt>
                <c:pt idx="177" c:formatCode="General">
                  <c:v>1.8</c:v>
                </c:pt>
                <c:pt idx="178" c:formatCode="General">
                  <c:v>1.8</c:v>
                </c:pt>
                <c:pt idx="179" c:formatCode="General">
                  <c:v>1.8</c:v>
                </c:pt>
                <c:pt idx="180" c:formatCode="General">
                  <c:v>1.8</c:v>
                </c:pt>
                <c:pt idx="181" c:formatCode="General">
                  <c:v>1.8</c:v>
                </c:pt>
                <c:pt idx="182" c:formatCode="General">
                  <c:v>1.8</c:v>
                </c:pt>
                <c:pt idx="183" c:formatCode="General">
                  <c:v>1.8</c:v>
                </c:pt>
                <c:pt idx="184" c:formatCode="General">
                  <c:v>1.8</c:v>
                </c:pt>
                <c:pt idx="185" c:formatCode="General">
                  <c:v>1.8</c:v>
                </c:pt>
                <c:pt idx="186" c:formatCode="General">
                  <c:v>1.8</c:v>
                </c:pt>
                <c:pt idx="187" c:formatCode="General">
                  <c:v>1.8</c:v>
                </c:pt>
                <c:pt idx="188" c:formatCode="General">
                  <c:v>1.8</c:v>
                </c:pt>
                <c:pt idx="189" c:formatCode="General">
                  <c:v>1.8</c:v>
                </c:pt>
                <c:pt idx="190" c:formatCode="General">
                  <c:v>1.8</c:v>
                </c:pt>
                <c:pt idx="191" c:formatCode="General">
                  <c:v>1.8</c:v>
                </c:pt>
                <c:pt idx="192" c:formatCode="General">
                  <c:v>1.8</c:v>
                </c:pt>
                <c:pt idx="193" c:formatCode="General">
                  <c:v>1.8</c:v>
                </c:pt>
                <c:pt idx="194" c:formatCode="General">
                  <c:v>1.8</c:v>
                </c:pt>
                <c:pt idx="195" c:formatCode="General">
                  <c:v>1.8</c:v>
                </c:pt>
                <c:pt idx="196" c:formatCode="General">
                  <c:v>1.8</c:v>
                </c:pt>
                <c:pt idx="197" c:formatCode="General">
                  <c:v>1.8</c:v>
                </c:pt>
                <c:pt idx="198" c:formatCode="General">
                  <c:v>1.8</c:v>
                </c:pt>
                <c:pt idx="199" c:formatCode="General">
                  <c:v>1.8</c:v>
                </c:pt>
                <c:pt idx="200" c:formatCode="General">
                  <c:v>1.8</c:v>
                </c:pt>
                <c:pt idx="201" c:formatCode="General">
                  <c:v>1.8</c:v>
                </c:pt>
                <c:pt idx="202" c:formatCode="General">
                  <c:v>1.8</c:v>
                </c:pt>
                <c:pt idx="203" c:formatCode="General">
                  <c:v>1.8</c:v>
                </c:pt>
                <c:pt idx="204" c:formatCode="General">
                  <c:v>1.8</c:v>
                </c:pt>
                <c:pt idx="205" c:formatCode="General">
                  <c:v>1.8</c:v>
                </c:pt>
                <c:pt idx="206" c:formatCode="General">
                  <c:v>1.8</c:v>
                </c:pt>
                <c:pt idx="207" c:formatCode="General">
                  <c:v>1.8</c:v>
                </c:pt>
                <c:pt idx="208" c:formatCode="General">
                  <c:v>1.8</c:v>
                </c:pt>
                <c:pt idx="209" c:formatCode="General">
                  <c:v>1.8</c:v>
                </c:pt>
                <c:pt idx="210" c:formatCode="General">
                  <c:v>1.8</c:v>
                </c:pt>
                <c:pt idx="211" c:formatCode="General">
                  <c:v>1.8</c:v>
                </c:pt>
                <c:pt idx="212" c:formatCode="General">
                  <c:v>1.8</c:v>
                </c:pt>
                <c:pt idx="213" c:formatCode="General">
                  <c:v>1.8</c:v>
                </c:pt>
                <c:pt idx="214" c:formatCode="General">
                  <c:v>1.8</c:v>
                </c:pt>
                <c:pt idx="215" c:formatCode="General">
                  <c:v>1.8</c:v>
                </c:pt>
                <c:pt idx="216" c:formatCode="General">
                  <c:v>1.8</c:v>
                </c:pt>
                <c:pt idx="217" c:formatCode="General">
                  <c:v>1.8</c:v>
                </c:pt>
                <c:pt idx="218" c:formatCode="General">
                  <c:v>1.8</c:v>
                </c:pt>
                <c:pt idx="219" c:formatCode="General">
                  <c:v>1.8</c:v>
                </c:pt>
                <c:pt idx="220" c:formatCode="General">
                  <c:v>1.8</c:v>
                </c:pt>
                <c:pt idx="221" c:formatCode="General">
                  <c:v>1.8</c:v>
                </c:pt>
                <c:pt idx="222" c:formatCode="General">
                  <c:v>1.8</c:v>
                </c:pt>
                <c:pt idx="223" c:formatCode="General">
                  <c:v>1.8</c:v>
                </c:pt>
                <c:pt idx="224" c:formatCode="General">
                  <c:v>1.8</c:v>
                </c:pt>
                <c:pt idx="225" c:formatCode="General">
                  <c:v>1.8</c:v>
                </c:pt>
                <c:pt idx="226" c:formatCode="General">
                  <c:v>1.8</c:v>
                </c:pt>
                <c:pt idx="227" c:formatCode="General">
                  <c:v>1.8</c:v>
                </c:pt>
                <c:pt idx="228" c:formatCode="General">
                  <c:v>1.8</c:v>
                </c:pt>
                <c:pt idx="229" c:formatCode="General">
                  <c:v>1.8</c:v>
                </c:pt>
                <c:pt idx="230" c:formatCode="General">
                  <c:v>1.8</c:v>
                </c:pt>
                <c:pt idx="231" c:formatCode="General">
                  <c:v>1.8</c:v>
                </c:pt>
                <c:pt idx="232" c:formatCode="General">
                  <c:v>1.8</c:v>
                </c:pt>
                <c:pt idx="233" c:formatCode="General">
                  <c:v>1.8</c:v>
                </c:pt>
                <c:pt idx="234" c:formatCode="General">
                  <c:v>1.8</c:v>
                </c:pt>
                <c:pt idx="235" c:formatCode="General">
                  <c:v>1.8</c:v>
                </c:pt>
                <c:pt idx="236" c:formatCode="General">
                  <c:v>1.8</c:v>
                </c:pt>
                <c:pt idx="237" c:formatCode="General">
                  <c:v>1.8</c:v>
                </c:pt>
                <c:pt idx="238" c:formatCode="General">
                  <c:v>1.8</c:v>
                </c:pt>
                <c:pt idx="239" c:formatCode="General">
                  <c:v>1.8</c:v>
                </c:pt>
                <c:pt idx="240" c:formatCode="General">
                  <c:v>1.8</c:v>
                </c:pt>
                <c:pt idx="241" c:formatCode="General">
                  <c:v>1.8</c:v>
                </c:pt>
                <c:pt idx="242" c:formatCode="General">
                  <c:v>1.8</c:v>
                </c:pt>
                <c:pt idx="243" c:formatCode="General">
                  <c:v>1.8</c:v>
                </c:pt>
                <c:pt idx="244" c:formatCode="General">
                  <c:v>1.8</c:v>
                </c:pt>
                <c:pt idx="245" c:formatCode="General">
                  <c:v>1.8</c:v>
                </c:pt>
                <c:pt idx="246" c:formatCode="General">
                  <c:v>1.8</c:v>
                </c:pt>
                <c:pt idx="247" c:formatCode="General">
                  <c:v>1.8</c:v>
                </c:pt>
                <c:pt idx="248" c:formatCode="General">
                  <c:v>1.8</c:v>
                </c:pt>
                <c:pt idx="249" c:formatCode="General">
                  <c:v>1.8</c:v>
                </c:pt>
                <c:pt idx="250" c:formatCode="General">
                  <c:v>1.8</c:v>
                </c:pt>
                <c:pt idx="251" c:formatCode="General">
                  <c:v>1.8</c:v>
                </c:pt>
                <c:pt idx="252" c:formatCode="General">
                  <c:v>1.8</c:v>
                </c:pt>
                <c:pt idx="253" c:formatCode="General">
                  <c:v>1.8</c:v>
                </c:pt>
                <c:pt idx="254" c:formatCode="General">
                  <c:v>1.8</c:v>
                </c:pt>
                <c:pt idx="255" c:formatCode="General">
                  <c:v>1.8</c:v>
                </c:pt>
                <c:pt idx="256" c:formatCode="General">
                  <c:v>1.8</c:v>
                </c:pt>
                <c:pt idx="257" c:formatCode="General">
                  <c:v>1.8</c:v>
                </c:pt>
                <c:pt idx="258" c:formatCode="General">
                  <c:v>1.8</c:v>
                </c:pt>
                <c:pt idx="259" c:formatCode="General">
                  <c:v>1.8</c:v>
                </c:pt>
                <c:pt idx="260" c:formatCode="General">
                  <c:v>1.8</c:v>
                </c:pt>
                <c:pt idx="261" c:formatCode="General">
                  <c:v>1.8</c:v>
                </c:pt>
                <c:pt idx="262" c:formatCode="General">
                  <c:v>1.8</c:v>
                </c:pt>
                <c:pt idx="263" c:formatCode="General">
                  <c:v>1.8</c:v>
                </c:pt>
                <c:pt idx="264" c:formatCode="General">
                  <c:v>1.8</c:v>
                </c:pt>
                <c:pt idx="265" c:formatCode="General">
                  <c:v>1.8</c:v>
                </c:pt>
                <c:pt idx="266" c:formatCode="General">
                  <c:v>1.8</c:v>
                </c:pt>
                <c:pt idx="267" c:formatCode="General">
                  <c:v>1.8</c:v>
                </c:pt>
                <c:pt idx="268" c:formatCode="General">
                  <c:v>1.8</c:v>
                </c:pt>
                <c:pt idx="269" c:formatCode="General">
                  <c:v>1.8</c:v>
                </c:pt>
                <c:pt idx="270" c:formatCode="General">
                  <c:v>1.8</c:v>
                </c:pt>
                <c:pt idx="271" c:formatCode="General">
                  <c:v>1.8</c:v>
                </c:pt>
                <c:pt idx="272" c:formatCode="General">
                  <c:v>1.8</c:v>
                </c:pt>
                <c:pt idx="273" c:formatCode="General">
                  <c:v>1.8</c:v>
                </c:pt>
                <c:pt idx="274" c:formatCode="General">
                  <c:v>1.8</c:v>
                </c:pt>
                <c:pt idx="275" c:formatCode="General">
                  <c:v>1.8</c:v>
                </c:pt>
                <c:pt idx="276" c:formatCode="General">
                  <c:v>1.8</c:v>
                </c:pt>
                <c:pt idx="277" c:formatCode="General">
                  <c:v>1.8</c:v>
                </c:pt>
                <c:pt idx="278" c:formatCode="General">
                  <c:v>1.8</c:v>
                </c:pt>
                <c:pt idx="279" c:formatCode="General">
                  <c:v>1.8</c:v>
                </c:pt>
                <c:pt idx="280" c:formatCode="General">
                  <c:v>1.8</c:v>
                </c:pt>
                <c:pt idx="281" c:formatCode="General">
                  <c:v>1.8</c:v>
                </c:pt>
                <c:pt idx="282" c:formatCode="General">
                  <c:v>1.8</c:v>
                </c:pt>
                <c:pt idx="283" c:formatCode="General">
                  <c:v>1.8</c:v>
                </c:pt>
                <c:pt idx="284" c:formatCode="General">
                  <c:v>1.8</c:v>
                </c:pt>
                <c:pt idx="285" c:formatCode="General">
                  <c:v>1.8</c:v>
                </c:pt>
                <c:pt idx="286" c:formatCode="General">
                  <c:v>1.8</c:v>
                </c:pt>
                <c:pt idx="287" c:formatCode="General">
                  <c:v>1.8</c:v>
                </c:pt>
                <c:pt idx="288" c:formatCode="General">
                  <c:v>1.8</c:v>
                </c:pt>
                <c:pt idx="289" c:formatCode="General">
                  <c:v>1.8</c:v>
                </c:pt>
                <c:pt idx="290" c:formatCode="General">
                  <c:v>1.8</c:v>
                </c:pt>
                <c:pt idx="291" c:formatCode="General">
                  <c:v>1.8</c:v>
                </c:pt>
                <c:pt idx="292" c:formatCode="General">
                  <c:v>1.8</c:v>
                </c:pt>
                <c:pt idx="293" c:formatCode="General">
                  <c:v>1.8</c:v>
                </c:pt>
                <c:pt idx="294" c:formatCode="General">
                  <c:v>1.8</c:v>
                </c:pt>
                <c:pt idx="295" c:formatCode="General">
                  <c:v>1.8</c:v>
                </c:pt>
                <c:pt idx="296" c:formatCode="General">
                  <c:v>1.8</c:v>
                </c:pt>
                <c:pt idx="297" c:formatCode="General">
                  <c:v>1.8</c:v>
                </c:pt>
                <c:pt idx="298" c:formatCode="General">
                  <c:v>1.8</c:v>
                </c:pt>
                <c:pt idx="299" c:formatCode="General">
                  <c:v>1.8</c:v>
                </c:pt>
                <c:pt idx="300" c:formatCode="General">
                  <c:v>1.8</c:v>
                </c:pt>
                <c:pt idx="301" c:formatCode="General">
                  <c:v>1.8</c:v>
                </c:pt>
                <c:pt idx="302" c:formatCode="General">
                  <c:v>1.8</c:v>
                </c:pt>
                <c:pt idx="303" c:formatCode="General">
                  <c:v>1.8</c:v>
                </c:pt>
                <c:pt idx="304" c:formatCode="General">
                  <c:v>1.8</c:v>
                </c:pt>
                <c:pt idx="305" c:formatCode="General">
                  <c:v>1.8</c:v>
                </c:pt>
                <c:pt idx="306" c:formatCode="General">
                  <c:v>1.8</c:v>
                </c:pt>
                <c:pt idx="307" c:formatCode="General">
                  <c:v>1.8</c:v>
                </c:pt>
                <c:pt idx="308" c:formatCode="General">
                  <c:v>1.8</c:v>
                </c:pt>
                <c:pt idx="309" c:formatCode="General">
                  <c:v>1.8</c:v>
                </c:pt>
                <c:pt idx="310" c:formatCode="General">
                  <c:v>1.8</c:v>
                </c:pt>
                <c:pt idx="311" c:formatCode="General">
                  <c:v>1.8</c:v>
                </c:pt>
                <c:pt idx="312" c:formatCode="General">
                  <c:v>1.8</c:v>
                </c:pt>
                <c:pt idx="313" c:formatCode="General">
                  <c:v>1.8</c:v>
                </c:pt>
                <c:pt idx="314" c:formatCode="General">
                  <c:v>1.8</c:v>
                </c:pt>
                <c:pt idx="315" c:formatCode="General">
                  <c:v>1.8</c:v>
                </c:pt>
                <c:pt idx="316" c:formatCode="General">
                  <c:v>1.8</c:v>
                </c:pt>
                <c:pt idx="317" c:formatCode="General">
                  <c:v>1.8</c:v>
                </c:pt>
                <c:pt idx="318" c:formatCode="General">
                  <c:v>1.8</c:v>
                </c:pt>
                <c:pt idx="319" c:formatCode="General">
                  <c:v>1.8</c:v>
                </c:pt>
                <c:pt idx="320" c:formatCode="General">
                  <c:v>1.8</c:v>
                </c:pt>
                <c:pt idx="321" c:formatCode="General">
                  <c:v>1.8</c:v>
                </c:pt>
                <c:pt idx="322" c:formatCode="General">
                  <c:v>1.8</c:v>
                </c:pt>
                <c:pt idx="323" c:formatCode="General">
                  <c:v>1.8</c:v>
                </c:pt>
                <c:pt idx="324" c:formatCode="General">
                  <c:v>1.8</c:v>
                </c:pt>
                <c:pt idx="325" c:formatCode="General">
                  <c:v>1.8</c:v>
                </c:pt>
                <c:pt idx="326" c:formatCode="General">
                  <c:v>1.8</c:v>
                </c:pt>
                <c:pt idx="327" c:formatCode="General">
                  <c:v>1.8</c:v>
                </c:pt>
                <c:pt idx="328" c:formatCode="General">
                  <c:v>1.8</c:v>
                </c:pt>
                <c:pt idx="329" c:formatCode="General">
                  <c:v>1.8</c:v>
                </c:pt>
                <c:pt idx="330" c:formatCode="General">
                  <c:v>1.8</c:v>
                </c:pt>
                <c:pt idx="331" c:formatCode="General">
                  <c:v>1.8</c:v>
                </c:pt>
                <c:pt idx="332" c:formatCode="General">
                  <c:v>1.8</c:v>
                </c:pt>
                <c:pt idx="333" c:formatCode="General">
                  <c:v>1.8</c:v>
                </c:pt>
                <c:pt idx="334" c:formatCode="General">
                  <c:v>1.8</c:v>
                </c:pt>
                <c:pt idx="335" c:formatCode="General">
                  <c:v>1.8</c:v>
                </c:pt>
                <c:pt idx="336" c:formatCode="General">
                  <c:v>1.8</c:v>
                </c:pt>
                <c:pt idx="337" c:formatCode="General">
                  <c:v>1.8</c:v>
                </c:pt>
                <c:pt idx="338" c:formatCode="General">
                  <c:v>1.8</c:v>
                </c:pt>
                <c:pt idx="339" c:formatCode="General">
                  <c:v>1.8</c:v>
                </c:pt>
                <c:pt idx="340" c:formatCode="General">
                  <c:v>1.8</c:v>
                </c:pt>
                <c:pt idx="341" c:formatCode="General">
                  <c:v>1.8</c:v>
                </c:pt>
                <c:pt idx="342" c:formatCode="General">
                  <c:v>1.8</c:v>
                </c:pt>
                <c:pt idx="343" c:formatCode="General">
                  <c:v>1.8</c:v>
                </c:pt>
                <c:pt idx="344" c:formatCode="General">
                  <c:v>1.8</c:v>
                </c:pt>
                <c:pt idx="345" c:formatCode="General">
                  <c:v>1.8</c:v>
                </c:pt>
                <c:pt idx="346" c:formatCode="General">
                  <c:v>1.8</c:v>
                </c:pt>
                <c:pt idx="347" c:formatCode="General">
                  <c:v>1.8</c:v>
                </c:pt>
                <c:pt idx="348" c:formatCode="General">
                  <c:v>1.8</c:v>
                </c:pt>
                <c:pt idx="349" c:formatCode="General">
                  <c:v>1.8</c:v>
                </c:pt>
                <c:pt idx="350" c:formatCode="General">
                  <c:v>1.8</c:v>
                </c:pt>
                <c:pt idx="351" c:formatCode="General">
                  <c:v>1.8</c:v>
                </c:pt>
                <c:pt idx="352" c:formatCode="General">
                  <c:v>1.8</c:v>
                </c:pt>
                <c:pt idx="353" c:formatCode="General">
                  <c:v>1.8</c:v>
                </c:pt>
                <c:pt idx="354" c:formatCode="General">
                  <c:v>1.8</c:v>
                </c:pt>
                <c:pt idx="355" c:formatCode="General">
                  <c:v>1.8</c:v>
                </c:pt>
                <c:pt idx="356" c:formatCode="General">
                  <c:v>1.8</c:v>
                </c:pt>
                <c:pt idx="357" c:formatCode="General">
                  <c:v>1.8</c:v>
                </c:pt>
                <c:pt idx="358" c:formatCode="General">
                  <c:v>1.8</c:v>
                </c:pt>
                <c:pt idx="359" c:formatCode="General">
                  <c:v>1.8</c:v>
                </c:pt>
                <c:pt idx="360" c:formatCode="General">
                  <c:v>1.8</c:v>
                </c:pt>
                <c:pt idx="361" c:formatCode="General">
                  <c:v>1.8</c:v>
                </c:pt>
                <c:pt idx="362" c:formatCode="General">
                  <c:v>1.8</c:v>
                </c:pt>
                <c:pt idx="363" c:formatCode="General">
                  <c:v>1.8</c:v>
                </c:pt>
                <c:pt idx="364" c:formatCode="General">
                  <c:v>1.8</c:v>
                </c:pt>
                <c:pt idx="365" c:formatCode="General">
                  <c:v>1.8</c:v>
                </c:pt>
                <c:pt idx="366" c:formatCode="General">
                  <c:v>1.8</c:v>
                </c:pt>
                <c:pt idx="367" c:formatCode="General">
                  <c:v>1.8</c:v>
                </c:pt>
                <c:pt idx="368" c:formatCode="General">
                  <c:v>1.8</c:v>
                </c:pt>
                <c:pt idx="369" c:formatCode="General">
                  <c:v>1.8</c:v>
                </c:pt>
                <c:pt idx="370" c:formatCode="General">
                  <c:v>1.8</c:v>
                </c:pt>
                <c:pt idx="371" c:formatCode="General">
                  <c:v>1.8</c:v>
                </c:pt>
                <c:pt idx="372" c:formatCode="General">
                  <c:v>1.8</c:v>
                </c:pt>
                <c:pt idx="373" c:formatCode="General">
                  <c:v>1.8</c:v>
                </c:pt>
                <c:pt idx="374" c:formatCode="General">
                  <c:v>1.8</c:v>
                </c:pt>
                <c:pt idx="375" c:formatCode="General">
                  <c:v>1.8</c:v>
                </c:pt>
                <c:pt idx="376" c:formatCode="General">
                  <c:v>1.8</c:v>
                </c:pt>
                <c:pt idx="377" c:formatCode="General">
                  <c:v>1.8</c:v>
                </c:pt>
                <c:pt idx="378" c:formatCode="General">
                  <c:v>1.8</c:v>
                </c:pt>
                <c:pt idx="379" c:formatCode="General">
                  <c:v>1.8</c:v>
                </c:pt>
                <c:pt idx="380" c:formatCode="General">
                  <c:v>1.8</c:v>
                </c:pt>
                <c:pt idx="381" c:formatCode="General">
                  <c:v>1.8</c:v>
                </c:pt>
                <c:pt idx="382" c:formatCode="General">
                  <c:v>1.8</c:v>
                </c:pt>
                <c:pt idx="383" c:formatCode="General">
                  <c:v>1.8</c:v>
                </c:pt>
                <c:pt idx="384" c:formatCode="General">
                  <c:v>1.8</c:v>
                </c:pt>
                <c:pt idx="385" c:formatCode="General">
                  <c:v>1.8</c:v>
                </c:pt>
                <c:pt idx="386" c:formatCode="General">
                  <c:v>1.8</c:v>
                </c:pt>
                <c:pt idx="387" c:formatCode="General">
                  <c:v>1.8</c:v>
                </c:pt>
                <c:pt idx="388" c:formatCode="General">
                  <c:v>1.8</c:v>
                </c:pt>
                <c:pt idx="389" c:formatCode="General">
                  <c:v>1.8</c:v>
                </c:pt>
                <c:pt idx="390" c:formatCode="General">
                  <c:v>1.8</c:v>
                </c:pt>
                <c:pt idx="391" c:formatCode="General">
                  <c:v>1.8</c:v>
                </c:pt>
                <c:pt idx="392" c:formatCode="General">
                  <c:v>1.8</c:v>
                </c:pt>
                <c:pt idx="393" c:formatCode="General">
                  <c:v>1.8</c:v>
                </c:pt>
                <c:pt idx="394" c:formatCode="General">
                  <c:v>1.8</c:v>
                </c:pt>
                <c:pt idx="395" c:formatCode="General">
                  <c:v>1.8</c:v>
                </c:pt>
                <c:pt idx="396" c:formatCode="General">
                  <c:v>1.8</c:v>
                </c:pt>
                <c:pt idx="397" c:formatCode="General">
                  <c:v>1.8</c:v>
                </c:pt>
                <c:pt idx="398" c:formatCode="General">
                  <c:v>1.8</c:v>
                </c:pt>
                <c:pt idx="399" c:formatCode="General">
                  <c:v>1.8</c:v>
                </c:pt>
                <c:pt idx="400" c:formatCode="General">
                  <c:v>1.8</c:v>
                </c:pt>
                <c:pt idx="401" c:formatCode="General">
                  <c:v>1.8</c:v>
                </c:pt>
                <c:pt idx="402" c:formatCode="General">
                  <c:v>1.8</c:v>
                </c:pt>
                <c:pt idx="403" c:formatCode="General">
                  <c:v>1.8</c:v>
                </c:pt>
                <c:pt idx="404" c:formatCode="General">
                  <c:v>1.7</c:v>
                </c:pt>
                <c:pt idx="405" c:formatCode="General">
                  <c:v>1.7</c:v>
                </c:pt>
                <c:pt idx="406" c:formatCode="General">
                  <c:v>1.7</c:v>
                </c:pt>
                <c:pt idx="407" c:formatCode="General">
                  <c:v>1.7</c:v>
                </c:pt>
                <c:pt idx="408" c:formatCode="General">
                  <c:v>1.7</c:v>
                </c:pt>
                <c:pt idx="409" c:formatCode="General">
                  <c:v>1.7</c:v>
                </c:pt>
                <c:pt idx="410" c:formatCode="General">
                  <c:v>1.7</c:v>
                </c:pt>
                <c:pt idx="411" c:formatCode="General">
                  <c:v>1.7</c:v>
                </c:pt>
                <c:pt idx="412" c:formatCode="General">
                  <c:v>1.7</c:v>
                </c:pt>
                <c:pt idx="413" c:formatCode="General">
                  <c:v>1.7</c:v>
                </c:pt>
                <c:pt idx="414" c:formatCode="General">
                  <c:v>1.7</c:v>
                </c:pt>
                <c:pt idx="415" c:formatCode="General">
                  <c:v>1.7</c:v>
                </c:pt>
                <c:pt idx="416" c:formatCode="General">
                  <c:v>1.7</c:v>
                </c:pt>
                <c:pt idx="417" c:formatCode="General">
                  <c:v>1.7</c:v>
                </c:pt>
                <c:pt idx="418" c:formatCode="General">
                  <c:v>1.7</c:v>
                </c:pt>
                <c:pt idx="419" c:formatCode="General">
                  <c:v>1.7</c:v>
                </c:pt>
                <c:pt idx="420" c:formatCode="General">
                  <c:v>1.7</c:v>
                </c:pt>
                <c:pt idx="421" c:formatCode="General">
                  <c:v>1.7</c:v>
                </c:pt>
                <c:pt idx="422" c:formatCode="General">
                  <c:v>1.7</c:v>
                </c:pt>
                <c:pt idx="423" c:formatCode="General">
                  <c:v>1.7</c:v>
                </c:pt>
                <c:pt idx="424" c:formatCode="General">
                  <c:v>1.7</c:v>
                </c:pt>
                <c:pt idx="425" c:formatCode="General">
                  <c:v>1.7</c:v>
                </c:pt>
                <c:pt idx="426" c:formatCode="General">
                  <c:v>1.7</c:v>
                </c:pt>
                <c:pt idx="427" c:formatCode="General">
                  <c:v>1.7</c:v>
                </c:pt>
                <c:pt idx="428" c:formatCode="General">
                  <c:v>1.7</c:v>
                </c:pt>
                <c:pt idx="429" c:formatCode="General">
                  <c:v>1.7</c:v>
                </c:pt>
                <c:pt idx="430" c:formatCode="General">
                  <c:v>1.7</c:v>
                </c:pt>
                <c:pt idx="431" c:formatCode="General">
                  <c:v>1.7</c:v>
                </c:pt>
                <c:pt idx="432" c:formatCode="General">
                  <c:v>1.7</c:v>
                </c:pt>
                <c:pt idx="433" c:formatCode="General">
                  <c:v>1.7</c:v>
                </c:pt>
                <c:pt idx="434" c:formatCode="General">
                  <c:v>1.7</c:v>
                </c:pt>
                <c:pt idx="435" c:formatCode="General">
                  <c:v>1.7</c:v>
                </c:pt>
                <c:pt idx="436" c:formatCode="General">
                  <c:v>1.7</c:v>
                </c:pt>
                <c:pt idx="437" c:formatCode="General">
                  <c:v>1.7</c:v>
                </c:pt>
                <c:pt idx="438" c:formatCode="General">
                  <c:v>1.7</c:v>
                </c:pt>
                <c:pt idx="439" c:formatCode="General">
                  <c:v>1.7</c:v>
                </c:pt>
                <c:pt idx="440" c:formatCode="General">
                  <c:v>1.7</c:v>
                </c:pt>
                <c:pt idx="441" c:formatCode="General">
                  <c:v>1.7</c:v>
                </c:pt>
                <c:pt idx="442" c:formatCode="General">
                  <c:v>1.7</c:v>
                </c:pt>
                <c:pt idx="443" c:formatCode="General">
                  <c:v>1.7</c:v>
                </c:pt>
                <c:pt idx="444" c:formatCode="General">
                  <c:v>1.7</c:v>
                </c:pt>
                <c:pt idx="445" c:formatCode="General">
                  <c:v>1.7</c:v>
                </c:pt>
                <c:pt idx="446" c:formatCode="General">
                  <c:v>1.7</c:v>
                </c:pt>
                <c:pt idx="447" c:formatCode="General">
                  <c:v>1.7</c:v>
                </c:pt>
                <c:pt idx="448" c:formatCode="General">
                  <c:v>1.7</c:v>
                </c:pt>
                <c:pt idx="449" c:formatCode="General">
                  <c:v>1.7</c:v>
                </c:pt>
                <c:pt idx="450" c:formatCode="General">
                  <c:v>1.7</c:v>
                </c:pt>
                <c:pt idx="451" c:formatCode="General">
                  <c:v>1.7</c:v>
                </c:pt>
                <c:pt idx="452" c:formatCode="General">
                  <c:v>1.5</c:v>
                </c:pt>
                <c:pt idx="453" c:formatCode="General">
                  <c:v>1.5</c:v>
                </c:pt>
                <c:pt idx="454" c:formatCode="General">
                  <c:v>1.5</c:v>
                </c:pt>
                <c:pt idx="455" c:formatCode="General">
                  <c:v>1.5</c:v>
                </c:pt>
                <c:pt idx="456" c:formatCode="General">
                  <c:v>1.5</c:v>
                </c:pt>
                <c:pt idx="457" c:formatCode="General">
                  <c:v>1.5</c:v>
                </c:pt>
                <c:pt idx="458" c:formatCode="General">
                  <c:v>1.5</c:v>
                </c:pt>
                <c:pt idx="459" c:formatCode="General">
                  <c:v>1.5</c:v>
                </c:pt>
                <c:pt idx="460" c:formatCode="General">
                  <c:v>1.5</c:v>
                </c:pt>
                <c:pt idx="461" c:formatCode="General">
                  <c:v>1.5</c:v>
                </c:pt>
                <c:pt idx="462" c:formatCode="General">
                  <c:v>1.5</c:v>
                </c:pt>
                <c:pt idx="463" c:formatCode="General">
                  <c:v>1.5</c:v>
                </c:pt>
                <c:pt idx="464" c:formatCode="General">
                  <c:v>1.5</c:v>
                </c:pt>
                <c:pt idx="465" c:formatCode="General">
                  <c:v>1.5</c:v>
                </c:pt>
                <c:pt idx="466" c:formatCode="General">
                  <c:v>1.5</c:v>
                </c:pt>
                <c:pt idx="467" c:formatCode="General">
                  <c:v>1.5</c:v>
                </c:pt>
                <c:pt idx="468" c:formatCode="General">
                  <c:v>1.5</c:v>
                </c:pt>
                <c:pt idx="469" c:formatCode="General">
                  <c:v>1.5</c:v>
                </c:pt>
                <c:pt idx="470" c:formatCode="General">
                  <c:v>1.5</c:v>
                </c:pt>
                <c:pt idx="471" c:formatCode="General">
                  <c:v>1.5</c:v>
                </c:pt>
                <c:pt idx="472" c:formatCode="General">
                  <c:v>1.5</c:v>
                </c:pt>
                <c:pt idx="473" c:formatCode="General">
                  <c:v>1.5</c:v>
                </c:pt>
                <c:pt idx="474" c:formatCode="General">
                  <c:v>1.5</c:v>
                </c:pt>
                <c:pt idx="475" c:formatCode="General">
                  <c:v>1.5</c:v>
                </c:pt>
                <c:pt idx="476" c:formatCode="General">
                  <c:v>1.5</c:v>
                </c:pt>
                <c:pt idx="477" c:formatCode="General">
                  <c:v>1.5</c:v>
                </c:pt>
                <c:pt idx="478" c:formatCode="General">
                  <c:v>1.5</c:v>
                </c:pt>
                <c:pt idx="479" c:formatCode="General">
                  <c:v>1.5</c:v>
                </c:pt>
                <c:pt idx="480" c:formatCode="General">
                  <c:v>1.5</c:v>
                </c:pt>
                <c:pt idx="481" c:formatCode="General">
                  <c:v>1.5</c:v>
                </c:pt>
                <c:pt idx="482" c:formatCode="General">
                  <c:v>1.5</c:v>
                </c:pt>
                <c:pt idx="483" c:formatCode="General">
                  <c:v>1.5</c:v>
                </c:pt>
                <c:pt idx="484" c:formatCode="General">
                  <c:v>1.5</c:v>
                </c:pt>
                <c:pt idx="485" c:formatCode="General">
                  <c:v>1.5</c:v>
                </c:pt>
                <c:pt idx="486" c:formatCode="General">
                  <c:v>1.5</c:v>
                </c:pt>
                <c:pt idx="487" c:formatCode="General">
                  <c:v>1.5</c:v>
                </c:pt>
                <c:pt idx="488" c:formatCode="General">
                  <c:v>1.5</c:v>
                </c:pt>
                <c:pt idx="489" c:formatCode="General">
                  <c:v>1.5</c:v>
                </c:pt>
                <c:pt idx="490" c:formatCode="General">
                  <c:v>1.5</c:v>
                </c:pt>
                <c:pt idx="491" c:formatCode="General">
                  <c:v>1.5</c:v>
                </c:pt>
                <c:pt idx="492" c:formatCode="General">
                  <c:v>1.5</c:v>
                </c:pt>
                <c:pt idx="493" c:formatCode="General">
                  <c:v>1.5</c:v>
                </c:pt>
                <c:pt idx="494" c:formatCode="General">
                  <c:v>1.5</c:v>
                </c:pt>
                <c:pt idx="495" c:formatCode="General">
                  <c:v>1.5</c:v>
                </c:pt>
                <c:pt idx="496" c:formatCode="General">
                  <c:v>1.5</c:v>
                </c:pt>
                <c:pt idx="497" c:formatCode="General">
                  <c:v>1.5</c:v>
                </c:pt>
                <c:pt idx="498" c:formatCode="General">
                  <c:v>1.5</c:v>
                </c:pt>
                <c:pt idx="499" c:formatCode="General">
                  <c:v>1.5</c:v>
                </c:pt>
                <c:pt idx="500" c:formatCode="General">
                  <c:v>1.5</c:v>
                </c:pt>
                <c:pt idx="501" c:formatCode="General">
                  <c:v>1.5</c:v>
                </c:pt>
                <c:pt idx="502" c:formatCode="General">
                  <c:v>1.5</c:v>
                </c:pt>
                <c:pt idx="503" c:formatCode="General">
                  <c:v>1.5</c:v>
                </c:pt>
                <c:pt idx="504" c:formatCode="General">
                  <c:v>1.5</c:v>
                </c:pt>
                <c:pt idx="505" c:formatCode="General">
                  <c:v>1.5</c:v>
                </c:pt>
                <c:pt idx="506" c:formatCode="General">
                  <c:v>1.5</c:v>
                </c:pt>
                <c:pt idx="507" c:formatCode="General">
                  <c:v>1.5</c:v>
                </c:pt>
                <c:pt idx="508" c:formatCode="General">
                  <c:v>1.5</c:v>
                </c:pt>
                <c:pt idx="509" c:formatCode="General">
                  <c:v>1.5</c:v>
                </c:pt>
                <c:pt idx="510" c:formatCode="General">
                  <c:v>1.5</c:v>
                </c:pt>
                <c:pt idx="511" c:formatCode="General">
                  <c:v>1.5</c:v>
                </c:pt>
                <c:pt idx="512" c:formatCode="General">
                  <c:v>1.5</c:v>
                </c:pt>
                <c:pt idx="513" c:formatCode="General">
                  <c:v>1.5</c:v>
                </c:pt>
                <c:pt idx="514" c:formatCode="General">
                  <c:v>1.5</c:v>
                </c:pt>
                <c:pt idx="515" c:formatCode="General">
                  <c:v>1.5</c:v>
                </c:pt>
                <c:pt idx="516" c:formatCode="General">
                  <c:v>1.5</c:v>
                </c:pt>
                <c:pt idx="517" c:formatCode="General">
                  <c:v>1.5</c:v>
                </c:pt>
                <c:pt idx="518" c:formatCode="General">
                  <c:v>1.5</c:v>
                </c:pt>
                <c:pt idx="519" c:formatCode="General">
                  <c:v>1.5</c:v>
                </c:pt>
                <c:pt idx="520" c:formatCode="General">
                  <c:v>1.5</c:v>
                </c:pt>
                <c:pt idx="521" c:formatCode="General">
                  <c:v>1.5</c:v>
                </c:pt>
                <c:pt idx="522" c:formatCode="General">
                  <c:v>1.5</c:v>
                </c:pt>
                <c:pt idx="523" c:formatCode="General">
                  <c:v>1.5</c:v>
                </c:pt>
                <c:pt idx="524" c:formatCode="General">
                  <c:v>1.5</c:v>
                </c:pt>
                <c:pt idx="525" c:formatCode="General">
                  <c:v>1.5</c:v>
                </c:pt>
                <c:pt idx="526" c:formatCode="General">
                  <c:v>1.5</c:v>
                </c:pt>
                <c:pt idx="527" c:formatCode="General">
                  <c:v>1.5</c:v>
                </c:pt>
                <c:pt idx="528" c:formatCode="General">
                  <c:v>1.5</c:v>
                </c:pt>
                <c:pt idx="529" c:formatCode="General">
                  <c:v>1.5</c:v>
                </c:pt>
                <c:pt idx="530" c:formatCode="General">
                  <c:v>1.5</c:v>
                </c:pt>
                <c:pt idx="531" c:formatCode="General">
                  <c:v>1.5</c:v>
                </c:pt>
                <c:pt idx="532" c:formatCode="General">
                  <c:v>1.5</c:v>
                </c:pt>
                <c:pt idx="533" c:formatCode="General">
                  <c:v>1.5</c:v>
                </c:pt>
                <c:pt idx="534" c:formatCode="General">
                  <c:v>1.5</c:v>
                </c:pt>
                <c:pt idx="535" c:formatCode="General">
                  <c:v>1.5</c:v>
                </c:pt>
                <c:pt idx="536" c:formatCode="General">
                  <c:v>1.5</c:v>
                </c:pt>
                <c:pt idx="537" c:formatCode="General">
                  <c:v>1.5</c:v>
                </c:pt>
                <c:pt idx="538" c:formatCode="General">
                  <c:v>1.5</c:v>
                </c:pt>
                <c:pt idx="539" c:formatCode="General">
                  <c:v>1.5</c:v>
                </c:pt>
                <c:pt idx="540" c:formatCode="General">
                  <c:v>1.5</c:v>
                </c:pt>
                <c:pt idx="541" c:formatCode="General">
                  <c:v>1.5</c:v>
                </c:pt>
                <c:pt idx="542" c:formatCode="General">
                  <c:v>1.5</c:v>
                </c:pt>
                <c:pt idx="543" c:formatCode="General">
                  <c:v>1.5</c:v>
                </c:pt>
                <c:pt idx="544" c:formatCode="General">
                  <c:v>1.5</c:v>
                </c:pt>
                <c:pt idx="545" c:formatCode="General">
                  <c:v>1.5</c:v>
                </c:pt>
                <c:pt idx="546" c:formatCode="General">
                  <c:v>1.5</c:v>
                </c:pt>
                <c:pt idx="547" c:formatCode="General">
                  <c:v>1.5</c:v>
                </c:pt>
                <c:pt idx="548" c:formatCode="General">
                  <c:v>1.5</c:v>
                </c:pt>
                <c:pt idx="549" c:formatCode="General">
                  <c:v>1.5</c:v>
                </c:pt>
                <c:pt idx="550" c:formatCode="General">
                  <c:v>1.5</c:v>
                </c:pt>
                <c:pt idx="551" c:formatCode="General">
                  <c:v>1.5</c:v>
                </c:pt>
                <c:pt idx="552" c:formatCode="General">
                  <c:v>1.5</c:v>
                </c:pt>
                <c:pt idx="553" c:formatCode="General">
                  <c:v>1.5</c:v>
                </c:pt>
                <c:pt idx="554" c:formatCode="General">
                  <c:v>1.5</c:v>
                </c:pt>
                <c:pt idx="555" c:formatCode="General">
                  <c:v>1.5</c:v>
                </c:pt>
                <c:pt idx="556" c:formatCode="General">
                  <c:v>1.5</c:v>
                </c:pt>
                <c:pt idx="557" c:formatCode="General">
                  <c:v>1.5</c:v>
                </c:pt>
                <c:pt idx="558" c:formatCode="General">
                  <c:v>1.5</c:v>
                </c:pt>
                <c:pt idx="559" c:formatCode="General">
                  <c:v>1.5</c:v>
                </c:pt>
                <c:pt idx="560" c:formatCode="General">
                  <c:v>1.5</c:v>
                </c:pt>
                <c:pt idx="561" c:formatCode="General">
                  <c:v>1.5</c:v>
                </c:pt>
                <c:pt idx="562" c:formatCode="General">
                  <c:v>1.5</c:v>
                </c:pt>
                <c:pt idx="563" c:formatCode="General">
                  <c:v>1.5</c:v>
                </c:pt>
                <c:pt idx="564" c:formatCode="General">
                  <c:v>1.5</c:v>
                </c:pt>
                <c:pt idx="565" c:formatCode="General">
                  <c:v>1.5</c:v>
                </c:pt>
                <c:pt idx="566" c:formatCode="General">
                  <c:v>1.5</c:v>
                </c:pt>
                <c:pt idx="567" c:formatCode="General">
                  <c:v>1.5</c:v>
                </c:pt>
                <c:pt idx="568" c:formatCode="General">
                  <c:v>1.5</c:v>
                </c:pt>
                <c:pt idx="569" c:formatCode="General">
                  <c:v>1.5</c:v>
                </c:pt>
                <c:pt idx="570" c:formatCode="General">
                  <c:v>1.5</c:v>
                </c:pt>
                <c:pt idx="571" c:formatCode="General">
                  <c:v>1.5</c:v>
                </c:pt>
                <c:pt idx="572" c:formatCode="General">
                  <c:v>1.5</c:v>
                </c:pt>
                <c:pt idx="573" c:formatCode="General">
                  <c:v>1.5</c:v>
                </c:pt>
                <c:pt idx="574" c:formatCode="General">
                  <c:v>1.5</c:v>
                </c:pt>
                <c:pt idx="575" c:formatCode="General">
                  <c:v>1.5</c:v>
                </c:pt>
                <c:pt idx="576" c:formatCode="General">
                  <c:v>1.5</c:v>
                </c:pt>
                <c:pt idx="577" c:formatCode="General">
                  <c:v>1.5</c:v>
                </c:pt>
                <c:pt idx="578" c:formatCode="General">
                  <c:v>1.5</c:v>
                </c:pt>
                <c:pt idx="579" c:formatCode="General">
                  <c:v>1.5</c:v>
                </c:pt>
                <c:pt idx="580" c:formatCode="General">
                  <c:v>1.5</c:v>
                </c:pt>
                <c:pt idx="581" c:formatCode="General">
                  <c:v>1.5</c:v>
                </c:pt>
                <c:pt idx="582" c:formatCode="General">
                  <c:v>1.5</c:v>
                </c:pt>
                <c:pt idx="583" c:formatCode="General">
                  <c:v>1.5</c:v>
                </c:pt>
                <c:pt idx="584" c:formatCode="General">
                  <c:v>1.5</c:v>
                </c:pt>
                <c:pt idx="585" c:formatCode="General">
                  <c:v>1.5</c:v>
                </c:pt>
                <c:pt idx="586" c:formatCode="General">
                  <c:v>1.5</c:v>
                </c:pt>
                <c:pt idx="587" c:formatCode="General">
                  <c:v>1.5</c:v>
                </c:pt>
                <c:pt idx="588" c:formatCode="General">
                  <c:v>1.5</c:v>
                </c:pt>
                <c:pt idx="589" c:formatCode="General">
                  <c:v>1.5</c:v>
                </c:pt>
                <c:pt idx="590" c:formatCode="General">
                  <c:v>1.5</c:v>
                </c:pt>
                <c:pt idx="591" c:formatCode="General">
                  <c:v>1.5</c:v>
                </c:pt>
                <c:pt idx="592" c:formatCode="General">
                  <c:v>1.5</c:v>
                </c:pt>
                <c:pt idx="593" c:formatCode="General">
                  <c:v>1.5</c:v>
                </c:pt>
                <c:pt idx="594" c:formatCode="General">
                  <c:v>1.5</c:v>
                </c:pt>
                <c:pt idx="595" c:formatCode="General">
                  <c:v>1.5</c:v>
                </c:pt>
                <c:pt idx="596" c:formatCode="General">
                  <c:v>1.5</c:v>
                </c:pt>
                <c:pt idx="597" c:formatCode="General">
                  <c:v>1.5</c:v>
                </c:pt>
                <c:pt idx="598" c:formatCode="General">
                  <c:v>1.5</c:v>
                </c:pt>
                <c:pt idx="599" c:formatCode="General">
                  <c:v>1.5</c:v>
                </c:pt>
                <c:pt idx="600" c:formatCode="General">
                  <c:v>1.5</c:v>
                </c:pt>
                <c:pt idx="601" c:formatCode="General">
                  <c:v>1.5</c:v>
                </c:pt>
                <c:pt idx="602" c:formatCode="General">
                  <c:v>1.5</c:v>
                </c:pt>
                <c:pt idx="603" c:formatCode="General">
                  <c:v>1.5</c:v>
                </c:pt>
                <c:pt idx="604" c:formatCode="General">
                  <c:v>1.5</c:v>
                </c:pt>
                <c:pt idx="605" c:formatCode="General">
                  <c:v>1.5</c:v>
                </c:pt>
                <c:pt idx="606" c:formatCode="General">
                  <c:v>1.5</c:v>
                </c:pt>
                <c:pt idx="607" c:formatCode="General">
                  <c:v>1.5</c:v>
                </c:pt>
                <c:pt idx="608" c:formatCode="General">
                  <c:v>1.5</c:v>
                </c:pt>
                <c:pt idx="609" c:formatCode="General">
                  <c:v>1.5</c:v>
                </c:pt>
                <c:pt idx="610" c:formatCode="General">
                  <c:v>1.5</c:v>
                </c:pt>
                <c:pt idx="611" c:formatCode="General">
                  <c:v>1.5</c:v>
                </c:pt>
                <c:pt idx="612" c:formatCode="General">
                  <c:v>1.4</c:v>
                </c:pt>
                <c:pt idx="613" c:formatCode="General">
                  <c:v>1.4</c:v>
                </c:pt>
                <c:pt idx="614" c:formatCode="General">
                  <c:v>1.4</c:v>
                </c:pt>
                <c:pt idx="615" c:formatCode="General">
                  <c:v>1.4</c:v>
                </c:pt>
                <c:pt idx="616" c:formatCode="General">
                  <c:v>1.4</c:v>
                </c:pt>
                <c:pt idx="617" c:formatCode="General">
                  <c:v>1.4</c:v>
                </c:pt>
                <c:pt idx="618" c:formatCode="General">
                  <c:v>1.4</c:v>
                </c:pt>
                <c:pt idx="619" c:formatCode="General">
                  <c:v>1.4</c:v>
                </c:pt>
                <c:pt idx="620" c:formatCode="General">
                  <c:v>1.4</c:v>
                </c:pt>
                <c:pt idx="621" c:formatCode="General">
                  <c:v>1.4</c:v>
                </c:pt>
                <c:pt idx="622" c:formatCode="General">
                  <c:v>1.4</c:v>
                </c:pt>
                <c:pt idx="623" c:formatCode="General">
                  <c:v>1.4</c:v>
                </c:pt>
                <c:pt idx="624" c:formatCode="General">
                  <c:v>1.4</c:v>
                </c:pt>
                <c:pt idx="625" c:formatCode="General">
                  <c:v>1.4</c:v>
                </c:pt>
                <c:pt idx="626" c:formatCode="General">
                  <c:v>1.4</c:v>
                </c:pt>
                <c:pt idx="627" c:formatCode="General">
                  <c:v>1.4</c:v>
                </c:pt>
                <c:pt idx="628" c:formatCode="General">
                  <c:v>1.4</c:v>
                </c:pt>
                <c:pt idx="629" c:formatCode="General">
                  <c:v>1.4</c:v>
                </c:pt>
                <c:pt idx="630" c:formatCode="General">
                  <c:v>1.4</c:v>
                </c:pt>
                <c:pt idx="631" c:formatCode="General">
                  <c:v>1.4</c:v>
                </c:pt>
                <c:pt idx="632" c:formatCode="General">
                  <c:v>1.4</c:v>
                </c:pt>
                <c:pt idx="633" c:formatCode="General">
                  <c:v>1.4</c:v>
                </c:pt>
                <c:pt idx="634" c:formatCode="General">
                  <c:v>1.4</c:v>
                </c:pt>
                <c:pt idx="635" c:formatCode="General">
                  <c:v>1.4</c:v>
                </c:pt>
                <c:pt idx="636" c:formatCode="General">
                  <c:v>1.4</c:v>
                </c:pt>
                <c:pt idx="637" c:formatCode="General">
                  <c:v>1.4</c:v>
                </c:pt>
                <c:pt idx="638" c:formatCode="General">
                  <c:v>1.4</c:v>
                </c:pt>
                <c:pt idx="639" c:formatCode="General">
                  <c:v>1.4</c:v>
                </c:pt>
                <c:pt idx="640" c:formatCode="General">
                  <c:v>1.4</c:v>
                </c:pt>
                <c:pt idx="641" c:formatCode="General">
                  <c:v>1.4</c:v>
                </c:pt>
                <c:pt idx="642" c:formatCode="General">
                  <c:v>1.4</c:v>
                </c:pt>
                <c:pt idx="643" c:formatCode="General">
                  <c:v>1.4</c:v>
                </c:pt>
                <c:pt idx="644" c:formatCode="General">
                  <c:v>1.4</c:v>
                </c:pt>
                <c:pt idx="645" c:formatCode="General">
                  <c:v>1.4</c:v>
                </c:pt>
                <c:pt idx="646" c:formatCode="General">
                  <c:v>1.4</c:v>
                </c:pt>
                <c:pt idx="647" c:formatCode="General">
                  <c:v>1.4</c:v>
                </c:pt>
                <c:pt idx="648" c:formatCode="General">
                  <c:v>1.4</c:v>
                </c:pt>
                <c:pt idx="649" c:formatCode="General">
                  <c:v>1.4</c:v>
                </c:pt>
                <c:pt idx="650" c:formatCode="General">
                  <c:v>1.4</c:v>
                </c:pt>
                <c:pt idx="651" c:formatCode="General">
                  <c:v>1.4</c:v>
                </c:pt>
                <c:pt idx="652" c:formatCode="General">
                  <c:v>1.4</c:v>
                </c:pt>
                <c:pt idx="653" c:formatCode="General">
                  <c:v>1.4</c:v>
                </c:pt>
                <c:pt idx="654" c:formatCode="General">
                  <c:v>1.4</c:v>
                </c:pt>
                <c:pt idx="655" c:formatCode="General">
                  <c:v>1.4</c:v>
                </c:pt>
                <c:pt idx="656" c:formatCode="General">
                  <c:v>1.4</c:v>
                </c:pt>
                <c:pt idx="657" c:formatCode="General">
                  <c:v>1.4</c:v>
                </c:pt>
                <c:pt idx="658" c:formatCode="General">
                  <c:v>1.4</c:v>
                </c:pt>
                <c:pt idx="659" c:formatCode="General">
                  <c:v>1.4</c:v>
                </c:pt>
                <c:pt idx="660" c:formatCode="General">
                  <c:v>1.4</c:v>
                </c:pt>
                <c:pt idx="661" c:formatCode="General">
                  <c:v>1.4</c:v>
                </c:pt>
                <c:pt idx="662" c:formatCode="General">
                  <c:v>1.4</c:v>
                </c:pt>
                <c:pt idx="663" c:formatCode="General">
                  <c:v>1.4</c:v>
                </c:pt>
                <c:pt idx="664" c:formatCode="General">
                  <c:v>1.4</c:v>
                </c:pt>
                <c:pt idx="665" c:formatCode="General">
                  <c:v>1.4</c:v>
                </c:pt>
                <c:pt idx="666" c:formatCode="General">
                  <c:v>1.4</c:v>
                </c:pt>
                <c:pt idx="667" c:formatCode="General">
                  <c:v>1.4</c:v>
                </c:pt>
                <c:pt idx="668" c:formatCode="General">
                  <c:v>1.4</c:v>
                </c:pt>
                <c:pt idx="669" c:formatCode="General">
                  <c:v>1.4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00890544"/>
        <c:axId val="500895952"/>
      </c:lineChart>
      <c:dateAx>
        <c:axId val="493300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3305472"/>
        <c:crosses val="autoZero"/>
        <c:auto val="1"/>
        <c:lblOffset val="100"/>
        <c:baseTimeUnit val="days"/>
        <c:majorUnit val="6"/>
        <c:majorTimeUnit val="months"/>
      </c:dateAx>
      <c:valAx>
        <c:axId val="49330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</a:p>
        </c:txPr>
        <c:crossAx val="493300064"/>
        <c:crosses val="autoZero"/>
        <c:crossBetween val="between"/>
      </c:valAx>
      <c:dateAx>
        <c:axId val="5008905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0895952"/>
        <c:crosses val="autoZero"/>
        <c:auto val="1"/>
        <c:lblOffset val="100"/>
        <c:baseTimeUnit val="days"/>
      </c:dateAx>
      <c:valAx>
        <c:axId val="500895952"/>
        <c:scaling>
          <c:orientation val="minMax"/>
          <c:max val="2.2"/>
          <c:min val="1.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</a:p>
        </c:txPr>
        <c:crossAx val="50089054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TW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 lang="zh-TW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  <a:endParaRPr lang="zh-TW" altLang="en-US" noProof="0"/>
          </a:p>
          <a:p>
            <a:pPr lvl="1"/>
            <a:r>
              <a:rPr lang="zh-TW" altLang="en-US" noProof="0"/>
              <a:t>第二層</a:t>
            </a:r>
            <a:endParaRPr lang="zh-TW" altLang="en-US" noProof="0"/>
          </a:p>
          <a:p>
            <a:pPr lvl="2"/>
            <a:r>
              <a:rPr lang="zh-TW" altLang="en-US" noProof="0"/>
              <a:t>第三層</a:t>
            </a:r>
            <a:endParaRPr lang="zh-TW" altLang="en-US" noProof="0"/>
          </a:p>
          <a:p>
            <a:pPr lvl="3"/>
            <a:r>
              <a:rPr lang="zh-TW" altLang="en-US" noProof="0"/>
              <a:t>第四層</a:t>
            </a:r>
            <a:endParaRPr lang="zh-TW" altLang="en-US" noProof="0"/>
          </a:p>
          <a:p>
            <a:pPr lvl="4"/>
            <a:r>
              <a:rPr lang="zh-TW" altLang="en-US" noProof="0"/>
              <a:t>第五層</a:t>
            </a:r>
            <a:endParaRPr lang="zh-TW" altLang="en-US" noProof="0"/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投影片圖像版面配置區 1"/>
          <p:cNvSpPr/>
          <p:nvPr>
            <p:ph type="sldImg" idx="2"/>
          </p:nvPr>
        </p:nvSpPr>
        <p:spPr/>
      </p:sp>
      <p:sp>
        <p:nvSpPr>
          <p:cNvPr id="3" name="文字版面配置區 2"/>
          <p:cNvSpPr/>
          <p:nvPr>
            <p:ph type="body" idx="3"/>
          </p:nvPr>
        </p:nvSpPr>
        <p:spPr/>
        <p:txBody>
          <a:bodyPr/>
          <a:p>
            <a:endParaRPr lang="zh-TW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  <a:p>
            <a:pPr lvl="3"/>
            <a:r>
              <a:rPr lang="zh-TW" altLang="en-US" dirty="0"/>
              <a:t>第四層</a:t>
            </a:r>
            <a:endParaRPr lang="zh-TW" altLang="en-US" dirty="0"/>
          </a:p>
          <a:p>
            <a:pPr lvl="4"/>
            <a:r>
              <a:rPr lang="zh-TW" altLang="en-US" dirty="0"/>
              <a:t>第五層</a:t>
            </a:r>
            <a:endParaRPr lang="zh-TW" altLang="en-US" dirty="0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image" Target="../media/image1.png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0.xml"/><Relationship Id="rId6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5.xml"/><Relationship Id="rId13" Type="http://schemas.openxmlformats.org/officeDocument/2006/relationships/theme" Target="../theme/theme4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3.xml"/><Relationship Id="rId1" Type="http://schemas.openxmlformats.org/officeDocument/2006/relationships/slideLayout" Target="../slideLayouts/slideLayout34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6.xml"/><Relationship Id="rId12" Type="http://schemas.openxmlformats.org/officeDocument/2006/relationships/theme" Target="../theme/theme5.xml"/><Relationship Id="rId11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4.xml"/><Relationship Id="rId1" Type="http://schemas.openxmlformats.org/officeDocument/2006/relationships/slideLayout" Target="../slideLayouts/slideLayout4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image" Target="../media/image1.png"/></Relationships>
</file>

<file path=ppt/slideMasters/_rels/slideMaster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9.xml"/><Relationship Id="rId3" Type="http://schemas.openxmlformats.org/officeDocument/2006/relationships/slideLayout" Target="../slideLayouts/slideLayout58.xml"/><Relationship Id="rId2" Type="http://schemas.openxmlformats.org/officeDocument/2006/relationships/slideLayout" Target="../slideLayouts/slideLayout57.xml"/><Relationship Id="rId14" Type="http://schemas.openxmlformats.org/officeDocument/2006/relationships/theme" Target="../theme/theme7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5.xml"/><Relationship Id="rId1" Type="http://schemas.openxmlformats.org/officeDocument/2006/relationships/slideLayout" Target="../slideLayouts/slideLayout5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image" Target="../media/image1.png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chemeClr val="bg2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anose="02020500000000000000" charset="-120"/>
              </a:rPr>
            </a:fld>
            <a:endParaRPr lang="en-US" altLang="zh-TW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rgbClr val="80808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rgbClr val="80808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  <a:endParaRPr lang="zh-TW" altLang="en-US"/>
          </a:p>
          <a:p>
            <a:pPr lvl="1"/>
            <a:r>
              <a:rPr lang="zh-TW" altLang="en-US"/>
              <a:t>第二層</a:t>
            </a:r>
            <a:endParaRPr lang="zh-TW" altLang="en-US"/>
          </a:p>
          <a:p>
            <a:pPr lvl="2"/>
            <a:r>
              <a:rPr lang="zh-TW" altLang="en-US"/>
              <a:t>第三層</a:t>
            </a:r>
            <a:endParaRPr lang="zh-TW" altLang="en-US"/>
          </a:p>
          <a:p>
            <a:pPr lvl="3"/>
            <a:r>
              <a:rPr lang="zh-TW" altLang="en-US"/>
              <a:t>第四層</a:t>
            </a:r>
            <a:endParaRPr lang="zh-TW" altLang="en-US"/>
          </a:p>
          <a:p>
            <a:pPr lvl="4"/>
            <a:r>
              <a:rPr lang="zh-TW" altLang="en-US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  <a:endParaRPr lang="zh-TW" altLang="en-US" sz="1000">
              <a:solidFill>
                <a:schemeClr val="bg2"/>
              </a:solidFill>
              <a:latin typeface="標楷體" panose="03000509000000000000" pitchFamily="65" charset="-120"/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  <a:endParaRPr lang="zh-TW" altLang="en-US" dirty="0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  <a:endParaRPr lang="zh-TW" altLang="en-US"/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  <a:endParaRPr lang="zh-TW" altLang="en-US" dirty="0"/>
          </a:p>
          <a:p>
            <a:pPr lvl="1"/>
            <a:r>
              <a:rPr lang="zh-TW" altLang="en-US" dirty="0"/>
              <a:t>第二層</a:t>
            </a:r>
            <a:endParaRPr lang="zh-TW" altLang="en-US" dirty="0"/>
          </a:p>
          <a:p>
            <a:pPr lvl="2"/>
            <a:r>
              <a:rPr lang="zh-TW" altLang="en-US" dirty="0"/>
              <a:t>第三層</a:t>
            </a:r>
            <a:endParaRPr lang="zh-TW" altLang="en-US" dirty="0"/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  <a:endParaRPr lang="zh-TW" altLang="en-US" sz="975" b="1" dirty="0">
              <a:solidFill>
                <a:srgbClr val="80808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57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2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4060" y="4036060"/>
            <a:ext cx="4586605" cy="2678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425" y="1077595"/>
            <a:ext cx="8460740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基於未來經濟放緩，預期中國貨幣政策中長期仍寬鬆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6" y="4036377"/>
            <a:ext cx="4540885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內容版面配置區 2"/>
          <p:cNvSpPr>
            <a:spLocks noGrp="1"/>
          </p:cNvSpPr>
          <p:nvPr/>
        </p:nvSpPr>
        <p:spPr>
          <a:xfrm>
            <a:off x="138208" y="1361274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zh-TW" altLang="en-US" sz="1600" dirty="0">
                <a:latin typeface="+mj-ea"/>
                <a:ea typeface="+mj-ea"/>
              </a:rPr>
              <a:t>消費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仰賴政策補貼，</a:t>
            </a:r>
            <a:r>
              <a:rPr lang="en-US" altLang="zh-TW" sz="1600" dirty="0">
                <a:latin typeface="+mj-ea"/>
                <a:ea typeface="+mj-ea"/>
              </a:rPr>
              <a:t>PMI</a:t>
            </a:r>
            <a:r>
              <a:rPr lang="zh-TW" altLang="en-US" sz="1600" dirty="0">
                <a:latin typeface="+mj-ea"/>
                <a:ea typeface="+mj-ea"/>
              </a:rPr>
              <a:t>就業分項及居民中長期貸款仍不佳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投資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1600" dirty="0">
                <a:latin typeface="+mj-ea"/>
                <a:ea typeface="+mj-ea"/>
              </a:rPr>
              <a:t>13%</a:t>
            </a:r>
            <a:r>
              <a:rPr lang="zh-TW" altLang="en-US" sz="1600" dirty="0">
                <a:latin typeface="+mj-ea"/>
                <a:ea typeface="+mj-ea"/>
              </a:rPr>
              <a:t>，仰賴政府投資</a:t>
            </a:r>
            <a:r>
              <a:rPr lang="en-US" altLang="zh-TW" sz="1600" dirty="0">
                <a:latin typeface="+mj-ea"/>
                <a:ea typeface="+mj-ea"/>
              </a:rPr>
              <a:t>(</a:t>
            </a:r>
            <a:r>
              <a:rPr lang="zh-TW" altLang="en-US" sz="1600" dirty="0">
                <a:latin typeface="+mj-ea"/>
                <a:ea typeface="+mj-ea"/>
              </a:rPr>
              <a:t>國企</a:t>
            </a:r>
            <a:r>
              <a:rPr lang="en-US" altLang="zh-TW" sz="1600" dirty="0">
                <a:latin typeface="+mj-ea"/>
                <a:ea typeface="+mj-ea"/>
              </a:rPr>
              <a:t>+5%</a:t>
            </a:r>
            <a:r>
              <a:rPr lang="zh-TW" altLang="en-US" sz="1600" dirty="0">
                <a:latin typeface="+mj-ea"/>
                <a:ea typeface="+mj-ea"/>
              </a:rPr>
              <a:t> </a:t>
            </a:r>
            <a:r>
              <a:rPr lang="en-US" altLang="zh-TW" sz="1600" dirty="0">
                <a:latin typeface="+mj-ea"/>
                <a:ea typeface="+mj-ea"/>
              </a:rPr>
              <a:t>;</a:t>
            </a:r>
            <a:r>
              <a:rPr lang="zh-TW" altLang="en-US" sz="1600" dirty="0">
                <a:latin typeface="+mj-ea"/>
                <a:ea typeface="+mj-ea"/>
              </a:rPr>
              <a:t> 民間</a:t>
            </a:r>
            <a:r>
              <a:rPr lang="en-US" altLang="zh-TW" sz="1600" dirty="0">
                <a:latin typeface="+mj-ea"/>
                <a:ea typeface="+mj-ea"/>
              </a:rPr>
              <a:t>-0.6%)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出口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上半年美國拉貨潮，預計下半年出口增長動能減緩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物價</a:t>
            </a:r>
            <a:r>
              <a:rPr lang="en-US" altLang="zh-TW" sz="1600" dirty="0">
                <a:latin typeface="+mj-ea"/>
                <a:ea typeface="+mj-ea"/>
              </a:rPr>
              <a:t> : </a:t>
            </a:r>
            <a:r>
              <a:rPr lang="zh-TW" altLang="en-US" sz="1600" dirty="0">
                <a:latin typeface="+mj-ea"/>
                <a:ea typeface="+mj-ea"/>
              </a:rPr>
              <a:t>仍有通縮壓力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貨幣政策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無升息空間，預計降息時程延後，基準利率短期內持穩</a:t>
            </a:r>
            <a:endParaRPr lang="en-US" altLang="zh-TW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	</a:t>
            </a:r>
            <a:r>
              <a:rPr lang="zh-TW" altLang="en-US" sz="1600" dirty="0">
                <a:latin typeface="+mj-ea"/>
                <a:ea typeface="+mj-ea"/>
              </a:rPr>
              <a:t>        但經濟放緩下中長期仍有降息</a:t>
            </a:r>
            <a:r>
              <a:rPr lang="en-US" altLang="zh-TW" sz="1600" dirty="0">
                <a:latin typeface="+mj-ea"/>
                <a:ea typeface="+mj-ea"/>
              </a:rPr>
              <a:t>10-20BP</a:t>
            </a:r>
            <a:r>
              <a:rPr lang="zh-TW" altLang="en-US" sz="1600" dirty="0">
                <a:latin typeface="+mj-ea"/>
                <a:ea typeface="+mj-ea"/>
              </a:rPr>
              <a:t>空間，仍處於寬鬆貨幣周期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策略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en-US" altLang="zh-TW" sz="1600" dirty="0">
                <a:sym typeface="+mn-ea"/>
              </a:rPr>
              <a:t>CNY NDIRS 1Y-5Y spread flatten</a:t>
            </a:r>
            <a:r>
              <a:rPr lang="zh-TW" altLang="en-US" sz="1600" dirty="0">
                <a:sym typeface="+mn-ea"/>
              </a:rPr>
              <a:t>，預期回到</a:t>
            </a:r>
            <a:r>
              <a:rPr lang="en-US" altLang="zh-TW" sz="1600" dirty="0">
                <a:sym typeface="+mn-ea"/>
              </a:rPr>
              <a:t>0</a:t>
            </a:r>
            <a:r>
              <a:rPr lang="zh-TW" altLang="en-US" sz="1600" dirty="0">
                <a:sym typeface="+mn-ea"/>
              </a:rPr>
              <a:t>以下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pay 1Y: </a:t>
            </a:r>
            <a:r>
              <a:rPr lang="zh-TW" altLang="en-US" sz="1600" dirty="0">
                <a:sym typeface="+mn-ea"/>
              </a:rPr>
              <a:t>上半年經濟尚可、中美關稅談判延長、</a:t>
            </a:r>
            <a:r>
              <a:rPr lang="en-US" altLang="zh-TW" sz="1600" dirty="0">
                <a:sym typeface="+mn-ea"/>
              </a:rPr>
              <a:t>7/30</a:t>
            </a:r>
            <a:r>
              <a:rPr lang="zh-TW" altLang="en-US" sz="1600" dirty="0">
                <a:sym typeface="+mn-ea"/>
              </a:rPr>
              <a:t>政治局會議刪除「適時降準降息」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rec </a:t>
            </a:r>
            <a:r>
              <a:rPr lang="zh-TW" altLang="en-US" sz="1600" dirty="0">
                <a:sym typeface="+mn-ea"/>
              </a:rPr>
              <a:t> </a:t>
            </a:r>
            <a:r>
              <a:rPr lang="en-US" altLang="zh-TW" sz="1600" dirty="0">
                <a:sym typeface="+mn-ea"/>
              </a:rPr>
              <a:t>5Y: </a:t>
            </a:r>
            <a:r>
              <a:rPr lang="zh-TW" altLang="en-US" sz="1600" dirty="0">
                <a:sym typeface="+mn-ea"/>
              </a:rPr>
              <a:t>中長期經濟放緩以及寬鬆貨幣周期不變</a:t>
            </a:r>
            <a:endParaRPr lang="zh-TW" altLang="en-US" sz="1600" dirty="0">
              <a:sym typeface="+mn-ea"/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21" name="直線接點 20"/>
          <p:cNvCxnSpPr/>
          <p:nvPr/>
        </p:nvCxnSpPr>
        <p:spPr bwMode="auto">
          <a:xfrm flipV="1">
            <a:off x="224790" y="453796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/>
        </p:nvCxnSpPr>
        <p:spPr bwMode="auto">
          <a:xfrm>
            <a:off x="4891405" y="5197475"/>
            <a:ext cx="396240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/>
        </p:nvSpPr>
        <p:spPr>
          <a:xfrm>
            <a:off x="611188" y="188640"/>
            <a:ext cx="8075612" cy="71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baseline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cxnSp>
        <p:nvCxnSpPr>
          <p:cNvPr id="10" name="直線接點 9"/>
          <p:cNvCxnSpPr/>
          <p:nvPr/>
        </p:nvCxnSpPr>
        <p:spPr bwMode="auto">
          <a:xfrm flipV="1">
            <a:off x="328732" y="5157192"/>
            <a:ext cx="8390007" cy="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圖表 11"/>
          <p:cNvGraphicFramePr>
            <a:graphicFrameLocks noGrp="1"/>
          </p:cNvGraphicFramePr>
          <p:nvPr/>
        </p:nvGraphicFramePr>
        <p:xfrm>
          <a:off x="0" y="3573016"/>
          <a:ext cx="912062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內容版面配置區 2"/>
          <p:cNvSpPr>
            <a:spLocks noGrp="1"/>
          </p:cNvSpPr>
          <p:nvPr/>
        </p:nvSpPr>
        <p:spPr>
          <a:xfrm>
            <a:off x="117882" y="1340768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en-US" altLang="zh-TW" sz="1600" dirty="0">
                <a:latin typeface="+mj-ea"/>
                <a:ea typeface="+mj-ea"/>
              </a:rPr>
              <a:t>Pay 1y @1.53% 380mio; Rec 5y @1.60% 80mio; </a:t>
            </a:r>
            <a:r>
              <a:rPr lang="zh-TW" altLang="en-US" sz="1600" dirty="0">
                <a:latin typeface="+mj-ea"/>
                <a:ea typeface="+mj-ea"/>
              </a:rPr>
              <a:t>近三個月</a:t>
            </a:r>
            <a:r>
              <a:rPr lang="en-US" altLang="zh-TW" sz="1600" dirty="0">
                <a:latin typeface="+mj-ea"/>
                <a:ea typeface="+mj-ea"/>
              </a:rPr>
              <a:t>FR007</a:t>
            </a:r>
            <a:r>
              <a:rPr lang="zh-TW" altLang="en-US" sz="1600" dirty="0">
                <a:latin typeface="+mj-ea"/>
                <a:ea typeface="+mj-ea"/>
              </a:rPr>
              <a:t>為</a:t>
            </a:r>
            <a:r>
              <a:rPr lang="en-US" altLang="zh-TW" sz="1600" dirty="0">
                <a:latin typeface="+mj-ea"/>
                <a:ea typeface="+mj-ea"/>
              </a:rPr>
              <a:t>1.60%; 4y </a:t>
            </a:r>
            <a:r>
              <a:rPr lang="en-US" altLang="zh-TW" sz="1600" dirty="0" err="1">
                <a:latin typeface="+mj-ea"/>
                <a:ea typeface="+mj-ea"/>
              </a:rPr>
              <a:t>irs</a:t>
            </a:r>
            <a:r>
              <a:rPr lang="en-US" altLang="zh-TW" sz="1600" dirty="0">
                <a:latin typeface="+mj-ea"/>
                <a:ea typeface="+mj-ea"/>
              </a:rPr>
              <a:t> 1.58%</a:t>
            </a:r>
            <a:endParaRPr lang="en-US" altLang="zh-TW" sz="1600" dirty="0">
              <a:latin typeface="+mj-ea"/>
              <a:ea typeface="+mj-ea"/>
            </a:endParaRP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84377" y="2298795"/>
          <a:ext cx="3179099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511"/>
                <a:gridCol w="1242294"/>
                <a:gridCol w="1242294"/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carry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Capital</a:t>
                      </a:r>
                      <a:r>
                        <a:rPr lang="zh-TW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gain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" name="文字方塊 12"/>
          <p:cNvSpPr txBox="1"/>
          <p:nvPr/>
        </p:nvSpPr>
        <p:spPr>
          <a:xfrm>
            <a:off x="328732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不降息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所有利率維持不變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1" name="表格 20"/>
          <p:cNvGraphicFramePr>
            <a:graphicFrameLocks noGrp="1"/>
          </p:cNvGraphicFramePr>
          <p:nvPr/>
        </p:nvGraphicFramePr>
        <p:xfrm>
          <a:off x="3485201" y="2298795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/>
                <a:gridCol w="1005526"/>
                <a:gridCol w="1005526"/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-114,000 </a:t>
                      </a:r>
                      <a:endParaRPr lang="en-US" alt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80,000 </a:t>
                      </a:r>
                      <a:endParaRPr lang="en-US" altLang="zh-TW" sz="1200" u="none" strike="noStrike" kern="120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384,000 </a:t>
                      </a:r>
                      <a:endParaRPr lang="en-US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350,000 </a:t>
                      </a:r>
                      <a:endParaRPr lang="en-US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2" name="文字方塊 21"/>
          <p:cNvSpPr txBox="1"/>
          <p:nvPr/>
        </p:nvSpPr>
        <p:spPr>
          <a:xfrm>
            <a:off x="3426605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延後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降息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10BP&amp;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經濟如期放緩 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graphicFrame>
        <p:nvGraphicFramePr>
          <p:cNvPr id="29" name="表格 28"/>
          <p:cNvGraphicFramePr>
            <a:graphicFrameLocks noGrp="1"/>
          </p:cNvGraphicFramePr>
          <p:nvPr/>
        </p:nvGraphicFramePr>
        <p:xfrm>
          <a:off x="6341894" y="2302243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/>
                <a:gridCol w="1005526"/>
                <a:gridCol w="1005526"/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  <a:endParaRPr lang="en-US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-40,000 </a:t>
                      </a:r>
                      <a:endParaRPr lang="en-US" alt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TW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-576,000 </a:t>
                      </a:r>
                      <a:endParaRPr lang="en-US" alt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charset="-120"/>
                        <a:ea typeface="新細明體" panose="02020500000000000000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-310,000 </a:t>
                      </a:r>
                      <a:endParaRPr lang="en-US" altLang="zh-TW" sz="1200" u="none" strike="noStrike" kern="1200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0" name="文字方塊 29"/>
          <p:cNvSpPr txBox="1"/>
          <p:nvPr/>
        </p:nvSpPr>
        <p:spPr>
          <a:xfrm>
            <a:off x="6283298" y="1877255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預期升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息</a:t>
            </a:r>
            <a:endParaRPr kumimoji="0" lang="zh-TW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</Words>
  <Application>WPS Presentation</Application>
  <PresentationFormat>如螢幕大小 (4:3)</PresentationFormat>
  <Paragraphs>91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2</vt:i4>
      </vt:variant>
    </vt:vector>
  </HeadingPairs>
  <TitlesOfParts>
    <vt:vector size="24" baseType="lpstr">
      <vt:lpstr>Arial</vt:lpstr>
      <vt:lpstr>新細明體</vt:lpstr>
      <vt:lpstr>Wingdings</vt:lpstr>
      <vt:lpstr>新細明體</vt:lpstr>
      <vt:lpstr>標楷體</vt:lpstr>
      <vt:lpstr>微軟正黑體</vt:lpstr>
      <vt:lpstr>Calibri</vt:lpstr>
      <vt:lpstr>Microsoft YaHei</vt:lpstr>
      <vt:lpstr>SimSun</vt:lpstr>
      <vt:lpstr>Arial Unicode MS</vt:lpstr>
      <vt:lpstr>Perpetua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CNY NDIRS 1Y-5Y flatten</vt:lpstr>
      <vt:lpstr>PowerPoint 演示文稿</vt:lpstr>
    </vt:vector>
  </TitlesOfParts>
  <Company>tsb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user</cp:lastModifiedBy>
  <cp:revision>6041</cp:revision>
  <cp:lastPrinted>2025-07-21T05:27:00Z</cp:lastPrinted>
  <dcterms:created xsi:type="dcterms:W3CDTF">2004-04-09T03:27:00Z</dcterms:created>
  <dcterms:modified xsi:type="dcterms:W3CDTF">2025-08-10T11:54:19Z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