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866" r:id="rId2"/>
    <p:sldId id="928" r:id="rId3"/>
    <p:sldId id="929" r:id="rId4"/>
    <p:sldId id="916" r:id="rId5"/>
    <p:sldId id="917" r:id="rId6"/>
    <p:sldId id="918" r:id="rId7"/>
    <p:sldId id="919" r:id="rId8"/>
    <p:sldId id="921" r:id="rId9"/>
    <p:sldId id="925" r:id="rId10"/>
    <p:sldId id="923" r:id="rId11"/>
    <p:sldId id="924" r:id="rId12"/>
    <p:sldId id="930" r:id="rId13"/>
    <p:sldId id="927" r:id="rId14"/>
    <p:sldId id="875" r:id="rId15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27963;&#38913;&#31807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27963;&#38913;&#31807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27963;&#38913;&#31807;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5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TW" sz="2000" b="0" i="0" u="none" strike="noStrike" kern="1200" spc="0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lang="zh-TW" altLang="en-US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</a:t>
            </a:r>
            <a:r>
              <a:rPr lang="en-US" altLang="zh-TW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國債利率</a:t>
            </a:r>
            <a:r>
              <a:rPr lang="en-US" altLang="zh-TW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</a:p>
        </c:rich>
      </c:tx>
      <c:layout>
        <c:manualLayout>
          <c:xMode val="edge"/>
          <c:yMode val="edge"/>
          <c:x val="0.38782800369291598"/>
          <c:y val="5.20541050470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2000" b="0" i="0" u="none" strike="noStrike" kern="1200" spc="0" baseline="0">
              <a:solidFill>
                <a:sysClr val="windowText" lastClr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+mn-ea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3537581699346397E-2"/>
          <c:y val="9.7245409015025E-2"/>
          <c:w val="0.95148420479302798"/>
          <c:h val="0.851252086811352"/>
        </c:manualLayout>
      </c:layout>
      <c:lineChart>
        <c:grouping val="standard"/>
        <c:varyColors val="0"/>
        <c:ser>
          <c:idx val="0"/>
          <c:order val="0"/>
          <c:tx>
            <c:strRef>
              <c:f>'[活頁簿2.xlsx]CNY 10Y (2)'!$C$3</c:f>
              <c:strCache>
                <c:ptCount val="1"/>
                <c:pt idx="0">
                  <c:v>10Y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/>
          </c:spPr>
          <c:marker>
            <c:symbol val="none"/>
          </c:marker>
          <c:cat>
            <c:numRef>
              <c:f>'[活頁簿2.xlsx]CNY 10Y (2)'!$B$4:$B$846</c:f>
              <c:numCache>
                <c:formatCode>yyyy/m/d</c:formatCode>
                <c:ptCount val="84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43864</c:v>
                </c:pt>
                <c:pt idx="17">
                  <c:v>43865</c:v>
                </c:pt>
                <c:pt idx="18">
                  <c:v>43866</c:v>
                </c:pt>
                <c:pt idx="19">
                  <c:v>43867</c:v>
                </c:pt>
                <c:pt idx="20">
                  <c:v>43868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43885</c:v>
                </c:pt>
                <c:pt idx="32">
                  <c:v>43886</c:v>
                </c:pt>
                <c:pt idx="33">
                  <c:v>43887</c:v>
                </c:pt>
                <c:pt idx="34">
                  <c:v>43888</c:v>
                </c:pt>
                <c:pt idx="35">
                  <c:v>43889</c:v>
                </c:pt>
                <c:pt idx="36">
                  <c:v>43892</c:v>
                </c:pt>
                <c:pt idx="37">
                  <c:v>43893</c:v>
                </c:pt>
                <c:pt idx="38">
                  <c:v>43894</c:v>
                </c:pt>
                <c:pt idx="39">
                  <c:v>43895</c:v>
                </c:pt>
                <c:pt idx="40">
                  <c:v>43896</c:v>
                </c:pt>
                <c:pt idx="41">
                  <c:v>43899</c:v>
                </c:pt>
                <c:pt idx="42">
                  <c:v>43900</c:v>
                </c:pt>
                <c:pt idx="43">
                  <c:v>43901</c:v>
                </c:pt>
                <c:pt idx="44">
                  <c:v>43902</c:v>
                </c:pt>
                <c:pt idx="45">
                  <c:v>43903</c:v>
                </c:pt>
                <c:pt idx="46">
                  <c:v>43906</c:v>
                </c:pt>
                <c:pt idx="47">
                  <c:v>43907</c:v>
                </c:pt>
                <c:pt idx="48">
                  <c:v>43908</c:v>
                </c:pt>
                <c:pt idx="49">
                  <c:v>43909</c:v>
                </c:pt>
                <c:pt idx="50">
                  <c:v>43910</c:v>
                </c:pt>
                <c:pt idx="51">
                  <c:v>43913</c:v>
                </c:pt>
                <c:pt idx="52">
                  <c:v>43914</c:v>
                </c:pt>
                <c:pt idx="53">
                  <c:v>43915</c:v>
                </c:pt>
                <c:pt idx="54">
                  <c:v>43916</c:v>
                </c:pt>
                <c:pt idx="55">
                  <c:v>43917</c:v>
                </c:pt>
                <c:pt idx="56">
                  <c:v>43920</c:v>
                </c:pt>
                <c:pt idx="57">
                  <c:v>43921</c:v>
                </c:pt>
                <c:pt idx="58">
                  <c:v>43922</c:v>
                </c:pt>
                <c:pt idx="59">
                  <c:v>43923</c:v>
                </c:pt>
                <c:pt idx="60">
                  <c:v>43924</c:v>
                </c:pt>
                <c:pt idx="61">
                  <c:v>43928</c:v>
                </c:pt>
                <c:pt idx="62">
                  <c:v>43929</c:v>
                </c:pt>
                <c:pt idx="63">
                  <c:v>43930</c:v>
                </c:pt>
                <c:pt idx="64">
                  <c:v>43931</c:v>
                </c:pt>
                <c:pt idx="65">
                  <c:v>43934</c:v>
                </c:pt>
                <c:pt idx="66">
                  <c:v>43935</c:v>
                </c:pt>
                <c:pt idx="67">
                  <c:v>43936</c:v>
                </c:pt>
                <c:pt idx="68">
                  <c:v>43937</c:v>
                </c:pt>
                <c:pt idx="69">
                  <c:v>43938</c:v>
                </c:pt>
                <c:pt idx="70">
                  <c:v>43941</c:v>
                </c:pt>
                <c:pt idx="71">
                  <c:v>43942</c:v>
                </c:pt>
                <c:pt idx="72">
                  <c:v>43943</c:v>
                </c:pt>
                <c:pt idx="73">
                  <c:v>43944</c:v>
                </c:pt>
                <c:pt idx="74">
                  <c:v>43945</c:v>
                </c:pt>
                <c:pt idx="75">
                  <c:v>43948</c:v>
                </c:pt>
                <c:pt idx="76">
                  <c:v>43949</c:v>
                </c:pt>
                <c:pt idx="77">
                  <c:v>43950</c:v>
                </c:pt>
                <c:pt idx="78">
                  <c:v>43951</c:v>
                </c:pt>
                <c:pt idx="79">
                  <c:v>43957</c:v>
                </c:pt>
                <c:pt idx="80">
                  <c:v>43958</c:v>
                </c:pt>
                <c:pt idx="81">
                  <c:v>43959</c:v>
                </c:pt>
                <c:pt idx="82">
                  <c:v>43962</c:v>
                </c:pt>
                <c:pt idx="83">
                  <c:v>43963</c:v>
                </c:pt>
                <c:pt idx="84">
                  <c:v>43964</c:v>
                </c:pt>
                <c:pt idx="85">
                  <c:v>43965</c:v>
                </c:pt>
                <c:pt idx="86">
                  <c:v>43966</c:v>
                </c:pt>
                <c:pt idx="87">
                  <c:v>43969</c:v>
                </c:pt>
                <c:pt idx="88">
                  <c:v>43970</c:v>
                </c:pt>
                <c:pt idx="89">
                  <c:v>43971</c:v>
                </c:pt>
                <c:pt idx="90">
                  <c:v>43972</c:v>
                </c:pt>
                <c:pt idx="91">
                  <c:v>43973</c:v>
                </c:pt>
                <c:pt idx="92">
                  <c:v>43976</c:v>
                </c:pt>
                <c:pt idx="93">
                  <c:v>43977</c:v>
                </c:pt>
                <c:pt idx="94">
                  <c:v>43978</c:v>
                </c:pt>
                <c:pt idx="95">
                  <c:v>43979</c:v>
                </c:pt>
                <c:pt idx="96">
                  <c:v>43980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43990</c:v>
                </c:pt>
                <c:pt idx="103">
                  <c:v>43991</c:v>
                </c:pt>
                <c:pt idx="104">
                  <c:v>43992</c:v>
                </c:pt>
                <c:pt idx="105">
                  <c:v>43993</c:v>
                </c:pt>
                <c:pt idx="106">
                  <c:v>43994</c:v>
                </c:pt>
                <c:pt idx="107">
                  <c:v>43997</c:v>
                </c:pt>
                <c:pt idx="108">
                  <c:v>43998</c:v>
                </c:pt>
                <c:pt idx="109">
                  <c:v>43999</c:v>
                </c:pt>
                <c:pt idx="110">
                  <c:v>44000</c:v>
                </c:pt>
                <c:pt idx="111">
                  <c:v>44001</c:v>
                </c:pt>
                <c:pt idx="112">
                  <c:v>44004</c:v>
                </c:pt>
                <c:pt idx="113">
                  <c:v>44005</c:v>
                </c:pt>
                <c:pt idx="114">
                  <c:v>44006</c:v>
                </c:pt>
                <c:pt idx="115">
                  <c:v>44011</c:v>
                </c:pt>
                <c:pt idx="116">
                  <c:v>44012</c:v>
                </c:pt>
                <c:pt idx="117">
                  <c:v>44013</c:v>
                </c:pt>
                <c:pt idx="118">
                  <c:v>44014</c:v>
                </c:pt>
                <c:pt idx="119">
                  <c:v>44015</c:v>
                </c:pt>
                <c:pt idx="120">
                  <c:v>44018</c:v>
                </c:pt>
                <c:pt idx="121">
                  <c:v>44019</c:v>
                </c:pt>
                <c:pt idx="122">
                  <c:v>44020</c:v>
                </c:pt>
                <c:pt idx="123">
                  <c:v>44021</c:v>
                </c:pt>
                <c:pt idx="124">
                  <c:v>44022</c:v>
                </c:pt>
                <c:pt idx="125">
                  <c:v>44025</c:v>
                </c:pt>
                <c:pt idx="126">
                  <c:v>44026</c:v>
                </c:pt>
                <c:pt idx="127">
                  <c:v>44027</c:v>
                </c:pt>
                <c:pt idx="128">
                  <c:v>44028</c:v>
                </c:pt>
                <c:pt idx="129">
                  <c:v>44029</c:v>
                </c:pt>
                <c:pt idx="130">
                  <c:v>44032</c:v>
                </c:pt>
                <c:pt idx="131">
                  <c:v>44033</c:v>
                </c:pt>
                <c:pt idx="132">
                  <c:v>44034</c:v>
                </c:pt>
                <c:pt idx="133">
                  <c:v>44035</c:v>
                </c:pt>
                <c:pt idx="134">
                  <c:v>44036</c:v>
                </c:pt>
                <c:pt idx="135">
                  <c:v>44039</c:v>
                </c:pt>
                <c:pt idx="136">
                  <c:v>44040</c:v>
                </c:pt>
                <c:pt idx="137">
                  <c:v>44041</c:v>
                </c:pt>
                <c:pt idx="138">
                  <c:v>44042</c:v>
                </c:pt>
                <c:pt idx="139">
                  <c:v>44043</c:v>
                </c:pt>
                <c:pt idx="140">
                  <c:v>44046</c:v>
                </c:pt>
                <c:pt idx="141">
                  <c:v>44047</c:v>
                </c:pt>
                <c:pt idx="142">
                  <c:v>44048</c:v>
                </c:pt>
                <c:pt idx="143">
                  <c:v>44049</c:v>
                </c:pt>
                <c:pt idx="144">
                  <c:v>44050</c:v>
                </c:pt>
                <c:pt idx="145">
                  <c:v>44053</c:v>
                </c:pt>
                <c:pt idx="146">
                  <c:v>44054</c:v>
                </c:pt>
                <c:pt idx="147">
                  <c:v>44055</c:v>
                </c:pt>
                <c:pt idx="148">
                  <c:v>44056</c:v>
                </c:pt>
                <c:pt idx="149">
                  <c:v>44057</c:v>
                </c:pt>
                <c:pt idx="150">
                  <c:v>44060</c:v>
                </c:pt>
                <c:pt idx="151">
                  <c:v>44061</c:v>
                </c:pt>
                <c:pt idx="152">
                  <c:v>44062</c:v>
                </c:pt>
                <c:pt idx="153">
                  <c:v>44063</c:v>
                </c:pt>
                <c:pt idx="154">
                  <c:v>44064</c:v>
                </c:pt>
                <c:pt idx="155">
                  <c:v>44067</c:v>
                </c:pt>
                <c:pt idx="156">
                  <c:v>44068</c:v>
                </c:pt>
                <c:pt idx="157">
                  <c:v>44069</c:v>
                </c:pt>
                <c:pt idx="158">
                  <c:v>44070</c:v>
                </c:pt>
                <c:pt idx="159">
                  <c:v>44071</c:v>
                </c:pt>
                <c:pt idx="160">
                  <c:v>44074</c:v>
                </c:pt>
                <c:pt idx="161">
                  <c:v>44075</c:v>
                </c:pt>
                <c:pt idx="162">
                  <c:v>44076</c:v>
                </c:pt>
                <c:pt idx="163">
                  <c:v>44077</c:v>
                </c:pt>
                <c:pt idx="164">
                  <c:v>44078</c:v>
                </c:pt>
                <c:pt idx="165">
                  <c:v>44081</c:v>
                </c:pt>
                <c:pt idx="166">
                  <c:v>44082</c:v>
                </c:pt>
                <c:pt idx="167">
                  <c:v>44083</c:v>
                </c:pt>
                <c:pt idx="168">
                  <c:v>44084</c:v>
                </c:pt>
                <c:pt idx="169">
                  <c:v>44085</c:v>
                </c:pt>
                <c:pt idx="170">
                  <c:v>44088</c:v>
                </c:pt>
                <c:pt idx="171">
                  <c:v>44089</c:v>
                </c:pt>
                <c:pt idx="172">
                  <c:v>44090</c:v>
                </c:pt>
                <c:pt idx="173">
                  <c:v>44091</c:v>
                </c:pt>
                <c:pt idx="174">
                  <c:v>44092</c:v>
                </c:pt>
                <c:pt idx="175">
                  <c:v>44095</c:v>
                </c:pt>
                <c:pt idx="176">
                  <c:v>44096</c:v>
                </c:pt>
                <c:pt idx="177">
                  <c:v>44097</c:v>
                </c:pt>
                <c:pt idx="178">
                  <c:v>44098</c:v>
                </c:pt>
                <c:pt idx="179">
                  <c:v>44099</c:v>
                </c:pt>
                <c:pt idx="180">
                  <c:v>44102</c:v>
                </c:pt>
                <c:pt idx="181">
                  <c:v>44103</c:v>
                </c:pt>
                <c:pt idx="182">
                  <c:v>44104</c:v>
                </c:pt>
                <c:pt idx="183">
                  <c:v>44113</c:v>
                </c:pt>
                <c:pt idx="184">
                  <c:v>44116</c:v>
                </c:pt>
                <c:pt idx="185">
                  <c:v>44117</c:v>
                </c:pt>
                <c:pt idx="186">
                  <c:v>44118</c:v>
                </c:pt>
                <c:pt idx="187">
                  <c:v>44119</c:v>
                </c:pt>
                <c:pt idx="188">
                  <c:v>44120</c:v>
                </c:pt>
                <c:pt idx="189">
                  <c:v>44123</c:v>
                </c:pt>
                <c:pt idx="190">
                  <c:v>44124</c:v>
                </c:pt>
                <c:pt idx="191">
                  <c:v>44125</c:v>
                </c:pt>
                <c:pt idx="192">
                  <c:v>44126</c:v>
                </c:pt>
                <c:pt idx="193">
                  <c:v>44127</c:v>
                </c:pt>
                <c:pt idx="194">
                  <c:v>44130</c:v>
                </c:pt>
                <c:pt idx="195">
                  <c:v>44131</c:v>
                </c:pt>
                <c:pt idx="196">
                  <c:v>44132</c:v>
                </c:pt>
                <c:pt idx="197">
                  <c:v>44133</c:v>
                </c:pt>
                <c:pt idx="198">
                  <c:v>44134</c:v>
                </c:pt>
                <c:pt idx="199">
                  <c:v>44137</c:v>
                </c:pt>
                <c:pt idx="200">
                  <c:v>44138</c:v>
                </c:pt>
                <c:pt idx="201">
                  <c:v>44139</c:v>
                </c:pt>
                <c:pt idx="202">
                  <c:v>44140</c:v>
                </c:pt>
                <c:pt idx="203">
                  <c:v>44141</c:v>
                </c:pt>
                <c:pt idx="204">
                  <c:v>44144</c:v>
                </c:pt>
                <c:pt idx="205">
                  <c:v>44145</c:v>
                </c:pt>
                <c:pt idx="206">
                  <c:v>44146</c:v>
                </c:pt>
                <c:pt idx="207">
                  <c:v>44147</c:v>
                </c:pt>
                <c:pt idx="208">
                  <c:v>44148</c:v>
                </c:pt>
                <c:pt idx="209">
                  <c:v>44151</c:v>
                </c:pt>
                <c:pt idx="210">
                  <c:v>44152</c:v>
                </c:pt>
                <c:pt idx="211">
                  <c:v>44153</c:v>
                </c:pt>
                <c:pt idx="212">
                  <c:v>44154</c:v>
                </c:pt>
                <c:pt idx="213">
                  <c:v>44155</c:v>
                </c:pt>
                <c:pt idx="214">
                  <c:v>44158</c:v>
                </c:pt>
                <c:pt idx="215">
                  <c:v>44159</c:v>
                </c:pt>
                <c:pt idx="216">
                  <c:v>44160</c:v>
                </c:pt>
                <c:pt idx="217">
                  <c:v>44161</c:v>
                </c:pt>
                <c:pt idx="218">
                  <c:v>44162</c:v>
                </c:pt>
                <c:pt idx="219">
                  <c:v>44165</c:v>
                </c:pt>
                <c:pt idx="220">
                  <c:v>44166</c:v>
                </c:pt>
                <c:pt idx="221">
                  <c:v>44167</c:v>
                </c:pt>
                <c:pt idx="222">
                  <c:v>44168</c:v>
                </c:pt>
                <c:pt idx="223">
                  <c:v>44169</c:v>
                </c:pt>
                <c:pt idx="224">
                  <c:v>44172</c:v>
                </c:pt>
                <c:pt idx="225">
                  <c:v>44173</c:v>
                </c:pt>
                <c:pt idx="226">
                  <c:v>44174</c:v>
                </c:pt>
                <c:pt idx="227">
                  <c:v>44175</c:v>
                </c:pt>
                <c:pt idx="228">
                  <c:v>44176</c:v>
                </c:pt>
                <c:pt idx="229">
                  <c:v>44179</c:v>
                </c:pt>
                <c:pt idx="230">
                  <c:v>44180</c:v>
                </c:pt>
                <c:pt idx="231">
                  <c:v>44181</c:v>
                </c:pt>
                <c:pt idx="232">
                  <c:v>44182</c:v>
                </c:pt>
                <c:pt idx="233">
                  <c:v>44183</c:v>
                </c:pt>
                <c:pt idx="234">
                  <c:v>44186</c:v>
                </c:pt>
                <c:pt idx="235">
                  <c:v>44187</c:v>
                </c:pt>
                <c:pt idx="236">
                  <c:v>44188</c:v>
                </c:pt>
                <c:pt idx="237">
                  <c:v>44189</c:v>
                </c:pt>
                <c:pt idx="238">
                  <c:v>44190</c:v>
                </c:pt>
                <c:pt idx="239">
                  <c:v>44193</c:v>
                </c:pt>
                <c:pt idx="240">
                  <c:v>44194</c:v>
                </c:pt>
                <c:pt idx="241">
                  <c:v>44195</c:v>
                </c:pt>
                <c:pt idx="242">
                  <c:v>44196</c:v>
                </c:pt>
                <c:pt idx="243">
                  <c:v>44200</c:v>
                </c:pt>
                <c:pt idx="244">
                  <c:v>44201</c:v>
                </c:pt>
                <c:pt idx="245">
                  <c:v>44202</c:v>
                </c:pt>
                <c:pt idx="246">
                  <c:v>44203</c:v>
                </c:pt>
                <c:pt idx="247">
                  <c:v>44204</c:v>
                </c:pt>
                <c:pt idx="248">
                  <c:v>44207</c:v>
                </c:pt>
                <c:pt idx="249">
                  <c:v>44208</c:v>
                </c:pt>
                <c:pt idx="250">
                  <c:v>44209</c:v>
                </c:pt>
                <c:pt idx="251">
                  <c:v>44210</c:v>
                </c:pt>
                <c:pt idx="252">
                  <c:v>44211</c:v>
                </c:pt>
                <c:pt idx="253">
                  <c:v>44214</c:v>
                </c:pt>
                <c:pt idx="254">
                  <c:v>44215</c:v>
                </c:pt>
                <c:pt idx="255">
                  <c:v>44216</c:v>
                </c:pt>
                <c:pt idx="256">
                  <c:v>44217</c:v>
                </c:pt>
                <c:pt idx="257">
                  <c:v>44218</c:v>
                </c:pt>
                <c:pt idx="258">
                  <c:v>44221</c:v>
                </c:pt>
                <c:pt idx="259">
                  <c:v>44222</c:v>
                </c:pt>
                <c:pt idx="260">
                  <c:v>44223</c:v>
                </c:pt>
                <c:pt idx="261">
                  <c:v>44224</c:v>
                </c:pt>
                <c:pt idx="262">
                  <c:v>44225</c:v>
                </c:pt>
                <c:pt idx="263">
                  <c:v>44228</c:v>
                </c:pt>
                <c:pt idx="264">
                  <c:v>44229</c:v>
                </c:pt>
                <c:pt idx="265">
                  <c:v>44230</c:v>
                </c:pt>
                <c:pt idx="266">
                  <c:v>44231</c:v>
                </c:pt>
                <c:pt idx="267">
                  <c:v>44232</c:v>
                </c:pt>
                <c:pt idx="268">
                  <c:v>44235</c:v>
                </c:pt>
                <c:pt idx="269">
                  <c:v>44236</c:v>
                </c:pt>
                <c:pt idx="270">
                  <c:v>44237</c:v>
                </c:pt>
                <c:pt idx="271">
                  <c:v>44245</c:v>
                </c:pt>
                <c:pt idx="272">
                  <c:v>44246</c:v>
                </c:pt>
                <c:pt idx="273">
                  <c:v>44249</c:v>
                </c:pt>
                <c:pt idx="274">
                  <c:v>44250</c:v>
                </c:pt>
                <c:pt idx="275">
                  <c:v>44251</c:v>
                </c:pt>
                <c:pt idx="276">
                  <c:v>44252</c:v>
                </c:pt>
                <c:pt idx="277">
                  <c:v>44253</c:v>
                </c:pt>
                <c:pt idx="278">
                  <c:v>44256</c:v>
                </c:pt>
                <c:pt idx="279">
                  <c:v>44257</c:v>
                </c:pt>
                <c:pt idx="280">
                  <c:v>44258</c:v>
                </c:pt>
                <c:pt idx="281">
                  <c:v>44259</c:v>
                </c:pt>
                <c:pt idx="282">
                  <c:v>44260</c:v>
                </c:pt>
                <c:pt idx="283">
                  <c:v>44263</c:v>
                </c:pt>
                <c:pt idx="284">
                  <c:v>44264</c:v>
                </c:pt>
                <c:pt idx="285">
                  <c:v>44265</c:v>
                </c:pt>
                <c:pt idx="286">
                  <c:v>44266</c:v>
                </c:pt>
                <c:pt idx="287">
                  <c:v>44267</c:v>
                </c:pt>
                <c:pt idx="288">
                  <c:v>44270</c:v>
                </c:pt>
                <c:pt idx="289">
                  <c:v>44271</c:v>
                </c:pt>
                <c:pt idx="290">
                  <c:v>44272</c:v>
                </c:pt>
                <c:pt idx="291">
                  <c:v>44273</c:v>
                </c:pt>
                <c:pt idx="292">
                  <c:v>44274</c:v>
                </c:pt>
                <c:pt idx="293">
                  <c:v>44277</c:v>
                </c:pt>
                <c:pt idx="294">
                  <c:v>44278</c:v>
                </c:pt>
                <c:pt idx="295">
                  <c:v>44279</c:v>
                </c:pt>
                <c:pt idx="296">
                  <c:v>44280</c:v>
                </c:pt>
                <c:pt idx="297">
                  <c:v>44281</c:v>
                </c:pt>
                <c:pt idx="298">
                  <c:v>44284</c:v>
                </c:pt>
                <c:pt idx="299">
                  <c:v>44285</c:v>
                </c:pt>
                <c:pt idx="300">
                  <c:v>44286</c:v>
                </c:pt>
                <c:pt idx="301">
                  <c:v>44287</c:v>
                </c:pt>
                <c:pt idx="302">
                  <c:v>44288</c:v>
                </c:pt>
                <c:pt idx="303">
                  <c:v>44292</c:v>
                </c:pt>
                <c:pt idx="304">
                  <c:v>44293</c:v>
                </c:pt>
                <c:pt idx="305">
                  <c:v>44294</c:v>
                </c:pt>
                <c:pt idx="306">
                  <c:v>44295</c:v>
                </c:pt>
                <c:pt idx="307">
                  <c:v>44298</c:v>
                </c:pt>
                <c:pt idx="308">
                  <c:v>44299</c:v>
                </c:pt>
                <c:pt idx="309">
                  <c:v>44300</c:v>
                </c:pt>
                <c:pt idx="310">
                  <c:v>44301</c:v>
                </c:pt>
                <c:pt idx="311">
                  <c:v>44302</c:v>
                </c:pt>
                <c:pt idx="312">
                  <c:v>44305</c:v>
                </c:pt>
                <c:pt idx="313">
                  <c:v>44306</c:v>
                </c:pt>
                <c:pt idx="314">
                  <c:v>44307</c:v>
                </c:pt>
                <c:pt idx="315">
                  <c:v>44308</c:v>
                </c:pt>
                <c:pt idx="316">
                  <c:v>44309</c:v>
                </c:pt>
                <c:pt idx="317">
                  <c:v>44312</c:v>
                </c:pt>
                <c:pt idx="318">
                  <c:v>44313</c:v>
                </c:pt>
                <c:pt idx="319">
                  <c:v>44314</c:v>
                </c:pt>
                <c:pt idx="320">
                  <c:v>44315</c:v>
                </c:pt>
                <c:pt idx="321">
                  <c:v>44316</c:v>
                </c:pt>
                <c:pt idx="322">
                  <c:v>44322</c:v>
                </c:pt>
                <c:pt idx="323">
                  <c:v>44323</c:v>
                </c:pt>
                <c:pt idx="324">
                  <c:v>44326</c:v>
                </c:pt>
                <c:pt idx="325">
                  <c:v>44327</c:v>
                </c:pt>
                <c:pt idx="326">
                  <c:v>44328</c:v>
                </c:pt>
                <c:pt idx="327">
                  <c:v>44329</c:v>
                </c:pt>
                <c:pt idx="328">
                  <c:v>44330</c:v>
                </c:pt>
                <c:pt idx="329">
                  <c:v>44333</c:v>
                </c:pt>
                <c:pt idx="330">
                  <c:v>44334</c:v>
                </c:pt>
                <c:pt idx="331">
                  <c:v>44335</c:v>
                </c:pt>
                <c:pt idx="332">
                  <c:v>44336</c:v>
                </c:pt>
                <c:pt idx="333">
                  <c:v>44337</c:v>
                </c:pt>
                <c:pt idx="334">
                  <c:v>44340</c:v>
                </c:pt>
                <c:pt idx="335">
                  <c:v>44341</c:v>
                </c:pt>
                <c:pt idx="336">
                  <c:v>44342</c:v>
                </c:pt>
                <c:pt idx="337">
                  <c:v>44343</c:v>
                </c:pt>
                <c:pt idx="338">
                  <c:v>44344</c:v>
                </c:pt>
                <c:pt idx="339">
                  <c:v>44347</c:v>
                </c:pt>
                <c:pt idx="340">
                  <c:v>44348</c:v>
                </c:pt>
                <c:pt idx="341">
                  <c:v>44349</c:v>
                </c:pt>
                <c:pt idx="342">
                  <c:v>44350</c:v>
                </c:pt>
                <c:pt idx="343">
                  <c:v>44351</c:v>
                </c:pt>
                <c:pt idx="344">
                  <c:v>44354</c:v>
                </c:pt>
                <c:pt idx="345">
                  <c:v>44355</c:v>
                </c:pt>
                <c:pt idx="346">
                  <c:v>44356</c:v>
                </c:pt>
                <c:pt idx="347">
                  <c:v>44357</c:v>
                </c:pt>
                <c:pt idx="348">
                  <c:v>44358</c:v>
                </c:pt>
                <c:pt idx="349">
                  <c:v>44362</c:v>
                </c:pt>
                <c:pt idx="350">
                  <c:v>44363</c:v>
                </c:pt>
                <c:pt idx="351">
                  <c:v>44364</c:v>
                </c:pt>
                <c:pt idx="352">
                  <c:v>44365</c:v>
                </c:pt>
                <c:pt idx="353">
                  <c:v>44368</c:v>
                </c:pt>
                <c:pt idx="354">
                  <c:v>44369</c:v>
                </c:pt>
                <c:pt idx="355">
                  <c:v>44370</c:v>
                </c:pt>
                <c:pt idx="356">
                  <c:v>44371</c:v>
                </c:pt>
                <c:pt idx="357">
                  <c:v>44372</c:v>
                </c:pt>
                <c:pt idx="358">
                  <c:v>44375</c:v>
                </c:pt>
                <c:pt idx="359">
                  <c:v>44376</c:v>
                </c:pt>
                <c:pt idx="360">
                  <c:v>44377</c:v>
                </c:pt>
                <c:pt idx="361">
                  <c:v>44378</c:v>
                </c:pt>
                <c:pt idx="362">
                  <c:v>44379</c:v>
                </c:pt>
                <c:pt idx="363">
                  <c:v>44382</c:v>
                </c:pt>
                <c:pt idx="364">
                  <c:v>44383</c:v>
                </c:pt>
                <c:pt idx="365">
                  <c:v>44384</c:v>
                </c:pt>
                <c:pt idx="366">
                  <c:v>44385</c:v>
                </c:pt>
                <c:pt idx="367">
                  <c:v>44386</c:v>
                </c:pt>
                <c:pt idx="368">
                  <c:v>44389</c:v>
                </c:pt>
                <c:pt idx="369">
                  <c:v>44390</c:v>
                </c:pt>
                <c:pt idx="370">
                  <c:v>44391</c:v>
                </c:pt>
                <c:pt idx="371">
                  <c:v>44392</c:v>
                </c:pt>
                <c:pt idx="372">
                  <c:v>44393</c:v>
                </c:pt>
                <c:pt idx="373">
                  <c:v>44396</c:v>
                </c:pt>
                <c:pt idx="374">
                  <c:v>44397</c:v>
                </c:pt>
                <c:pt idx="375">
                  <c:v>44398</c:v>
                </c:pt>
                <c:pt idx="376">
                  <c:v>44399</c:v>
                </c:pt>
                <c:pt idx="377">
                  <c:v>44400</c:v>
                </c:pt>
                <c:pt idx="378">
                  <c:v>44403</c:v>
                </c:pt>
                <c:pt idx="379">
                  <c:v>44404</c:v>
                </c:pt>
                <c:pt idx="380">
                  <c:v>44405</c:v>
                </c:pt>
                <c:pt idx="381">
                  <c:v>44406</c:v>
                </c:pt>
                <c:pt idx="382">
                  <c:v>44407</c:v>
                </c:pt>
                <c:pt idx="383">
                  <c:v>44410</c:v>
                </c:pt>
                <c:pt idx="384">
                  <c:v>44411</c:v>
                </c:pt>
                <c:pt idx="385">
                  <c:v>44412</c:v>
                </c:pt>
                <c:pt idx="386">
                  <c:v>44413</c:v>
                </c:pt>
                <c:pt idx="387">
                  <c:v>44414</c:v>
                </c:pt>
                <c:pt idx="388">
                  <c:v>44417</c:v>
                </c:pt>
                <c:pt idx="389">
                  <c:v>44418</c:v>
                </c:pt>
                <c:pt idx="390">
                  <c:v>44419</c:v>
                </c:pt>
                <c:pt idx="391">
                  <c:v>44420</c:v>
                </c:pt>
                <c:pt idx="392">
                  <c:v>44421</c:v>
                </c:pt>
                <c:pt idx="393">
                  <c:v>44424</c:v>
                </c:pt>
                <c:pt idx="394">
                  <c:v>44425</c:v>
                </c:pt>
                <c:pt idx="395">
                  <c:v>44426</c:v>
                </c:pt>
                <c:pt idx="396">
                  <c:v>44427</c:v>
                </c:pt>
                <c:pt idx="397">
                  <c:v>44428</c:v>
                </c:pt>
                <c:pt idx="398">
                  <c:v>44431</c:v>
                </c:pt>
                <c:pt idx="399">
                  <c:v>44432</c:v>
                </c:pt>
                <c:pt idx="400">
                  <c:v>44433</c:v>
                </c:pt>
                <c:pt idx="401">
                  <c:v>44434</c:v>
                </c:pt>
                <c:pt idx="402">
                  <c:v>44435</c:v>
                </c:pt>
                <c:pt idx="403">
                  <c:v>44438</c:v>
                </c:pt>
                <c:pt idx="404">
                  <c:v>44439</c:v>
                </c:pt>
                <c:pt idx="405">
                  <c:v>44440</c:v>
                </c:pt>
                <c:pt idx="406">
                  <c:v>44441</c:v>
                </c:pt>
                <c:pt idx="407">
                  <c:v>44442</c:v>
                </c:pt>
                <c:pt idx="408">
                  <c:v>44445</c:v>
                </c:pt>
                <c:pt idx="409">
                  <c:v>44446</c:v>
                </c:pt>
                <c:pt idx="410">
                  <c:v>44447</c:v>
                </c:pt>
                <c:pt idx="411">
                  <c:v>44448</c:v>
                </c:pt>
                <c:pt idx="412">
                  <c:v>44449</c:v>
                </c:pt>
                <c:pt idx="413">
                  <c:v>44452</c:v>
                </c:pt>
                <c:pt idx="414">
                  <c:v>44453</c:v>
                </c:pt>
                <c:pt idx="415">
                  <c:v>44454</c:v>
                </c:pt>
                <c:pt idx="416">
                  <c:v>44455</c:v>
                </c:pt>
                <c:pt idx="417">
                  <c:v>44456</c:v>
                </c:pt>
                <c:pt idx="418">
                  <c:v>44461</c:v>
                </c:pt>
                <c:pt idx="419">
                  <c:v>44462</c:v>
                </c:pt>
                <c:pt idx="420">
                  <c:v>44463</c:v>
                </c:pt>
                <c:pt idx="421">
                  <c:v>44466</c:v>
                </c:pt>
                <c:pt idx="422">
                  <c:v>44467</c:v>
                </c:pt>
                <c:pt idx="423">
                  <c:v>44468</c:v>
                </c:pt>
                <c:pt idx="424">
                  <c:v>44469</c:v>
                </c:pt>
                <c:pt idx="425">
                  <c:v>44477</c:v>
                </c:pt>
                <c:pt idx="426">
                  <c:v>44480</c:v>
                </c:pt>
                <c:pt idx="427">
                  <c:v>44481</c:v>
                </c:pt>
                <c:pt idx="428">
                  <c:v>44482</c:v>
                </c:pt>
                <c:pt idx="429">
                  <c:v>44483</c:v>
                </c:pt>
                <c:pt idx="430">
                  <c:v>44484</c:v>
                </c:pt>
                <c:pt idx="431">
                  <c:v>44487</c:v>
                </c:pt>
                <c:pt idx="432">
                  <c:v>44488</c:v>
                </c:pt>
                <c:pt idx="433">
                  <c:v>44489</c:v>
                </c:pt>
                <c:pt idx="434">
                  <c:v>44490</c:v>
                </c:pt>
                <c:pt idx="435">
                  <c:v>44491</c:v>
                </c:pt>
                <c:pt idx="436">
                  <c:v>44494</c:v>
                </c:pt>
                <c:pt idx="437">
                  <c:v>44495</c:v>
                </c:pt>
                <c:pt idx="438">
                  <c:v>44496</c:v>
                </c:pt>
                <c:pt idx="439">
                  <c:v>44497</c:v>
                </c:pt>
                <c:pt idx="440">
                  <c:v>44498</c:v>
                </c:pt>
                <c:pt idx="441">
                  <c:v>44501</c:v>
                </c:pt>
                <c:pt idx="442">
                  <c:v>44502</c:v>
                </c:pt>
                <c:pt idx="443">
                  <c:v>44503</c:v>
                </c:pt>
                <c:pt idx="444">
                  <c:v>44504</c:v>
                </c:pt>
                <c:pt idx="445">
                  <c:v>44505</c:v>
                </c:pt>
                <c:pt idx="446">
                  <c:v>44508</c:v>
                </c:pt>
                <c:pt idx="447">
                  <c:v>44509</c:v>
                </c:pt>
                <c:pt idx="448">
                  <c:v>44510</c:v>
                </c:pt>
                <c:pt idx="449">
                  <c:v>44511</c:v>
                </c:pt>
                <c:pt idx="450">
                  <c:v>44512</c:v>
                </c:pt>
                <c:pt idx="451">
                  <c:v>44515</c:v>
                </c:pt>
                <c:pt idx="452">
                  <c:v>44516</c:v>
                </c:pt>
                <c:pt idx="453">
                  <c:v>44517</c:v>
                </c:pt>
                <c:pt idx="454">
                  <c:v>44518</c:v>
                </c:pt>
                <c:pt idx="455">
                  <c:v>44519</c:v>
                </c:pt>
                <c:pt idx="456">
                  <c:v>44522</c:v>
                </c:pt>
                <c:pt idx="457">
                  <c:v>44523</c:v>
                </c:pt>
                <c:pt idx="458">
                  <c:v>44524</c:v>
                </c:pt>
                <c:pt idx="459">
                  <c:v>44525</c:v>
                </c:pt>
                <c:pt idx="460">
                  <c:v>44526</c:v>
                </c:pt>
                <c:pt idx="461">
                  <c:v>44529</c:v>
                </c:pt>
                <c:pt idx="462">
                  <c:v>44530</c:v>
                </c:pt>
                <c:pt idx="463">
                  <c:v>44531</c:v>
                </c:pt>
                <c:pt idx="464">
                  <c:v>44532</c:v>
                </c:pt>
                <c:pt idx="465">
                  <c:v>44533</c:v>
                </c:pt>
                <c:pt idx="466">
                  <c:v>44536</c:v>
                </c:pt>
                <c:pt idx="467">
                  <c:v>44537</c:v>
                </c:pt>
                <c:pt idx="468">
                  <c:v>44538</c:v>
                </c:pt>
                <c:pt idx="469">
                  <c:v>44539</c:v>
                </c:pt>
                <c:pt idx="470">
                  <c:v>44540</c:v>
                </c:pt>
                <c:pt idx="471">
                  <c:v>44543</c:v>
                </c:pt>
                <c:pt idx="472">
                  <c:v>44544</c:v>
                </c:pt>
                <c:pt idx="473">
                  <c:v>44545</c:v>
                </c:pt>
                <c:pt idx="474">
                  <c:v>44546</c:v>
                </c:pt>
                <c:pt idx="475">
                  <c:v>44547</c:v>
                </c:pt>
                <c:pt idx="476">
                  <c:v>44550</c:v>
                </c:pt>
                <c:pt idx="477">
                  <c:v>44551</c:v>
                </c:pt>
                <c:pt idx="478">
                  <c:v>44552</c:v>
                </c:pt>
                <c:pt idx="479">
                  <c:v>44553</c:v>
                </c:pt>
                <c:pt idx="480">
                  <c:v>44554</c:v>
                </c:pt>
                <c:pt idx="481">
                  <c:v>44557</c:v>
                </c:pt>
                <c:pt idx="482">
                  <c:v>44558</c:v>
                </c:pt>
                <c:pt idx="483">
                  <c:v>44559</c:v>
                </c:pt>
                <c:pt idx="484">
                  <c:v>44560</c:v>
                </c:pt>
                <c:pt idx="485">
                  <c:v>44561</c:v>
                </c:pt>
                <c:pt idx="486">
                  <c:v>44565</c:v>
                </c:pt>
                <c:pt idx="487">
                  <c:v>44566</c:v>
                </c:pt>
                <c:pt idx="488">
                  <c:v>44567</c:v>
                </c:pt>
                <c:pt idx="489">
                  <c:v>44568</c:v>
                </c:pt>
                <c:pt idx="490">
                  <c:v>44571</c:v>
                </c:pt>
                <c:pt idx="491">
                  <c:v>44572</c:v>
                </c:pt>
                <c:pt idx="492">
                  <c:v>44573</c:v>
                </c:pt>
                <c:pt idx="493">
                  <c:v>44574</c:v>
                </c:pt>
                <c:pt idx="494">
                  <c:v>44575</c:v>
                </c:pt>
                <c:pt idx="495">
                  <c:v>44578</c:v>
                </c:pt>
                <c:pt idx="496">
                  <c:v>44579</c:v>
                </c:pt>
                <c:pt idx="497">
                  <c:v>44580</c:v>
                </c:pt>
                <c:pt idx="498">
                  <c:v>44581</c:v>
                </c:pt>
                <c:pt idx="499">
                  <c:v>44582</c:v>
                </c:pt>
                <c:pt idx="500">
                  <c:v>44585</c:v>
                </c:pt>
                <c:pt idx="501">
                  <c:v>44586</c:v>
                </c:pt>
                <c:pt idx="502">
                  <c:v>44587</c:v>
                </c:pt>
                <c:pt idx="503">
                  <c:v>44588</c:v>
                </c:pt>
                <c:pt idx="504">
                  <c:v>44589</c:v>
                </c:pt>
                <c:pt idx="505">
                  <c:v>44599</c:v>
                </c:pt>
                <c:pt idx="506">
                  <c:v>44600</c:v>
                </c:pt>
                <c:pt idx="507">
                  <c:v>44601</c:v>
                </c:pt>
                <c:pt idx="508">
                  <c:v>44602</c:v>
                </c:pt>
                <c:pt idx="509">
                  <c:v>44603</c:v>
                </c:pt>
                <c:pt idx="510">
                  <c:v>44606</c:v>
                </c:pt>
                <c:pt idx="511">
                  <c:v>44607</c:v>
                </c:pt>
                <c:pt idx="512">
                  <c:v>44608</c:v>
                </c:pt>
                <c:pt idx="513">
                  <c:v>44609</c:v>
                </c:pt>
                <c:pt idx="514">
                  <c:v>44610</c:v>
                </c:pt>
                <c:pt idx="515">
                  <c:v>44613</c:v>
                </c:pt>
                <c:pt idx="516">
                  <c:v>44614</c:v>
                </c:pt>
                <c:pt idx="517">
                  <c:v>44615</c:v>
                </c:pt>
                <c:pt idx="518">
                  <c:v>44616</c:v>
                </c:pt>
                <c:pt idx="519">
                  <c:v>44617</c:v>
                </c:pt>
                <c:pt idx="520">
                  <c:v>44620</c:v>
                </c:pt>
                <c:pt idx="521">
                  <c:v>44621</c:v>
                </c:pt>
                <c:pt idx="522">
                  <c:v>44622</c:v>
                </c:pt>
                <c:pt idx="523">
                  <c:v>44623</c:v>
                </c:pt>
                <c:pt idx="524">
                  <c:v>44624</c:v>
                </c:pt>
                <c:pt idx="525">
                  <c:v>44627</c:v>
                </c:pt>
                <c:pt idx="526">
                  <c:v>44628</c:v>
                </c:pt>
                <c:pt idx="527">
                  <c:v>44629</c:v>
                </c:pt>
                <c:pt idx="528">
                  <c:v>44630</c:v>
                </c:pt>
                <c:pt idx="529">
                  <c:v>44631</c:v>
                </c:pt>
                <c:pt idx="530">
                  <c:v>44634</c:v>
                </c:pt>
                <c:pt idx="531">
                  <c:v>44635</c:v>
                </c:pt>
                <c:pt idx="532">
                  <c:v>44636</c:v>
                </c:pt>
                <c:pt idx="533">
                  <c:v>44637</c:v>
                </c:pt>
                <c:pt idx="534">
                  <c:v>44638</c:v>
                </c:pt>
                <c:pt idx="535">
                  <c:v>44641</c:v>
                </c:pt>
                <c:pt idx="536">
                  <c:v>44642</c:v>
                </c:pt>
                <c:pt idx="537">
                  <c:v>44643</c:v>
                </c:pt>
                <c:pt idx="538">
                  <c:v>44644</c:v>
                </c:pt>
                <c:pt idx="539">
                  <c:v>44645</c:v>
                </c:pt>
                <c:pt idx="540">
                  <c:v>44648</c:v>
                </c:pt>
                <c:pt idx="541">
                  <c:v>44649</c:v>
                </c:pt>
                <c:pt idx="542">
                  <c:v>44650</c:v>
                </c:pt>
                <c:pt idx="543">
                  <c:v>44651</c:v>
                </c:pt>
                <c:pt idx="544">
                  <c:v>44652</c:v>
                </c:pt>
                <c:pt idx="545">
                  <c:v>44657</c:v>
                </c:pt>
                <c:pt idx="546">
                  <c:v>44658</c:v>
                </c:pt>
                <c:pt idx="547">
                  <c:v>44659</c:v>
                </c:pt>
                <c:pt idx="548">
                  <c:v>44662</c:v>
                </c:pt>
                <c:pt idx="549">
                  <c:v>44663</c:v>
                </c:pt>
                <c:pt idx="550">
                  <c:v>44664</c:v>
                </c:pt>
                <c:pt idx="551">
                  <c:v>44665</c:v>
                </c:pt>
                <c:pt idx="552">
                  <c:v>44666</c:v>
                </c:pt>
                <c:pt idx="553">
                  <c:v>44669</c:v>
                </c:pt>
                <c:pt idx="554">
                  <c:v>44670</c:v>
                </c:pt>
                <c:pt idx="555">
                  <c:v>44671</c:v>
                </c:pt>
                <c:pt idx="556">
                  <c:v>44672</c:v>
                </c:pt>
                <c:pt idx="557">
                  <c:v>44673</c:v>
                </c:pt>
                <c:pt idx="558">
                  <c:v>44676</c:v>
                </c:pt>
                <c:pt idx="559">
                  <c:v>44677</c:v>
                </c:pt>
                <c:pt idx="560">
                  <c:v>44678</c:v>
                </c:pt>
                <c:pt idx="561">
                  <c:v>44679</c:v>
                </c:pt>
                <c:pt idx="562">
                  <c:v>44680</c:v>
                </c:pt>
                <c:pt idx="563">
                  <c:v>44686</c:v>
                </c:pt>
                <c:pt idx="564">
                  <c:v>44687</c:v>
                </c:pt>
                <c:pt idx="565">
                  <c:v>44690</c:v>
                </c:pt>
                <c:pt idx="566">
                  <c:v>44691</c:v>
                </c:pt>
                <c:pt idx="567">
                  <c:v>44692</c:v>
                </c:pt>
                <c:pt idx="568">
                  <c:v>44693</c:v>
                </c:pt>
                <c:pt idx="569">
                  <c:v>44694</c:v>
                </c:pt>
                <c:pt idx="570">
                  <c:v>44697</c:v>
                </c:pt>
                <c:pt idx="571">
                  <c:v>44698</c:v>
                </c:pt>
                <c:pt idx="572">
                  <c:v>44699</c:v>
                </c:pt>
                <c:pt idx="573">
                  <c:v>44700</c:v>
                </c:pt>
                <c:pt idx="574">
                  <c:v>44701</c:v>
                </c:pt>
                <c:pt idx="575">
                  <c:v>44704</c:v>
                </c:pt>
                <c:pt idx="576">
                  <c:v>44705</c:v>
                </c:pt>
                <c:pt idx="577">
                  <c:v>44706</c:v>
                </c:pt>
                <c:pt idx="578">
                  <c:v>44707</c:v>
                </c:pt>
                <c:pt idx="579">
                  <c:v>44708</c:v>
                </c:pt>
                <c:pt idx="580">
                  <c:v>44711</c:v>
                </c:pt>
                <c:pt idx="581">
                  <c:v>44712</c:v>
                </c:pt>
                <c:pt idx="582">
                  <c:v>44713</c:v>
                </c:pt>
                <c:pt idx="583">
                  <c:v>44714</c:v>
                </c:pt>
                <c:pt idx="584">
                  <c:v>44718</c:v>
                </c:pt>
                <c:pt idx="585">
                  <c:v>44719</c:v>
                </c:pt>
                <c:pt idx="586">
                  <c:v>44720</c:v>
                </c:pt>
                <c:pt idx="587">
                  <c:v>44721</c:v>
                </c:pt>
                <c:pt idx="588">
                  <c:v>44722</c:v>
                </c:pt>
                <c:pt idx="589">
                  <c:v>44725</c:v>
                </c:pt>
                <c:pt idx="590">
                  <c:v>44726</c:v>
                </c:pt>
                <c:pt idx="591">
                  <c:v>44727</c:v>
                </c:pt>
                <c:pt idx="592">
                  <c:v>44728</c:v>
                </c:pt>
                <c:pt idx="593">
                  <c:v>44729</c:v>
                </c:pt>
                <c:pt idx="594">
                  <c:v>44732</c:v>
                </c:pt>
                <c:pt idx="595">
                  <c:v>44733</c:v>
                </c:pt>
                <c:pt idx="596">
                  <c:v>44734</c:v>
                </c:pt>
                <c:pt idx="597">
                  <c:v>44735</c:v>
                </c:pt>
                <c:pt idx="598">
                  <c:v>44736</c:v>
                </c:pt>
                <c:pt idx="599">
                  <c:v>44739</c:v>
                </c:pt>
                <c:pt idx="600">
                  <c:v>44740</c:v>
                </c:pt>
                <c:pt idx="601">
                  <c:v>44741</c:v>
                </c:pt>
                <c:pt idx="602">
                  <c:v>44742</c:v>
                </c:pt>
                <c:pt idx="603">
                  <c:v>44743</c:v>
                </c:pt>
                <c:pt idx="604">
                  <c:v>44746</c:v>
                </c:pt>
                <c:pt idx="605">
                  <c:v>44747</c:v>
                </c:pt>
                <c:pt idx="606">
                  <c:v>44748</c:v>
                </c:pt>
                <c:pt idx="607">
                  <c:v>44749</c:v>
                </c:pt>
                <c:pt idx="608">
                  <c:v>44750</c:v>
                </c:pt>
                <c:pt idx="609">
                  <c:v>44753</c:v>
                </c:pt>
                <c:pt idx="610">
                  <c:v>44754</c:v>
                </c:pt>
                <c:pt idx="611">
                  <c:v>44755</c:v>
                </c:pt>
                <c:pt idx="612">
                  <c:v>44756</c:v>
                </c:pt>
                <c:pt idx="613">
                  <c:v>44757</c:v>
                </c:pt>
                <c:pt idx="614">
                  <c:v>44760</c:v>
                </c:pt>
                <c:pt idx="615">
                  <c:v>44761</c:v>
                </c:pt>
                <c:pt idx="616">
                  <c:v>44762</c:v>
                </c:pt>
                <c:pt idx="617">
                  <c:v>44763</c:v>
                </c:pt>
                <c:pt idx="618">
                  <c:v>44764</c:v>
                </c:pt>
                <c:pt idx="619">
                  <c:v>44767</c:v>
                </c:pt>
                <c:pt idx="620">
                  <c:v>44768</c:v>
                </c:pt>
                <c:pt idx="621">
                  <c:v>44769</c:v>
                </c:pt>
                <c:pt idx="622">
                  <c:v>44770</c:v>
                </c:pt>
                <c:pt idx="623">
                  <c:v>44771</c:v>
                </c:pt>
                <c:pt idx="624">
                  <c:v>44774</c:v>
                </c:pt>
                <c:pt idx="625">
                  <c:v>44775</c:v>
                </c:pt>
                <c:pt idx="626">
                  <c:v>44776</c:v>
                </c:pt>
                <c:pt idx="627">
                  <c:v>44777</c:v>
                </c:pt>
                <c:pt idx="628">
                  <c:v>44778</c:v>
                </c:pt>
                <c:pt idx="629">
                  <c:v>44781</c:v>
                </c:pt>
                <c:pt idx="630">
                  <c:v>44782</c:v>
                </c:pt>
                <c:pt idx="631">
                  <c:v>44783</c:v>
                </c:pt>
                <c:pt idx="632">
                  <c:v>44784</c:v>
                </c:pt>
                <c:pt idx="633">
                  <c:v>44785</c:v>
                </c:pt>
                <c:pt idx="634">
                  <c:v>44788</c:v>
                </c:pt>
                <c:pt idx="635">
                  <c:v>44789</c:v>
                </c:pt>
                <c:pt idx="636">
                  <c:v>44790</c:v>
                </c:pt>
                <c:pt idx="637">
                  <c:v>44791</c:v>
                </c:pt>
                <c:pt idx="638">
                  <c:v>44792</c:v>
                </c:pt>
                <c:pt idx="639">
                  <c:v>44795</c:v>
                </c:pt>
                <c:pt idx="640">
                  <c:v>44796</c:v>
                </c:pt>
                <c:pt idx="641">
                  <c:v>44797</c:v>
                </c:pt>
                <c:pt idx="642">
                  <c:v>44798</c:v>
                </c:pt>
                <c:pt idx="643">
                  <c:v>44799</c:v>
                </c:pt>
                <c:pt idx="644">
                  <c:v>44802</c:v>
                </c:pt>
                <c:pt idx="645">
                  <c:v>44803</c:v>
                </c:pt>
                <c:pt idx="646">
                  <c:v>44804</c:v>
                </c:pt>
                <c:pt idx="647">
                  <c:v>44805</c:v>
                </c:pt>
                <c:pt idx="648">
                  <c:v>44806</c:v>
                </c:pt>
                <c:pt idx="649">
                  <c:v>44809</c:v>
                </c:pt>
                <c:pt idx="650">
                  <c:v>44810</c:v>
                </c:pt>
                <c:pt idx="651">
                  <c:v>44811</c:v>
                </c:pt>
                <c:pt idx="652">
                  <c:v>44812</c:v>
                </c:pt>
                <c:pt idx="653">
                  <c:v>44813</c:v>
                </c:pt>
                <c:pt idx="654">
                  <c:v>44817</c:v>
                </c:pt>
                <c:pt idx="655">
                  <c:v>44818</c:v>
                </c:pt>
                <c:pt idx="656">
                  <c:v>44819</c:v>
                </c:pt>
                <c:pt idx="657">
                  <c:v>44820</c:v>
                </c:pt>
                <c:pt idx="658">
                  <c:v>44823</c:v>
                </c:pt>
                <c:pt idx="659">
                  <c:v>44824</c:v>
                </c:pt>
                <c:pt idx="660">
                  <c:v>44825</c:v>
                </c:pt>
                <c:pt idx="661">
                  <c:v>44826</c:v>
                </c:pt>
                <c:pt idx="662">
                  <c:v>44827</c:v>
                </c:pt>
                <c:pt idx="663">
                  <c:v>44830</c:v>
                </c:pt>
                <c:pt idx="664">
                  <c:v>44831</c:v>
                </c:pt>
                <c:pt idx="665">
                  <c:v>44832</c:v>
                </c:pt>
                <c:pt idx="666">
                  <c:v>44833</c:v>
                </c:pt>
                <c:pt idx="667">
                  <c:v>44834</c:v>
                </c:pt>
                <c:pt idx="668">
                  <c:v>44844</c:v>
                </c:pt>
                <c:pt idx="669">
                  <c:v>44845</c:v>
                </c:pt>
                <c:pt idx="670">
                  <c:v>44846</c:v>
                </c:pt>
                <c:pt idx="671">
                  <c:v>44847</c:v>
                </c:pt>
                <c:pt idx="672">
                  <c:v>44848</c:v>
                </c:pt>
                <c:pt idx="673">
                  <c:v>44851</c:v>
                </c:pt>
                <c:pt idx="674">
                  <c:v>44852</c:v>
                </c:pt>
                <c:pt idx="675">
                  <c:v>44853</c:v>
                </c:pt>
                <c:pt idx="676">
                  <c:v>44854</c:v>
                </c:pt>
                <c:pt idx="677">
                  <c:v>44855</c:v>
                </c:pt>
                <c:pt idx="678">
                  <c:v>44858</c:v>
                </c:pt>
                <c:pt idx="679">
                  <c:v>44859</c:v>
                </c:pt>
                <c:pt idx="680">
                  <c:v>44860</c:v>
                </c:pt>
                <c:pt idx="681">
                  <c:v>44861</c:v>
                </c:pt>
                <c:pt idx="682">
                  <c:v>44862</c:v>
                </c:pt>
                <c:pt idx="683">
                  <c:v>44865</c:v>
                </c:pt>
                <c:pt idx="684">
                  <c:v>44866</c:v>
                </c:pt>
                <c:pt idx="685">
                  <c:v>44867</c:v>
                </c:pt>
                <c:pt idx="686">
                  <c:v>44868</c:v>
                </c:pt>
                <c:pt idx="687">
                  <c:v>44869</c:v>
                </c:pt>
                <c:pt idx="688">
                  <c:v>44872</c:v>
                </c:pt>
                <c:pt idx="689">
                  <c:v>44873</c:v>
                </c:pt>
                <c:pt idx="690">
                  <c:v>44874</c:v>
                </c:pt>
                <c:pt idx="691">
                  <c:v>44875</c:v>
                </c:pt>
                <c:pt idx="692">
                  <c:v>44876</c:v>
                </c:pt>
                <c:pt idx="693">
                  <c:v>44879</c:v>
                </c:pt>
                <c:pt idx="694">
                  <c:v>44880</c:v>
                </c:pt>
                <c:pt idx="695">
                  <c:v>44881</c:v>
                </c:pt>
                <c:pt idx="696">
                  <c:v>44882</c:v>
                </c:pt>
                <c:pt idx="697">
                  <c:v>44883</c:v>
                </c:pt>
                <c:pt idx="698">
                  <c:v>44886</c:v>
                </c:pt>
                <c:pt idx="699">
                  <c:v>44887</c:v>
                </c:pt>
                <c:pt idx="700">
                  <c:v>44888</c:v>
                </c:pt>
                <c:pt idx="701">
                  <c:v>44889</c:v>
                </c:pt>
                <c:pt idx="702">
                  <c:v>44890</c:v>
                </c:pt>
                <c:pt idx="703">
                  <c:v>44893</c:v>
                </c:pt>
                <c:pt idx="704">
                  <c:v>44894</c:v>
                </c:pt>
                <c:pt idx="705">
                  <c:v>44895</c:v>
                </c:pt>
                <c:pt idx="706">
                  <c:v>44896</c:v>
                </c:pt>
                <c:pt idx="707">
                  <c:v>44897</c:v>
                </c:pt>
                <c:pt idx="708">
                  <c:v>44900</c:v>
                </c:pt>
                <c:pt idx="709">
                  <c:v>44901</c:v>
                </c:pt>
                <c:pt idx="710">
                  <c:v>44902</c:v>
                </c:pt>
                <c:pt idx="711">
                  <c:v>44903</c:v>
                </c:pt>
                <c:pt idx="712">
                  <c:v>44904</c:v>
                </c:pt>
                <c:pt idx="713">
                  <c:v>44907</c:v>
                </c:pt>
                <c:pt idx="714">
                  <c:v>44908</c:v>
                </c:pt>
                <c:pt idx="715">
                  <c:v>44909</c:v>
                </c:pt>
                <c:pt idx="716">
                  <c:v>44910</c:v>
                </c:pt>
                <c:pt idx="717">
                  <c:v>44911</c:v>
                </c:pt>
                <c:pt idx="718">
                  <c:v>44914</c:v>
                </c:pt>
                <c:pt idx="719">
                  <c:v>44915</c:v>
                </c:pt>
                <c:pt idx="720">
                  <c:v>44916</c:v>
                </c:pt>
                <c:pt idx="721">
                  <c:v>44917</c:v>
                </c:pt>
                <c:pt idx="722">
                  <c:v>44918</c:v>
                </c:pt>
                <c:pt idx="723">
                  <c:v>44921</c:v>
                </c:pt>
                <c:pt idx="724">
                  <c:v>44922</c:v>
                </c:pt>
                <c:pt idx="725">
                  <c:v>44923</c:v>
                </c:pt>
                <c:pt idx="726">
                  <c:v>44924</c:v>
                </c:pt>
                <c:pt idx="727">
                  <c:v>44925</c:v>
                </c:pt>
                <c:pt idx="728">
                  <c:v>44929</c:v>
                </c:pt>
                <c:pt idx="729">
                  <c:v>44930</c:v>
                </c:pt>
                <c:pt idx="730">
                  <c:v>44931</c:v>
                </c:pt>
                <c:pt idx="731">
                  <c:v>44932</c:v>
                </c:pt>
                <c:pt idx="732">
                  <c:v>44935</c:v>
                </c:pt>
                <c:pt idx="733">
                  <c:v>44936</c:v>
                </c:pt>
                <c:pt idx="734">
                  <c:v>44937</c:v>
                </c:pt>
                <c:pt idx="735">
                  <c:v>44938</c:v>
                </c:pt>
                <c:pt idx="736">
                  <c:v>44939</c:v>
                </c:pt>
                <c:pt idx="737">
                  <c:v>44942</c:v>
                </c:pt>
                <c:pt idx="738">
                  <c:v>44943</c:v>
                </c:pt>
                <c:pt idx="739">
                  <c:v>44944</c:v>
                </c:pt>
                <c:pt idx="740">
                  <c:v>44945</c:v>
                </c:pt>
                <c:pt idx="741">
                  <c:v>44946</c:v>
                </c:pt>
                <c:pt idx="742">
                  <c:v>44956</c:v>
                </c:pt>
                <c:pt idx="743">
                  <c:v>44957</c:v>
                </c:pt>
                <c:pt idx="744">
                  <c:v>44958</c:v>
                </c:pt>
                <c:pt idx="745">
                  <c:v>44959</c:v>
                </c:pt>
                <c:pt idx="746">
                  <c:v>44960</c:v>
                </c:pt>
                <c:pt idx="747">
                  <c:v>44963</c:v>
                </c:pt>
                <c:pt idx="748">
                  <c:v>44964</c:v>
                </c:pt>
                <c:pt idx="749">
                  <c:v>44965</c:v>
                </c:pt>
                <c:pt idx="750">
                  <c:v>44966</c:v>
                </c:pt>
                <c:pt idx="751">
                  <c:v>44967</c:v>
                </c:pt>
                <c:pt idx="752">
                  <c:v>44970</c:v>
                </c:pt>
                <c:pt idx="753">
                  <c:v>44971</c:v>
                </c:pt>
                <c:pt idx="754">
                  <c:v>44972</c:v>
                </c:pt>
                <c:pt idx="755">
                  <c:v>44973</c:v>
                </c:pt>
                <c:pt idx="756">
                  <c:v>44974</c:v>
                </c:pt>
                <c:pt idx="757">
                  <c:v>44977</c:v>
                </c:pt>
                <c:pt idx="758">
                  <c:v>44978</c:v>
                </c:pt>
                <c:pt idx="759">
                  <c:v>44979</c:v>
                </c:pt>
                <c:pt idx="760">
                  <c:v>44980</c:v>
                </c:pt>
                <c:pt idx="761">
                  <c:v>44981</c:v>
                </c:pt>
                <c:pt idx="762">
                  <c:v>44984</c:v>
                </c:pt>
                <c:pt idx="763">
                  <c:v>44985</c:v>
                </c:pt>
                <c:pt idx="764">
                  <c:v>44986</c:v>
                </c:pt>
                <c:pt idx="765">
                  <c:v>44987</c:v>
                </c:pt>
                <c:pt idx="766">
                  <c:v>44988</c:v>
                </c:pt>
                <c:pt idx="767">
                  <c:v>44991</c:v>
                </c:pt>
                <c:pt idx="768">
                  <c:v>44992</c:v>
                </c:pt>
                <c:pt idx="769">
                  <c:v>44993</c:v>
                </c:pt>
                <c:pt idx="770">
                  <c:v>44994</c:v>
                </c:pt>
                <c:pt idx="771">
                  <c:v>44995</c:v>
                </c:pt>
                <c:pt idx="772">
                  <c:v>44998</c:v>
                </c:pt>
                <c:pt idx="773">
                  <c:v>44999</c:v>
                </c:pt>
                <c:pt idx="774">
                  <c:v>45000</c:v>
                </c:pt>
                <c:pt idx="775">
                  <c:v>45001</c:v>
                </c:pt>
                <c:pt idx="776">
                  <c:v>45002</c:v>
                </c:pt>
                <c:pt idx="777">
                  <c:v>45005</c:v>
                </c:pt>
                <c:pt idx="778">
                  <c:v>45006</c:v>
                </c:pt>
                <c:pt idx="779">
                  <c:v>45007</c:v>
                </c:pt>
                <c:pt idx="780">
                  <c:v>45008</c:v>
                </c:pt>
                <c:pt idx="781">
                  <c:v>45009</c:v>
                </c:pt>
                <c:pt idx="782">
                  <c:v>45012</c:v>
                </c:pt>
                <c:pt idx="783">
                  <c:v>45013</c:v>
                </c:pt>
                <c:pt idx="784">
                  <c:v>45014</c:v>
                </c:pt>
                <c:pt idx="785">
                  <c:v>45015</c:v>
                </c:pt>
                <c:pt idx="786">
                  <c:v>45016</c:v>
                </c:pt>
                <c:pt idx="787">
                  <c:v>45019</c:v>
                </c:pt>
                <c:pt idx="788">
                  <c:v>45020</c:v>
                </c:pt>
                <c:pt idx="789">
                  <c:v>45022</c:v>
                </c:pt>
                <c:pt idx="790">
                  <c:v>45023</c:v>
                </c:pt>
                <c:pt idx="791">
                  <c:v>45026</c:v>
                </c:pt>
                <c:pt idx="792">
                  <c:v>45027</c:v>
                </c:pt>
                <c:pt idx="793">
                  <c:v>45028</c:v>
                </c:pt>
                <c:pt idx="794">
                  <c:v>45029</c:v>
                </c:pt>
                <c:pt idx="795">
                  <c:v>45030</c:v>
                </c:pt>
                <c:pt idx="796">
                  <c:v>45033</c:v>
                </c:pt>
                <c:pt idx="797">
                  <c:v>45034</c:v>
                </c:pt>
                <c:pt idx="798">
                  <c:v>45035</c:v>
                </c:pt>
                <c:pt idx="799">
                  <c:v>45036</c:v>
                </c:pt>
                <c:pt idx="800">
                  <c:v>45037</c:v>
                </c:pt>
                <c:pt idx="801">
                  <c:v>45040</c:v>
                </c:pt>
                <c:pt idx="802">
                  <c:v>45041</c:v>
                </c:pt>
                <c:pt idx="803">
                  <c:v>45042</c:v>
                </c:pt>
                <c:pt idx="804">
                  <c:v>45043</c:v>
                </c:pt>
                <c:pt idx="805">
                  <c:v>45044</c:v>
                </c:pt>
                <c:pt idx="806">
                  <c:v>45050</c:v>
                </c:pt>
                <c:pt idx="807">
                  <c:v>45051</c:v>
                </c:pt>
                <c:pt idx="808">
                  <c:v>45054</c:v>
                </c:pt>
                <c:pt idx="809">
                  <c:v>45055</c:v>
                </c:pt>
                <c:pt idx="810">
                  <c:v>45056</c:v>
                </c:pt>
                <c:pt idx="811">
                  <c:v>45057</c:v>
                </c:pt>
                <c:pt idx="812">
                  <c:v>45058</c:v>
                </c:pt>
                <c:pt idx="813">
                  <c:v>45061</c:v>
                </c:pt>
                <c:pt idx="814">
                  <c:v>45062</c:v>
                </c:pt>
                <c:pt idx="815">
                  <c:v>45063</c:v>
                </c:pt>
                <c:pt idx="816">
                  <c:v>45064</c:v>
                </c:pt>
                <c:pt idx="817">
                  <c:v>45065</c:v>
                </c:pt>
                <c:pt idx="818">
                  <c:v>45068</c:v>
                </c:pt>
                <c:pt idx="819">
                  <c:v>45069</c:v>
                </c:pt>
                <c:pt idx="820">
                  <c:v>45070</c:v>
                </c:pt>
                <c:pt idx="821">
                  <c:v>45071</c:v>
                </c:pt>
                <c:pt idx="822">
                  <c:v>45072</c:v>
                </c:pt>
                <c:pt idx="823">
                  <c:v>45075</c:v>
                </c:pt>
                <c:pt idx="824">
                  <c:v>45076</c:v>
                </c:pt>
                <c:pt idx="825">
                  <c:v>45077</c:v>
                </c:pt>
                <c:pt idx="826">
                  <c:v>45078</c:v>
                </c:pt>
                <c:pt idx="827">
                  <c:v>45079</c:v>
                </c:pt>
                <c:pt idx="828">
                  <c:v>45082</c:v>
                </c:pt>
                <c:pt idx="829">
                  <c:v>45083</c:v>
                </c:pt>
                <c:pt idx="830">
                  <c:v>45084</c:v>
                </c:pt>
                <c:pt idx="831">
                  <c:v>45085</c:v>
                </c:pt>
                <c:pt idx="832">
                  <c:v>45086</c:v>
                </c:pt>
                <c:pt idx="833">
                  <c:v>45089</c:v>
                </c:pt>
                <c:pt idx="834">
                  <c:v>45090</c:v>
                </c:pt>
                <c:pt idx="835">
                  <c:v>45091</c:v>
                </c:pt>
                <c:pt idx="836">
                  <c:v>45092</c:v>
                </c:pt>
                <c:pt idx="837">
                  <c:v>45093</c:v>
                </c:pt>
                <c:pt idx="838">
                  <c:v>45096</c:v>
                </c:pt>
                <c:pt idx="839">
                  <c:v>45097</c:v>
                </c:pt>
                <c:pt idx="840">
                  <c:v>45098</c:v>
                </c:pt>
                <c:pt idx="841">
                  <c:v>45103</c:v>
                </c:pt>
                <c:pt idx="842">
                  <c:v>45104</c:v>
                </c:pt>
              </c:numCache>
            </c:numRef>
          </c:cat>
          <c:val>
            <c:numRef>
              <c:f>'[活頁簿2.xlsx]CNY 10Y (2)'!$C$4:$C$846</c:f>
              <c:numCache>
                <c:formatCode>General</c:formatCode>
                <c:ptCount val="843"/>
                <c:pt idx="0">
                  <c:v>3.1850000000000001</c:v>
                </c:pt>
                <c:pt idx="1">
                  <c:v>3.1930000000000001</c:v>
                </c:pt>
                <c:pt idx="2">
                  <c:v>3.1779999999999999</c:v>
                </c:pt>
                <c:pt idx="3">
                  <c:v>3.18</c:v>
                </c:pt>
                <c:pt idx="4">
                  <c:v>3.1680000000000001</c:v>
                </c:pt>
                <c:pt idx="5">
                  <c:v>3.1589999999999998</c:v>
                </c:pt>
                <c:pt idx="6">
                  <c:v>3.1360000000000001</c:v>
                </c:pt>
                <c:pt idx="7">
                  <c:v>3.1469999999999998</c:v>
                </c:pt>
                <c:pt idx="8">
                  <c:v>3.1459999999999999</c:v>
                </c:pt>
                <c:pt idx="9">
                  <c:v>3.141</c:v>
                </c:pt>
                <c:pt idx="10">
                  <c:v>3.1429999999999998</c:v>
                </c:pt>
                <c:pt idx="11">
                  <c:v>3.149</c:v>
                </c:pt>
                <c:pt idx="12">
                  <c:v>3.129</c:v>
                </c:pt>
                <c:pt idx="13">
                  <c:v>3.0960000000000001</c:v>
                </c:pt>
                <c:pt idx="14">
                  <c:v>3.0529999999999999</c:v>
                </c:pt>
                <c:pt idx="15">
                  <c:v>3.05</c:v>
                </c:pt>
                <c:pt idx="16">
                  <c:v>2.86</c:v>
                </c:pt>
                <c:pt idx="17">
                  <c:v>2.89</c:v>
                </c:pt>
                <c:pt idx="18">
                  <c:v>2.9129999999999998</c:v>
                </c:pt>
                <c:pt idx="19">
                  <c:v>2.8879999999999999</c:v>
                </c:pt>
                <c:pt idx="20">
                  <c:v>2.8679999999999999</c:v>
                </c:pt>
                <c:pt idx="21">
                  <c:v>2.82</c:v>
                </c:pt>
                <c:pt idx="22">
                  <c:v>2.8580000000000001</c:v>
                </c:pt>
                <c:pt idx="23">
                  <c:v>2.88</c:v>
                </c:pt>
                <c:pt idx="24">
                  <c:v>2.8780000000000001</c:v>
                </c:pt>
                <c:pt idx="25">
                  <c:v>2.9009999999999998</c:v>
                </c:pt>
                <c:pt idx="26">
                  <c:v>2.93</c:v>
                </c:pt>
                <c:pt idx="27">
                  <c:v>2.9159999999999999</c:v>
                </c:pt>
                <c:pt idx="28">
                  <c:v>2.9289999999999998</c:v>
                </c:pt>
                <c:pt idx="29">
                  <c:v>2.9380000000000002</c:v>
                </c:pt>
                <c:pt idx="30">
                  <c:v>2.9359999999999999</c:v>
                </c:pt>
                <c:pt idx="31">
                  <c:v>2.871</c:v>
                </c:pt>
                <c:pt idx="32">
                  <c:v>2.8719999999999999</c:v>
                </c:pt>
                <c:pt idx="33">
                  <c:v>2.8769999999999998</c:v>
                </c:pt>
                <c:pt idx="34">
                  <c:v>2.863</c:v>
                </c:pt>
                <c:pt idx="35">
                  <c:v>2.798</c:v>
                </c:pt>
                <c:pt idx="36">
                  <c:v>2.7869999999999999</c:v>
                </c:pt>
                <c:pt idx="37">
                  <c:v>2.8149999999999999</c:v>
                </c:pt>
                <c:pt idx="38">
                  <c:v>2.766</c:v>
                </c:pt>
                <c:pt idx="39">
                  <c:v>2.7389999999999999</c:v>
                </c:pt>
                <c:pt idx="40">
                  <c:v>2.681</c:v>
                </c:pt>
                <c:pt idx="41">
                  <c:v>2.5950000000000002</c:v>
                </c:pt>
                <c:pt idx="42">
                  <c:v>2.673</c:v>
                </c:pt>
                <c:pt idx="43">
                  <c:v>2.6930000000000001</c:v>
                </c:pt>
                <c:pt idx="44">
                  <c:v>2.6779999999999999</c:v>
                </c:pt>
                <c:pt idx="45">
                  <c:v>2.7210000000000001</c:v>
                </c:pt>
                <c:pt idx="46">
                  <c:v>2.74</c:v>
                </c:pt>
                <c:pt idx="47">
                  <c:v>2.7530000000000001</c:v>
                </c:pt>
                <c:pt idx="48">
                  <c:v>2.782</c:v>
                </c:pt>
                <c:pt idx="49">
                  <c:v>2.7909999999999999</c:v>
                </c:pt>
                <c:pt idx="50">
                  <c:v>2.754</c:v>
                </c:pt>
                <c:pt idx="51">
                  <c:v>2.7210000000000001</c:v>
                </c:pt>
                <c:pt idx="52">
                  <c:v>2.714</c:v>
                </c:pt>
                <c:pt idx="53">
                  <c:v>2.718</c:v>
                </c:pt>
                <c:pt idx="54">
                  <c:v>2.6920000000000002</c:v>
                </c:pt>
                <c:pt idx="55">
                  <c:v>2.6739999999999999</c:v>
                </c:pt>
                <c:pt idx="56">
                  <c:v>2.6970000000000001</c:v>
                </c:pt>
                <c:pt idx="57">
                  <c:v>2.6629999999999998</c:v>
                </c:pt>
                <c:pt idx="58">
                  <c:v>2.6520000000000001</c:v>
                </c:pt>
                <c:pt idx="59">
                  <c:v>2.6779999999999999</c:v>
                </c:pt>
                <c:pt idx="60">
                  <c:v>2.6110000000000002</c:v>
                </c:pt>
                <c:pt idx="61">
                  <c:v>2.5339999999999998</c:v>
                </c:pt>
                <c:pt idx="62">
                  <c:v>2.5150000000000001</c:v>
                </c:pt>
                <c:pt idx="63">
                  <c:v>2.5230000000000001</c:v>
                </c:pt>
                <c:pt idx="64">
                  <c:v>2.5470000000000002</c:v>
                </c:pt>
                <c:pt idx="65">
                  <c:v>2.5680000000000001</c:v>
                </c:pt>
                <c:pt idx="66">
                  <c:v>2.5640000000000001</c:v>
                </c:pt>
                <c:pt idx="67">
                  <c:v>2.5510000000000002</c:v>
                </c:pt>
                <c:pt idx="68">
                  <c:v>2.5369999999999999</c:v>
                </c:pt>
                <c:pt idx="69">
                  <c:v>2.552</c:v>
                </c:pt>
                <c:pt idx="70">
                  <c:v>2.5790000000000002</c:v>
                </c:pt>
                <c:pt idx="71">
                  <c:v>2.5859999999999999</c:v>
                </c:pt>
                <c:pt idx="72">
                  <c:v>2.5680000000000001</c:v>
                </c:pt>
                <c:pt idx="73">
                  <c:v>2.5270000000000001</c:v>
                </c:pt>
                <c:pt idx="74">
                  <c:v>2.512</c:v>
                </c:pt>
                <c:pt idx="75">
                  <c:v>2.5209999999999999</c:v>
                </c:pt>
                <c:pt idx="76">
                  <c:v>2.5179999999999998</c:v>
                </c:pt>
                <c:pt idx="77">
                  <c:v>2.5030000000000001</c:v>
                </c:pt>
                <c:pt idx="78">
                  <c:v>2.5099999999999998</c:v>
                </c:pt>
                <c:pt idx="79">
                  <c:v>2.5550000000000002</c:v>
                </c:pt>
                <c:pt idx="80">
                  <c:v>2.6030000000000002</c:v>
                </c:pt>
                <c:pt idx="81">
                  <c:v>2.6269999999999998</c:v>
                </c:pt>
                <c:pt idx="82">
                  <c:v>2.6640000000000001</c:v>
                </c:pt>
                <c:pt idx="83">
                  <c:v>2.6579999999999999</c:v>
                </c:pt>
                <c:pt idx="84">
                  <c:v>2.68</c:v>
                </c:pt>
                <c:pt idx="85">
                  <c:v>2.7050000000000001</c:v>
                </c:pt>
                <c:pt idx="86">
                  <c:v>2.669</c:v>
                </c:pt>
                <c:pt idx="87">
                  <c:v>2.7010000000000001</c:v>
                </c:pt>
                <c:pt idx="88">
                  <c:v>2.7210000000000001</c:v>
                </c:pt>
                <c:pt idx="89">
                  <c:v>2.6949999999999998</c:v>
                </c:pt>
                <c:pt idx="90">
                  <c:v>2.6829999999999998</c:v>
                </c:pt>
                <c:pt idx="91">
                  <c:v>2.605</c:v>
                </c:pt>
                <c:pt idx="92">
                  <c:v>2.6440000000000001</c:v>
                </c:pt>
                <c:pt idx="93">
                  <c:v>2.7</c:v>
                </c:pt>
                <c:pt idx="94">
                  <c:v>2.7090000000000001</c:v>
                </c:pt>
                <c:pt idx="95">
                  <c:v>2.7</c:v>
                </c:pt>
                <c:pt idx="96">
                  <c:v>2.7069999999999999</c:v>
                </c:pt>
                <c:pt idx="97">
                  <c:v>2.726</c:v>
                </c:pt>
                <c:pt idx="98">
                  <c:v>2.778</c:v>
                </c:pt>
                <c:pt idx="99">
                  <c:v>2.8210000000000002</c:v>
                </c:pt>
                <c:pt idx="100">
                  <c:v>2.8530000000000002</c:v>
                </c:pt>
                <c:pt idx="101">
                  <c:v>2.871</c:v>
                </c:pt>
                <c:pt idx="102">
                  <c:v>2.855</c:v>
                </c:pt>
                <c:pt idx="103">
                  <c:v>2.8460000000000001</c:v>
                </c:pt>
                <c:pt idx="104">
                  <c:v>2.8540000000000001</c:v>
                </c:pt>
                <c:pt idx="105">
                  <c:v>2.8029999999999999</c:v>
                </c:pt>
                <c:pt idx="106">
                  <c:v>2.7930000000000001</c:v>
                </c:pt>
                <c:pt idx="107">
                  <c:v>2.8</c:v>
                </c:pt>
                <c:pt idx="108">
                  <c:v>2.863</c:v>
                </c:pt>
                <c:pt idx="109">
                  <c:v>2.8969999999999998</c:v>
                </c:pt>
                <c:pt idx="110">
                  <c:v>2.9009999999999998</c:v>
                </c:pt>
                <c:pt idx="111">
                  <c:v>2.9049999999999998</c:v>
                </c:pt>
                <c:pt idx="112">
                  <c:v>2.9209999999999998</c:v>
                </c:pt>
                <c:pt idx="113">
                  <c:v>2.9470000000000001</c:v>
                </c:pt>
                <c:pt idx="114">
                  <c:v>2.915</c:v>
                </c:pt>
                <c:pt idx="115">
                  <c:v>2.8980000000000001</c:v>
                </c:pt>
                <c:pt idx="116">
                  <c:v>2.895</c:v>
                </c:pt>
                <c:pt idx="117">
                  <c:v>2.8879999999999999</c:v>
                </c:pt>
                <c:pt idx="118">
                  <c:v>2.89</c:v>
                </c:pt>
                <c:pt idx="119">
                  <c:v>2.923</c:v>
                </c:pt>
                <c:pt idx="120">
                  <c:v>3.05</c:v>
                </c:pt>
                <c:pt idx="121">
                  <c:v>3.08</c:v>
                </c:pt>
                <c:pt idx="122">
                  <c:v>3.11</c:v>
                </c:pt>
                <c:pt idx="123">
                  <c:v>3.1779999999999999</c:v>
                </c:pt>
                <c:pt idx="124">
                  <c:v>3.1179999999999999</c:v>
                </c:pt>
                <c:pt idx="125">
                  <c:v>3.1469999999999998</c:v>
                </c:pt>
                <c:pt idx="126">
                  <c:v>3.12</c:v>
                </c:pt>
                <c:pt idx="127">
                  <c:v>3.0779999999999998</c:v>
                </c:pt>
                <c:pt idx="128">
                  <c:v>3.04</c:v>
                </c:pt>
                <c:pt idx="129">
                  <c:v>3.0470000000000002</c:v>
                </c:pt>
                <c:pt idx="130">
                  <c:v>2.9710000000000001</c:v>
                </c:pt>
                <c:pt idx="131">
                  <c:v>2.95</c:v>
                </c:pt>
                <c:pt idx="132">
                  <c:v>2.93</c:v>
                </c:pt>
                <c:pt idx="133">
                  <c:v>2.9159999999999999</c:v>
                </c:pt>
                <c:pt idx="134">
                  <c:v>2.895</c:v>
                </c:pt>
                <c:pt idx="135">
                  <c:v>2.9049999999999998</c:v>
                </c:pt>
                <c:pt idx="136">
                  <c:v>2.9279999999999999</c:v>
                </c:pt>
                <c:pt idx="137">
                  <c:v>2.952</c:v>
                </c:pt>
                <c:pt idx="138">
                  <c:v>2.9470000000000001</c:v>
                </c:pt>
                <c:pt idx="139">
                  <c:v>2.9729999999999999</c:v>
                </c:pt>
                <c:pt idx="140">
                  <c:v>2.9630000000000001</c:v>
                </c:pt>
                <c:pt idx="141">
                  <c:v>2.9580000000000002</c:v>
                </c:pt>
                <c:pt idx="142">
                  <c:v>2.972</c:v>
                </c:pt>
                <c:pt idx="143">
                  <c:v>2.9809999999999999</c:v>
                </c:pt>
                <c:pt idx="144">
                  <c:v>2.9950000000000001</c:v>
                </c:pt>
                <c:pt idx="145">
                  <c:v>2.99</c:v>
                </c:pt>
                <c:pt idx="146">
                  <c:v>2.9729999999999999</c:v>
                </c:pt>
                <c:pt idx="147">
                  <c:v>2.9780000000000002</c:v>
                </c:pt>
                <c:pt idx="148">
                  <c:v>2.968</c:v>
                </c:pt>
                <c:pt idx="149">
                  <c:v>2.9569999999999999</c:v>
                </c:pt>
                <c:pt idx="150">
                  <c:v>2.9430000000000001</c:v>
                </c:pt>
                <c:pt idx="151">
                  <c:v>2.9769999999999999</c:v>
                </c:pt>
                <c:pt idx="152">
                  <c:v>3.0089999999999999</c:v>
                </c:pt>
                <c:pt idx="153">
                  <c:v>3.0030000000000001</c:v>
                </c:pt>
                <c:pt idx="154">
                  <c:v>3.0049999999999999</c:v>
                </c:pt>
                <c:pt idx="155">
                  <c:v>3.0030000000000001</c:v>
                </c:pt>
                <c:pt idx="156">
                  <c:v>3.05</c:v>
                </c:pt>
                <c:pt idx="157">
                  <c:v>3.0590000000000002</c:v>
                </c:pt>
                <c:pt idx="158">
                  <c:v>3.0670000000000002</c:v>
                </c:pt>
                <c:pt idx="159">
                  <c:v>3.0830000000000002</c:v>
                </c:pt>
                <c:pt idx="160">
                  <c:v>3.0529999999999999</c:v>
                </c:pt>
                <c:pt idx="161">
                  <c:v>3.0449999999999999</c:v>
                </c:pt>
                <c:pt idx="162">
                  <c:v>3.097</c:v>
                </c:pt>
                <c:pt idx="163">
                  <c:v>3.13</c:v>
                </c:pt>
                <c:pt idx="164">
                  <c:v>3.1280000000000001</c:v>
                </c:pt>
                <c:pt idx="165">
                  <c:v>3.1749999999999998</c:v>
                </c:pt>
                <c:pt idx="166">
                  <c:v>3.1480000000000001</c:v>
                </c:pt>
                <c:pt idx="167">
                  <c:v>3.1080000000000001</c:v>
                </c:pt>
                <c:pt idx="168">
                  <c:v>3.1059999999999999</c:v>
                </c:pt>
                <c:pt idx="169">
                  <c:v>3.14</c:v>
                </c:pt>
                <c:pt idx="170">
                  <c:v>3.173</c:v>
                </c:pt>
                <c:pt idx="171">
                  <c:v>3.1349999999999998</c:v>
                </c:pt>
                <c:pt idx="172">
                  <c:v>3.1469999999999998</c:v>
                </c:pt>
                <c:pt idx="173">
                  <c:v>3.141</c:v>
                </c:pt>
                <c:pt idx="174">
                  <c:v>3.13</c:v>
                </c:pt>
                <c:pt idx="175">
                  <c:v>3.1110000000000002</c:v>
                </c:pt>
                <c:pt idx="176">
                  <c:v>3.101</c:v>
                </c:pt>
                <c:pt idx="177">
                  <c:v>3.1190000000000002</c:v>
                </c:pt>
                <c:pt idx="178">
                  <c:v>3.0910000000000002</c:v>
                </c:pt>
                <c:pt idx="179">
                  <c:v>3.1240000000000001</c:v>
                </c:pt>
                <c:pt idx="180">
                  <c:v>3.13</c:v>
                </c:pt>
                <c:pt idx="181">
                  <c:v>3.14</c:v>
                </c:pt>
                <c:pt idx="182">
                  <c:v>3.1549999999999998</c:v>
                </c:pt>
                <c:pt idx="183">
                  <c:v>3.2</c:v>
                </c:pt>
                <c:pt idx="184">
                  <c:v>3.226</c:v>
                </c:pt>
                <c:pt idx="185">
                  <c:v>3.2010000000000001</c:v>
                </c:pt>
                <c:pt idx="186">
                  <c:v>3.2229999999999999</c:v>
                </c:pt>
                <c:pt idx="187">
                  <c:v>3.2330000000000001</c:v>
                </c:pt>
                <c:pt idx="188">
                  <c:v>3.23</c:v>
                </c:pt>
                <c:pt idx="189">
                  <c:v>3.2109999999999999</c:v>
                </c:pt>
                <c:pt idx="190">
                  <c:v>3.2029999999999998</c:v>
                </c:pt>
                <c:pt idx="191">
                  <c:v>3.2040000000000002</c:v>
                </c:pt>
                <c:pt idx="192">
                  <c:v>3.17</c:v>
                </c:pt>
                <c:pt idx="193">
                  <c:v>3.2050000000000001</c:v>
                </c:pt>
                <c:pt idx="194">
                  <c:v>3.2050000000000001</c:v>
                </c:pt>
                <c:pt idx="195">
                  <c:v>3.177</c:v>
                </c:pt>
                <c:pt idx="196">
                  <c:v>3.1829999999999998</c:v>
                </c:pt>
                <c:pt idx="197">
                  <c:v>3.1859999999999999</c:v>
                </c:pt>
                <c:pt idx="198">
                  <c:v>3.1920000000000002</c:v>
                </c:pt>
                <c:pt idx="199">
                  <c:v>3.1920000000000002</c:v>
                </c:pt>
                <c:pt idx="200">
                  <c:v>3.1850000000000001</c:v>
                </c:pt>
                <c:pt idx="201">
                  <c:v>3.1760000000000002</c:v>
                </c:pt>
                <c:pt idx="202">
                  <c:v>3.1890000000000001</c:v>
                </c:pt>
                <c:pt idx="203">
                  <c:v>3.2109999999999999</c:v>
                </c:pt>
                <c:pt idx="204">
                  <c:v>3.2429999999999999</c:v>
                </c:pt>
                <c:pt idx="205">
                  <c:v>3.2429999999999999</c:v>
                </c:pt>
                <c:pt idx="206">
                  <c:v>3.2410000000000001</c:v>
                </c:pt>
                <c:pt idx="207">
                  <c:v>3.258</c:v>
                </c:pt>
                <c:pt idx="208">
                  <c:v>3.2719999999999998</c:v>
                </c:pt>
                <c:pt idx="209">
                  <c:v>3.2850000000000001</c:v>
                </c:pt>
                <c:pt idx="210">
                  <c:v>3.286</c:v>
                </c:pt>
                <c:pt idx="211">
                  <c:v>3.3180000000000001</c:v>
                </c:pt>
                <c:pt idx="212">
                  <c:v>3.335</c:v>
                </c:pt>
                <c:pt idx="213">
                  <c:v>3.3319999999999999</c:v>
                </c:pt>
                <c:pt idx="214">
                  <c:v>3.2890000000000001</c:v>
                </c:pt>
                <c:pt idx="215">
                  <c:v>3.3149999999999999</c:v>
                </c:pt>
                <c:pt idx="216">
                  <c:v>3.3069999999999999</c:v>
                </c:pt>
                <c:pt idx="217">
                  <c:v>3.3069999999999999</c:v>
                </c:pt>
                <c:pt idx="218">
                  <c:v>3.3130000000000002</c:v>
                </c:pt>
                <c:pt idx="219">
                  <c:v>3.28</c:v>
                </c:pt>
                <c:pt idx="220">
                  <c:v>3.2989999999999999</c:v>
                </c:pt>
                <c:pt idx="221">
                  <c:v>3.3140000000000001</c:v>
                </c:pt>
                <c:pt idx="222">
                  <c:v>3.3180000000000001</c:v>
                </c:pt>
                <c:pt idx="223">
                  <c:v>3.3010000000000002</c:v>
                </c:pt>
                <c:pt idx="224">
                  <c:v>3.3029999999999999</c:v>
                </c:pt>
                <c:pt idx="225">
                  <c:v>3.29</c:v>
                </c:pt>
                <c:pt idx="226">
                  <c:v>3.3010000000000002</c:v>
                </c:pt>
                <c:pt idx="227">
                  <c:v>3.2869999999999999</c:v>
                </c:pt>
                <c:pt idx="228">
                  <c:v>3.3069999999999999</c:v>
                </c:pt>
                <c:pt idx="229">
                  <c:v>3.31</c:v>
                </c:pt>
                <c:pt idx="230">
                  <c:v>3.298</c:v>
                </c:pt>
                <c:pt idx="231">
                  <c:v>3.3029999999999999</c:v>
                </c:pt>
                <c:pt idx="232">
                  <c:v>3.3029999999999999</c:v>
                </c:pt>
                <c:pt idx="233">
                  <c:v>3.306</c:v>
                </c:pt>
                <c:pt idx="234">
                  <c:v>3.2959999999999998</c:v>
                </c:pt>
                <c:pt idx="235">
                  <c:v>3.2690000000000001</c:v>
                </c:pt>
                <c:pt idx="236">
                  <c:v>3.2440000000000002</c:v>
                </c:pt>
                <c:pt idx="237">
                  <c:v>3.2589999999999999</c:v>
                </c:pt>
                <c:pt idx="238">
                  <c:v>3.24</c:v>
                </c:pt>
                <c:pt idx="239">
                  <c:v>3.2130000000000001</c:v>
                </c:pt>
                <c:pt idx="240">
                  <c:v>3.2050000000000001</c:v>
                </c:pt>
                <c:pt idx="241">
                  <c:v>3.1920000000000002</c:v>
                </c:pt>
                <c:pt idx="242">
                  <c:v>3.2029999999999998</c:v>
                </c:pt>
                <c:pt idx="243">
                  <c:v>3.218</c:v>
                </c:pt>
                <c:pt idx="244">
                  <c:v>3.2029999999999998</c:v>
                </c:pt>
                <c:pt idx="245">
                  <c:v>3.1850000000000001</c:v>
                </c:pt>
                <c:pt idx="246">
                  <c:v>3.1859999999999999</c:v>
                </c:pt>
                <c:pt idx="247">
                  <c:v>3.2</c:v>
                </c:pt>
                <c:pt idx="248">
                  <c:v>3.173</c:v>
                </c:pt>
                <c:pt idx="249">
                  <c:v>3.1659999999999999</c:v>
                </c:pt>
                <c:pt idx="250">
                  <c:v>3.133</c:v>
                </c:pt>
                <c:pt idx="251">
                  <c:v>3.14</c:v>
                </c:pt>
                <c:pt idx="252">
                  <c:v>3.153</c:v>
                </c:pt>
                <c:pt idx="253">
                  <c:v>3.1749999999999998</c:v>
                </c:pt>
                <c:pt idx="254">
                  <c:v>3.1760000000000002</c:v>
                </c:pt>
                <c:pt idx="255">
                  <c:v>3.1829999999999998</c:v>
                </c:pt>
                <c:pt idx="256">
                  <c:v>3.1469999999999998</c:v>
                </c:pt>
                <c:pt idx="257">
                  <c:v>3.1549999999999998</c:v>
                </c:pt>
                <c:pt idx="258">
                  <c:v>3.137</c:v>
                </c:pt>
                <c:pt idx="259">
                  <c:v>3.177</c:v>
                </c:pt>
                <c:pt idx="260">
                  <c:v>3.1720000000000002</c:v>
                </c:pt>
                <c:pt idx="261">
                  <c:v>3.206</c:v>
                </c:pt>
                <c:pt idx="262">
                  <c:v>3.2269999999999999</c:v>
                </c:pt>
                <c:pt idx="263">
                  <c:v>3.1850000000000001</c:v>
                </c:pt>
                <c:pt idx="264">
                  <c:v>3.202</c:v>
                </c:pt>
                <c:pt idx="265">
                  <c:v>3.2149999999999999</c:v>
                </c:pt>
                <c:pt idx="266">
                  <c:v>3.2360000000000002</c:v>
                </c:pt>
                <c:pt idx="267">
                  <c:v>3.2450000000000001</c:v>
                </c:pt>
                <c:pt idx="268">
                  <c:v>3.2490000000000001</c:v>
                </c:pt>
                <c:pt idx="269">
                  <c:v>3.26</c:v>
                </c:pt>
                <c:pt idx="270">
                  <c:v>3.2629999999999999</c:v>
                </c:pt>
                <c:pt idx="271">
                  <c:v>3.31</c:v>
                </c:pt>
                <c:pt idx="272">
                  <c:v>3.2679999999999998</c:v>
                </c:pt>
                <c:pt idx="273">
                  <c:v>3.2749999999999999</c:v>
                </c:pt>
                <c:pt idx="274">
                  <c:v>3.2679999999999998</c:v>
                </c:pt>
                <c:pt idx="275">
                  <c:v>3.2759999999999998</c:v>
                </c:pt>
                <c:pt idx="276">
                  <c:v>3.2909999999999999</c:v>
                </c:pt>
                <c:pt idx="277">
                  <c:v>3.2890000000000001</c:v>
                </c:pt>
                <c:pt idx="278">
                  <c:v>3.258</c:v>
                </c:pt>
                <c:pt idx="279">
                  <c:v>3.258</c:v>
                </c:pt>
                <c:pt idx="280">
                  <c:v>3.266</c:v>
                </c:pt>
                <c:pt idx="281">
                  <c:v>3.2709999999999999</c:v>
                </c:pt>
                <c:pt idx="282">
                  <c:v>3.27</c:v>
                </c:pt>
                <c:pt idx="283">
                  <c:v>3.2549999999999999</c:v>
                </c:pt>
                <c:pt idx="284">
                  <c:v>3.2570000000000001</c:v>
                </c:pt>
                <c:pt idx="285">
                  <c:v>3.2530000000000001</c:v>
                </c:pt>
                <c:pt idx="286">
                  <c:v>3.2490000000000001</c:v>
                </c:pt>
                <c:pt idx="287">
                  <c:v>3.2639999999999998</c:v>
                </c:pt>
                <c:pt idx="288">
                  <c:v>3.2730000000000001</c:v>
                </c:pt>
                <c:pt idx="289">
                  <c:v>3.2650000000000001</c:v>
                </c:pt>
                <c:pt idx="290">
                  <c:v>3.266</c:v>
                </c:pt>
                <c:pt idx="291">
                  <c:v>3.2629999999999999</c:v>
                </c:pt>
                <c:pt idx="292">
                  <c:v>3.2509999999999999</c:v>
                </c:pt>
                <c:pt idx="293">
                  <c:v>3.2370000000000001</c:v>
                </c:pt>
                <c:pt idx="294">
                  <c:v>3.2360000000000002</c:v>
                </c:pt>
                <c:pt idx="295">
                  <c:v>3.214</c:v>
                </c:pt>
                <c:pt idx="296">
                  <c:v>3.1989999999999998</c:v>
                </c:pt>
                <c:pt idx="297">
                  <c:v>3.2040000000000002</c:v>
                </c:pt>
                <c:pt idx="298">
                  <c:v>3.2090000000000001</c:v>
                </c:pt>
                <c:pt idx="299">
                  <c:v>3.202</c:v>
                </c:pt>
                <c:pt idx="300">
                  <c:v>3.2010000000000001</c:v>
                </c:pt>
                <c:pt idx="301">
                  <c:v>3.2040000000000002</c:v>
                </c:pt>
                <c:pt idx="302">
                  <c:v>3.2040000000000002</c:v>
                </c:pt>
                <c:pt idx="303">
                  <c:v>3.2149999999999999</c:v>
                </c:pt>
                <c:pt idx="304">
                  <c:v>3.2229999999999999</c:v>
                </c:pt>
                <c:pt idx="305">
                  <c:v>3.2330000000000001</c:v>
                </c:pt>
                <c:pt idx="306">
                  <c:v>3.2170000000000001</c:v>
                </c:pt>
                <c:pt idx="307">
                  <c:v>3.2029999999999998</c:v>
                </c:pt>
                <c:pt idx="308">
                  <c:v>3.173</c:v>
                </c:pt>
                <c:pt idx="309">
                  <c:v>3.1680000000000001</c:v>
                </c:pt>
                <c:pt idx="310">
                  <c:v>3.1720000000000002</c:v>
                </c:pt>
                <c:pt idx="311">
                  <c:v>3.1659999999999999</c:v>
                </c:pt>
                <c:pt idx="312">
                  <c:v>3.16</c:v>
                </c:pt>
                <c:pt idx="313">
                  <c:v>3.1589999999999998</c:v>
                </c:pt>
                <c:pt idx="314">
                  <c:v>3.1560000000000001</c:v>
                </c:pt>
                <c:pt idx="315">
                  <c:v>3.1619999999999999</c:v>
                </c:pt>
                <c:pt idx="316">
                  <c:v>3.1709999999999998</c:v>
                </c:pt>
                <c:pt idx="317">
                  <c:v>3.1970000000000001</c:v>
                </c:pt>
                <c:pt idx="318">
                  <c:v>3.2040000000000002</c:v>
                </c:pt>
                <c:pt idx="319">
                  <c:v>3.2</c:v>
                </c:pt>
                <c:pt idx="320">
                  <c:v>3.1920000000000002</c:v>
                </c:pt>
                <c:pt idx="321">
                  <c:v>3.1760000000000002</c:v>
                </c:pt>
                <c:pt idx="322">
                  <c:v>3.1480000000000001</c:v>
                </c:pt>
                <c:pt idx="323">
                  <c:v>3.161</c:v>
                </c:pt>
                <c:pt idx="324">
                  <c:v>3.1509999999999998</c:v>
                </c:pt>
                <c:pt idx="325">
                  <c:v>3.1349999999999998</c:v>
                </c:pt>
                <c:pt idx="326">
                  <c:v>3.1349999999999998</c:v>
                </c:pt>
                <c:pt idx="327">
                  <c:v>3.14</c:v>
                </c:pt>
                <c:pt idx="328">
                  <c:v>3.133</c:v>
                </c:pt>
                <c:pt idx="329">
                  <c:v>3.1480000000000001</c:v>
                </c:pt>
                <c:pt idx="330">
                  <c:v>3.1379999999999999</c:v>
                </c:pt>
                <c:pt idx="331">
                  <c:v>3.121</c:v>
                </c:pt>
                <c:pt idx="332">
                  <c:v>3.109</c:v>
                </c:pt>
                <c:pt idx="333">
                  <c:v>3.0779999999999998</c:v>
                </c:pt>
                <c:pt idx="334">
                  <c:v>3.0779999999999998</c:v>
                </c:pt>
                <c:pt idx="335">
                  <c:v>3.0760000000000001</c:v>
                </c:pt>
                <c:pt idx="336">
                  <c:v>3.0739999999999998</c:v>
                </c:pt>
                <c:pt idx="337">
                  <c:v>3.0779999999999998</c:v>
                </c:pt>
                <c:pt idx="338">
                  <c:v>3.0880000000000001</c:v>
                </c:pt>
                <c:pt idx="339">
                  <c:v>3.077</c:v>
                </c:pt>
                <c:pt idx="340">
                  <c:v>3.08</c:v>
                </c:pt>
                <c:pt idx="341">
                  <c:v>3.0979999999999999</c:v>
                </c:pt>
                <c:pt idx="342">
                  <c:v>3.0950000000000002</c:v>
                </c:pt>
                <c:pt idx="343">
                  <c:v>3.1139999999999999</c:v>
                </c:pt>
                <c:pt idx="344">
                  <c:v>3.12</c:v>
                </c:pt>
                <c:pt idx="345">
                  <c:v>3.12</c:v>
                </c:pt>
                <c:pt idx="346">
                  <c:v>3.117</c:v>
                </c:pt>
                <c:pt idx="347">
                  <c:v>3.1070000000000002</c:v>
                </c:pt>
                <c:pt idx="348">
                  <c:v>3.13</c:v>
                </c:pt>
                <c:pt idx="349">
                  <c:v>3.13</c:v>
                </c:pt>
                <c:pt idx="350">
                  <c:v>3.1339999999999999</c:v>
                </c:pt>
                <c:pt idx="351">
                  <c:v>3.14</c:v>
                </c:pt>
                <c:pt idx="352">
                  <c:v>3.13</c:v>
                </c:pt>
                <c:pt idx="353">
                  <c:v>3.1030000000000002</c:v>
                </c:pt>
                <c:pt idx="354">
                  <c:v>3.0979999999999999</c:v>
                </c:pt>
                <c:pt idx="355">
                  <c:v>3.0910000000000002</c:v>
                </c:pt>
                <c:pt idx="356">
                  <c:v>3.093</c:v>
                </c:pt>
                <c:pt idx="357">
                  <c:v>3.093</c:v>
                </c:pt>
                <c:pt idx="358">
                  <c:v>3.0990000000000002</c:v>
                </c:pt>
                <c:pt idx="359">
                  <c:v>3.093</c:v>
                </c:pt>
                <c:pt idx="360">
                  <c:v>3.0830000000000002</c:v>
                </c:pt>
                <c:pt idx="361">
                  <c:v>3.0960000000000001</c:v>
                </c:pt>
                <c:pt idx="362">
                  <c:v>3.089</c:v>
                </c:pt>
                <c:pt idx="363">
                  <c:v>3.085</c:v>
                </c:pt>
                <c:pt idx="364">
                  <c:v>3.09</c:v>
                </c:pt>
                <c:pt idx="365">
                  <c:v>3.0649999999999999</c:v>
                </c:pt>
                <c:pt idx="366">
                  <c:v>3.0259999999999998</c:v>
                </c:pt>
                <c:pt idx="367">
                  <c:v>3.0329999999999999</c:v>
                </c:pt>
                <c:pt idx="368">
                  <c:v>2.956</c:v>
                </c:pt>
                <c:pt idx="369">
                  <c:v>2.952</c:v>
                </c:pt>
                <c:pt idx="370">
                  <c:v>2.95</c:v>
                </c:pt>
                <c:pt idx="371">
                  <c:v>2.9569999999999999</c:v>
                </c:pt>
                <c:pt idx="372">
                  <c:v>2.9540000000000002</c:v>
                </c:pt>
                <c:pt idx="373">
                  <c:v>2.9649999999999999</c:v>
                </c:pt>
                <c:pt idx="374">
                  <c:v>2.944</c:v>
                </c:pt>
                <c:pt idx="375">
                  <c:v>2.93</c:v>
                </c:pt>
                <c:pt idx="376">
                  <c:v>2.9350000000000001</c:v>
                </c:pt>
                <c:pt idx="377">
                  <c:v>2.9220000000000002</c:v>
                </c:pt>
                <c:pt idx="378">
                  <c:v>2.8879999999999999</c:v>
                </c:pt>
                <c:pt idx="379">
                  <c:v>2.91</c:v>
                </c:pt>
                <c:pt idx="380">
                  <c:v>2.923</c:v>
                </c:pt>
                <c:pt idx="381">
                  <c:v>2.895</c:v>
                </c:pt>
                <c:pt idx="382">
                  <c:v>2.8450000000000002</c:v>
                </c:pt>
                <c:pt idx="383">
                  <c:v>2.8239999999999998</c:v>
                </c:pt>
                <c:pt idx="384">
                  <c:v>2.8450000000000002</c:v>
                </c:pt>
                <c:pt idx="385">
                  <c:v>2.8540000000000001</c:v>
                </c:pt>
                <c:pt idx="386">
                  <c:v>2.827</c:v>
                </c:pt>
                <c:pt idx="387">
                  <c:v>2.823</c:v>
                </c:pt>
                <c:pt idx="388">
                  <c:v>2.8730000000000002</c:v>
                </c:pt>
                <c:pt idx="389">
                  <c:v>2.8769999999999998</c:v>
                </c:pt>
                <c:pt idx="390">
                  <c:v>2.8879999999999999</c:v>
                </c:pt>
                <c:pt idx="391">
                  <c:v>2.87</c:v>
                </c:pt>
                <c:pt idx="392">
                  <c:v>2.879</c:v>
                </c:pt>
                <c:pt idx="393">
                  <c:v>2.8940000000000001</c:v>
                </c:pt>
                <c:pt idx="394">
                  <c:v>2.8919999999999999</c:v>
                </c:pt>
                <c:pt idx="395">
                  <c:v>2.85</c:v>
                </c:pt>
                <c:pt idx="396">
                  <c:v>2.8490000000000002</c:v>
                </c:pt>
                <c:pt idx="397">
                  <c:v>2.8530000000000002</c:v>
                </c:pt>
                <c:pt idx="398">
                  <c:v>2.8690000000000002</c:v>
                </c:pt>
                <c:pt idx="399">
                  <c:v>2.871</c:v>
                </c:pt>
                <c:pt idx="400">
                  <c:v>2.8580000000000001</c:v>
                </c:pt>
                <c:pt idx="401">
                  <c:v>2.8769999999999998</c:v>
                </c:pt>
                <c:pt idx="402">
                  <c:v>2.9089999999999998</c:v>
                </c:pt>
                <c:pt idx="403">
                  <c:v>2.8610000000000002</c:v>
                </c:pt>
                <c:pt idx="404">
                  <c:v>2.8570000000000002</c:v>
                </c:pt>
                <c:pt idx="405">
                  <c:v>2.831</c:v>
                </c:pt>
                <c:pt idx="406">
                  <c:v>2.8380000000000001</c:v>
                </c:pt>
                <c:pt idx="407">
                  <c:v>2.84</c:v>
                </c:pt>
                <c:pt idx="408">
                  <c:v>2.8380000000000001</c:v>
                </c:pt>
                <c:pt idx="409">
                  <c:v>2.86</c:v>
                </c:pt>
                <c:pt idx="410">
                  <c:v>2.8719999999999999</c:v>
                </c:pt>
                <c:pt idx="411">
                  <c:v>2.8759999999999999</c:v>
                </c:pt>
                <c:pt idx="412">
                  <c:v>2.8839999999999999</c:v>
                </c:pt>
                <c:pt idx="413">
                  <c:v>2.89</c:v>
                </c:pt>
                <c:pt idx="414">
                  <c:v>2.89</c:v>
                </c:pt>
                <c:pt idx="415">
                  <c:v>2.9</c:v>
                </c:pt>
                <c:pt idx="416">
                  <c:v>2.8940000000000001</c:v>
                </c:pt>
                <c:pt idx="417">
                  <c:v>2.8929999999999998</c:v>
                </c:pt>
                <c:pt idx="418">
                  <c:v>2.867</c:v>
                </c:pt>
                <c:pt idx="419">
                  <c:v>2.8660000000000001</c:v>
                </c:pt>
                <c:pt idx="420">
                  <c:v>2.8740000000000001</c:v>
                </c:pt>
                <c:pt idx="421">
                  <c:v>2.8809999999999998</c:v>
                </c:pt>
                <c:pt idx="422">
                  <c:v>2.8809999999999998</c:v>
                </c:pt>
                <c:pt idx="423">
                  <c:v>2.8780000000000001</c:v>
                </c:pt>
                <c:pt idx="424">
                  <c:v>2.8740000000000001</c:v>
                </c:pt>
                <c:pt idx="425">
                  <c:v>2.9089999999999998</c:v>
                </c:pt>
                <c:pt idx="426">
                  <c:v>2.964</c:v>
                </c:pt>
                <c:pt idx="427">
                  <c:v>2.9630000000000001</c:v>
                </c:pt>
                <c:pt idx="428">
                  <c:v>2.9689999999999999</c:v>
                </c:pt>
                <c:pt idx="429">
                  <c:v>2.9630000000000001</c:v>
                </c:pt>
                <c:pt idx="430">
                  <c:v>2.9929999999999999</c:v>
                </c:pt>
                <c:pt idx="431">
                  <c:v>3.0430000000000001</c:v>
                </c:pt>
                <c:pt idx="432">
                  <c:v>3.0089999999999999</c:v>
                </c:pt>
                <c:pt idx="433">
                  <c:v>3.0150000000000001</c:v>
                </c:pt>
                <c:pt idx="434">
                  <c:v>2.9710000000000001</c:v>
                </c:pt>
                <c:pt idx="435">
                  <c:v>2.9849999999999999</c:v>
                </c:pt>
                <c:pt idx="436">
                  <c:v>2.9849999999999999</c:v>
                </c:pt>
                <c:pt idx="437">
                  <c:v>2.984</c:v>
                </c:pt>
                <c:pt idx="438">
                  <c:v>2.9809999999999999</c:v>
                </c:pt>
                <c:pt idx="439">
                  <c:v>2.9750000000000001</c:v>
                </c:pt>
                <c:pt idx="440">
                  <c:v>2.976</c:v>
                </c:pt>
                <c:pt idx="441">
                  <c:v>2.948</c:v>
                </c:pt>
                <c:pt idx="442">
                  <c:v>2.9329999999999998</c:v>
                </c:pt>
                <c:pt idx="443">
                  <c:v>2.944</c:v>
                </c:pt>
                <c:pt idx="444">
                  <c:v>2.93</c:v>
                </c:pt>
                <c:pt idx="445">
                  <c:v>2.8969999999999998</c:v>
                </c:pt>
                <c:pt idx="446">
                  <c:v>2.9049999999999998</c:v>
                </c:pt>
                <c:pt idx="447">
                  <c:v>2.9089999999999998</c:v>
                </c:pt>
                <c:pt idx="448">
                  <c:v>2.911</c:v>
                </c:pt>
                <c:pt idx="449">
                  <c:v>2.94</c:v>
                </c:pt>
                <c:pt idx="450">
                  <c:v>2.9390000000000001</c:v>
                </c:pt>
                <c:pt idx="451">
                  <c:v>2.9319999999999999</c:v>
                </c:pt>
                <c:pt idx="452">
                  <c:v>2.9289999999999998</c:v>
                </c:pt>
                <c:pt idx="453">
                  <c:v>2.931</c:v>
                </c:pt>
                <c:pt idx="454">
                  <c:v>2.9239999999999999</c:v>
                </c:pt>
                <c:pt idx="455">
                  <c:v>2.9289999999999998</c:v>
                </c:pt>
                <c:pt idx="456">
                  <c:v>2.923</c:v>
                </c:pt>
                <c:pt idx="457">
                  <c:v>2.923</c:v>
                </c:pt>
                <c:pt idx="458">
                  <c:v>2.9</c:v>
                </c:pt>
                <c:pt idx="459">
                  <c:v>2.8929999999999998</c:v>
                </c:pt>
                <c:pt idx="460">
                  <c:v>2.8650000000000002</c:v>
                </c:pt>
                <c:pt idx="461">
                  <c:v>2.8639999999999999</c:v>
                </c:pt>
                <c:pt idx="462">
                  <c:v>2.867</c:v>
                </c:pt>
                <c:pt idx="463">
                  <c:v>2.879</c:v>
                </c:pt>
                <c:pt idx="464">
                  <c:v>2.899</c:v>
                </c:pt>
                <c:pt idx="465">
                  <c:v>2.9119999999999999</c:v>
                </c:pt>
                <c:pt idx="466">
                  <c:v>2.8260000000000001</c:v>
                </c:pt>
                <c:pt idx="467">
                  <c:v>2.855</c:v>
                </c:pt>
                <c:pt idx="468">
                  <c:v>2.863</c:v>
                </c:pt>
                <c:pt idx="469">
                  <c:v>2.86</c:v>
                </c:pt>
                <c:pt idx="470">
                  <c:v>2.8479999999999999</c:v>
                </c:pt>
                <c:pt idx="471">
                  <c:v>2.86</c:v>
                </c:pt>
                <c:pt idx="472">
                  <c:v>2.8490000000000002</c:v>
                </c:pt>
                <c:pt idx="473">
                  <c:v>2.85</c:v>
                </c:pt>
                <c:pt idx="474">
                  <c:v>2.86</c:v>
                </c:pt>
                <c:pt idx="475">
                  <c:v>2.8559999999999999</c:v>
                </c:pt>
                <c:pt idx="476">
                  <c:v>2.8580000000000001</c:v>
                </c:pt>
                <c:pt idx="477">
                  <c:v>2.863</c:v>
                </c:pt>
                <c:pt idx="478">
                  <c:v>2.843</c:v>
                </c:pt>
                <c:pt idx="479">
                  <c:v>2.82</c:v>
                </c:pt>
                <c:pt idx="480">
                  <c:v>2.8340000000000001</c:v>
                </c:pt>
                <c:pt idx="481">
                  <c:v>2.8140000000000001</c:v>
                </c:pt>
                <c:pt idx="482">
                  <c:v>2.8050000000000002</c:v>
                </c:pt>
                <c:pt idx="483">
                  <c:v>2.7930000000000001</c:v>
                </c:pt>
                <c:pt idx="484">
                  <c:v>2.778</c:v>
                </c:pt>
                <c:pt idx="485">
                  <c:v>2.7829999999999999</c:v>
                </c:pt>
                <c:pt idx="486">
                  <c:v>2.7930000000000001</c:v>
                </c:pt>
                <c:pt idx="487">
                  <c:v>2.8090000000000002</c:v>
                </c:pt>
                <c:pt idx="488">
                  <c:v>2.8220000000000001</c:v>
                </c:pt>
                <c:pt idx="489">
                  <c:v>2.823</c:v>
                </c:pt>
                <c:pt idx="490">
                  <c:v>2.8090000000000002</c:v>
                </c:pt>
                <c:pt idx="491">
                  <c:v>2.7989999999999999</c:v>
                </c:pt>
                <c:pt idx="492">
                  <c:v>2.8</c:v>
                </c:pt>
                <c:pt idx="493">
                  <c:v>2.794</c:v>
                </c:pt>
                <c:pt idx="494">
                  <c:v>2.7949999999999999</c:v>
                </c:pt>
                <c:pt idx="495">
                  <c:v>2.7909999999999999</c:v>
                </c:pt>
                <c:pt idx="496">
                  <c:v>2.7559999999999998</c:v>
                </c:pt>
                <c:pt idx="497">
                  <c:v>2.7320000000000002</c:v>
                </c:pt>
                <c:pt idx="498">
                  <c:v>2.726</c:v>
                </c:pt>
                <c:pt idx="499">
                  <c:v>2.7130000000000001</c:v>
                </c:pt>
                <c:pt idx="500">
                  <c:v>2.6859999999999999</c:v>
                </c:pt>
                <c:pt idx="501">
                  <c:v>2.6720000000000002</c:v>
                </c:pt>
                <c:pt idx="502">
                  <c:v>2.7149999999999999</c:v>
                </c:pt>
                <c:pt idx="503">
                  <c:v>2.7349999999999999</c:v>
                </c:pt>
                <c:pt idx="504">
                  <c:v>2.7170000000000001</c:v>
                </c:pt>
                <c:pt idx="505">
                  <c:v>2.722</c:v>
                </c:pt>
                <c:pt idx="506">
                  <c:v>2.722</c:v>
                </c:pt>
                <c:pt idx="507">
                  <c:v>2.734</c:v>
                </c:pt>
                <c:pt idx="508">
                  <c:v>2.7469999999999999</c:v>
                </c:pt>
                <c:pt idx="509">
                  <c:v>2.794</c:v>
                </c:pt>
                <c:pt idx="510">
                  <c:v>2.798</c:v>
                </c:pt>
                <c:pt idx="511">
                  <c:v>2.8</c:v>
                </c:pt>
                <c:pt idx="512">
                  <c:v>2.7930000000000001</c:v>
                </c:pt>
                <c:pt idx="513">
                  <c:v>2.7829999999999999</c:v>
                </c:pt>
                <c:pt idx="514">
                  <c:v>2.8039999999999998</c:v>
                </c:pt>
                <c:pt idx="515">
                  <c:v>2.8370000000000002</c:v>
                </c:pt>
                <c:pt idx="516">
                  <c:v>2.843</c:v>
                </c:pt>
                <c:pt idx="517">
                  <c:v>2.8180000000000001</c:v>
                </c:pt>
                <c:pt idx="518">
                  <c:v>2.806</c:v>
                </c:pt>
                <c:pt idx="519">
                  <c:v>2.79</c:v>
                </c:pt>
                <c:pt idx="520">
                  <c:v>2.7909999999999999</c:v>
                </c:pt>
                <c:pt idx="521">
                  <c:v>2.8180000000000001</c:v>
                </c:pt>
                <c:pt idx="522">
                  <c:v>2.8340000000000001</c:v>
                </c:pt>
                <c:pt idx="523">
                  <c:v>2.8439999999999999</c:v>
                </c:pt>
                <c:pt idx="524">
                  <c:v>2.8319999999999999</c:v>
                </c:pt>
                <c:pt idx="525">
                  <c:v>2.84</c:v>
                </c:pt>
                <c:pt idx="526">
                  <c:v>2.84</c:v>
                </c:pt>
                <c:pt idx="527">
                  <c:v>2.863</c:v>
                </c:pt>
                <c:pt idx="528">
                  <c:v>2.8610000000000002</c:v>
                </c:pt>
                <c:pt idx="529">
                  <c:v>2.8260000000000001</c:v>
                </c:pt>
                <c:pt idx="530">
                  <c:v>2.78</c:v>
                </c:pt>
                <c:pt idx="531">
                  <c:v>2.8239999999999998</c:v>
                </c:pt>
                <c:pt idx="532">
                  <c:v>2.81</c:v>
                </c:pt>
                <c:pt idx="533">
                  <c:v>2.8130000000000002</c:v>
                </c:pt>
                <c:pt idx="534">
                  <c:v>2.8029999999999999</c:v>
                </c:pt>
                <c:pt idx="535">
                  <c:v>2.819</c:v>
                </c:pt>
                <c:pt idx="536">
                  <c:v>2.84</c:v>
                </c:pt>
                <c:pt idx="537">
                  <c:v>2.8439999999999999</c:v>
                </c:pt>
                <c:pt idx="538">
                  <c:v>2.8149999999999999</c:v>
                </c:pt>
                <c:pt idx="539">
                  <c:v>2.8109999999999999</c:v>
                </c:pt>
                <c:pt idx="540">
                  <c:v>2.8109999999999999</c:v>
                </c:pt>
                <c:pt idx="541">
                  <c:v>2.8079999999999998</c:v>
                </c:pt>
                <c:pt idx="542">
                  <c:v>2.802</c:v>
                </c:pt>
                <c:pt idx="543">
                  <c:v>2.8170000000000002</c:v>
                </c:pt>
                <c:pt idx="544">
                  <c:v>2.8109999999999999</c:v>
                </c:pt>
                <c:pt idx="545">
                  <c:v>2.7879999999999998</c:v>
                </c:pt>
                <c:pt idx="546">
                  <c:v>2.786</c:v>
                </c:pt>
                <c:pt idx="547">
                  <c:v>2.79</c:v>
                </c:pt>
                <c:pt idx="548">
                  <c:v>2.8109999999999999</c:v>
                </c:pt>
                <c:pt idx="549">
                  <c:v>2.8140000000000001</c:v>
                </c:pt>
                <c:pt idx="550">
                  <c:v>2.8039999999999998</c:v>
                </c:pt>
                <c:pt idx="551">
                  <c:v>2.806</c:v>
                </c:pt>
                <c:pt idx="552">
                  <c:v>2.8119999999999998</c:v>
                </c:pt>
                <c:pt idx="553">
                  <c:v>2.851</c:v>
                </c:pt>
                <c:pt idx="554">
                  <c:v>2.8519999999999999</c:v>
                </c:pt>
                <c:pt idx="555">
                  <c:v>2.8620000000000001</c:v>
                </c:pt>
                <c:pt idx="556">
                  <c:v>2.8530000000000002</c:v>
                </c:pt>
                <c:pt idx="557">
                  <c:v>2.8780000000000001</c:v>
                </c:pt>
                <c:pt idx="558">
                  <c:v>2.819</c:v>
                </c:pt>
                <c:pt idx="559">
                  <c:v>2.8330000000000002</c:v>
                </c:pt>
                <c:pt idx="560">
                  <c:v>2.843</c:v>
                </c:pt>
                <c:pt idx="561">
                  <c:v>2.85</c:v>
                </c:pt>
                <c:pt idx="562">
                  <c:v>2.8410000000000002</c:v>
                </c:pt>
                <c:pt idx="563">
                  <c:v>2.8319999999999999</c:v>
                </c:pt>
                <c:pt idx="564">
                  <c:v>2.8340000000000001</c:v>
                </c:pt>
                <c:pt idx="565">
                  <c:v>2.823</c:v>
                </c:pt>
                <c:pt idx="566">
                  <c:v>2.8109999999999999</c:v>
                </c:pt>
                <c:pt idx="567">
                  <c:v>2.8279999999999998</c:v>
                </c:pt>
                <c:pt idx="568">
                  <c:v>2.8149999999999999</c:v>
                </c:pt>
                <c:pt idx="569">
                  <c:v>2.8180000000000001</c:v>
                </c:pt>
                <c:pt idx="570">
                  <c:v>2.8279999999999998</c:v>
                </c:pt>
                <c:pt idx="571">
                  <c:v>2.8220000000000001</c:v>
                </c:pt>
                <c:pt idx="572">
                  <c:v>2.8079999999999998</c:v>
                </c:pt>
                <c:pt idx="573">
                  <c:v>2.8109999999999999</c:v>
                </c:pt>
                <c:pt idx="574">
                  <c:v>2.8220000000000001</c:v>
                </c:pt>
                <c:pt idx="575">
                  <c:v>2.8050000000000002</c:v>
                </c:pt>
                <c:pt idx="576">
                  <c:v>2.8010000000000002</c:v>
                </c:pt>
                <c:pt idx="577">
                  <c:v>2.782</c:v>
                </c:pt>
                <c:pt idx="578">
                  <c:v>2.7469999999999999</c:v>
                </c:pt>
                <c:pt idx="579">
                  <c:v>2.75</c:v>
                </c:pt>
                <c:pt idx="580">
                  <c:v>2.76</c:v>
                </c:pt>
                <c:pt idx="581">
                  <c:v>2.8029999999999999</c:v>
                </c:pt>
                <c:pt idx="582">
                  <c:v>2.8</c:v>
                </c:pt>
                <c:pt idx="583">
                  <c:v>2.8079999999999998</c:v>
                </c:pt>
                <c:pt idx="584">
                  <c:v>2.8220000000000001</c:v>
                </c:pt>
                <c:pt idx="585">
                  <c:v>2.8119999999999998</c:v>
                </c:pt>
                <c:pt idx="586">
                  <c:v>2.8140000000000001</c:v>
                </c:pt>
                <c:pt idx="587">
                  <c:v>2.8069999999999999</c:v>
                </c:pt>
                <c:pt idx="588">
                  <c:v>2.81</c:v>
                </c:pt>
                <c:pt idx="589">
                  <c:v>2.8119999999999998</c:v>
                </c:pt>
                <c:pt idx="590">
                  <c:v>2.8180000000000001</c:v>
                </c:pt>
                <c:pt idx="591">
                  <c:v>2.8279999999999998</c:v>
                </c:pt>
                <c:pt idx="592">
                  <c:v>2.8210000000000002</c:v>
                </c:pt>
                <c:pt idx="593">
                  <c:v>2.8159999999999998</c:v>
                </c:pt>
                <c:pt idx="594">
                  <c:v>2.794</c:v>
                </c:pt>
                <c:pt idx="595">
                  <c:v>2.7909999999999999</c:v>
                </c:pt>
                <c:pt idx="596">
                  <c:v>2.78</c:v>
                </c:pt>
                <c:pt idx="597">
                  <c:v>2.7839999999999998</c:v>
                </c:pt>
                <c:pt idx="598">
                  <c:v>2.8010000000000002</c:v>
                </c:pt>
                <c:pt idx="599">
                  <c:v>2.8380000000000001</c:v>
                </c:pt>
                <c:pt idx="600">
                  <c:v>2.847</c:v>
                </c:pt>
                <c:pt idx="601">
                  <c:v>2.8380000000000001</c:v>
                </c:pt>
                <c:pt idx="602">
                  <c:v>2.8239999999999998</c:v>
                </c:pt>
                <c:pt idx="603">
                  <c:v>2.827</c:v>
                </c:pt>
                <c:pt idx="604">
                  <c:v>2.8559999999999999</c:v>
                </c:pt>
                <c:pt idx="605">
                  <c:v>2.851</c:v>
                </c:pt>
                <c:pt idx="606">
                  <c:v>2.839</c:v>
                </c:pt>
                <c:pt idx="607">
                  <c:v>2.8420000000000001</c:v>
                </c:pt>
                <c:pt idx="608">
                  <c:v>2.843</c:v>
                </c:pt>
                <c:pt idx="609">
                  <c:v>2.8239999999999998</c:v>
                </c:pt>
                <c:pt idx="610">
                  <c:v>2.8170000000000002</c:v>
                </c:pt>
                <c:pt idx="611">
                  <c:v>2.8130000000000002</c:v>
                </c:pt>
                <c:pt idx="612">
                  <c:v>2.7970000000000002</c:v>
                </c:pt>
                <c:pt idx="613">
                  <c:v>2.7919999999999998</c:v>
                </c:pt>
                <c:pt idx="614">
                  <c:v>2.7890000000000001</c:v>
                </c:pt>
                <c:pt idx="615">
                  <c:v>2.7959999999999998</c:v>
                </c:pt>
                <c:pt idx="616">
                  <c:v>2.78</c:v>
                </c:pt>
                <c:pt idx="617">
                  <c:v>2.77</c:v>
                </c:pt>
                <c:pt idx="618">
                  <c:v>2.7850000000000001</c:v>
                </c:pt>
                <c:pt idx="619">
                  <c:v>2.7850000000000001</c:v>
                </c:pt>
                <c:pt idx="620">
                  <c:v>2.7749999999999999</c:v>
                </c:pt>
                <c:pt idx="621">
                  <c:v>2.7709999999999999</c:v>
                </c:pt>
                <c:pt idx="622">
                  <c:v>2.7829999999999999</c:v>
                </c:pt>
                <c:pt idx="623">
                  <c:v>2.7589999999999999</c:v>
                </c:pt>
                <c:pt idx="624">
                  <c:v>2.7360000000000002</c:v>
                </c:pt>
                <c:pt idx="625">
                  <c:v>2.7330000000000001</c:v>
                </c:pt>
                <c:pt idx="626">
                  <c:v>2.7280000000000002</c:v>
                </c:pt>
                <c:pt idx="627">
                  <c:v>2.722</c:v>
                </c:pt>
                <c:pt idx="628">
                  <c:v>2.738</c:v>
                </c:pt>
                <c:pt idx="629">
                  <c:v>2.7429999999999999</c:v>
                </c:pt>
                <c:pt idx="630">
                  <c:v>2.7480000000000002</c:v>
                </c:pt>
                <c:pt idx="631">
                  <c:v>2.7410000000000001</c:v>
                </c:pt>
                <c:pt idx="632">
                  <c:v>2.7370000000000001</c:v>
                </c:pt>
                <c:pt idx="633">
                  <c:v>2.7389999999999999</c:v>
                </c:pt>
                <c:pt idx="634">
                  <c:v>2.6720000000000002</c:v>
                </c:pt>
                <c:pt idx="635">
                  <c:v>2.637</c:v>
                </c:pt>
                <c:pt idx="636">
                  <c:v>2.6429999999999998</c:v>
                </c:pt>
                <c:pt idx="637">
                  <c:v>2.6240000000000001</c:v>
                </c:pt>
                <c:pt idx="638">
                  <c:v>2.6230000000000002</c:v>
                </c:pt>
                <c:pt idx="639">
                  <c:v>2.63</c:v>
                </c:pt>
                <c:pt idx="640">
                  <c:v>2.6389999999999998</c:v>
                </c:pt>
                <c:pt idx="641">
                  <c:v>2.6389999999999998</c:v>
                </c:pt>
                <c:pt idx="642">
                  <c:v>2.66</c:v>
                </c:pt>
                <c:pt idx="643">
                  <c:v>2.669</c:v>
                </c:pt>
                <c:pt idx="644">
                  <c:v>2.657</c:v>
                </c:pt>
                <c:pt idx="645">
                  <c:v>2.6389999999999998</c:v>
                </c:pt>
                <c:pt idx="646">
                  <c:v>2.649</c:v>
                </c:pt>
                <c:pt idx="647">
                  <c:v>2.633</c:v>
                </c:pt>
                <c:pt idx="648">
                  <c:v>2.6360000000000001</c:v>
                </c:pt>
                <c:pt idx="649">
                  <c:v>2.6339999999999999</c:v>
                </c:pt>
                <c:pt idx="650">
                  <c:v>2.6269999999999998</c:v>
                </c:pt>
                <c:pt idx="651">
                  <c:v>2.6309999999999998</c:v>
                </c:pt>
                <c:pt idx="652">
                  <c:v>2.6379999999999999</c:v>
                </c:pt>
                <c:pt idx="653">
                  <c:v>2.6520000000000001</c:v>
                </c:pt>
                <c:pt idx="654">
                  <c:v>2.653</c:v>
                </c:pt>
                <c:pt idx="655">
                  <c:v>2.66</c:v>
                </c:pt>
                <c:pt idx="656">
                  <c:v>2.6659999999999999</c:v>
                </c:pt>
                <c:pt idx="657">
                  <c:v>2.6850000000000001</c:v>
                </c:pt>
                <c:pt idx="658">
                  <c:v>2.677</c:v>
                </c:pt>
                <c:pt idx="659">
                  <c:v>2.665</c:v>
                </c:pt>
                <c:pt idx="660">
                  <c:v>2.6680000000000001</c:v>
                </c:pt>
                <c:pt idx="661">
                  <c:v>2.6779999999999999</c:v>
                </c:pt>
                <c:pt idx="662">
                  <c:v>2.6930000000000001</c:v>
                </c:pt>
                <c:pt idx="663">
                  <c:v>2.7229999999999999</c:v>
                </c:pt>
                <c:pt idx="664">
                  <c:v>2.7149999999999999</c:v>
                </c:pt>
                <c:pt idx="665">
                  <c:v>2.746</c:v>
                </c:pt>
                <c:pt idx="666">
                  <c:v>2.7570000000000001</c:v>
                </c:pt>
                <c:pt idx="667">
                  <c:v>2.782</c:v>
                </c:pt>
                <c:pt idx="668">
                  <c:v>2.75</c:v>
                </c:pt>
                <c:pt idx="669">
                  <c:v>2.7530000000000001</c:v>
                </c:pt>
                <c:pt idx="670">
                  <c:v>2.7480000000000002</c:v>
                </c:pt>
                <c:pt idx="671">
                  <c:v>2.734</c:v>
                </c:pt>
                <c:pt idx="672">
                  <c:v>2.714</c:v>
                </c:pt>
                <c:pt idx="673">
                  <c:v>2.71</c:v>
                </c:pt>
                <c:pt idx="674">
                  <c:v>2.706</c:v>
                </c:pt>
                <c:pt idx="675">
                  <c:v>2.7109999999999999</c:v>
                </c:pt>
                <c:pt idx="676">
                  <c:v>2.7360000000000002</c:v>
                </c:pt>
                <c:pt idx="677">
                  <c:v>2.7290000000000001</c:v>
                </c:pt>
                <c:pt idx="678">
                  <c:v>2.7250000000000001</c:v>
                </c:pt>
                <c:pt idx="679">
                  <c:v>2.7330000000000001</c:v>
                </c:pt>
                <c:pt idx="680">
                  <c:v>2.7269999999999999</c:v>
                </c:pt>
                <c:pt idx="681">
                  <c:v>2.7010000000000001</c:v>
                </c:pt>
                <c:pt idx="682">
                  <c:v>2.6829999999999998</c:v>
                </c:pt>
                <c:pt idx="683">
                  <c:v>2.65</c:v>
                </c:pt>
                <c:pt idx="684">
                  <c:v>2.67</c:v>
                </c:pt>
                <c:pt idx="685">
                  <c:v>2.6829999999999998</c:v>
                </c:pt>
                <c:pt idx="686">
                  <c:v>2.6760000000000002</c:v>
                </c:pt>
                <c:pt idx="687">
                  <c:v>2.7080000000000002</c:v>
                </c:pt>
                <c:pt idx="688">
                  <c:v>2.6989999999999998</c:v>
                </c:pt>
                <c:pt idx="689">
                  <c:v>2.702</c:v>
                </c:pt>
                <c:pt idx="690">
                  <c:v>2.7010000000000001</c:v>
                </c:pt>
                <c:pt idx="691">
                  <c:v>2.71</c:v>
                </c:pt>
                <c:pt idx="692">
                  <c:v>2.7429999999999999</c:v>
                </c:pt>
                <c:pt idx="693">
                  <c:v>2.84</c:v>
                </c:pt>
                <c:pt idx="694">
                  <c:v>2.8260000000000001</c:v>
                </c:pt>
                <c:pt idx="695">
                  <c:v>2.8479999999999999</c:v>
                </c:pt>
                <c:pt idx="696">
                  <c:v>2.8220000000000001</c:v>
                </c:pt>
                <c:pt idx="697">
                  <c:v>2.8330000000000002</c:v>
                </c:pt>
                <c:pt idx="698">
                  <c:v>2.8290000000000002</c:v>
                </c:pt>
                <c:pt idx="699">
                  <c:v>2.8450000000000002</c:v>
                </c:pt>
                <c:pt idx="700">
                  <c:v>2.8159999999999998</c:v>
                </c:pt>
                <c:pt idx="701">
                  <c:v>2.8069999999999999</c:v>
                </c:pt>
                <c:pt idx="702">
                  <c:v>2.8410000000000002</c:v>
                </c:pt>
                <c:pt idx="703">
                  <c:v>2.867</c:v>
                </c:pt>
                <c:pt idx="704">
                  <c:v>2.911</c:v>
                </c:pt>
                <c:pt idx="705">
                  <c:v>2.923</c:v>
                </c:pt>
                <c:pt idx="706">
                  <c:v>2.907</c:v>
                </c:pt>
                <c:pt idx="707">
                  <c:v>2.903</c:v>
                </c:pt>
                <c:pt idx="708">
                  <c:v>2.9220000000000002</c:v>
                </c:pt>
                <c:pt idx="709">
                  <c:v>2.948</c:v>
                </c:pt>
                <c:pt idx="710">
                  <c:v>2.9020000000000001</c:v>
                </c:pt>
                <c:pt idx="711">
                  <c:v>2.9060000000000001</c:v>
                </c:pt>
                <c:pt idx="712">
                  <c:v>2.9249999999999998</c:v>
                </c:pt>
                <c:pt idx="713">
                  <c:v>2.923</c:v>
                </c:pt>
                <c:pt idx="714">
                  <c:v>2.93</c:v>
                </c:pt>
                <c:pt idx="715">
                  <c:v>2.895</c:v>
                </c:pt>
                <c:pt idx="716">
                  <c:v>2.9089999999999998</c:v>
                </c:pt>
                <c:pt idx="717">
                  <c:v>2.911</c:v>
                </c:pt>
                <c:pt idx="718">
                  <c:v>2.8959999999999999</c:v>
                </c:pt>
                <c:pt idx="719">
                  <c:v>2.8980000000000001</c:v>
                </c:pt>
                <c:pt idx="720">
                  <c:v>2.8980000000000001</c:v>
                </c:pt>
                <c:pt idx="721">
                  <c:v>2.88</c:v>
                </c:pt>
                <c:pt idx="722">
                  <c:v>2.8650000000000002</c:v>
                </c:pt>
                <c:pt idx="723">
                  <c:v>2.883</c:v>
                </c:pt>
                <c:pt idx="724">
                  <c:v>2.9049999999999998</c:v>
                </c:pt>
                <c:pt idx="725">
                  <c:v>2.8929999999999998</c:v>
                </c:pt>
                <c:pt idx="726">
                  <c:v>2.8820000000000001</c:v>
                </c:pt>
                <c:pt idx="727">
                  <c:v>2.8839999999999999</c:v>
                </c:pt>
                <c:pt idx="728">
                  <c:v>2.8730000000000002</c:v>
                </c:pt>
                <c:pt idx="729">
                  <c:v>2.863</c:v>
                </c:pt>
                <c:pt idx="730">
                  <c:v>2.87</c:v>
                </c:pt>
                <c:pt idx="731">
                  <c:v>2.8849999999999998</c:v>
                </c:pt>
                <c:pt idx="732">
                  <c:v>2.903</c:v>
                </c:pt>
                <c:pt idx="733">
                  <c:v>2.92</c:v>
                </c:pt>
                <c:pt idx="734">
                  <c:v>2.9169999999999998</c:v>
                </c:pt>
                <c:pt idx="735">
                  <c:v>2.9169999999999998</c:v>
                </c:pt>
                <c:pt idx="736">
                  <c:v>2.9329999999999998</c:v>
                </c:pt>
                <c:pt idx="737">
                  <c:v>2.9550000000000001</c:v>
                </c:pt>
                <c:pt idx="738">
                  <c:v>2.9449999999999998</c:v>
                </c:pt>
                <c:pt idx="739">
                  <c:v>2.952</c:v>
                </c:pt>
                <c:pt idx="740">
                  <c:v>2.95</c:v>
                </c:pt>
                <c:pt idx="741">
                  <c:v>2.9849999999999999</c:v>
                </c:pt>
                <c:pt idx="742">
                  <c:v>2.94</c:v>
                </c:pt>
                <c:pt idx="743">
                  <c:v>2.9279999999999999</c:v>
                </c:pt>
                <c:pt idx="744">
                  <c:v>2.9350000000000001</c:v>
                </c:pt>
                <c:pt idx="745">
                  <c:v>2.9380000000000002</c:v>
                </c:pt>
                <c:pt idx="746">
                  <c:v>2.9260000000000002</c:v>
                </c:pt>
                <c:pt idx="747">
                  <c:v>2.9089999999999998</c:v>
                </c:pt>
                <c:pt idx="748">
                  <c:v>2.9009999999999998</c:v>
                </c:pt>
                <c:pt idx="749">
                  <c:v>2.9049999999999998</c:v>
                </c:pt>
                <c:pt idx="750">
                  <c:v>2.8969999999999998</c:v>
                </c:pt>
                <c:pt idx="751">
                  <c:v>2.9039999999999999</c:v>
                </c:pt>
                <c:pt idx="752">
                  <c:v>2.9020000000000001</c:v>
                </c:pt>
                <c:pt idx="753">
                  <c:v>2.8929999999999998</c:v>
                </c:pt>
                <c:pt idx="754">
                  <c:v>2.8969999999999998</c:v>
                </c:pt>
                <c:pt idx="755">
                  <c:v>2.9009999999999998</c:v>
                </c:pt>
                <c:pt idx="756">
                  <c:v>2.8919999999999999</c:v>
                </c:pt>
                <c:pt idx="757">
                  <c:v>2.919</c:v>
                </c:pt>
                <c:pt idx="758">
                  <c:v>2.9220000000000002</c:v>
                </c:pt>
                <c:pt idx="759">
                  <c:v>2.9209999999999998</c:v>
                </c:pt>
                <c:pt idx="760">
                  <c:v>2.9249999999999998</c:v>
                </c:pt>
                <c:pt idx="761">
                  <c:v>2.919</c:v>
                </c:pt>
                <c:pt idx="762">
                  <c:v>2.9159999999999999</c:v>
                </c:pt>
                <c:pt idx="763">
                  <c:v>2.9129999999999998</c:v>
                </c:pt>
                <c:pt idx="764">
                  <c:v>2.9129999999999998</c:v>
                </c:pt>
                <c:pt idx="765">
                  <c:v>2.9279999999999999</c:v>
                </c:pt>
                <c:pt idx="766">
                  <c:v>2.919</c:v>
                </c:pt>
                <c:pt idx="767">
                  <c:v>2.8980000000000001</c:v>
                </c:pt>
                <c:pt idx="768">
                  <c:v>2.89</c:v>
                </c:pt>
                <c:pt idx="769">
                  <c:v>2.8959999999999999</c:v>
                </c:pt>
                <c:pt idx="770">
                  <c:v>2.8879999999999999</c:v>
                </c:pt>
                <c:pt idx="771">
                  <c:v>2.88</c:v>
                </c:pt>
                <c:pt idx="772">
                  <c:v>2.883</c:v>
                </c:pt>
                <c:pt idx="773">
                  <c:v>2.8849999999999998</c:v>
                </c:pt>
                <c:pt idx="774">
                  <c:v>2.8780000000000001</c:v>
                </c:pt>
                <c:pt idx="775">
                  <c:v>2.8580000000000001</c:v>
                </c:pt>
                <c:pt idx="776">
                  <c:v>2.867</c:v>
                </c:pt>
                <c:pt idx="777">
                  <c:v>2.863</c:v>
                </c:pt>
                <c:pt idx="778">
                  <c:v>2.8679999999999999</c:v>
                </c:pt>
                <c:pt idx="779">
                  <c:v>2.8639999999999999</c:v>
                </c:pt>
                <c:pt idx="780">
                  <c:v>2.8740000000000001</c:v>
                </c:pt>
                <c:pt idx="781">
                  <c:v>2.879</c:v>
                </c:pt>
                <c:pt idx="782">
                  <c:v>2.86</c:v>
                </c:pt>
                <c:pt idx="783">
                  <c:v>2.8639999999999999</c:v>
                </c:pt>
                <c:pt idx="784">
                  <c:v>2.8650000000000002</c:v>
                </c:pt>
                <c:pt idx="785">
                  <c:v>2.86</c:v>
                </c:pt>
                <c:pt idx="786">
                  <c:v>2.8610000000000002</c:v>
                </c:pt>
                <c:pt idx="787">
                  <c:v>2.87</c:v>
                </c:pt>
                <c:pt idx="788">
                  <c:v>2.8660000000000001</c:v>
                </c:pt>
                <c:pt idx="789">
                  <c:v>2.867</c:v>
                </c:pt>
                <c:pt idx="790">
                  <c:v>2.8559999999999999</c:v>
                </c:pt>
                <c:pt idx="791">
                  <c:v>2.8519999999999999</c:v>
                </c:pt>
                <c:pt idx="792">
                  <c:v>2.83</c:v>
                </c:pt>
                <c:pt idx="793">
                  <c:v>2.82</c:v>
                </c:pt>
                <c:pt idx="794">
                  <c:v>2.835</c:v>
                </c:pt>
                <c:pt idx="795">
                  <c:v>2.8340000000000001</c:v>
                </c:pt>
                <c:pt idx="796">
                  <c:v>2.843</c:v>
                </c:pt>
                <c:pt idx="797">
                  <c:v>2.8380000000000001</c:v>
                </c:pt>
                <c:pt idx="798">
                  <c:v>2.8359999999999999</c:v>
                </c:pt>
                <c:pt idx="799">
                  <c:v>2.8380000000000001</c:v>
                </c:pt>
                <c:pt idx="800">
                  <c:v>2.835</c:v>
                </c:pt>
                <c:pt idx="801">
                  <c:v>2.82</c:v>
                </c:pt>
                <c:pt idx="802">
                  <c:v>2.82</c:v>
                </c:pt>
                <c:pt idx="803">
                  <c:v>2.8109999999999999</c:v>
                </c:pt>
                <c:pt idx="804">
                  <c:v>2.7879999999999998</c:v>
                </c:pt>
                <c:pt idx="805">
                  <c:v>2.7850000000000001</c:v>
                </c:pt>
                <c:pt idx="806">
                  <c:v>2.7709999999999999</c:v>
                </c:pt>
                <c:pt idx="807">
                  <c:v>2.73</c:v>
                </c:pt>
                <c:pt idx="808">
                  <c:v>2.7480000000000002</c:v>
                </c:pt>
                <c:pt idx="809">
                  <c:v>2.7570000000000001</c:v>
                </c:pt>
                <c:pt idx="810">
                  <c:v>2.7250000000000001</c:v>
                </c:pt>
                <c:pt idx="811">
                  <c:v>2.7050000000000001</c:v>
                </c:pt>
                <c:pt idx="812">
                  <c:v>2.714</c:v>
                </c:pt>
                <c:pt idx="813">
                  <c:v>2.7250000000000001</c:v>
                </c:pt>
                <c:pt idx="814">
                  <c:v>2.7170000000000001</c:v>
                </c:pt>
                <c:pt idx="815">
                  <c:v>2.73</c:v>
                </c:pt>
                <c:pt idx="816">
                  <c:v>2.72</c:v>
                </c:pt>
                <c:pt idx="817">
                  <c:v>2.7240000000000002</c:v>
                </c:pt>
                <c:pt idx="818">
                  <c:v>2.7170000000000001</c:v>
                </c:pt>
                <c:pt idx="819">
                  <c:v>2.7029999999999998</c:v>
                </c:pt>
                <c:pt idx="820">
                  <c:v>2.7090000000000001</c:v>
                </c:pt>
                <c:pt idx="821">
                  <c:v>2.7149999999999999</c:v>
                </c:pt>
                <c:pt idx="822">
                  <c:v>2.7240000000000002</c:v>
                </c:pt>
                <c:pt idx="823">
                  <c:v>2.7320000000000002</c:v>
                </c:pt>
                <c:pt idx="824">
                  <c:v>2.726</c:v>
                </c:pt>
                <c:pt idx="825">
                  <c:v>2.714</c:v>
                </c:pt>
                <c:pt idx="826">
                  <c:v>2.7069999999999999</c:v>
                </c:pt>
                <c:pt idx="827">
                  <c:v>2.7229999999999999</c:v>
                </c:pt>
                <c:pt idx="828">
                  <c:v>2.722</c:v>
                </c:pt>
                <c:pt idx="829">
                  <c:v>2.714</c:v>
                </c:pt>
                <c:pt idx="830">
                  <c:v>2.7069999999999999</c:v>
                </c:pt>
                <c:pt idx="831">
                  <c:v>2.71</c:v>
                </c:pt>
                <c:pt idx="832">
                  <c:v>2.694</c:v>
                </c:pt>
                <c:pt idx="833">
                  <c:v>2.69</c:v>
                </c:pt>
                <c:pt idx="834">
                  <c:v>2.6579999999999999</c:v>
                </c:pt>
                <c:pt idx="835">
                  <c:v>2.653</c:v>
                </c:pt>
                <c:pt idx="836">
                  <c:v>2.6829999999999998</c:v>
                </c:pt>
                <c:pt idx="837">
                  <c:v>2.6989999999999998</c:v>
                </c:pt>
                <c:pt idx="838">
                  <c:v>2.718</c:v>
                </c:pt>
                <c:pt idx="839">
                  <c:v>2.7160000000000002</c:v>
                </c:pt>
                <c:pt idx="840">
                  <c:v>2.71</c:v>
                </c:pt>
                <c:pt idx="841">
                  <c:v>2.6970000000000001</c:v>
                </c:pt>
                <c:pt idx="842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299-4B30-A765-60EC109EA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4189792"/>
        <c:axId val="-134184352"/>
      </c:lineChart>
      <c:dateAx>
        <c:axId val="-134189792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134184352"/>
        <c:crosses val="autoZero"/>
        <c:auto val="1"/>
        <c:lblOffset val="100"/>
        <c:baseTimeUnit val="days"/>
        <c:majorUnit val="12"/>
        <c:majorTimeUnit val="months"/>
      </c:dateAx>
      <c:valAx>
        <c:axId val="-134184352"/>
        <c:scaling>
          <c:orientation val="minMax"/>
          <c:max val="3.5"/>
          <c:min val="2.5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13418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lang="zh-TW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美債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利率月線圖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</a:p>
        </c:rich>
      </c:tx>
      <c:layout>
        <c:manualLayout>
          <c:xMode val="edge"/>
          <c:yMode val="edge"/>
          <c:x val="0.344339591796925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TW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ea typeface="新細明體" panose="02020500000000000000" pitchFamily="18" charset="-120"/>
              <a:cs typeface="+mn-ea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1.1630934173654E-2"/>
          <c:y val="8.1052710940481207E-2"/>
          <c:w val="0.96735249587598604"/>
          <c:h val="0.78348390380455502"/>
        </c:manualLayout>
      </c:layout>
      <c:stockChart>
        <c:ser>
          <c:idx val="0"/>
          <c:order val="0"/>
          <c:tx>
            <c:strRef>
              <c:f>[活頁簿2.xlsx]工作表3!$D$2:$D$3</c:f>
              <c:strCache>
                <c:ptCount val="1"/>
                <c:pt idx="0">
                  <c:v>美國10Y利率 開盤價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[活頁簿2.xlsx]工作表3!$D$4:$D$201</c:f>
              <c:numCache>
                <c:formatCode>General</c:formatCode>
                <c:ptCount val="198"/>
                <c:pt idx="0">
                  <c:v>4.694</c:v>
                </c:pt>
                <c:pt idx="1">
                  <c:v>4.8140000000000001</c:v>
                </c:pt>
                <c:pt idx="2">
                  <c:v>4.5679999999999996</c:v>
                </c:pt>
                <c:pt idx="3">
                  <c:v>4.6459999999999999</c:v>
                </c:pt>
                <c:pt idx="4">
                  <c:v>4.6260000000000003</c:v>
                </c:pt>
                <c:pt idx="5">
                  <c:v>4.9020000000000001</c:v>
                </c:pt>
                <c:pt idx="6">
                  <c:v>5.0369999999999999</c:v>
                </c:pt>
                <c:pt idx="7">
                  <c:v>4.7350000000000003</c:v>
                </c:pt>
                <c:pt idx="8">
                  <c:v>4.5289999999999999</c:v>
                </c:pt>
                <c:pt idx="9">
                  <c:v>4.5869999999999997</c:v>
                </c:pt>
                <c:pt idx="10">
                  <c:v>4.4729999999999999</c:v>
                </c:pt>
                <c:pt idx="11">
                  <c:v>3.9489999999999998</c:v>
                </c:pt>
                <c:pt idx="12">
                  <c:v>4.0330000000000004</c:v>
                </c:pt>
                <c:pt idx="13">
                  <c:v>3.6110000000000002</c:v>
                </c:pt>
                <c:pt idx="14">
                  <c:v>3.524</c:v>
                </c:pt>
                <c:pt idx="15">
                  <c:v>3.4279999999999999</c:v>
                </c:pt>
                <c:pt idx="16">
                  <c:v>3.74</c:v>
                </c:pt>
                <c:pt idx="17">
                  <c:v>4.0579999999999998</c:v>
                </c:pt>
                <c:pt idx="18">
                  <c:v>3.9670000000000001</c:v>
                </c:pt>
                <c:pt idx="19">
                  <c:v>3.9580000000000002</c:v>
                </c:pt>
                <c:pt idx="20">
                  <c:v>3.827</c:v>
                </c:pt>
                <c:pt idx="21">
                  <c:v>3.7480000000000002</c:v>
                </c:pt>
                <c:pt idx="22">
                  <c:v>3.9590000000000001</c:v>
                </c:pt>
                <c:pt idx="23">
                  <c:v>2.96</c:v>
                </c:pt>
                <c:pt idx="24">
                  <c:v>2.25</c:v>
                </c:pt>
                <c:pt idx="25">
                  <c:v>2.851</c:v>
                </c:pt>
                <c:pt idx="26">
                  <c:v>3.02</c:v>
                </c:pt>
                <c:pt idx="27">
                  <c:v>2.6680000000000001</c:v>
                </c:pt>
                <c:pt idx="28">
                  <c:v>3.1150000000000002</c:v>
                </c:pt>
                <c:pt idx="29">
                  <c:v>3.492</c:v>
                </c:pt>
                <c:pt idx="30">
                  <c:v>3.5270000000000001</c:v>
                </c:pt>
                <c:pt idx="31">
                  <c:v>3.512</c:v>
                </c:pt>
                <c:pt idx="32">
                  <c:v>3.403</c:v>
                </c:pt>
                <c:pt idx="33">
                  <c:v>3.3180000000000001</c:v>
                </c:pt>
                <c:pt idx="34">
                  <c:v>3.3959999999999999</c:v>
                </c:pt>
                <c:pt idx="35">
                  <c:v>3.2069999999999999</c:v>
                </c:pt>
                <c:pt idx="36">
                  <c:v>3.8580000000000001</c:v>
                </c:pt>
                <c:pt idx="37">
                  <c:v>3.6059999999999999</c:v>
                </c:pt>
                <c:pt idx="38">
                  <c:v>3.625</c:v>
                </c:pt>
                <c:pt idx="39">
                  <c:v>3.839</c:v>
                </c:pt>
                <c:pt idx="40">
                  <c:v>3.6629999999999998</c:v>
                </c:pt>
                <c:pt idx="41">
                  <c:v>3.3</c:v>
                </c:pt>
                <c:pt idx="42">
                  <c:v>2.9420000000000002</c:v>
                </c:pt>
                <c:pt idx="43">
                  <c:v>2.9249999999999998</c:v>
                </c:pt>
                <c:pt idx="44">
                  <c:v>2.4820000000000002</c:v>
                </c:pt>
                <c:pt idx="45">
                  <c:v>2.5150000000000001</c:v>
                </c:pt>
                <c:pt idx="46">
                  <c:v>2.621</c:v>
                </c:pt>
                <c:pt idx="47">
                  <c:v>2.8090000000000002</c:v>
                </c:pt>
                <c:pt idx="48">
                  <c:v>3.3050000000000002</c:v>
                </c:pt>
                <c:pt idx="49">
                  <c:v>3.3719999999999999</c:v>
                </c:pt>
                <c:pt idx="50">
                  <c:v>3.44</c:v>
                </c:pt>
                <c:pt idx="51">
                  <c:v>3.476</c:v>
                </c:pt>
                <c:pt idx="52">
                  <c:v>3.2970000000000002</c:v>
                </c:pt>
                <c:pt idx="53">
                  <c:v>3.07</c:v>
                </c:pt>
                <c:pt idx="54">
                  <c:v>3.1619999999999999</c:v>
                </c:pt>
                <c:pt idx="55">
                  <c:v>2.82</c:v>
                </c:pt>
                <c:pt idx="56">
                  <c:v>2.222</c:v>
                </c:pt>
                <c:pt idx="57">
                  <c:v>1.919</c:v>
                </c:pt>
                <c:pt idx="58">
                  <c:v>2.1349999999999998</c:v>
                </c:pt>
                <c:pt idx="59">
                  <c:v>2.0790000000000002</c:v>
                </c:pt>
                <c:pt idx="60">
                  <c:v>1.8759999999999999</c:v>
                </c:pt>
                <c:pt idx="61">
                  <c:v>1.7969999999999999</c:v>
                </c:pt>
                <c:pt idx="62">
                  <c:v>1.9830000000000001</c:v>
                </c:pt>
                <c:pt idx="63">
                  <c:v>2.2370000000000001</c:v>
                </c:pt>
                <c:pt idx="64">
                  <c:v>1.919</c:v>
                </c:pt>
                <c:pt idx="65">
                  <c:v>1.57</c:v>
                </c:pt>
                <c:pt idx="66">
                  <c:v>1.6519999999999999</c:v>
                </c:pt>
                <c:pt idx="67">
                  <c:v>1.468</c:v>
                </c:pt>
                <c:pt idx="68">
                  <c:v>1.552</c:v>
                </c:pt>
                <c:pt idx="69">
                  <c:v>1.623</c:v>
                </c:pt>
                <c:pt idx="70">
                  <c:v>1.702</c:v>
                </c:pt>
                <c:pt idx="71">
                  <c:v>1.6180000000000001</c:v>
                </c:pt>
                <c:pt idx="72">
                  <c:v>1.7569999999999999</c:v>
                </c:pt>
                <c:pt idx="73">
                  <c:v>1.99</c:v>
                </c:pt>
                <c:pt idx="74">
                  <c:v>1.877</c:v>
                </c:pt>
                <c:pt idx="75">
                  <c:v>1.875</c:v>
                </c:pt>
                <c:pt idx="76">
                  <c:v>1.6679999999999999</c:v>
                </c:pt>
                <c:pt idx="77">
                  <c:v>2.157</c:v>
                </c:pt>
                <c:pt idx="78">
                  <c:v>2.4950000000000001</c:v>
                </c:pt>
                <c:pt idx="79">
                  <c:v>2.5840000000000001</c:v>
                </c:pt>
                <c:pt idx="80">
                  <c:v>2.8370000000000002</c:v>
                </c:pt>
                <c:pt idx="81">
                  <c:v>2.6139999999999999</c:v>
                </c:pt>
                <c:pt idx="82">
                  <c:v>2.56</c:v>
                </c:pt>
                <c:pt idx="83">
                  <c:v>2.7530000000000001</c:v>
                </c:pt>
                <c:pt idx="84">
                  <c:v>3.0379999999999998</c:v>
                </c:pt>
                <c:pt idx="85">
                  <c:v>2.6659999999999999</c:v>
                </c:pt>
                <c:pt idx="86">
                  <c:v>2.61</c:v>
                </c:pt>
                <c:pt idx="87">
                  <c:v>2.726</c:v>
                </c:pt>
                <c:pt idx="88">
                  <c:v>2.6589999999999998</c:v>
                </c:pt>
                <c:pt idx="89">
                  <c:v>2.484</c:v>
                </c:pt>
                <c:pt idx="90">
                  <c:v>2.5299999999999998</c:v>
                </c:pt>
                <c:pt idx="91">
                  <c:v>2.5619999999999998</c:v>
                </c:pt>
                <c:pt idx="92">
                  <c:v>2.3570000000000002</c:v>
                </c:pt>
                <c:pt idx="93">
                  <c:v>2.5</c:v>
                </c:pt>
                <c:pt idx="94">
                  <c:v>2.3090000000000002</c:v>
                </c:pt>
                <c:pt idx="95">
                  <c:v>2.1779999999999999</c:v>
                </c:pt>
                <c:pt idx="96">
                  <c:v>2.2000000000000002</c:v>
                </c:pt>
                <c:pt idx="97">
                  <c:v>1.653</c:v>
                </c:pt>
                <c:pt idx="98">
                  <c:v>2.0049999999999999</c:v>
                </c:pt>
                <c:pt idx="99">
                  <c:v>1.93</c:v>
                </c:pt>
                <c:pt idx="100">
                  <c:v>2.0489999999999999</c:v>
                </c:pt>
                <c:pt idx="101">
                  <c:v>2.1280000000000001</c:v>
                </c:pt>
                <c:pt idx="102">
                  <c:v>2.3730000000000002</c:v>
                </c:pt>
                <c:pt idx="103">
                  <c:v>2.2000000000000002</c:v>
                </c:pt>
                <c:pt idx="104">
                  <c:v>2.214</c:v>
                </c:pt>
                <c:pt idx="105">
                  <c:v>2.0419999999999998</c:v>
                </c:pt>
                <c:pt idx="106">
                  <c:v>2.137</c:v>
                </c:pt>
                <c:pt idx="107">
                  <c:v>2.2170000000000001</c:v>
                </c:pt>
                <c:pt idx="108">
                  <c:v>2.2930000000000001</c:v>
                </c:pt>
                <c:pt idx="109">
                  <c:v>1.9330000000000001</c:v>
                </c:pt>
                <c:pt idx="110">
                  <c:v>1.7370000000000001</c:v>
                </c:pt>
                <c:pt idx="111">
                  <c:v>1.784</c:v>
                </c:pt>
                <c:pt idx="112">
                  <c:v>1.83</c:v>
                </c:pt>
                <c:pt idx="113">
                  <c:v>1.8440000000000001</c:v>
                </c:pt>
                <c:pt idx="114">
                  <c:v>1.4710000000000001</c:v>
                </c:pt>
                <c:pt idx="115">
                  <c:v>1.4630000000000001</c:v>
                </c:pt>
                <c:pt idx="116">
                  <c:v>1.58</c:v>
                </c:pt>
                <c:pt idx="117">
                  <c:v>1.6</c:v>
                </c:pt>
                <c:pt idx="118">
                  <c:v>1.8380000000000001</c:v>
                </c:pt>
                <c:pt idx="119">
                  <c:v>2.3969999999999998</c:v>
                </c:pt>
                <c:pt idx="120">
                  <c:v>2.4390000000000001</c:v>
                </c:pt>
                <c:pt idx="121">
                  <c:v>2.4609999999999999</c:v>
                </c:pt>
                <c:pt idx="122">
                  <c:v>2.415</c:v>
                </c:pt>
                <c:pt idx="123">
                  <c:v>2.3959999999999999</c:v>
                </c:pt>
                <c:pt idx="124">
                  <c:v>2.282</c:v>
                </c:pt>
                <c:pt idx="125">
                  <c:v>2.2130000000000001</c:v>
                </c:pt>
                <c:pt idx="126">
                  <c:v>2.3140000000000001</c:v>
                </c:pt>
                <c:pt idx="127">
                  <c:v>2.3029999999999999</c:v>
                </c:pt>
                <c:pt idx="128">
                  <c:v>2.1269999999999998</c:v>
                </c:pt>
                <c:pt idx="129">
                  <c:v>2.3439999999999999</c:v>
                </c:pt>
                <c:pt idx="130">
                  <c:v>2.379</c:v>
                </c:pt>
                <c:pt idx="131">
                  <c:v>2.411</c:v>
                </c:pt>
                <c:pt idx="132">
                  <c:v>2.4289000000000001</c:v>
                </c:pt>
                <c:pt idx="133">
                  <c:v>2.7240000000000002</c:v>
                </c:pt>
                <c:pt idx="134">
                  <c:v>2.8660000000000001</c:v>
                </c:pt>
                <c:pt idx="135">
                  <c:v>2.7589999999999999</c:v>
                </c:pt>
                <c:pt idx="136">
                  <c:v>2.9590000000000001</c:v>
                </c:pt>
                <c:pt idx="137">
                  <c:v>2.8620000000000001</c:v>
                </c:pt>
                <c:pt idx="138">
                  <c:v>2.8580000000000001</c:v>
                </c:pt>
                <c:pt idx="139">
                  <c:v>2.9580000000000002</c:v>
                </c:pt>
                <c:pt idx="140">
                  <c:v>2.86</c:v>
                </c:pt>
                <c:pt idx="141">
                  <c:v>3.0670000000000002</c:v>
                </c:pt>
                <c:pt idx="142">
                  <c:v>3.1549999999999998</c:v>
                </c:pt>
                <c:pt idx="143">
                  <c:v>3.0369999999999999</c:v>
                </c:pt>
                <c:pt idx="144">
                  <c:v>2.6859999999999999</c:v>
                </c:pt>
                <c:pt idx="145">
                  <c:v>2.645</c:v>
                </c:pt>
                <c:pt idx="146">
                  <c:v>2.7189999999999999</c:v>
                </c:pt>
                <c:pt idx="147">
                  <c:v>2.4300000000000002</c:v>
                </c:pt>
                <c:pt idx="148">
                  <c:v>2.5089999999999999</c:v>
                </c:pt>
                <c:pt idx="149">
                  <c:v>2.1259999999999999</c:v>
                </c:pt>
                <c:pt idx="150">
                  <c:v>2.0449999999999999</c:v>
                </c:pt>
                <c:pt idx="151">
                  <c:v>2.0249999999999999</c:v>
                </c:pt>
                <c:pt idx="152">
                  <c:v>1.508</c:v>
                </c:pt>
                <c:pt idx="153">
                  <c:v>1.67</c:v>
                </c:pt>
                <c:pt idx="154">
                  <c:v>1.6890000000000001</c:v>
                </c:pt>
                <c:pt idx="155">
                  <c:v>1.796</c:v>
                </c:pt>
                <c:pt idx="156">
                  <c:v>1.919</c:v>
                </c:pt>
                <c:pt idx="157">
                  <c:v>1.514</c:v>
                </c:pt>
                <c:pt idx="158">
                  <c:v>1.105</c:v>
                </c:pt>
                <c:pt idx="159">
                  <c:v>0.66300000000000003</c:v>
                </c:pt>
                <c:pt idx="160">
                  <c:v>0.63</c:v>
                </c:pt>
                <c:pt idx="161">
                  <c:v>0.64</c:v>
                </c:pt>
                <c:pt idx="162">
                  <c:v>0.65800000000000003</c:v>
                </c:pt>
                <c:pt idx="163">
                  <c:v>0.53500000000000003</c:v>
                </c:pt>
                <c:pt idx="164">
                  <c:v>0.71299999999999997</c:v>
                </c:pt>
                <c:pt idx="165">
                  <c:v>0.68899999999999995</c:v>
                </c:pt>
                <c:pt idx="166">
                  <c:v>0.85499999999999998</c:v>
                </c:pt>
                <c:pt idx="167">
                  <c:v>0.84699999999999998</c:v>
                </c:pt>
                <c:pt idx="168">
                  <c:v>0.93</c:v>
                </c:pt>
                <c:pt idx="169">
                  <c:v>1.071</c:v>
                </c:pt>
                <c:pt idx="170">
                  <c:v>1.395</c:v>
                </c:pt>
                <c:pt idx="171">
                  <c:v>1.7370000000000001</c:v>
                </c:pt>
                <c:pt idx="172">
                  <c:v>1.631</c:v>
                </c:pt>
                <c:pt idx="173">
                  <c:v>1.6080000000000001</c:v>
                </c:pt>
                <c:pt idx="174">
                  <c:v>1.47</c:v>
                </c:pt>
                <c:pt idx="175">
                  <c:v>1.2370000000000001</c:v>
                </c:pt>
                <c:pt idx="176">
                  <c:v>1.3169999999999999</c:v>
                </c:pt>
                <c:pt idx="177">
                  <c:v>1.5009999999999999</c:v>
                </c:pt>
                <c:pt idx="178">
                  <c:v>1.575</c:v>
                </c:pt>
                <c:pt idx="179">
                  <c:v>1.4770000000000001</c:v>
                </c:pt>
                <c:pt idx="180">
                  <c:v>1.5309999999999999</c:v>
                </c:pt>
                <c:pt idx="181">
                  <c:v>1.7869999999999999</c:v>
                </c:pt>
                <c:pt idx="182">
                  <c:v>1.84</c:v>
                </c:pt>
                <c:pt idx="183">
                  <c:v>2.3519999999999999</c:v>
                </c:pt>
                <c:pt idx="184">
                  <c:v>2.9319999999999999</c:v>
                </c:pt>
                <c:pt idx="185">
                  <c:v>2.8639999999999999</c:v>
                </c:pt>
                <c:pt idx="186">
                  <c:v>3.024</c:v>
                </c:pt>
                <c:pt idx="187">
                  <c:v>2.669</c:v>
                </c:pt>
                <c:pt idx="188">
                  <c:v>3.198</c:v>
                </c:pt>
                <c:pt idx="189">
                  <c:v>3.8130000000000002</c:v>
                </c:pt>
                <c:pt idx="190">
                  <c:v>4.0579999999999998</c:v>
                </c:pt>
                <c:pt idx="191">
                  <c:v>3.62</c:v>
                </c:pt>
                <c:pt idx="192">
                  <c:v>3.8479999999999999</c:v>
                </c:pt>
                <c:pt idx="193">
                  <c:v>3.516</c:v>
                </c:pt>
                <c:pt idx="194">
                  <c:v>3.9380000000000002</c:v>
                </c:pt>
                <c:pt idx="195">
                  <c:v>3.524</c:v>
                </c:pt>
                <c:pt idx="196">
                  <c:v>3.45</c:v>
                </c:pt>
                <c:pt idx="197">
                  <c:v>3.6389999999999998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3F-471A-8C37-29B52B77453F}"/>
            </c:ext>
          </c:extLst>
        </c:ser>
        <c:ser>
          <c:idx val="1"/>
          <c:order val="1"/>
          <c:tx>
            <c:strRef>
              <c:f>[活頁簿2.xlsx]工作表3!$E$2:$E$3</c:f>
              <c:strCache>
                <c:ptCount val="1"/>
                <c:pt idx="0">
                  <c:v>美國10Y利率 最高價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[活頁簿2.xlsx]工作表3!$E$4:$E$201</c:f>
              <c:numCache>
                <c:formatCode>General</c:formatCode>
                <c:ptCount val="198"/>
                <c:pt idx="0">
                  <c:v>4.91</c:v>
                </c:pt>
                <c:pt idx="1">
                  <c:v>4.851</c:v>
                </c:pt>
                <c:pt idx="2">
                  <c:v>4.6760000000000002</c:v>
                </c:pt>
                <c:pt idx="3">
                  <c:v>4.7830000000000004</c:v>
                </c:pt>
                <c:pt idx="4">
                  <c:v>4.923</c:v>
                </c:pt>
                <c:pt idx="5">
                  <c:v>5.3330000000000002</c:v>
                </c:pt>
                <c:pt idx="6">
                  <c:v>5.2080000000000002</c:v>
                </c:pt>
                <c:pt idx="7">
                  <c:v>4.8929999999999998</c:v>
                </c:pt>
                <c:pt idx="8">
                  <c:v>4.7119999999999997</c:v>
                </c:pt>
                <c:pt idx="9">
                  <c:v>4.7229999999999999</c:v>
                </c:pt>
                <c:pt idx="10">
                  <c:v>4.508</c:v>
                </c:pt>
                <c:pt idx="11">
                  <c:v>4.2969999999999997</c:v>
                </c:pt>
                <c:pt idx="12">
                  <c:v>4.0999999999999996</c:v>
                </c:pt>
                <c:pt idx="13">
                  <c:v>3.9620000000000002</c:v>
                </c:pt>
                <c:pt idx="14">
                  <c:v>3.7160000000000002</c:v>
                </c:pt>
                <c:pt idx="15">
                  <c:v>3.9180000000000001</c:v>
                </c:pt>
                <c:pt idx="16">
                  <c:v>4.141</c:v>
                </c:pt>
                <c:pt idx="17">
                  <c:v>4.2880000000000003</c:v>
                </c:pt>
                <c:pt idx="18">
                  <c:v>4.1779999999999999</c:v>
                </c:pt>
                <c:pt idx="19">
                  <c:v>4.0940000000000003</c:v>
                </c:pt>
                <c:pt idx="20">
                  <c:v>3.9089999999999998</c:v>
                </c:pt>
                <c:pt idx="21">
                  <c:v>4.1100000000000003</c:v>
                </c:pt>
                <c:pt idx="22">
                  <c:v>3.984</c:v>
                </c:pt>
                <c:pt idx="23">
                  <c:v>2.9620000000000002</c:v>
                </c:pt>
                <c:pt idx="24">
                  <c:v>2.8940000000000001</c:v>
                </c:pt>
                <c:pt idx="25">
                  <c:v>3.0579999999999998</c:v>
                </c:pt>
                <c:pt idx="26">
                  <c:v>3.0449999999999999</c:v>
                </c:pt>
                <c:pt idx="27">
                  <c:v>3.1659999999999999</c:v>
                </c:pt>
                <c:pt idx="28">
                  <c:v>3.754</c:v>
                </c:pt>
                <c:pt idx="29">
                  <c:v>4.008</c:v>
                </c:pt>
                <c:pt idx="30">
                  <c:v>3.766</c:v>
                </c:pt>
                <c:pt idx="31">
                  <c:v>3.8929999999999998</c:v>
                </c:pt>
                <c:pt idx="32">
                  <c:v>3.5339999999999998</c:v>
                </c:pt>
                <c:pt idx="33">
                  <c:v>3.581</c:v>
                </c:pt>
                <c:pt idx="34">
                  <c:v>3.5630000000000002</c:v>
                </c:pt>
                <c:pt idx="35">
                  <c:v>3.9180000000000001</c:v>
                </c:pt>
                <c:pt idx="36">
                  <c:v>3.9039999999999999</c:v>
                </c:pt>
                <c:pt idx="37">
                  <c:v>3.8279999999999998</c:v>
                </c:pt>
                <c:pt idx="38">
                  <c:v>3.9279999999999999</c:v>
                </c:pt>
                <c:pt idx="39">
                  <c:v>4.0129999999999999</c:v>
                </c:pt>
                <c:pt idx="40">
                  <c:v>3.7130000000000001</c:v>
                </c:pt>
                <c:pt idx="41">
                  <c:v>3.427</c:v>
                </c:pt>
                <c:pt idx="42">
                  <c:v>3.1320000000000001</c:v>
                </c:pt>
                <c:pt idx="43">
                  <c:v>2.972</c:v>
                </c:pt>
                <c:pt idx="44">
                  <c:v>2.8490000000000002</c:v>
                </c:pt>
                <c:pt idx="45">
                  <c:v>2.7309999999999999</c:v>
                </c:pt>
                <c:pt idx="46">
                  <c:v>2.9670000000000001</c:v>
                </c:pt>
                <c:pt idx="47">
                  <c:v>3.5680000000000001</c:v>
                </c:pt>
                <c:pt idx="48">
                  <c:v>3.4969999999999999</c:v>
                </c:pt>
                <c:pt idx="49">
                  <c:v>3.77</c:v>
                </c:pt>
                <c:pt idx="50">
                  <c:v>3.5979999999999999</c:v>
                </c:pt>
                <c:pt idx="51">
                  <c:v>3.6190000000000002</c:v>
                </c:pt>
                <c:pt idx="52">
                  <c:v>3.323</c:v>
                </c:pt>
                <c:pt idx="53">
                  <c:v>3.2210000000000001</c:v>
                </c:pt>
                <c:pt idx="54">
                  <c:v>3.2229999999999999</c:v>
                </c:pt>
                <c:pt idx="55">
                  <c:v>2.8580000000000001</c:v>
                </c:pt>
                <c:pt idx="56">
                  <c:v>2.278</c:v>
                </c:pt>
                <c:pt idx="57">
                  <c:v>2.42</c:v>
                </c:pt>
                <c:pt idx="58">
                  <c:v>2.153</c:v>
                </c:pt>
                <c:pt idx="59">
                  <c:v>2.1669999999999998</c:v>
                </c:pt>
                <c:pt idx="60">
                  <c:v>2.0939999999999999</c:v>
                </c:pt>
                <c:pt idx="61">
                  <c:v>2.08</c:v>
                </c:pt>
                <c:pt idx="62">
                  <c:v>2.399</c:v>
                </c:pt>
                <c:pt idx="63">
                  <c:v>2.3079999999999998</c:v>
                </c:pt>
                <c:pt idx="64">
                  <c:v>1.966</c:v>
                </c:pt>
                <c:pt idx="65">
                  <c:v>1.728</c:v>
                </c:pt>
                <c:pt idx="66">
                  <c:v>1.66</c:v>
                </c:pt>
                <c:pt idx="67">
                  <c:v>1.863</c:v>
                </c:pt>
                <c:pt idx="68">
                  <c:v>1.8939999999999999</c:v>
                </c:pt>
                <c:pt idx="69">
                  <c:v>1.8560000000000001</c:v>
                </c:pt>
                <c:pt idx="70">
                  <c:v>1.7809999999999999</c:v>
                </c:pt>
                <c:pt idx="71">
                  <c:v>1.847</c:v>
                </c:pt>
                <c:pt idx="72">
                  <c:v>2.0369999999999999</c:v>
                </c:pt>
                <c:pt idx="73">
                  <c:v>2.0640000000000001</c:v>
                </c:pt>
                <c:pt idx="74">
                  <c:v>2.0870000000000002</c:v>
                </c:pt>
                <c:pt idx="75">
                  <c:v>1.8879999999999999</c:v>
                </c:pt>
                <c:pt idx="76">
                  <c:v>2.2349999999999999</c:v>
                </c:pt>
                <c:pt idx="77">
                  <c:v>2.6669999999999998</c:v>
                </c:pt>
                <c:pt idx="78">
                  <c:v>2.7549999999999999</c:v>
                </c:pt>
                <c:pt idx="79">
                  <c:v>2.9359999999999999</c:v>
                </c:pt>
                <c:pt idx="80">
                  <c:v>3.0070000000000001</c:v>
                </c:pt>
                <c:pt idx="81">
                  <c:v>2.7589999999999999</c:v>
                </c:pt>
                <c:pt idx="82">
                  <c:v>2.839</c:v>
                </c:pt>
                <c:pt idx="83">
                  <c:v>3.036</c:v>
                </c:pt>
                <c:pt idx="84">
                  <c:v>3.0409999999999999</c:v>
                </c:pt>
                <c:pt idx="85">
                  <c:v>2.786</c:v>
                </c:pt>
                <c:pt idx="86">
                  <c:v>2.8210000000000002</c:v>
                </c:pt>
                <c:pt idx="87">
                  <c:v>2.81</c:v>
                </c:pt>
                <c:pt idx="88">
                  <c:v>2.7</c:v>
                </c:pt>
                <c:pt idx="89">
                  <c:v>2.6619999999999999</c:v>
                </c:pt>
                <c:pt idx="90">
                  <c:v>2.6920000000000002</c:v>
                </c:pt>
                <c:pt idx="91">
                  <c:v>2.5910000000000002</c:v>
                </c:pt>
                <c:pt idx="92">
                  <c:v>2.6549999999999998</c:v>
                </c:pt>
                <c:pt idx="93">
                  <c:v>2.508</c:v>
                </c:pt>
                <c:pt idx="94">
                  <c:v>2.407</c:v>
                </c:pt>
                <c:pt idx="95">
                  <c:v>2.347</c:v>
                </c:pt>
                <c:pt idx="96">
                  <c:v>2.2130000000000001</c:v>
                </c:pt>
                <c:pt idx="97">
                  <c:v>2.1640000000000001</c:v>
                </c:pt>
                <c:pt idx="98">
                  <c:v>2.2589999999999999</c:v>
                </c:pt>
                <c:pt idx="99">
                  <c:v>2.11</c:v>
                </c:pt>
                <c:pt idx="100">
                  <c:v>2.3660000000000001</c:v>
                </c:pt>
                <c:pt idx="101">
                  <c:v>2.5</c:v>
                </c:pt>
                <c:pt idx="102">
                  <c:v>2.4700000000000002</c:v>
                </c:pt>
                <c:pt idx="103">
                  <c:v>2.2930000000000001</c:v>
                </c:pt>
                <c:pt idx="104">
                  <c:v>2.3029999999999999</c:v>
                </c:pt>
                <c:pt idx="105">
                  <c:v>2.1829999999999998</c:v>
                </c:pt>
                <c:pt idx="106">
                  <c:v>2.3769999999999998</c:v>
                </c:pt>
                <c:pt idx="107">
                  <c:v>2.3580000000000001</c:v>
                </c:pt>
                <c:pt idx="108">
                  <c:v>2.2930000000000001</c:v>
                </c:pt>
                <c:pt idx="109">
                  <c:v>1.966</c:v>
                </c:pt>
                <c:pt idx="110">
                  <c:v>2.0019999999999998</c:v>
                </c:pt>
                <c:pt idx="111">
                  <c:v>1.9410000000000001</c:v>
                </c:pt>
                <c:pt idx="112">
                  <c:v>1.89</c:v>
                </c:pt>
                <c:pt idx="113">
                  <c:v>1.8560000000000001</c:v>
                </c:pt>
                <c:pt idx="114">
                  <c:v>1.6279999999999999</c:v>
                </c:pt>
                <c:pt idx="115">
                  <c:v>1.635</c:v>
                </c:pt>
                <c:pt idx="116">
                  <c:v>1.752</c:v>
                </c:pt>
                <c:pt idx="117">
                  <c:v>1.879</c:v>
                </c:pt>
                <c:pt idx="118">
                  <c:v>2.4169999999999998</c:v>
                </c:pt>
                <c:pt idx="119">
                  <c:v>2.641</c:v>
                </c:pt>
                <c:pt idx="120">
                  <c:v>2.5550000000000002</c:v>
                </c:pt>
                <c:pt idx="121">
                  <c:v>2.524</c:v>
                </c:pt>
                <c:pt idx="122">
                  <c:v>2.629</c:v>
                </c:pt>
                <c:pt idx="123">
                  <c:v>2.4049999999999998</c:v>
                </c:pt>
                <c:pt idx="124">
                  <c:v>2.423</c:v>
                </c:pt>
                <c:pt idx="125">
                  <c:v>2.3090000000000002</c:v>
                </c:pt>
                <c:pt idx="126">
                  <c:v>2.3980000000000001</c:v>
                </c:pt>
                <c:pt idx="127">
                  <c:v>2.3210000000000002</c:v>
                </c:pt>
                <c:pt idx="128">
                  <c:v>2.359</c:v>
                </c:pt>
                <c:pt idx="129">
                  <c:v>2.4769999999999999</c:v>
                </c:pt>
                <c:pt idx="130">
                  <c:v>2.4369999999999998</c:v>
                </c:pt>
                <c:pt idx="131">
                  <c:v>2.504</c:v>
                </c:pt>
                <c:pt idx="132">
                  <c:v>2.754</c:v>
                </c:pt>
                <c:pt idx="133">
                  <c:v>2.9569999999999999</c:v>
                </c:pt>
                <c:pt idx="134">
                  <c:v>2.9359999999999999</c:v>
                </c:pt>
                <c:pt idx="135">
                  <c:v>3.0350000000000001</c:v>
                </c:pt>
                <c:pt idx="136">
                  <c:v>3.1280000000000001</c:v>
                </c:pt>
                <c:pt idx="137">
                  <c:v>3.01</c:v>
                </c:pt>
                <c:pt idx="138">
                  <c:v>2.99</c:v>
                </c:pt>
                <c:pt idx="139">
                  <c:v>3.016</c:v>
                </c:pt>
                <c:pt idx="140">
                  <c:v>3.113</c:v>
                </c:pt>
                <c:pt idx="141">
                  <c:v>3.2610000000000001</c:v>
                </c:pt>
                <c:pt idx="142">
                  <c:v>3.25</c:v>
                </c:pt>
                <c:pt idx="143">
                  <c:v>3.05</c:v>
                </c:pt>
                <c:pt idx="144">
                  <c:v>2.7989999999999999</c:v>
                </c:pt>
                <c:pt idx="145">
                  <c:v>2.74</c:v>
                </c:pt>
                <c:pt idx="146">
                  <c:v>2.7679999999999998</c:v>
                </c:pt>
                <c:pt idx="147">
                  <c:v>2.6139999999999999</c:v>
                </c:pt>
                <c:pt idx="148">
                  <c:v>2.5779999999999998</c:v>
                </c:pt>
                <c:pt idx="149">
                  <c:v>2.1779999999999999</c:v>
                </c:pt>
                <c:pt idx="150">
                  <c:v>2.15</c:v>
                </c:pt>
                <c:pt idx="151">
                  <c:v>2.0609999999999999</c:v>
                </c:pt>
                <c:pt idx="152">
                  <c:v>1.9079999999999999</c:v>
                </c:pt>
                <c:pt idx="153">
                  <c:v>1.86</c:v>
                </c:pt>
                <c:pt idx="154">
                  <c:v>1.9730000000000001</c:v>
                </c:pt>
                <c:pt idx="155">
                  <c:v>1.952</c:v>
                </c:pt>
                <c:pt idx="156">
                  <c:v>1.946</c:v>
                </c:pt>
                <c:pt idx="157">
                  <c:v>1.6839999999999999</c:v>
                </c:pt>
                <c:pt idx="158">
                  <c:v>1.2829999999999999</c:v>
                </c:pt>
                <c:pt idx="159">
                  <c:v>0.78500000000000003</c:v>
                </c:pt>
                <c:pt idx="160">
                  <c:v>0.745</c:v>
                </c:pt>
                <c:pt idx="161">
                  <c:v>0.95899999999999996</c:v>
                </c:pt>
                <c:pt idx="162">
                  <c:v>0.72399999999999998</c:v>
                </c:pt>
                <c:pt idx="163">
                  <c:v>0.78900000000000003</c:v>
                </c:pt>
                <c:pt idx="164">
                  <c:v>0.73099999999999998</c:v>
                </c:pt>
                <c:pt idx="165">
                  <c:v>0.877</c:v>
                </c:pt>
                <c:pt idx="166">
                  <c:v>0.97499999999999998</c:v>
                </c:pt>
                <c:pt idx="167">
                  <c:v>0.98599999999999999</c:v>
                </c:pt>
                <c:pt idx="168">
                  <c:v>1.1870000000000001</c:v>
                </c:pt>
                <c:pt idx="169">
                  <c:v>1.6140000000000001</c:v>
                </c:pt>
                <c:pt idx="170">
                  <c:v>1.776</c:v>
                </c:pt>
                <c:pt idx="171">
                  <c:v>1.7529999999999999</c:v>
                </c:pt>
                <c:pt idx="172">
                  <c:v>1.7070000000000001</c:v>
                </c:pt>
                <c:pt idx="173">
                  <c:v>1.639</c:v>
                </c:pt>
                <c:pt idx="174">
                  <c:v>1.4850000000000001</c:v>
                </c:pt>
                <c:pt idx="175">
                  <c:v>1.379</c:v>
                </c:pt>
                <c:pt idx="176">
                  <c:v>1.5669999999999999</c:v>
                </c:pt>
                <c:pt idx="177">
                  <c:v>1.7050000000000001</c:v>
                </c:pt>
                <c:pt idx="178">
                  <c:v>1.6930000000000001</c:v>
                </c:pt>
                <c:pt idx="179">
                  <c:v>1.56</c:v>
                </c:pt>
                <c:pt idx="180">
                  <c:v>1.9019999999999999</c:v>
                </c:pt>
                <c:pt idx="181">
                  <c:v>2.0649999999999999</c:v>
                </c:pt>
                <c:pt idx="182">
                  <c:v>2.5569999999999999</c:v>
                </c:pt>
                <c:pt idx="183">
                  <c:v>2.9809999999999999</c:v>
                </c:pt>
                <c:pt idx="184">
                  <c:v>3.2029999999999998</c:v>
                </c:pt>
                <c:pt idx="185">
                  <c:v>3.4980000000000002</c:v>
                </c:pt>
                <c:pt idx="186">
                  <c:v>3.1030000000000002</c:v>
                </c:pt>
                <c:pt idx="187">
                  <c:v>3.198</c:v>
                </c:pt>
                <c:pt idx="188">
                  <c:v>4.0190000000000001</c:v>
                </c:pt>
                <c:pt idx="189">
                  <c:v>4.3380000000000001</c:v>
                </c:pt>
                <c:pt idx="190">
                  <c:v>4.2430000000000003</c:v>
                </c:pt>
                <c:pt idx="191">
                  <c:v>3.9049999999999998</c:v>
                </c:pt>
                <c:pt idx="192">
                  <c:v>3.8479999999999999</c:v>
                </c:pt>
                <c:pt idx="193">
                  <c:v>3.9830000000000001</c:v>
                </c:pt>
                <c:pt idx="194">
                  <c:v>4.0910000000000002</c:v>
                </c:pt>
                <c:pt idx="195">
                  <c:v>3.6389999999999998</c:v>
                </c:pt>
                <c:pt idx="196">
                  <c:v>3.859</c:v>
                </c:pt>
                <c:pt idx="197">
                  <c:v>3.851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F-471A-8C37-29B52B77453F}"/>
            </c:ext>
          </c:extLst>
        </c:ser>
        <c:ser>
          <c:idx val="2"/>
          <c:order val="2"/>
          <c:tx>
            <c:strRef>
              <c:f>[活頁簿2.xlsx]工作表3!$F$2:$F$3</c:f>
              <c:strCache>
                <c:ptCount val="1"/>
                <c:pt idx="0">
                  <c:v>美國10Y利率 最低價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[活頁簿2.xlsx]工作表3!$F$4:$F$201</c:f>
              <c:numCache>
                <c:formatCode>General</c:formatCode>
                <c:ptCount val="198"/>
                <c:pt idx="0">
                  <c:v>4.5819999999999999</c:v>
                </c:pt>
                <c:pt idx="1">
                  <c:v>4.5</c:v>
                </c:pt>
                <c:pt idx="2">
                  <c:v>4.4690000000000003</c:v>
                </c:pt>
                <c:pt idx="3">
                  <c:v>4.6139999999999999</c:v>
                </c:pt>
                <c:pt idx="4">
                  <c:v>4.6059999999999999</c:v>
                </c:pt>
                <c:pt idx="5">
                  <c:v>4.8780000000000001</c:v>
                </c:pt>
                <c:pt idx="6">
                  <c:v>4.7309999999999999</c:v>
                </c:pt>
                <c:pt idx="7">
                  <c:v>4.4870000000000001</c:v>
                </c:pt>
                <c:pt idx="8">
                  <c:v>4.3029999999999999</c:v>
                </c:pt>
                <c:pt idx="9">
                  <c:v>4.3140000000000001</c:v>
                </c:pt>
                <c:pt idx="10">
                  <c:v>3.7949999999999999</c:v>
                </c:pt>
                <c:pt idx="11">
                  <c:v>3.8330000000000002</c:v>
                </c:pt>
                <c:pt idx="12">
                  <c:v>3.2850000000000001</c:v>
                </c:pt>
                <c:pt idx="13">
                  <c:v>3.5110000000000001</c:v>
                </c:pt>
                <c:pt idx="14">
                  <c:v>3.2909999999999999</c:v>
                </c:pt>
                <c:pt idx="15">
                  <c:v>3.415</c:v>
                </c:pt>
                <c:pt idx="16">
                  <c:v>3.6829999999999998</c:v>
                </c:pt>
                <c:pt idx="17">
                  <c:v>3.8580000000000001</c:v>
                </c:pt>
                <c:pt idx="18">
                  <c:v>3.7709999999999999</c:v>
                </c:pt>
                <c:pt idx="19">
                  <c:v>3.7629999999999999</c:v>
                </c:pt>
                <c:pt idx="20">
                  <c:v>3.2509999999999999</c:v>
                </c:pt>
                <c:pt idx="21">
                  <c:v>3.4020000000000001</c:v>
                </c:pt>
                <c:pt idx="22">
                  <c:v>2.9079999999999999</c:v>
                </c:pt>
                <c:pt idx="23">
                  <c:v>2.04</c:v>
                </c:pt>
                <c:pt idx="24">
                  <c:v>2.1480000000000001</c:v>
                </c:pt>
                <c:pt idx="25">
                  <c:v>2.6190000000000002</c:v>
                </c:pt>
                <c:pt idx="26">
                  <c:v>2.4620000000000002</c:v>
                </c:pt>
                <c:pt idx="27">
                  <c:v>2.65</c:v>
                </c:pt>
                <c:pt idx="28">
                  <c:v>3.0720000000000001</c:v>
                </c:pt>
                <c:pt idx="29">
                  <c:v>3.4540000000000002</c:v>
                </c:pt>
                <c:pt idx="30">
                  <c:v>3.2610000000000001</c:v>
                </c:pt>
                <c:pt idx="31">
                  <c:v>3.3740000000000001</c:v>
                </c:pt>
                <c:pt idx="32">
                  <c:v>3.2719999999999998</c:v>
                </c:pt>
                <c:pt idx="33">
                  <c:v>3.1059999999999999</c:v>
                </c:pt>
                <c:pt idx="34">
                  <c:v>3.1539999999999999</c:v>
                </c:pt>
                <c:pt idx="35">
                  <c:v>3.1960000000000002</c:v>
                </c:pt>
                <c:pt idx="36">
                  <c:v>3.5630000000000002</c:v>
                </c:pt>
                <c:pt idx="37">
                  <c:v>3.5369999999999999</c:v>
                </c:pt>
                <c:pt idx="38">
                  <c:v>3.593</c:v>
                </c:pt>
                <c:pt idx="39">
                  <c:v>3.6549999999999998</c:v>
                </c:pt>
                <c:pt idx="40">
                  <c:v>3.0640000000000001</c:v>
                </c:pt>
                <c:pt idx="41">
                  <c:v>2.9279999999999999</c:v>
                </c:pt>
                <c:pt idx="42">
                  <c:v>2.855</c:v>
                </c:pt>
                <c:pt idx="43">
                  <c:v>2.419</c:v>
                </c:pt>
                <c:pt idx="44">
                  <c:v>2.4489999999999998</c:v>
                </c:pt>
                <c:pt idx="45">
                  <c:v>2.3340000000000001</c:v>
                </c:pt>
                <c:pt idx="46">
                  <c:v>2.4580000000000002</c:v>
                </c:pt>
                <c:pt idx="47">
                  <c:v>2.7970000000000002</c:v>
                </c:pt>
                <c:pt idx="48">
                  <c:v>3.2530000000000001</c:v>
                </c:pt>
                <c:pt idx="49">
                  <c:v>3.3719999999999999</c:v>
                </c:pt>
                <c:pt idx="50">
                  <c:v>3.1429999999999998</c:v>
                </c:pt>
                <c:pt idx="51">
                  <c:v>3.2829999999999999</c:v>
                </c:pt>
                <c:pt idx="52">
                  <c:v>3.0409999999999999</c:v>
                </c:pt>
                <c:pt idx="53">
                  <c:v>2.8420000000000001</c:v>
                </c:pt>
                <c:pt idx="54">
                  <c:v>2.7730000000000001</c:v>
                </c:pt>
                <c:pt idx="55">
                  <c:v>1.976</c:v>
                </c:pt>
                <c:pt idx="56">
                  <c:v>1.6739999999999999</c:v>
                </c:pt>
                <c:pt idx="57">
                  <c:v>1.7170000000000001</c:v>
                </c:pt>
                <c:pt idx="58">
                  <c:v>1.8720000000000001</c:v>
                </c:pt>
                <c:pt idx="59">
                  <c:v>1.798</c:v>
                </c:pt>
                <c:pt idx="60">
                  <c:v>1.792</c:v>
                </c:pt>
                <c:pt idx="61">
                  <c:v>1.7969999999999999</c:v>
                </c:pt>
                <c:pt idx="62">
                  <c:v>1.931</c:v>
                </c:pt>
                <c:pt idx="63">
                  <c:v>1.8839999999999999</c:v>
                </c:pt>
                <c:pt idx="64">
                  <c:v>1.5329999999999999</c:v>
                </c:pt>
                <c:pt idx="65">
                  <c:v>1.4419999999999999</c:v>
                </c:pt>
                <c:pt idx="66">
                  <c:v>1.381</c:v>
                </c:pt>
                <c:pt idx="67">
                  <c:v>1.446</c:v>
                </c:pt>
                <c:pt idx="68">
                  <c:v>1.542</c:v>
                </c:pt>
                <c:pt idx="69">
                  <c:v>1.599</c:v>
                </c:pt>
                <c:pt idx="70">
                  <c:v>1.556</c:v>
                </c:pt>
                <c:pt idx="71">
                  <c:v>1.5640000000000001</c:v>
                </c:pt>
                <c:pt idx="72">
                  <c:v>1.7569999999999999</c:v>
                </c:pt>
                <c:pt idx="73">
                  <c:v>1.8360000000000001</c:v>
                </c:pt>
                <c:pt idx="74">
                  <c:v>1.827</c:v>
                </c:pt>
                <c:pt idx="75">
                  <c:v>1.6379999999999999</c:v>
                </c:pt>
                <c:pt idx="76">
                  <c:v>1.6140000000000001</c:v>
                </c:pt>
                <c:pt idx="77">
                  <c:v>1.9990000000000001</c:v>
                </c:pt>
                <c:pt idx="78">
                  <c:v>2.415</c:v>
                </c:pt>
                <c:pt idx="79">
                  <c:v>2.552</c:v>
                </c:pt>
                <c:pt idx="80">
                  <c:v>2.59</c:v>
                </c:pt>
                <c:pt idx="81">
                  <c:v>2.4710000000000001</c:v>
                </c:pt>
                <c:pt idx="82">
                  <c:v>2.5539999999999998</c:v>
                </c:pt>
                <c:pt idx="83">
                  <c:v>2.7519999999999998</c:v>
                </c:pt>
                <c:pt idx="84">
                  <c:v>2.6459999999999999</c:v>
                </c:pt>
                <c:pt idx="85">
                  <c:v>2.57</c:v>
                </c:pt>
                <c:pt idx="86">
                  <c:v>2.5920000000000001</c:v>
                </c:pt>
                <c:pt idx="87">
                  <c:v>2.5960000000000001</c:v>
                </c:pt>
                <c:pt idx="88">
                  <c:v>2.4020000000000001</c:v>
                </c:pt>
                <c:pt idx="89">
                  <c:v>2.4750000000000001</c:v>
                </c:pt>
                <c:pt idx="90">
                  <c:v>2.4409999999999998</c:v>
                </c:pt>
                <c:pt idx="91">
                  <c:v>2.3029999999999999</c:v>
                </c:pt>
                <c:pt idx="92">
                  <c:v>2.3540000000000001</c:v>
                </c:pt>
                <c:pt idx="93">
                  <c:v>1.865</c:v>
                </c:pt>
                <c:pt idx="94">
                  <c:v>2.1659999999999999</c:v>
                </c:pt>
                <c:pt idx="95">
                  <c:v>2.0089999999999999</c:v>
                </c:pt>
                <c:pt idx="96">
                  <c:v>1.637</c:v>
                </c:pt>
                <c:pt idx="97">
                  <c:v>1.649</c:v>
                </c:pt>
                <c:pt idx="98">
                  <c:v>1.8520000000000001</c:v>
                </c:pt>
                <c:pt idx="99">
                  <c:v>1.802</c:v>
                </c:pt>
                <c:pt idx="100">
                  <c:v>2.0459999999999998</c:v>
                </c:pt>
                <c:pt idx="101">
                  <c:v>2.1059999999999999</c:v>
                </c:pt>
                <c:pt idx="102">
                  <c:v>2.1760000000000002</c:v>
                </c:pt>
                <c:pt idx="103">
                  <c:v>1.905</c:v>
                </c:pt>
                <c:pt idx="104">
                  <c:v>2.0350000000000001</c:v>
                </c:pt>
                <c:pt idx="105">
                  <c:v>1.9039999999999999</c:v>
                </c:pt>
                <c:pt idx="106">
                  <c:v>2.13</c:v>
                </c:pt>
                <c:pt idx="107">
                  <c:v>2.12</c:v>
                </c:pt>
                <c:pt idx="108">
                  <c:v>1.911</c:v>
                </c:pt>
                <c:pt idx="109">
                  <c:v>1.53</c:v>
                </c:pt>
                <c:pt idx="110">
                  <c:v>1.702</c:v>
                </c:pt>
                <c:pt idx="111">
                  <c:v>1.6850000000000001</c:v>
                </c:pt>
                <c:pt idx="112">
                  <c:v>1.7</c:v>
                </c:pt>
                <c:pt idx="113">
                  <c:v>1.4059999999999999</c:v>
                </c:pt>
                <c:pt idx="114">
                  <c:v>1.321</c:v>
                </c:pt>
                <c:pt idx="115">
                  <c:v>1.4630000000000001</c:v>
                </c:pt>
                <c:pt idx="116">
                  <c:v>1.5189999999999999</c:v>
                </c:pt>
                <c:pt idx="117">
                  <c:v>1.593</c:v>
                </c:pt>
                <c:pt idx="118">
                  <c:v>1.716</c:v>
                </c:pt>
                <c:pt idx="119">
                  <c:v>2.34</c:v>
                </c:pt>
                <c:pt idx="120">
                  <c:v>2.3050000000000002</c:v>
                </c:pt>
                <c:pt idx="121">
                  <c:v>2.31</c:v>
                </c:pt>
                <c:pt idx="122">
                  <c:v>2.3479999999999999</c:v>
                </c:pt>
                <c:pt idx="123">
                  <c:v>2.165</c:v>
                </c:pt>
                <c:pt idx="124">
                  <c:v>2.181</c:v>
                </c:pt>
                <c:pt idx="125">
                  <c:v>2.1030000000000002</c:v>
                </c:pt>
                <c:pt idx="126">
                  <c:v>2.2250000000000001</c:v>
                </c:pt>
                <c:pt idx="127">
                  <c:v>2.0859999999999999</c:v>
                </c:pt>
                <c:pt idx="128">
                  <c:v>2.016</c:v>
                </c:pt>
                <c:pt idx="129">
                  <c:v>2.2730000000000001</c:v>
                </c:pt>
                <c:pt idx="130">
                  <c:v>2.3039999999999998</c:v>
                </c:pt>
                <c:pt idx="131">
                  <c:v>2.3140000000000001</c:v>
                </c:pt>
                <c:pt idx="132">
                  <c:v>2.4159999999999999</c:v>
                </c:pt>
                <c:pt idx="133">
                  <c:v>2.6480000000000001</c:v>
                </c:pt>
                <c:pt idx="134">
                  <c:v>2.7389999999999999</c:v>
                </c:pt>
                <c:pt idx="135">
                  <c:v>2.7170000000000001</c:v>
                </c:pt>
                <c:pt idx="136">
                  <c:v>2.7589999999999999</c:v>
                </c:pt>
                <c:pt idx="137">
                  <c:v>2.8220000000000001</c:v>
                </c:pt>
                <c:pt idx="138">
                  <c:v>2.8069999999999999</c:v>
                </c:pt>
                <c:pt idx="139">
                  <c:v>2.8079999999999998</c:v>
                </c:pt>
                <c:pt idx="140">
                  <c:v>2.855</c:v>
                </c:pt>
                <c:pt idx="141">
                  <c:v>3.0459999999999998</c:v>
                </c:pt>
                <c:pt idx="142">
                  <c:v>2.988</c:v>
                </c:pt>
                <c:pt idx="143">
                  <c:v>2.6789999999999998</c:v>
                </c:pt>
                <c:pt idx="144">
                  <c:v>2.5430000000000001</c:v>
                </c:pt>
                <c:pt idx="145">
                  <c:v>2.6240000000000001</c:v>
                </c:pt>
                <c:pt idx="146">
                  <c:v>2.34</c:v>
                </c:pt>
                <c:pt idx="147">
                  <c:v>2.4239999999999999</c:v>
                </c:pt>
                <c:pt idx="148">
                  <c:v>2.1259999999999999</c:v>
                </c:pt>
                <c:pt idx="149">
                  <c:v>1.974</c:v>
                </c:pt>
                <c:pt idx="150">
                  <c:v>1.9390000000000001</c:v>
                </c:pt>
                <c:pt idx="151">
                  <c:v>1.4430000000000001</c:v>
                </c:pt>
                <c:pt idx="152">
                  <c:v>1.429</c:v>
                </c:pt>
                <c:pt idx="153">
                  <c:v>1.5049999999999999</c:v>
                </c:pt>
                <c:pt idx="154">
                  <c:v>1.67</c:v>
                </c:pt>
                <c:pt idx="155">
                  <c:v>1.6930000000000001</c:v>
                </c:pt>
                <c:pt idx="156">
                  <c:v>1.5029999999999999</c:v>
                </c:pt>
                <c:pt idx="157">
                  <c:v>1.1160000000000001</c:v>
                </c:pt>
                <c:pt idx="158">
                  <c:v>0.318</c:v>
                </c:pt>
                <c:pt idx="159">
                  <c:v>0.54300000000000004</c:v>
                </c:pt>
                <c:pt idx="160">
                  <c:v>0.59</c:v>
                </c:pt>
                <c:pt idx="161">
                  <c:v>0.61799999999999999</c:v>
                </c:pt>
                <c:pt idx="162">
                  <c:v>0.52</c:v>
                </c:pt>
                <c:pt idx="163">
                  <c:v>0.504</c:v>
                </c:pt>
                <c:pt idx="164">
                  <c:v>0.60399999999999998</c:v>
                </c:pt>
                <c:pt idx="165">
                  <c:v>0.65300000000000002</c:v>
                </c:pt>
                <c:pt idx="166">
                  <c:v>0.71799999999999997</c:v>
                </c:pt>
                <c:pt idx="167">
                  <c:v>0.83399999999999996</c:v>
                </c:pt>
                <c:pt idx="168">
                  <c:v>0.90600000000000003</c:v>
                </c:pt>
                <c:pt idx="169">
                  <c:v>1.06</c:v>
                </c:pt>
                <c:pt idx="170">
                  <c:v>1.383</c:v>
                </c:pt>
                <c:pt idx="171">
                  <c:v>1.528</c:v>
                </c:pt>
                <c:pt idx="172">
                  <c:v>1.4690000000000001</c:v>
                </c:pt>
                <c:pt idx="173">
                  <c:v>1.3540000000000001</c:v>
                </c:pt>
                <c:pt idx="174">
                  <c:v>1.1279999999999999</c:v>
                </c:pt>
                <c:pt idx="175">
                  <c:v>1.127</c:v>
                </c:pt>
                <c:pt idx="176">
                  <c:v>1.26</c:v>
                </c:pt>
                <c:pt idx="177">
                  <c:v>1.4530000000000001</c:v>
                </c:pt>
                <c:pt idx="178">
                  <c:v>1.4119999999999999</c:v>
                </c:pt>
                <c:pt idx="179">
                  <c:v>1.335</c:v>
                </c:pt>
                <c:pt idx="180">
                  <c:v>1.5289999999999999</c:v>
                </c:pt>
                <c:pt idx="181">
                  <c:v>1.7390000000000001</c:v>
                </c:pt>
                <c:pt idx="182">
                  <c:v>1.6679999999999999</c:v>
                </c:pt>
                <c:pt idx="183">
                  <c:v>2.3519999999999999</c:v>
                </c:pt>
                <c:pt idx="184">
                  <c:v>2.706</c:v>
                </c:pt>
                <c:pt idx="185">
                  <c:v>2.8330000000000002</c:v>
                </c:pt>
                <c:pt idx="186">
                  <c:v>2.6179999999999999</c:v>
                </c:pt>
                <c:pt idx="187">
                  <c:v>2.516</c:v>
                </c:pt>
                <c:pt idx="188">
                  <c:v>3.1739999999999999</c:v>
                </c:pt>
                <c:pt idx="189">
                  <c:v>3.5619999999999998</c:v>
                </c:pt>
                <c:pt idx="190">
                  <c:v>3.6</c:v>
                </c:pt>
                <c:pt idx="191">
                  <c:v>3.4020000000000001</c:v>
                </c:pt>
                <c:pt idx="192">
                  <c:v>3.3210000000000002</c:v>
                </c:pt>
                <c:pt idx="193">
                  <c:v>3.3330000000000002</c:v>
                </c:pt>
                <c:pt idx="194">
                  <c:v>3.2850000000000001</c:v>
                </c:pt>
                <c:pt idx="195">
                  <c:v>3.2530000000000001</c:v>
                </c:pt>
                <c:pt idx="196">
                  <c:v>3.2959999999999998</c:v>
                </c:pt>
                <c:pt idx="197">
                  <c:v>3.57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03F-471A-8C37-29B52B77453F}"/>
            </c:ext>
          </c:extLst>
        </c:ser>
        <c:ser>
          <c:idx val="3"/>
          <c:order val="3"/>
          <c:tx>
            <c:strRef>
              <c:f>[活頁簿2.xlsx]工作表3!$G$2:$G$3</c:f>
              <c:strCache>
                <c:ptCount val="1"/>
                <c:pt idx="0">
                  <c:v>美國10Y利率 收盤價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[活頁簿2.xlsx]工作表3!$G$4:$G$201</c:f>
              <c:numCache>
                <c:formatCode>General</c:formatCode>
                <c:ptCount val="198"/>
                <c:pt idx="0">
                  <c:v>4.8140999999999998</c:v>
                </c:pt>
                <c:pt idx="1">
                  <c:v>4.5774999999999997</c:v>
                </c:pt>
                <c:pt idx="2">
                  <c:v>4.6482999999999999</c:v>
                </c:pt>
                <c:pt idx="3">
                  <c:v>4.6281999999999996</c:v>
                </c:pt>
                <c:pt idx="4">
                  <c:v>4.8920000000000003</c:v>
                </c:pt>
                <c:pt idx="5">
                  <c:v>5.0265000000000004</c:v>
                </c:pt>
                <c:pt idx="6">
                  <c:v>4.7327000000000004</c:v>
                </c:pt>
                <c:pt idx="7">
                  <c:v>4.5271999999999997</c:v>
                </c:pt>
                <c:pt idx="8">
                  <c:v>4.5944000000000003</c:v>
                </c:pt>
                <c:pt idx="9">
                  <c:v>4.4728000000000003</c:v>
                </c:pt>
                <c:pt idx="10">
                  <c:v>3.9491999999999998</c:v>
                </c:pt>
                <c:pt idx="11">
                  <c:v>4.0347</c:v>
                </c:pt>
                <c:pt idx="12">
                  <c:v>3.5968</c:v>
                </c:pt>
                <c:pt idx="13">
                  <c:v>3.5186000000000002</c:v>
                </c:pt>
                <c:pt idx="14">
                  <c:v>3.4449999999999998</c:v>
                </c:pt>
                <c:pt idx="15">
                  <c:v>3.7336999999999998</c:v>
                </c:pt>
                <c:pt idx="16">
                  <c:v>4.0673000000000004</c:v>
                </c:pt>
                <c:pt idx="17">
                  <c:v>3.9748999999999999</c:v>
                </c:pt>
                <c:pt idx="18">
                  <c:v>3.9579</c:v>
                </c:pt>
                <c:pt idx="19">
                  <c:v>3.8247</c:v>
                </c:pt>
                <c:pt idx="20">
                  <c:v>3.8220000000000001</c:v>
                </c:pt>
                <c:pt idx="21">
                  <c:v>3.9740000000000002</c:v>
                </c:pt>
                <c:pt idx="22">
                  <c:v>2.9220000000000002</c:v>
                </c:pt>
                <c:pt idx="23">
                  <c:v>2.2189999999999999</c:v>
                </c:pt>
                <c:pt idx="24">
                  <c:v>2.851</c:v>
                </c:pt>
                <c:pt idx="25">
                  <c:v>3.02</c:v>
                </c:pt>
                <c:pt idx="26">
                  <c:v>2.6680000000000001</c:v>
                </c:pt>
                <c:pt idx="27">
                  <c:v>3.1190000000000002</c:v>
                </c:pt>
                <c:pt idx="28">
                  <c:v>3.4609999999999999</c:v>
                </c:pt>
                <c:pt idx="29">
                  <c:v>3.536</c:v>
                </c:pt>
                <c:pt idx="30">
                  <c:v>3.4809999999999999</c:v>
                </c:pt>
                <c:pt idx="31">
                  <c:v>3.403</c:v>
                </c:pt>
                <c:pt idx="32">
                  <c:v>3.3050000000000002</c:v>
                </c:pt>
                <c:pt idx="33">
                  <c:v>3.3879999999999999</c:v>
                </c:pt>
                <c:pt idx="34">
                  <c:v>3.198</c:v>
                </c:pt>
                <c:pt idx="35">
                  <c:v>3.8370000000000002</c:v>
                </c:pt>
                <c:pt idx="36">
                  <c:v>3.5880000000000001</c:v>
                </c:pt>
                <c:pt idx="37">
                  <c:v>3.6190000000000002</c:v>
                </c:pt>
                <c:pt idx="38">
                  <c:v>3.8330000000000002</c:v>
                </c:pt>
                <c:pt idx="39">
                  <c:v>3.6589999999999998</c:v>
                </c:pt>
                <c:pt idx="40">
                  <c:v>3.3029999999999999</c:v>
                </c:pt>
                <c:pt idx="41">
                  <c:v>2.9350000000000001</c:v>
                </c:pt>
                <c:pt idx="42">
                  <c:v>2.9049999999999998</c:v>
                </c:pt>
                <c:pt idx="43">
                  <c:v>2.4700000000000002</c:v>
                </c:pt>
                <c:pt idx="44">
                  <c:v>2.512</c:v>
                </c:pt>
                <c:pt idx="45">
                  <c:v>2.6030000000000002</c:v>
                </c:pt>
                <c:pt idx="46">
                  <c:v>2.7970000000000002</c:v>
                </c:pt>
                <c:pt idx="47">
                  <c:v>3.2879999999999998</c:v>
                </c:pt>
                <c:pt idx="48">
                  <c:v>3.3740000000000001</c:v>
                </c:pt>
                <c:pt idx="49">
                  <c:v>3.4220000000000002</c:v>
                </c:pt>
                <c:pt idx="50">
                  <c:v>3.468</c:v>
                </c:pt>
                <c:pt idx="51">
                  <c:v>3.29</c:v>
                </c:pt>
                <c:pt idx="52">
                  <c:v>3.0590000000000002</c:v>
                </c:pt>
                <c:pt idx="53">
                  <c:v>3.16</c:v>
                </c:pt>
                <c:pt idx="54">
                  <c:v>2.7930000000000001</c:v>
                </c:pt>
                <c:pt idx="55">
                  <c:v>2.234</c:v>
                </c:pt>
                <c:pt idx="56">
                  <c:v>1.917</c:v>
                </c:pt>
                <c:pt idx="57">
                  <c:v>2.1160000000000001</c:v>
                </c:pt>
                <c:pt idx="58">
                  <c:v>2.0720000000000001</c:v>
                </c:pt>
                <c:pt idx="59">
                  <c:v>1.8759999999999999</c:v>
                </c:pt>
                <c:pt idx="60">
                  <c:v>1.7949999999999999</c:v>
                </c:pt>
                <c:pt idx="61">
                  <c:v>1.974</c:v>
                </c:pt>
                <c:pt idx="62">
                  <c:v>2.214</c:v>
                </c:pt>
                <c:pt idx="63">
                  <c:v>1.919</c:v>
                </c:pt>
                <c:pt idx="64">
                  <c:v>1.5629999999999999</c:v>
                </c:pt>
                <c:pt idx="65">
                  <c:v>1.643</c:v>
                </c:pt>
                <c:pt idx="66">
                  <c:v>1.47</c:v>
                </c:pt>
                <c:pt idx="67">
                  <c:v>1.548</c:v>
                </c:pt>
                <c:pt idx="68">
                  <c:v>1.633</c:v>
                </c:pt>
                <c:pt idx="69">
                  <c:v>1.694</c:v>
                </c:pt>
                <c:pt idx="70">
                  <c:v>1.613</c:v>
                </c:pt>
                <c:pt idx="71">
                  <c:v>1.7569999999999999</c:v>
                </c:pt>
                <c:pt idx="72">
                  <c:v>1.9850000000000001</c:v>
                </c:pt>
                <c:pt idx="73">
                  <c:v>1.881</c:v>
                </c:pt>
                <c:pt idx="74">
                  <c:v>1.8520000000000001</c:v>
                </c:pt>
                <c:pt idx="75">
                  <c:v>1.673</c:v>
                </c:pt>
                <c:pt idx="76">
                  <c:v>2.1320000000000001</c:v>
                </c:pt>
                <c:pt idx="77">
                  <c:v>2.4870000000000001</c:v>
                </c:pt>
                <c:pt idx="78">
                  <c:v>2.5880000000000001</c:v>
                </c:pt>
                <c:pt idx="79">
                  <c:v>2.7890000000000001</c:v>
                </c:pt>
                <c:pt idx="80">
                  <c:v>2.6150000000000002</c:v>
                </c:pt>
                <c:pt idx="81">
                  <c:v>2.5430000000000001</c:v>
                </c:pt>
                <c:pt idx="82">
                  <c:v>2.7410000000000001</c:v>
                </c:pt>
                <c:pt idx="83">
                  <c:v>3.0059999999999998</c:v>
                </c:pt>
                <c:pt idx="84">
                  <c:v>2.6659999999999999</c:v>
                </c:pt>
                <c:pt idx="85">
                  <c:v>2.66</c:v>
                </c:pt>
                <c:pt idx="86">
                  <c:v>2.7240000000000002</c:v>
                </c:pt>
                <c:pt idx="87">
                  <c:v>2.6480000000000001</c:v>
                </c:pt>
                <c:pt idx="88">
                  <c:v>2.4569999999999999</c:v>
                </c:pt>
                <c:pt idx="89">
                  <c:v>2.516</c:v>
                </c:pt>
                <c:pt idx="90">
                  <c:v>2.5579999999999998</c:v>
                </c:pt>
                <c:pt idx="91">
                  <c:v>2.3450000000000002</c:v>
                </c:pt>
                <c:pt idx="92">
                  <c:v>2.508</c:v>
                </c:pt>
                <c:pt idx="93">
                  <c:v>2.335</c:v>
                </c:pt>
                <c:pt idx="94">
                  <c:v>2.1960000000000002</c:v>
                </c:pt>
                <c:pt idx="95">
                  <c:v>2.1739999999999999</c:v>
                </c:pt>
                <c:pt idx="96">
                  <c:v>1.68</c:v>
                </c:pt>
                <c:pt idx="97">
                  <c:v>2.0019999999999998</c:v>
                </c:pt>
                <c:pt idx="98">
                  <c:v>1.9339999999999999</c:v>
                </c:pt>
                <c:pt idx="99">
                  <c:v>2.044</c:v>
                </c:pt>
                <c:pt idx="100">
                  <c:v>2.0950000000000002</c:v>
                </c:pt>
                <c:pt idx="101">
                  <c:v>2.3330000000000002</c:v>
                </c:pt>
                <c:pt idx="102">
                  <c:v>2.2050000000000001</c:v>
                </c:pt>
                <c:pt idx="103">
                  <c:v>2.2000000000000002</c:v>
                </c:pt>
                <c:pt idx="104">
                  <c:v>2.06</c:v>
                </c:pt>
                <c:pt idx="105">
                  <c:v>2.1509999999999998</c:v>
                </c:pt>
                <c:pt idx="106">
                  <c:v>2.218</c:v>
                </c:pt>
                <c:pt idx="107">
                  <c:v>2.2749999999999999</c:v>
                </c:pt>
                <c:pt idx="108">
                  <c:v>1.93</c:v>
                </c:pt>
                <c:pt idx="109">
                  <c:v>1.74</c:v>
                </c:pt>
                <c:pt idx="110">
                  <c:v>1.784</c:v>
                </c:pt>
                <c:pt idx="111">
                  <c:v>1.819</c:v>
                </c:pt>
                <c:pt idx="112">
                  <c:v>1.8340000000000001</c:v>
                </c:pt>
                <c:pt idx="113">
                  <c:v>1.492</c:v>
                </c:pt>
                <c:pt idx="114">
                  <c:v>1.458</c:v>
                </c:pt>
                <c:pt idx="115">
                  <c:v>1.5680000000000001</c:v>
                </c:pt>
                <c:pt idx="116">
                  <c:v>1.6060000000000001</c:v>
                </c:pt>
                <c:pt idx="117">
                  <c:v>1.8340000000000001</c:v>
                </c:pt>
                <c:pt idx="118">
                  <c:v>2.367</c:v>
                </c:pt>
                <c:pt idx="119">
                  <c:v>2.4319999999999999</c:v>
                </c:pt>
                <c:pt idx="120">
                  <c:v>2.4510000000000001</c:v>
                </c:pt>
                <c:pt idx="121">
                  <c:v>2.3580000000000001</c:v>
                </c:pt>
                <c:pt idx="122">
                  <c:v>2.395</c:v>
                </c:pt>
                <c:pt idx="123">
                  <c:v>2.282</c:v>
                </c:pt>
                <c:pt idx="124">
                  <c:v>2.198</c:v>
                </c:pt>
                <c:pt idx="125">
                  <c:v>2.302</c:v>
                </c:pt>
                <c:pt idx="126">
                  <c:v>2.2919999999999998</c:v>
                </c:pt>
                <c:pt idx="127">
                  <c:v>2.1219999999999999</c:v>
                </c:pt>
                <c:pt idx="128">
                  <c:v>2.3260000000000001</c:v>
                </c:pt>
                <c:pt idx="129">
                  <c:v>2.3759999999999999</c:v>
                </c:pt>
                <c:pt idx="130">
                  <c:v>2.415</c:v>
                </c:pt>
                <c:pt idx="131">
                  <c:v>2.411</c:v>
                </c:pt>
                <c:pt idx="132">
                  <c:v>2.72</c:v>
                </c:pt>
                <c:pt idx="133">
                  <c:v>2.8679999999999999</c:v>
                </c:pt>
                <c:pt idx="134">
                  <c:v>2.7440000000000002</c:v>
                </c:pt>
                <c:pt idx="135">
                  <c:v>2.9359999999999999</c:v>
                </c:pt>
                <c:pt idx="136">
                  <c:v>2.8220000000000001</c:v>
                </c:pt>
                <c:pt idx="137">
                  <c:v>2.851</c:v>
                </c:pt>
                <c:pt idx="138">
                  <c:v>2.964</c:v>
                </c:pt>
                <c:pt idx="139">
                  <c:v>2.8530000000000002</c:v>
                </c:pt>
                <c:pt idx="140">
                  <c:v>3.056</c:v>
                </c:pt>
                <c:pt idx="141">
                  <c:v>3.1589999999999998</c:v>
                </c:pt>
                <c:pt idx="142">
                  <c:v>3.0129999999999999</c:v>
                </c:pt>
                <c:pt idx="143">
                  <c:v>2.6909999999999998</c:v>
                </c:pt>
                <c:pt idx="144">
                  <c:v>2.6349999999999998</c:v>
                </c:pt>
                <c:pt idx="145">
                  <c:v>2.7109999999999999</c:v>
                </c:pt>
                <c:pt idx="146">
                  <c:v>2.4140000000000001</c:v>
                </c:pt>
                <c:pt idx="147">
                  <c:v>2.5070000000000001</c:v>
                </c:pt>
                <c:pt idx="148">
                  <c:v>2.1419999999999999</c:v>
                </c:pt>
                <c:pt idx="149">
                  <c:v>2</c:v>
                </c:pt>
                <c:pt idx="150">
                  <c:v>2.0209999999999999</c:v>
                </c:pt>
                <c:pt idx="151">
                  <c:v>1.506</c:v>
                </c:pt>
                <c:pt idx="152">
                  <c:v>1.673</c:v>
                </c:pt>
                <c:pt idx="153">
                  <c:v>1.6910000000000001</c:v>
                </c:pt>
                <c:pt idx="154">
                  <c:v>1.776</c:v>
                </c:pt>
                <c:pt idx="155">
                  <c:v>1.91</c:v>
                </c:pt>
                <c:pt idx="156">
                  <c:v>1.5189999999999999</c:v>
                </c:pt>
                <c:pt idx="157">
                  <c:v>1.1259999999999999</c:v>
                </c:pt>
                <c:pt idx="158">
                  <c:v>0.69899999999999995</c:v>
                </c:pt>
                <c:pt idx="159">
                  <c:v>0.625</c:v>
                </c:pt>
                <c:pt idx="160">
                  <c:v>0.64400000000000002</c:v>
                </c:pt>
                <c:pt idx="161">
                  <c:v>0.65300000000000002</c:v>
                </c:pt>
                <c:pt idx="162">
                  <c:v>0.53600000000000003</c:v>
                </c:pt>
                <c:pt idx="163">
                  <c:v>0.69299999999999995</c:v>
                </c:pt>
                <c:pt idx="164">
                  <c:v>0.67700000000000005</c:v>
                </c:pt>
                <c:pt idx="165">
                  <c:v>0.85899999999999999</c:v>
                </c:pt>
                <c:pt idx="166">
                  <c:v>0.84199999999999997</c:v>
                </c:pt>
                <c:pt idx="167">
                  <c:v>0.91200000000000003</c:v>
                </c:pt>
                <c:pt idx="168">
                  <c:v>1.0940000000000001</c:v>
                </c:pt>
                <c:pt idx="169">
                  <c:v>1.456</c:v>
                </c:pt>
                <c:pt idx="170">
                  <c:v>1.746</c:v>
                </c:pt>
                <c:pt idx="171">
                  <c:v>1.631</c:v>
                </c:pt>
                <c:pt idx="172">
                  <c:v>1.593</c:v>
                </c:pt>
                <c:pt idx="173">
                  <c:v>1.444</c:v>
                </c:pt>
                <c:pt idx="174">
                  <c:v>1.2390000000000001</c:v>
                </c:pt>
                <c:pt idx="175">
                  <c:v>1.302</c:v>
                </c:pt>
                <c:pt idx="176">
                  <c:v>1.5269999999999999</c:v>
                </c:pt>
                <c:pt idx="177">
                  <c:v>1.556</c:v>
                </c:pt>
                <c:pt idx="178">
                  <c:v>1.4410000000000001</c:v>
                </c:pt>
                <c:pt idx="179">
                  <c:v>1.498</c:v>
                </c:pt>
                <c:pt idx="180">
                  <c:v>1.782</c:v>
                </c:pt>
                <c:pt idx="181">
                  <c:v>1.839</c:v>
                </c:pt>
                <c:pt idx="182">
                  <c:v>2.3250000000000002</c:v>
                </c:pt>
                <c:pt idx="183">
                  <c:v>2.8849999999999998</c:v>
                </c:pt>
                <c:pt idx="184">
                  <c:v>2.8439999999999999</c:v>
                </c:pt>
                <c:pt idx="185">
                  <c:v>2.9740000000000002</c:v>
                </c:pt>
                <c:pt idx="186">
                  <c:v>2.6419999999999999</c:v>
                </c:pt>
                <c:pt idx="187">
                  <c:v>3.1320000000000001</c:v>
                </c:pt>
                <c:pt idx="188">
                  <c:v>3.8039999999999998</c:v>
                </c:pt>
                <c:pt idx="189">
                  <c:v>4.077</c:v>
                </c:pt>
                <c:pt idx="190">
                  <c:v>3.7010000000000001</c:v>
                </c:pt>
                <c:pt idx="191">
                  <c:v>3.831</c:v>
                </c:pt>
                <c:pt idx="192">
                  <c:v>3.5289999999999999</c:v>
                </c:pt>
                <c:pt idx="193">
                  <c:v>3.9140000000000001</c:v>
                </c:pt>
                <c:pt idx="194">
                  <c:v>3.49</c:v>
                </c:pt>
                <c:pt idx="195">
                  <c:v>3.452</c:v>
                </c:pt>
                <c:pt idx="196">
                  <c:v>3.637</c:v>
                </c:pt>
                <c:pt idx="197">
                  <c:v>3.7368000000000001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03F-471A-8C37-29B52B774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ysClr val="window" lastClr="FFFFFF"/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upBars>
          <c:downBars>
            <c:spPr>
              <a:solidFill>
                <a:sysClr val="windowText" lastClr="000000">
                  <a:lumMod val="75000"/>
                  <a:lumOff val="25000"/>
                </a:sysClr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downBars>
        </c:upDownBars>
        <c:axId val="-134177280"/>
        <c:axId val="-134174016"/>
      </c:stockChart>
      <c:dateAx>
        <c:axId val="-134177280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134174016"/>
        <c:crosses val="autoZero"/>
        <c:auto val="1"/>
        <c:lblOffset val="100"/>
        <c:baseTimeUnit val="months"/>
        <c:majorUnit val="12"/>
        <c:majorTimeUnit val="months"/>
      </c:dateAx>
      <c:valAx>
        <c:axId val="-13417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134177280"/>
        <c:crossesAt val="39083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lang="zh-TW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美債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利率月線圖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</a:p>
        </c:rich>
      </c:tx>
      <c:layout>
        <c:manualLayout>
          <c:xMode val="edge"/>
          <c:yMode val="edge"/>
          <c:x val="0.344339591796925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TW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ea typeface="新細明體" panose="02020500000000000000" pitchFamily="18" charset="-120"/>
              <a:cs typeface="+mn-ea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1.1630934173654E-2"/>
          <c:y val="8.1052710940481207E-2"/>
          <c:w val="0.96735249587598604"/>
          <c:h val="0.78348390380455502"/>
        </c:manualLayout>
      </c:layout>
      <c:stockChart>
        <c:ser>
          <c:idx val="0"/>
          <c:order val="0"/>
          <c:tx>
            <c:strRef>
              <c:f>[活頁簿2.xlsx]工作表3!$D$2:$D$3</c:f>
              <c:strCache>
                <c:ptCount val="1"/>
                <c:pt idx="0">
                  <c:v>美國10Y利率 開盤價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[活頁簿2.xlsx]工作表3!$D$4:$D$201</c:f>
              <c:numCache>
                <c:formatCode>General</c:formatCode>
                <c:ptCount val="198"/>
                <c:pt idx="0">
                  <c:v>4.694</c:v>
                </c:pt>
                <c:pt idx="1">
                  <c:v>4.8140000000000001</c:v>
                </c:pt>
                <c:pt idx="2">
                  <c:v>4.5679999999999996</c:v>
                </c:pt>
                <c:pt idx="3">
                  <c:v>4.6459999999999999</c:v>
                </c:pt>
                <c:pt idx="4">
                  <c:v>4.6260000000000003</c:v>
                </c:pt>
                <c:pt idx="5">
                  <c:v>4.9020000000000001</c:v>
                </c:pt>
                <c:pt idx="6">
                  <c:v>5.0369999999999999</c:v>
                </c:pt>
                <c:pt idx="7">
                  <c:v>4.7350000000000003</c:v>
                </c:pt>
                <c:pt idx="8">
                  <c:v>4.5289999999999999</c:v>
                </c:pt>
                <c:pt idx="9">
                  <c:v>4.5869999999999997</c:v>
                </c:pt>
                <c:pt idx="10">
                  <c:v>4.4729999999999999</c:v>
                </c:pt>
                <c:pt idx="11">
                  <c:v>3.9489999999999998</c:v>
                </c:pt>
                <c:pt idx="12">
                  <c:v>4.0330000000000004</c:v>
                </c:pt>
                <c:pt idx="13">
                  <c:v>3.6110000000000002</c:v>
                </c:pt>
                <c:pt idx="14">
                  <c:v>3.524</c:v>
                </c:pt>
                <c:pt idx="15">
                  <c:v>3.4279999999999999</c:v>
                </c:pt>
                <c:pt idx="16">
                  <c:v>3.74</c:v>
                </c:pt>
                <c:pt idx="17">
                  <c:v>4.0579999999999998</c:v>
                </c:pt>
                <c:pt idx="18">
                  <c:v>3.9670000000000001</c:v>
                </c:pt>
                <c:pt idx="19">
                  <c:v>3.9580000000000002</c:v>
                </c:pt>
                <c:pt idx="20">
                  <c:v>3.827</c:v>
                </c:pt>
                <c:pt idx="21">
                  <c:v>3.7480000000000002</c:v>
                </c:pt>
                <c:pt idx="22">
                  <c:v>3.9590000000000001</c:v>
                </c:pt>
                <c:pt idx="23">
                  <c:v>2.96</c:v>
                </c:pt>
                <c:pt idx="24">
                  <c:v>2.25</c:v>
                </c:pt>
                <c:pt idx="25">
                  <c:v>2.851</c:v>
                </c:pt>
                <c:pt idx="26">
                  <c:v>3.02</c:v>
                </c:pt>
                <c:pt idx="27">
                  <c:v>2.6680000000000001</c:v>
                </c:pt>
                <c:pt idx="28">
                  <c:v>3.1150000000000002</c:v>
                </c:pt>
                <c:pt idx="29">
                  <c:v>3.492</c:v>
                </c:pt>
                <c:pt idx="30">
                  <c:v>3.5270000000000001</c:v>
                </c:pt>
                <c:pt idx="31">
                  <c:v>3.512</c:v>
                </c:pt>
                <c:pt idx="32">
                  <c:v>3.403</c:v>
                </c:pt>
                <c:pt idx="33">
                  <c:v>3.3180000000000001</c:v>
                </c:pt>
                <c:pt idx="34">
                  <c:v>3.3959999999999999</c:v>
                </c:pt>
                <c:pt idx="35">
                  <c:v>3.2069999999999999</c:v>
                </c:pt>
                <c:pt idx="36">
                  <c:v>3.8580000000000001</c:v>
                </c:pt>
                <c:pt idx="37">
                  <c:v>3.6059999999999999</c:v>
                </c:pt>
                <c:pt idx="38">
                  <c:v>3.625</c:v>
                </c:pt>
                <c:pt idx="39">
                  <c:v>3.839</c:v>
                </c:pt>
                <c:pt idx="40">
                  <c:v>3.6629999999999998</c:v>
                </c:pt>
                <c:pt idx="41">
                  <c:v>3.3</c:v>
                </c:pt>
                <c:pt idx="42">
                  <c:v>2.9420000000000002</c:v>
                </c:pt>
                <c:pt idx="43">
                  <c:v>2.9249999999999998</c:v>
                </c:pt>
                <c:pt idx="44">
                  <c:v>2.4820000000000002</c:v>
                </c:pt>
                <c:pt idx="45">
                  <c:v>2.5150000000000001</c:v>
                </c:pt>
                <c:pt idx="46">
                  <c:v>2.621</c:v>
                </c:pt>
                <c:pt idx="47">
                  <c:v>2.8090000000000002</c:v>
                </c:pt>
                <c:pt idx="48">
                  <c:v>3.3050000000000002</c:v>
                </c:pt>
                <c:pt idx="49">
                  <c:v>3.3719999999999999</c:v>
                </c:pt>
                <c:pt idx="50">
                  <c:v>3.44</c:v>
                </c:pt>
                <c:pt idx="51">
                  <c:v>3.476</c:v>
                </c:pt>
                <c:pt idx="52">
                  <c:v>3.2970000000000002</c:v>
                </c:pt>
                <c:pt idx="53">
                  <c:v>3.07</c:v>
                </c:pt>
                <c:pt idx="54">
                  <c:v>3.1619999999999999</c:v>
                </c:pt>
                <c:pt idx="55">
                  <c:v>2.82</c:v>
                </c:pt>
                <c:pt idx="56">
                  <c:v>2.222</c:v>
                </c:pt>
                <c:pt idx="57">
                  <c:v>1.919</c:v>
                </c:pt>
                <c:pt idx="58">
                  <c:v>2.1349999999999998</c:v>
                </c:pt>
                <c:pt idx="59">
                  <c:v>2.0790000000000002</c:v>
                </c:pt>
                <c:pt idx="60">
                  <c:v>1.8759999999999999</c:v>
                </c:pt>
                <c:pt idx="61">
                  <c:v>1.7969999999999999</c:v>
                </c:pt>
                <c:pt idx="62">
                  <c:v>1.9830000000000001</c:v>
                </c:pt>
                <c:pt idx="63">
                  <c:v>2.2370000000000001</c:v>
                </c:pt>
                <c:pt idx="64">
                  <c:v>1.919</c:v>
                </c:pt>
                <c:pt idx="65">
                  <c:v>1.57</c:v>
                </c:pt>
                <c:pt idx="66">
                  <c:v>1.6519999999999999</c:v>
                </c:pt>
                <c:pt idx="67">
                  <c:v>1.468</c:v>
                </c:pt>
                <c:pt idx="68">
                  <c:v>1.552</c:v>
                </c:pt>
                <c:pt idx="69">
                  <c:v>1.623</c:v>
                </c:pt>
                <c:pt idx="70">
                  <c:v>1.702</c:v>
                </c:pt>
                <c:pt idx="71">
                  <c:v>1.6180000000000001</c:v>
                </c:pt>
                <c:pt idx="72">
                  <c:v>1.7569999999999999</c:v>
                </c:pt>
                <c:pt idx="73">
                  <c:v>1.99</c:v>
                </c:pt>
                <c:pt idx="74">
                  <c:v>1.877</c:v>
                </c:pt>
                <c:pt idx="75">
                  <c:v>1.875</c:v>
                </c:pt>
                <c:pt idx="76">
                  <c:v>1.6679999999999999</c:v>
                </c:pt>
                <c:pt idx="77">
                  <c:v>2.157</c:v>
                </c:pt>
                <c:pt idx="78">
                  <c:v>2.4950000000000001</c:v>
                </c:pt>
                <c:pt idx="79">
                  <c:v>2.5840000000000001</c:v>
                </c:pt>
                <c:pt idx="80">
                  <c:v>2.8370000000000002</c:v>
                </c:pt>
                <c:pt idx="81">
                  <c:v>2.6139999999999999</c:v>
                </c:pt>
                <c:pt idx="82">
                  <c:v>2.56</c:v>
                </c:pt>
                <c:pt idx="83">
                  <c:v>2.7530000000000001</c:v>
                </c:pt>
                <c:pt idx="84">
                  <c:v>3.0379999999999998</c:v>
                </c:pt>
                <c:pt idx="85">
                  <c:v>2.6659999999999999</c:v>
                </c:pt>
                <c:pt idx="86">
                  <c:v>2.61</c:v>
                </c:pt>
                <c:pt idx="87">
                  <c:v>2.726</c:v>
                </c:pt>
                <c:pt idx="88">
                  <c:v>2.6589999999999998</c:v>
                </c:pt>
                <c:pt idx="89">
                  <c:v>2.484</c:v>
                </c:pt>
                <c:pt idx="90">
                  <c:v>2.5299999999999998</c:v>
                </c:pt>
                <c:pt idx="91">
                  <c:v>2.5619999999999998</c:v>
                </c:pt>
                <c:pt idx="92">
                  <c:v>2.3570000000000002</c:v>
                </c:pt>
                <c:pt idx="93">
                  <c:v>2.5</c:v>
                </c:pt>
                <c:pt idx="94">
                  <c:v>2.3090000000000002</c:v>
                </c:pt>
                <c:pt idx="95">
                  <c:v>2.1779999999999999</c:v>
                </c:pt>
                <c:pt idx="96">
                  <c:v>2.2000000000000002</c:v>
                </c:pt>
                <c:pt idx="97">
                  <c:v>1.653</c:v>
                </c:pt>
                <c:pt idx="98">
                  <c:v>2.0049999999999999</c:v>
                </c:pt>
                <c:pt idx="99">
                  <c:v>1.93</c:v>
                </c:pt>
                <c:pt idx="100">
                  <c:v>2.0489999999999999</c:v>
                </c:pt>
                <c:pt idx="101">
                  <c:v>2.1280000000000001</c:v>
                </c:pt>
                <c:pt idx="102">
                  <c:v>2.3730000000000002</c:v>
                </c:pt>
                <c:pt idx="103">
                  <c:v>2.2000000000000002</c:v>
                </c:pt>
                <c:pt idx="104">
                  <c:v>2.214</c:v>
                </c:pt>
                <c:pt idx="105">
                  <c:v>2.0419999999999998</c:v>
                </c:pt>
                <c:pt idx="106">
                  <c:v>2.137</c:v>
                </c:pt>
                <c:pt idx="107">
                  <c:v>2.2170000000000001</c:v>
                </c:pt>
                <c:pt idx="108">
                  <c:v>2.2930000000000001</c:v>
                </c:pt>
                <c:pt idx="109">
                  <c:v>1.9330000000000001</c:v>
                </c:pt>
                <c:pt idx="110">
                  <c:v>1.7370000000000001</c:v>
                </c:pt>
                <c:pt idx="111">
                  <c:v>1.784</c:v>
                </c:pt>
                <c:pt idx="112">
                  <c:v>1.83</c:v>
                </c:pt>
                <c:pt idx="113">
                  <c:v>1.8440000000000001</c:v>
                </c:pt>
                <c:pt idx="114">
                  <c:v>1.4710000000000001</c:v>
                </c:pt>
                <c:pt idx="115">
                  <c:v>1.4630000000000001</c:v>
                </c:pt>
                <c:pt idx="116">
                  <c:v>1.58</c:v>
                </c:pt>
                <c:pt idx="117">
                  <c:v>1.6</c:v>
                </c:pt>
                <c:pt idx="118">
                  <c:v>1.8380000000000001</c:v>
                </c:pt>
                <c:pt idx="119">
                  <c:v>2.3969999999999998</c:v>
                </c:pt>
                <c:pt idx="120">
                  <c:v>2.4390000000000001</c:v>
                </c:pt>
                <c:pt idx="121">
                  <c:v>2.4609999999999999</c:v>
                </c:pt>
                <c:pt idx="122">
                  <c:v>2.415</c:v>
                </c:pt>
                <c:pt idx="123">
                  <c:v>2.3959999999999999</c:v>
                </c:pt>
                <c:pt idx="124">
                  <c:v>2.282</c:v>
                </c:pt>
                <c:pt idx="125">
                  <c:v>2.2130000000000001</c:v>
                </c:pt>
                <c:pt idx="126">
                  <c:v>2.3140000000000001</c:v>
                </c:pt>
                <c:pt idx="127">
                  <c:v>2.3029999999999999</c:v>
                </c:pt>
                <c:pt idx="128">
                  <c:v>2.1269999999999998</c:v>
                </c:pt>
                <c:pt idx="129">
                  <c:v>2.3439999999999999</c:v>
                </c:pt>
                <c:pt idx="130">
                  <c:v>2.379</c:v>
                </c:pt>
                <c:pt idx="131">
                  <c:v>2.411</c:v>
                </c:pt>
                <c:pt idx="132">
                  <c:v>2.4289000000000001</c:v>
                </c:pt>
                <c:pt idx="133">
                  <c:v>2.7240000000000002</c:v>
                </c:pt>
                <c:pt idx="134">
                  <c:v>2.8660000000000001</c:v>
                </c:pt>
                <c:pt idx="135">
                  <c:v>2.7589999999999999</c:v>
                </c:pt>
                <c:pt idx="136">
                  <c:v>2.9590000000000001</c:v>
                </c:pt>
                <c:pt idx="137">
                  <c:v>2.8620000000000001</c:v>
                </c:pt>
                <c:pt idx="138">
                  <c:v>2.8580000000000001</c:v>
                </c:pt>
                <c:pt idx="139">
                  <c:v>2.9580000000000002</c:v>
                </c:pt>
                <c:pt idx="140">
                  <c:v>2.86</c:v>
                </c:pt>
                <c:pt idx="141">
                  <c:v>3.0670000000000002</c:v>
                </c:pt>
                <c:pt idx="142">
                  <c:v>3.1549999999999998</c:v>
                </c:pt>
                <c:pt idx="143">
                  <c:v>3.0369999999999999</c:v>
                </c:pt>
                <c:pt idx="144">
                  <c:v>2.6859999999999999</c:v>
                </c:pt>
                <c:pt idx="145">
                  <c:v>2.645</c:v>
                </c:pt>
                <c:pt idx="146">
                  <c:v>2.7189999999999999</c:v>
                </c:pt>
                <c:pt idx="147">
                  <c:v>2.4300000000000002</c:v>
                </c:pt>
                <c:pt idx="148">
                  <c:v>2.5089999999999999</c:v>
                </c:pt>
                <c:pt idx="149">
                  <c:v>2.1259999999999999</c:v>
                </c:pt>
                <c:pt idx="150">
                  <c:v>2.0449999999999999</c:v>
                </c:pt>
                <c:pt idx="151">
                  <c:v>2.0249999999999999</c:v>
                </c:pt>
                <c:pt idx="152">
                  <c:v>1.508</c:v>
                </c:pt>
                <c:pt idx="153">
                  <c:v>1.67</c:v>
                </c:pt>
                <c:pt idx="154">
                  <c:v>1.6890000000000001</c:v>
                </c:pt>
                <c:pt idx="155">
                  <c:v>1.796</c:v>
                </c:pt>
                <c:pt idx="156">
                  <c:v>1.919</c:v>
                </c:pt>
                <c:pt idx="157">
                  <c:v>1.514</c:v>
                </c:pt>
                <c:pt idx="158">
                  <c:v>1.105</c:v>
                </c:pt>
                <c:pt idx="159">
                  <c:v>0.66300000000000003</c:v>
                </c:pt>
                <c:pt idx="160">
                  <c:v>0.63</c:v>
                </c:pt>
                <c:pt idx="161">
                  <c:v>0.64</c:v>
                </c:pt>
                <c:pt idx="162">
                  <c:v>0.65800000000000003</c:v>
                </c:pt>
                <c:pt idx="163">
                  <c:v>0.53500000000000003</c:v>
                </c:pt>
                <c:pt idx="164">
                  <c:v>0.71299999999999997</c:v>
                </c:pt>
                <c:pt idx="165">
                  <c:v>0.68899999999999995</c:v>
                </c:pt>
                <c:pt idx="166">
                  <c:v>0.85499999999999998</c:v>
                </c:pt>
                <c:pt idx="167">
                  <c:v>0.84699999999999998</c:v>
                </c:pt>
                <c:pt idx="168">
                  <c:v>0.93</c:v>
                </c:pt>
                <c:pt idx="169">
                  <c:v>1.071</c:v>
                </c:pt>
                <c:pt idx="170">
                  <c:v>1.395</c:v>
                </c:pt>
                <c:pt idx="171">
                  <c:v>1.7370000000000001</c:v>
                </c:pt>
                <c:pt idx="172">
                  <c:v>1.631</c:v>
                </c:pt>
                <c:pt idx="173">
                  <c:v>1.6080000000000001</c:v>
                </c:pt>
                <c:pt idx="174">
                  <c:v>1.47</c:v>
                </c:pt>
                <c:pt idx="175">
                  <c:v>1.2370000000000001</c:v>
                </c:pt>
                <c:pt idx="176">
                  <c:v>1.3169999999999999</c:v>
                </c:pt>
                <c:pt idx="177">
                  <c:v>1.5009999999999999</c:v>
                </c:pt>
                <c:pt idx="178">
                  <c:v>1.575</c:v>
                </c:pt>
                <c:pt idx="179">
                  <c:v>1.4770000000000001</c:v>
                </c:pt>
                <c:pt idx="180">
                  <c:v>1.5309999999999999</c:v>
                </c:pt>
                <c:pt idx="181">
                  <c:v>1.7869999999999999</c:v>
                </c:pt>
                <c:pt idx="182">
                  <c:v>1.84</c:v>
                </c:pt>
                <c:pt idx="183">
                  <c:v>2.3519999999999999</c:v>
                </c:pt>
                <c:pt idx="184">
                  <c:v>2.9319999999999999</c:v>
                </c:pt>
                <c:pt idx="185">
                  <c:v>2.8639999999999999</c:v>
                </c:pt>
                <c:pt idx="186">
                  <c:v>3.024</c:v>
                </c:pt>
                <c:pt idx="187">
                  <c:v>2.669</c:v>
                </c:pt>
                <c:pt idx="188">
                  <c:v>3.198</c:v>
                </c:pt>
                <c:pt idx="189">
                  <c:v>3.8130000000000002</c:v>
                </c:pt>
                <c:pt idx="190">
                  <c:v>4.0579999999999998</c:v>
                </c:pt>
                <c:pt idx="191">
                  <c:v>3.62</c:v>
                </c:pt>
                <c:pt idx="192">
                  <c:v>3.8479999999999999</c:v>
                </c:pt>
                <c:pt idx="193">
                  <c:v>3.516</c:v>
                </c:pt>
                <c:pt idx="194">
                  <c:v>3.9380000000000002</c:v>
                </c:pt>
                <c:pt idx="195">
                  <c:v>3.524</c:v>
                </c:pt>
                <c:pt idx="196">
                  <c:v>3.45</c:v>
                </c:pt>
                <c:pt idx="197">
                  <c:v>3.6389999999999998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3F-471A-8C37-29B52B77453F}"/>
            </c:ext>
          </c:extLst>
        </c:ser>
        <c:ser>
          <c:idx val="1"/>
          <c:order val="1"/>
          <c:tx>
            <c:strRef>
              <c:f>[活頁簿2.xlsx]工作表3!$E$2:$E$3</c:f>
              <c:strCache>
                <c:ptCount val="1"/>
                <c:pt idx="0">
                  <c:v>美國10Y利率 最高價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[活頁簿2.xlsx]工作表3!$E$4:$E$201</c:f>
              <c:numCache>
                <c:formatCode>General</c:formatCode>
                <c:ptCount val="198"/>
                <c:pt idx="0">
                  <c:v>4.91</c:v>
                </c:pt>
                <c:pt idx="1">
                  <c:v>4.851</c:v>
                </c:pt>
                <c:pt idx="2">
                  <c:v>4.6760000000000002</c:v>
                </c:pt>
                <c:pt idx="3">
                  <c:v>4.7830000000000004</c:v>
                </c:pt>
                <c:pt idx="4">
                  <c:v>4.923</c:v>
                </c:pt>
                <c:pt idx="5">
                  <c:v>5.3330000000000002</c:v>
                </c:pt>
                <c:pt idx="6">
                  <c:v>5.2080000000000002</c:v>
                </c:pt>
                <c:pt idx="7">
                  <c:v>4.8929999999999998</c:v>
                </c:pt>
                <c:pt idx="8">
                  <c:v>4.7119999999999997</c:v>
                </c:pt>
                <c:pt idx="9">
                  <c:v>4.7229999999999999</c:v>
                </c:pt>
                <c:pt idx="10">
                  <c:v>4.508</c:v>
                </c:pt>
                <c:pt idx="11">
                  <c:v>4.2969999999999997</c:v>
                </c:pt>
                <c:pt idx="12">
                  <c:v>4.0999999999999996</c:v>
                </c:pt>
                <c:pt idx="13">
                  <c:v>3.9620000000000002</c:v>
                </c:pt>
                <c:pt idx="14">
                  <c:v>3.7160000000000002</c:v>
                </c:pt>
                <c:pt idx="15">
                  <c:v>3.9180000000000001</c:v>
                </c:pt>
                <c:pt idx="16">
                  <c:v>4.141</c:v>
                </c:pt>
                <c:pt idx="17">
                  <c:v>4.2880000000000003</c:v>
                </c:pt>
                <c:pt idx="18">
                  <c:v>4.1779999999999999</c:v>
                </c:pt>
                <c:pt idx="19">
                  <c:v>4.0940000000000003</c:v>
                </c:pt>
                <c:pt idx="20">
                  <c:v>3.9089999999999998</c:v>
                </c:pt>
                <c:pt idx="21">
                  <c:v>4.1100000000000003</c:v>
                </c:pt>
                <c:pt idx="22">
                  <c:v>3.984</c:v>
                </c:pt>
                <c:pt idx="23">
                  <c:v>2.9620000000000002</c:v>
                </c:pt>
                <c:pt idx="24">
                  <c:v>2.8940000000000001</c:v>
                </c:pt>
                <c:pt idx="25">
                  <c:v>3.0579999999999998</c:v>
                </c:pt>
                <c:pt idx="26">
                  <c:v>3.0449999999999999</c:v>
                </c:pt>
                <c:pt idx="27">
                  <c:v>3.1659999999999999</c:v>
                </c:pt>
                <c:pt idx="28">
                  <c:v>3.754</c:v>
                </c:pt>
                <c:pt idx="29">
                  <c:v>4.008</c:v>
                </c:pt>
                <c:pt idx="30">
                  <c:v>3.766</c:v>
                </c:pt>
                <c:pt idx="31">
                  <c:v>3.8929999999999998</c:v>
                </c:pt>
                <c:pt idx="32">
                  <c:v>3.5339999999999998</c:v>
                </c:pt>
                <c:pt idx="33">
                  <c:v>3.581</c:v>
                </c:pt>
                <c:pt idx="34">
                  <c:v>3.5630000000000002</c:v>
                </c:pt>
                <c:pt idx="35">
                  <c:v>3.9180000000000001</c:v>
                </c:pt>
                <c:pt idx="36">
                  <c:v>3.9039999999999999</c:v>
                </c:pt>
                <c:pt idx="37">
                  <c:v>3.8279999999999998</c:v>
                </c:pt>
                <c:pt idx="38">
                  <c:v>3.9279999999999999</c:v>
                </c:pt>
                <c:pt idx="39">
                  <c:v>4.0129999999999999</c:v>
                </c:pt>
                <c:pt idx="40">
                  <c:v>3.7130000000000001</c:v>
                </c:pt>
                <c:pt idx="41">
                  <c:v>3.427</c:v>
                </c:pt>
                <c:pt idx="42">
                  <c:v>3.1320000000000001</c:v>
                </c:pt>
                <c:pt idx="43">
                  <c:v>2.972</c:v>
                </c:pt>
                <c:pt idx="44">
                  <c:v>2.8490000000000002</c:v>
                </c:pt>
                <c:pt idx="45">
                  <c:v>2.7309999999999999</c:v>
                </c:pt>
                <c:pt idx="46">
                  <c:v>2.9670000000000001</c:v>
                </c:pt>
                <c:pt idx="47">
                  <c:v>3.5680000000000001</c:v>
                </c:pt>
                <c:pt idx="48">
                  <c:v>3.4969999999999999</c:v>
                </c:pt>
                <c:pt idx="49">
                  <c:v>3.77</c:v>
                </c:pt>
                <c:pt idx="50">
                  <c:v>3.5979999999999999</c:v>
                </c:pt>
                <c:pt idx="51">
                  <c:v>3.6190000000000002</c:v>
                </c:pt>
                <c:pt idx="52">
                  <c:v>3.323</c:v>
                </c:pt>
                <c:pt idx="53">
                  <c:v>3.2210000000000001</c:v>
                </c:pt>
                <c:pt idx="54">
                  <c:v>3.2229999999999999</c:v>
                </c:pt>
                <c:pt idx="55">
                  <c:v>2.8580000000000001</c:v>
                </c:pt>
                <c:pt idx="56">
                  <c:v>2.278</c:v>
                </c:pt>
                <c:pt idx="57">
                  <c:v>2.42</c:v>
                </c:pt>
                <c:pt idx="58">
                  <c:v>2.153</c:v>
                </c:pt>
                <c:pt idx="59">
                  <c:v>2.1669999999999998</c:v>
                </c:pt>
                <c:pt idx="60">
                  <c:v>2.0939999999999999</c:v>
                </c:pt>
                <c:pt idx="61">
                  <c:v>2.08</c:v>
                </c:pt>
                <c:pt idx="62">
                  <c:v>2.399</c:v>
                </c:pt>
                <c:pt idx="63">
                  <c:v>2.3079999999999998</c:v>
                </c:pt>
                <c:pt idx="64">
                  <c:v>1.966</c:v>
                </c:pt>
                <c:pt idx="65">
                  <c:v>1.728</c:v>
                </c:pt>
                <c:pt idx="66">
                  <c:v>1.66</c:v>
                </c:pt>
                <c:pt idx="67">
                  <c:v>1.863</c:v>
                </c:pt>
                <c:pt idx="68">
                  <c:v>1.8939999999999999</c:v>
                </c:pt>
                <c:pt idx="69">
                  <c:v>1.8560000000000001</c:v>
                </c:pt>
                <c:pt idx="70">
                  <c:v>1.7809999999999999</c:v>
                </c:pt>
                <c:pt idx="71">
                  <c:v>1.847</c:v>
                </c:pt>
                <c:pt idx="72">
                  <c:v>2.0369999999999999</c:v>
                </c:pt>
                <c:pt idx="73">
                  <c:v>2.0640000000000001</c:v>
                </c:pt>
                <c:pt idx="74">
                  <c:v>2.0870000000000002</c:v>
                </c:pt>
                <c:pt idx="75">
                  <c:v>1.8879999999999999</c:v>
                </c:pt>
                <c:pt idx="76">
                  <c:v>2.2349999999999999</c:v>
                </c:pt>
                <c:pt idx="77">
                  <c:v>2.6669999999999998</c:v>
                </c:pt>
                <c:pt idx="78">
                  <c:v>2.7549999999999999</c:v>
                </c:pt>
                <c:pt idx="79">
                  <c:v>2.9359999999999999</c:v>
                </c:pt>
                <c:pt idx="80">
                  <c:v>3.0070000000000001</c:v>
                </c:pt>
                <c:pt idx="81">
                  <c:v>2.7589999999999999</c:v>
                </c:pt>
                <c:pt idx="82">
                  <c:v>2.839</c:v>
                </c:pt>
                <c:pt idx="83">
                  <c:v>3.036</c:v>
                </c:pt>
                <c:pt idx="84">
                  <c:v>3.0409999999999999</c:v>
                </c:pt>
                <c:pt idx="85">
                  <c:v>2.786</c:v>
                </c:pt>
                <c:pt idx="86">
                  <c:v>2.8210000000000002</c:v>
                </c:pt>
                <c:pt idx="87">
                  <c:v>2.81</c:v>
                </c:pt>
                <c:pt idx="88">
                  <c:v>2.7</c:v>
                </c:pt>
                <c:pt idx="89">
                  <c:v>2.6619999999999999</c:v>
                </c:pt>
                <c:pt idx="90">
                  <c:v>2.6920000000000002</c:v>
                </c:pt>
                <c:pt idx="91">
                  <c:v>2.5910000000000002</c:v>
                </c:pt>
                <c:pt idx="92">
                  <c:v>2.6549999999999998</c:v>
                </c:pt>
                <c:pt idx="93">
                  <c:v>2.508</c:v>
                </c:pt>
                <c:pt idx="94">
                  <c:v>2.407</c:v>
                </c:pt>
                <c:pt idx="95">
                  <c:v>2.347</c:v>
                </c:pt>
                <c:pt idx="96">
                  <c:v>2.2130000000000001</c:v>
                </c:pt>
                <c:pt idx="97">
                  <c:v>2.1640000000000001</c:v>
                </c:pt>
                <c:pt idx="98">
                  <c:v>2.2589999999999999</c:v>
                </c:pt>
                <c:pt idx="99">
                  <c:v>2.11</c:v>
                </c:pt>
                <c:pt idx="100">
                  <c:v>2.3660000000000001</c:v>
                </c:pt>
                <c:pt idx="101">
                  <c:v>2.5</c:v>
                </c:pt>
                <c:pt idx="102">
                  <c:v>2.4700000000000002</c:v>
                </c:pt>
                <c:pt idx="103">
                  <c:v>2.2930000000000001</c:v>
                </c:pt>
                <c:pt idx="104">
                  <c:v>2.3029999999999999</c:v>
                </c:pt>
                <c:pt idx="105">
                  <c:v>2.1829999999999998</c:v>
                </c:pt>
                <c:pt idx="106">
                  <c:v>2.3769999999999998</c:v>
                </c:pt>
                <c:pt idx="107">
                  <c:v>2.3580000000000001</c:v>
                </c:pt>
                <c:pt idx="108">
                  <c:v>2.2930000000000001</c:v>
                </c:pt>
                <c:pt idx="109">
                  <c:v>1.966</c:v>
                </c:pt>
                <c:pt idx="110">
                  <c:v>2.0019999999999998</c:v>
                </c:pt>
                <c:pt idx="111">
                  <c:v>1.9410000000000001</c:v>
                </c:pt>
                <c:pt idx="112">
                  <c:v>1.89</c:v>
                </c:pt>
                <c:pt idx="113">
                  <c:v>1.8560000000000001</c:v>
                </c:pt>
                <c:pt idx="114">
                  <c:v>1.6279999999999999</c:v>
                </c:pt>
                <c:pt idx="115">
                  <c:v>1.635</c:v>
                </c:pt>
                <c:pt idx="116">
                  <c:v>1.752</c:v>
                </c:pt>
                <c:pt idx="117">
                  <c:v>1.879</c:v>
                </c:pt>
                <c:pt idx="118">
                  <c:v>2.4169999999999998</c:v>
                </c:pt>
                <c:pt idx="119">
                  <c:v>2.641</c:v>
                </c:pt>
                <c:pt idx="120">
                  <c:v>2.5550000000000002</c:v>
                </c:pt>
                <c:pt idx="121">
                  <c:v>2.524</c:v>
                </c:pt>
                <c:pt idx="122">
                  <c:v>2.629</c:v>
                </c:pt>
                <c:pt idx="123">
                  <c:v>2.4049999999999998</c:v>
                </c:pt>
                <c:pt idx="124">
                  <c:v>2.423</c:v>
                </c:pt>
                <c:pt idx="125">
                  <c:v>2.3090000000000002</c:v>
                </c:pt>
                <c:pt idx="126">
                  <c:v>2.3980000000000001</c:v>
                </c:pt>
                <c:pt idx="127">
                  <c:v>2.3210000000000002</c:v>
                </c:pt>
                <c:pt idx="128">
                  <c:v>2.359</c:v>
                </c:pt>
                <c:pt idx="129">
                  <c:v>2.4769999999999999</c:v>
                </c:pt>
                <c:pt idx="130">
                  <c:v>2.4369999999999998</c:v>
                </c:pt>
                <c:pt idx="131">
                  <c:v>2.504</c:v>
                </c:pt>
                <c:pt idx="132">
                  <c:v>2.754</c:v>
                </c:pt>
                <c:pt idx="133">
                  <c:v>2.9569999999999999</c:v>
                </c:pt>
                <c:pt idx="134">
                  <c:v>2.9359999999999999</c:v>
                </c:pt>
                <c:pt idx="135">
                  <c:v>3.0350000000000001</c:v>
                </c:pt>
                <c:pt idx="136">
                  <c:v>3.1280000000000001</c:v>
                </c:pt>
                <c:pt idx="137">
                  <c:v>3.01</c:v>
                </c:pt>
                <c:pt idx="138">
                  <c:v>2.99</c:v>
                </c:pt>
                <c:pt idx="139">
                  <c:v>3.016</c:v>
                </c:pt>
                <c:pt idx="140">
                  <c:v>3.113</c:v>
                </c:pt>
                <c:pt idx="141">
                  <c:v>3.2610000000000001</c:v>
                </c:pt>
                <c:pt idx="142">
                  <c:v>3.25</c:v>
                </c:pt>
                <c:pt idx="143">
                  <c:v>3.05</c:v>
                </c:pt>
                <c:pt idx="144">
                  <c:v>2.7989999999999999</c:v>
                </c:pt>
                <c:pt idx="145">
                  <c:v>2.74</c:v>
                </c:pt>
                <c:pt idx="146">
                  <c:v>2.7679999999999998</c:v>
                </c:pt>
                <c:pt idx="147">
                  <c:v>2.6139999999999999</c:v>
                </c:pt>
                <c:pt idx="148">
                  <c:v>2.5779999999999998</c:v>
                </c:pt>
                <c:pt idx="149">
                  <c:v>2.1779999999999999</c:v>
                </c:pt>
                <c:pt idx="150">
                  <c:v>2.15</c:v>
                </c:pt>
                <c:pt idx="151">
                  <c:v>2.0609999999999999</c:v>
                </c:pt>
                <c:pt idx="152">
                  <c:v>1.9079999999999999</c:v>
                </c:pt>
                <c:pt idx="153">
                  <c:v>1.86</c:v>
                </c:pt>
                <c:pt idx="154">
                  <c:v>1.9730000000000001</c:v>
                </c:pt>
                <c:pt idx="155">
                  <c:v>1.952</c:v>
                </c:pt>
                <c:pt idx="156">
                  <c:v>1.946</c:v>
                </c:pt>
                <c:pt idx="157">
                  <c:v>1.6839999999999999</c:v>
                </c:pt>
                <c:pt idx="158">
                  <c:v>1.2829999999999999</c:v>
                </c:pt>
                <c:pt idx="159">
                  <c:v>0.78500000000000003</c:v>
                </c:pt>
                <c:pt idx="160">
                  <c:v>0.745</c:v>
                </c:pt>
                <c:pt idx="161">
                  <c:v>0.95899999999999996</c:v>
                </c:pt>
                <c:pt idx="162">
                  <c:v>0.72399999999999998</c:v>
                </c:pt>
                <c:pt idx="163">
                  <c:v>0.78900000000000003</c:v>
                </c:pt>
                <c:pt idx="164">
                  <c:v>0.73099999999999998</c:v>
                </c:pt>
                <c:pt idx="165">
                  <c:v>0.877</c:v>
                </c:pt>
                <c:pt idx="166">
                  <c:v>0.97499999999999998</c:v>
                </c:pt>
                <c:pt idx="167">
                  <c:v>0.98599999999999999</c:v>
                </c:pt>
                <c:pt idx="168">
                  <c:v>1.1870000000000001</c:v>
                </c:pt>
                <c:pt idx="169">
                  <c:v>1.6140000000000001</c:v>
                </c:pt>
                <c:pt idx="170">
                  <c:v>1.776</c:v>
                </c:pt>
                <c:pt idx="171">
                  <c:v>1.7529999999999999</c:v>
                </c:pt>
                <c:pt idx="172">
                  <c:v>1.7070000000000001</c:v>
                </c:pt>
                <c:pt idx="173">
                  <c:v>1.639</c:v>
                </c:pt>
                <c:pt idx="174">
                  <c:v>1.4850000000000001</c:v>
                </c:pt>
                <c:pt idx="175">
                  <c:v>1.379</c:v>
                </c:pt>
                <c:pt idx="176">
                  <c:v>1.5669999999999999</c:v>
                </c:pt>
                <c:pt idx="177">
                  <c:v>1.7050000000000001</c:v>
                </c:pt>
                <c:pt idx="178">
                  <c:v>1.6930000000000001</c:v>
                </c:pt>
                <c:pt idx="179">
                  <c:v>1.56</c:v>
                </c:pt>
                <c:pt idx="180">
                  <c:v>1.9019999999999999</c:v>
                </c:pt>
                <c:pt idx="181">
                  <c:v>2.0649999999999999</c:v>
                </c:pt>
                <c:pt idx="182">
                  <c:v>2.5569999999999999</c:v>
                </c:pt>
                <c:pt idx="183">
                  <c:v>2.9809999999999999</c:v>
                </c:pt>
                <c:pt idx="184">
                  <c:v>3.2029999999999998</c:v>
                </c:pt>
                <c:pt idx="185">
                  <c:v>3.4980000000000002</c:v>
                </c:pt>
                <c:pt idx="186">
                  <c:v>3.1030000000000002</c:v>
                </c:pt>
                <c:pt idx="187">
                  <c:v>3.198</c:v>
                </c:pt>
                <c:pt idx="188">
                  <c:v>4.0190000000000001</c:v>
                </c:pt>
                <c:pt idx="189">
                  <c:v>4.3380000000000001</c:v>
                </c:pt>
                <c:pt idx="190">
                  <c:v>4.2430000000000003</c:v>
                </c:pt>
                <c:pt idx="191">
                  <c:v>3.9049999999999998</c:v>
                </c:pt>
                <c:pt idx="192">
                  <c:v>3.8479999999999999</c:v>
                </c:pt>
                <c:pt idx="193">
                  <c:v>3.9830000000000001</c:v>
                </c:pt>
                <c:pt idx="194">
                  <c:v>4.0910000000000002</c:v>
                </c:pt>
                <c:pt idx="195">
                  <c:v>3.6389999999999998</c:v>
                </c:pt>
                <c:pt idx="196">
                  <c:v>3.859</c:v>
                </c:pt>
                <c:pt idx="197">
                  <c:v>3.851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F-471A-8C37-29B52B77453F}"/>
            </c:ext>
          </c:extLst>
        </c:ser>
        <c:ser>
          <c:idx val="2"/>
          <c:order val="2"/>
          <c:tx>
            <c:strRef>
              <c:f>[活頁簿2.xlsx]工作表3!$F$2:$F$3</c:f>
              <c:strCache>
                <c:ptCount val="1"/>
                <c:pt idx="0">
                  <c:v>美國10Y利率 最低價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[活頁簿2.xlsx]工作表3!$F$4:$F$201</c:f>
              <c:numCache>
                <c:formatCode>General</c:formatCode>
                <c:ptCount val="198"/>
                <c:pt idx="0">
                  <c:v>4.5819999999999999</c:v>
                </c:pt>
                <c:pt idx="1">
                  <c:v>4.5</c:v>
                </c:pt>
                <c:pt idx="2">
                  <c:v>4.4690000000000003</c:v>
                </c:pt>
                <c:pt idx="3">
                  <c:v>4.6139999999999999</c:v>
                </c:pt>
                <c:pt idx="4">
                  <c:v>4.6059999999999999</c:v>
                </c:pt>
                <c:pt idx="5">
                  <c:v>4.8780000000000001</c:v>
                </c:pt>
                <c:pt idx="6">
                  <c:v>4.7309999999999999</c:v>
                </c:pt>
                <c:pt idx="7">
                  <c:v>4.4870000000000001</c:v>
                </c:pt>
                <c:pt idx="8">
                  <c:v>4.3029999999999999</c:v>
                </c:pt>
                <c:pt idx="9">
                  <c:v>4.3140000000000001</c:v>
                </c:pt>
                <c:pt idx="10">
                  <c:v>3.7949999999999999</c:v>
                </c:pt>
                <c:pt idx="11">
                  <c:v>3.8330000000000002</c:v>
                </c:pt>
                <c:pt idx="12">
                  <c:v>3.2850000000000001</c:v>
                </c:pt>
                <c:pt idx="13">
                  <c:v>3.5110000000000001</c:v>
                </c:pt>
                <c:pt idx="14">
                  <c:v>3.2909999999999999</c:v>
                </c:pt>
                <c:pt idx="15">
                  <c:v>3.415</c:v>
                </c:pt>
                <c:pt idx="16">
                  <c:v>3.6829999999999998</c:v>
                </c:pt>
                <c:pt idx="17">
                  <c:v>3.8580000000000001</c:v>
                </c:pt>
                <c:pt idx="18">
                  <c:v>3.7709999999999999</c:v>
                </c:pt>
                <c:pt idx="19">
                  <c:v>3.7629999999999999</c:v>
                </c:pt>
                <c:pt idx="20">
                  <c:v>3.2509999999999999</c:v>
                </c:pt>
                <c:pt idx="21">
                  <c:v>3.4020000000000001</c:v>
                </c:pt>
                <c:pt idx="22">
                  <c:v>2.9079999999999999</c:v>
                </c:pt>
                <c:pt idx="23">
                  <c:v>2.04</c:v>
                </c:pt>
                <c:pt idx="24">
                  <c:v>2.1480000000000001</c:v>
                </c:pt>
                <c:pt idx="25">
                  <c:v>2.6190000000000002</c:v>
                </c:pt>
                <c:pt idx="26">
                  <c:v>2.4620000000000002</c:v>
                </c:pt>
                <c:pt idx="27">
                  <c:v>2.65</c:v>
                </c:pt>
                <c:pt idx="28">
                  <c:v>3.0720000000000001</c:v>
                </c:pt>
                <c:pt idx="29">
                  <c:v>3.4540000000000002</c:v>
                </c:pt>
                <c:pt idx="30">
                  <c:v>3.2610000000000001</c:v>
                </c:pt>
                <c:pt idx="31">
                  <c:v>3.3740000000000001</c:v>
                </c:pt>
                <c:pt idx="32">
                  <c:v>3.2719999999999998</c:v>
                </c:pt>
                <c:pt idx="33">
                  <c:v>3.1059999999999999</c:v>
                </c:pt>
                <c:pt idx="34">
                  <c:v>3.1539999999999999</c:v>
                </c:pt>
                <c:pt idx="35">
                  <c:v>3.1960000000000002</c:v>
                </c:pt>
                <c:pt idx="36">
                  <c:v>3.5630000000000002</c:v>
                </c:pt>
                <c:pt idx="37">
                  <c:v>3.5369999999999999</c:v>
                </c:pt>
                <c:pt idx="38">
                  <c:v>3.593</c:v>
                </c:pt>
                <c:pt idx="39">
                  <c:v>3.6549999999999998</c:v>
                </c:pt>
                <c:pt idx="40">
                  <c:v>3.0640000000000001</c:v>
                </c:pt>
                <c:pt idx="41">
                  <c:v>2.9279999999999999</c:v>
                </c:pt>
                <c:pt idx="42">
                  <c:v>2.855</c:v>
                </c:pt>
                <c:pt idx="43">
                  <c:v>2.419</c:v>
                </c:pt>
                <c:pt idx="44">
                  <c:v>2.4489999999999998</c:v>
                </c:pt>
                <c:pt idx="45">
                  <c:v>2.3340000000000001</c:v>
                </c:pt>
                <c:pt idx="46">
                  <c:v>2.4580000000000002</c:v>
                </c:pt>
                <c:pt idx="47">
                  <c:v>2.7970000000000002</c:v>
                </c:pt>
                <c:pt idx="48">
                  <c:v>3.2530000000000001</c:v>
                </c:pt>
                <c:pt idx="49">
                  <c:v>3.3719999999999999</c:v>
                </c:pt>
                <c:pt idx="50">
                  <c:v>3.1429999999999998</c:v>
                </c:pt>
                <c:pt idx="51">
                  <c:v>3.2829999999999999</c:v>
                </c:pt>
                <c:pt idx="52">
                  <c:v>3.0409999999999999</c:v>
                </c:pt>
                <c:pt idx="53">
                  <c:v>2.8420000000000001</c:v>
                </c:pt>
                <c:pt idx="54">
                  <c:v>2.7730000000000001</c:v>
                </c:pt>
                <c:pt idx="55">
                  <c:v>1.976</c:v>
                </c:pt>
                <c:pt idx="56">
                  <c:v>1.6739999999999999</c:v>
                </c:pt>
                <c:pt idx="57">
                  <c:v>1.7170000000000001</c:v>
                </c:pt>
                <c:pt idx="58">
                  <c:v>1.8720000000000001</c:v>
                </c:pt>
                <c:pt idx="59">
                  <c:v>1.798</c:v>
                </c:pt>
                <c:pt idx="60">
                  <c:v>1.792</c:v>
                </c:pt>
                <c:pt idx="61">
                  <c:v>1.7969999999999999</c:v>
                </c:pt>
                <c:pt idx="62">
                  <c:v>1.931</c:v>
                </c:pt>
                <c:pt idx="63">
                  <c:v>1.8839999999999999</c:v>
                </c:pt>
                <c:pt idx="64">
                  <c:v>1.5329999999999999</c:v>
                </c:pt>
                <c:pt idx="65">
                  <c:v>1.4419999999999999</c:v>
                </c:pt>
                <c:pt idx="66">
                  <c:v>1.381</c:v>
                </c:pt>
                <c:pt idx="67">
                  <c:v>1.446</c:v>
                </c:pt>
                <c:pt idx="68">
                  <c:v>1.542</c:v>
                </c:pt>
                <c:pt idx="69">
                  <c:v>1.599</c:v>
                </c:pt>
                <c:pt idx="70">
                  <c:v>1.556</c:v>
                </c:pt>
                <c:pt idx="71">
                  <c:v>1.5640000000000001</c:v>
                </c:pt>
                <c:pt idx="72">
                  <c:v>1.7569999999999999</c:v>
                </c:pt>
                <c:pt idx="73">
                  <c:v>1.8360000000000001</c:v>
                </c:pt>
                <c:pt idx="74">
                  <c:v>1.827</c:v>
                </c:pt>
                <c:pt idx="75">
                  <c:v>1.6379999999999999</c:v>
                </c:pt>
                <c:pt idx="76">
                  <c:v>1.6140000000000001</c:v>
                </c:pt>
                <c:pt idx="77">
                  <c:v>1.9990000000000001</c:v>
                </c:pt>
                <c:pt idx="78">
                  <c:v>2.415</c:v>
                </c:pt>
                <c:pt idx="79">
                  <c:v>2.552</c:v>
                </c:pt>
                <c:pt idx="80">
                  <c:v>2.59</c:v>
                </c:pt>
                <c:pt idx="81">
                  <c:v>2.4710000000000001</c:v>
                </c:pt>
                <c:pt idx="82">
                  <c:v>2.5539999999999998</c:v>
                </c:pt>
                <c:pt idx="83">
                  <c:v>2.7519999999999998</c:v>
                </c:pt>
                <c:pt idx="84">
                  <c:v>2.6459999999999999</c:v>
                </c:pt>
                <c:pt idx="85">
                  <c:v>2.57</c:v>
                </c:pt>
                <c:pt idx="86">
                  <c:v>2.5920000000000001</c:v>
                </c:pt>
                <c:pt idx="87">
                  <c:v>2.5960000000000001</c:v>
                </c:pt>
                <c:pt idx="88">
                  <c:v>2.4020000000000001</c:v>
                </c:pt>
                <c:pt idx="89">
                  <c:v>2.4750000000000001</c:v>
                </c:pt>
                <c:pt idx="90">
                  <c:v>2.4409999999999998</c:v>
                </c:pt>
                <c:pt idx="91">
                  <c:v>2.3029999999999999</c:v>
                </c:pt>
                <c:pt idx="92">
                  <c:v>2.3540000000000001</c:v>
                </c:pt>
                <c:pt idx="93">
                  <c:v>1.865</c:v>
                </c:pt>
                <c:pt idx="94">
                  <c:v>2.1659999999999999</c:v>
                </c:pt>
                <c:pt idx="95">
                  <c:v>2.0089999999999999</c:v>
                </c:pt>
                <c:pt idx="96">
                  <c:v>1.637</c:v>
                </c:pt>
                <c:pt idx="97">
                  <c:v>1.649</c:v>
                </c:pt>
                <c:pt idx="98">
                  <c:v>1.8520000000000001</c:v>
                </c:pt>
                <c:pt idx="99">
                  <c:v>1.802</c:v>
                </c:pt>
                <c:pt idx="100">
                  <c:v>2.0459999999999998</c:v>
                </c:pt>
                <c:pt idx="101">
                  <c:v>2.1059999999999999</c:v>
                </c:pt>
                <c:pt idx="102">
                  <c:v>2.1760000000000002</c:v>
                </c:pt>
                <c:pt idx="103">
                  <c:v>1.905</c:v>
                </c:pt>
                <c:pt idx="104">
                  <c:v>2.0350000000000001</c:v>
                </c:pt>
                <c:pt idx="105">
                  <c:v>1.9039999999999999</c:v>
                </c:pt>
                <c:pt idx="106">
                  <c:v>2.13</c:v>
                </c:pt>
                <c:pt idx="107">
                  <c:v>2.12</c:v>
                </c:pt>
                <c:pt idx="108">
                  <c:v>1.911</c:v>
                </c:pt>
                <c:pt idx="109">
                  <c:v>1.53</c:v>
                </c:pt>
                <c:pt idx="110">
                  <c:v>1.702</c:v>
                </c:pt>
                <c:pt idx="111">
                  <c:v>1.6850000000000001</c:v>
                </c:pt>
                <c:pt idx="112">
                  <c:v>1.7</c:v>
                </c:pt>
                <c:pt idx="113">
                  <c:v>1.4059999999999999</c:v>
                </c:pt>
                <c:pt idx="114">
                  <c:v>1.321</c:v>
                </c:pt>
                <c:pt idx="115">
                  <c:v>1.4630000000000001</c:v>
                </c:pt>
                <c:pt idx="116">
                  <c:v>1.5189999999999999</c:v>
                </c:pt>
                <c:pt idx="117">
                  <c:v>1.593</c:v>
                </c:pt>
                <c:pt idx="118">
                  <c:v>1.716</c:v>
                </c:pt>
                <c:pt idx="119">
                  <c:v>2.34</c:v>
                </c:pt>
                <c:pt idx="120">
                  <c:v>2.3050000000000002</c:v>
                </c:pt>
                <c:pt idx="121">
                  <c:v>2.31</c:v>
                </c:pt>
                <c:pt idx="122">
                  <c:v>2.3479999999999999</c:v>
                </c:pt>
                <c:pt idx="123">
                  <c:v>2.165</c:v>
                </c:pt>
                <c:pt idx="124">
                  <c:v>2.181</c:v>
                </c:pt>
                <c:pt idx="125">
                  <c:v>2.1030000000000002</c:v>
                </c:pt>
                <c:pt idx="126">
                  <c:v>2.2250000000000001</c:v>
                </c:pt>
                <c:pt idx="127">
                  <c:v>2.0859999999999999</c:v>
                </c:pt>
                <c:pt idx="128">
                  <c:v>2.016</c:v>
                </c:pt>
                <c:pt idx="129">
                  <c:v>2.2730000000000001</c:v>
                </c:pt>
                <c:pt idx="130">
                  <c:v>2.3039999999999998</c:v>
                </c:pt>
                <c:pt idx="131">
                  <c:v>2.3140000000000001</c:v>
                </c:pt>
                <c:pt idx="132">
                  <c:v>2.4159999999999999</c:v>
                </c:pt>
                <c:pt idx="133">
                  <c:v>2.6480000000000001</c:v>
                </c:pt>
                <c:pt idx="134">
                  <c:v>2.7389999999999999</c:v>
                </c:pt>
                <c:pt idx="135">
                  <c:v>2.7170000000000001</c:v>
                </c:pt>
                <c:pt idx="136">
                  <c:v>2.7589999999999999</c:v>
                </c:pt>
                <c:pt idx="137">
                  <c:v>2.8220000000000001</c:v>
                </c:pt>
                <c:pt idx="138">
                  <c:v>2.8069999999999999</c:v>
                </c:pt>
                <c:pt idx="139">
                  <c:v>2.8079999999999998</c:v>
                </c:pt>
                <c:pt idx="140">
                  <c:v>2.855</c:v>
                </c:pt>
                <c:pt idx="141">
                  <c:v>3.0459999999999998</c:v>
                </c:pt>
                <c:pt idx="142">
                  <c:v>2.988</c:v>
                </c:pt>
                <c:pt idx="143">
                  <c:v>2.6789999999999998</c:v>
                </c:pt>
                <c:pt idx="144">
                  <c:v>2.5430000000000001</c:v>
                </c:pt>
                <c:pt idx="145">
                  <c:v>2.6240000000000001</c:v>
                </c:pt>
                <c:pt idx="146">
                  <c:v>2.34</c:v>
                </c:pt>
                <c:pt idx="147">
                  <c:v>2.4239999999999999</c:v>
                </c:pt>
                <c:pt idx="148">
                  <c:v>2.1259999999999999</c:v>
                </c:pt>
                <c:pt idx="149">
                  <c:v>1.974</c:v>
                </c:pt>
                <c:pt idx="150">
                  <c:v>1.9390000000000001</c:v>
                </c:pt>
                <c:pt idx="151">
                  <c:v>1.4430000000000001</c:v>
                </c:pt>
                <c:pt idx="152">
                  <c:v>1.429</c:v>
                </c:pt>
                <c:pt idx="153">
                  <c:v>1.5049999999999999</c:v>
                </c:pt>
                <c:pt idx="154">
                  <c:v>1.67</c:v>
                </c:pt>
                <c:pt idx="155">
                  <c:v>1.6930000000000001</c:v>
                </c:pt>
                <c:pt idx="156">
                  <c:v>1.5029999999999999</c:v>
                </c:pt>
                <c:pt idx="157">
                  <c:v>1.1160000000000001</c:v>
                </c:pt>
                <c:pt idx="158">
                  <c:v>0.318</c:v>
                </c:pt>
                <c:pt idx="159">
                  <c:v>0.54300000000000004</c:v>
                </c:pt>
                <c:pt idx="160">
                  <c:v>0.59</c:v>
                </c:pt>
                <c:pt idx="161">
                  <c:v>0.61799999999999999</c:v>
                </c:pt>
                <c:pt idx="162">
                  <c:v>0.52</c:v>
                </c:pt>
                <c:pt idx="163">
                  <c:v>0.504</c:v>
                </c:pt>
                <c:pt idx="164">
                  <c:v>0.60399999999999998</c:v>
                </c:pt>
                <c:pt idx="165">
                  <c:v>0.65300000000000002</c:v>
                </c:pt>
                <c:pt idx="166">
                  <c:v>0.71799999999999997</c:v>
                </c:pt>
                <c:pt idx="167">
                  <c:v>0.83399999999999996</c:v>
                </c:pt>
                <c:pt idx="168">
                  <c:v>0.90600000000000003</c:v>
                </c:pt>
                <c:pt idx="169">
                  <c:v>1.06</c:v>
                </c:pt>
                <c:pt idx="170">
                  <c:v>1.383</c:v>
                </c:pt>
                <c:pt idx="171">
                  <c:v>1.528</c:v>
                </c:pt>
                <c:pt idx="172">
                  <c:v>1.4690000000000001</c:v>
                </c:pt>
                <c:pt idx="173">
                  <c:v>1.3540000000000001</c:v>
                </c:pt>
                <c:pt idx="174">
                  <c:v>1.1279999999999999</c:v>
                </c:pt>
                <c:pt idx="175">
                  <c:v>1.127</c:v>
                </c:pt>
                <c:pt idx="176">
                  <c:v>1.26</c:v>
                </c:pt>
                <c:pt idx="177">
                  <c:v>1.4530000000000001</c:v>
                </c:pt>
                <c:pt idx="178">
                  <c:v>1.4119999999999999</c:v>
                </c:pt>
                <c:pt idx="179">
                  <c:v>1.335</c:v>
                </c:pt>
                <c:pt idx="180">
                  <c:v>1.5289999999999999</c:v>
                </c:pt>
                <c:pt idx="181">
                  <c:v>1.7390000000000001</c:v>
                </c:pt>
                <c:pt idx="182">
                  <c:v>1.6679999999999999</c:v>
                </c:pt>
                <c:pt idx="183">
                  <c:v>2.3519999999999999</c:v>
                </c:pt>
                <c:pt idx="184">
                  <c:v>2.706</c:v>
                </c:pt>
                <c:pt idx="185">
                  <c:v>2.8330000000000002</c:v>
                </c:pt>
                <c:pt idx="186">
                  <c:v>2.6179999999999999</c:v>
                </c:pt>
                <c:pt idx="187">
                  <c:v>2.516</c:v>
                </c:pt>
                <c:pt idx="188">
                  <c:v>3.1739999999999999</c:v>
                </c:pt>
                <c:pt idx="189">
                  <c:v>3.5619999999999998</c:v>
                </c:pt>
                <c:pt idx="190">
                  <c:v>3.6</c:v>
                </c:pt>
                <c:pt idx="191">
                  <c:v>3.4020000000000001</c:v>
                </c:pt>
                <c:pt idx="192">
                  <c:v>3.3210000000000002</c:v>
                </c:pt>
                <c:pt idx="193">
                  <c:v>3.3330000000000002</c:v>
                </c:pt>
                <c:pt idx="194">
                  <c:v>3.2850000000000001</c:v>
                </c:pt>
                <c:pt idx="195">
                  <c:v>3.2530000000000001</c:v>
                </c:pt>
                <c:pt idx="196">
                  <c:v>3.2959999999999998</c:v>
                </c:pt>
                <c:pt idx="197">
                  <c:v>3.57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03F-471A-8C37-29B52B77453F}"/>
            </c:ext>
          </c:extLst>
        </c:ser>
        <c:ser>
          <c:idx val="3"/>
          <c:order val="3"/>
          <c:tx>
            <c:strRef>
              <c:f>[活頁簿2.xlsx]工作表3!$G$2:$G$3</c:f>
              <c:strCache>
                <c:ptCount val="1"/>
                <c:pt idx="0">
                  <c:v>美國10Y利率 收盤價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[活頁簿2.xlsx]工作表3!$G$4:$G$201</c:f>
              <c:numCache>
                <c:formatCode>General</c:formatCode>
                <c:ptCount val="198"/>
                <c:pt idx="0">
                  <c:v>4.8140999999999998</c:v>
                </c:pt>
                <c:pt idx="1">
                  <c:v>4.5774999999999997</c:v>
                </c:pt>
                <c:pt idx="2">
                  <c:v>4.6482999999999999</c:v>
                </c:pt>
                <c:pt idx="3">
                  <c:v>4.6281999999999996</c:v>
                </c:pt>
                <c:pt idx="4">
                  <c:v>4.8920000000000003</c:v>
                </c:pt>
                <c:pt idx="5">
                  <c:v>5.0265000000000004</c:v>
                </c:pt>
                <c:pt idx="6">
                  <c:v>4.7327000000000004</c:v>
                </c:pt>
                <c:pt idx="7">
                  <c:v>4.5271999999999997</c:v>
                </c:pt>
                <c:pt idx="8">
                  <c:v>4.5944000000000003</c:v>
                </c:pt>
                <c:pt idx="9">
                  <c:v>4.4728000000000003</c:v>
                </c:pt>
                <c:pt idx="10">
                  <c:v>3.9491999999999998</c:v>
                </c:pt>
                <c:pt idx="11">
                  <c:v>4.0347</c:v>
                </c:pt>
                <c:pt idx="12">
                  <c:v>3.5968</c:v>
                </c:pt>
                <c:pt idx="13">
                  <c:v>3.5186000000000002</c:v>
                </c:pt>
                <c:pt idx="14">
                  <c:v>3.4449999999999998</c:v>
                </c:pt>
                <c:pt idx="15">
                  <c:v>3.7336999999999998</c:v>
                </c:pt>
                <c:pt idx="16">
                  <c:v>4.0673000000000004</c:v>
                </c:pt>
                <c:pt idx="17">
                  <c:v>3.9748999999999999</c:v>
                </c:pt>
                <c:pt idx="18">
                  <c:v>3.9579</c:v>
                </c:pt>
                <c:pt idx="19">
                  <c:v>3.8247</c:v>
                </c:pt>
                <c:pt idx="20">
                  <c:v>3.8220000000000001</c:v>
                </c:pt>
                <c:pt idx="21">
                  <c:v>3.9740000000000002</c:v>
                </c:pt>
                <c:pt idx="22">
                  <c:v>2.9220000000000002</c:v>
                </c:pt>
                <c:pt idx="23">
                  <c:v>2.2189999999999999</c:v>
                </c:pt>
                <c:pt idx="24">
                  <c:v>2.851</c:v>
                </c:pt>
                <c:pt idx="25">
                  <c:v>3.02</c:v>
                </c:pt>
                <c:pt idx="26">
                  <c:v>2.6680000000000001</c:v>
                </c:pt>
                <c:pt idx="27">
                  <c:v>3.1190000000000002</c:v>
                </c:pt>
                <c:pt idx="28">
                  <c:v>3.4609999999999999</c:v>
                </c:pt>
                <c:pt idx="29">
                  <c:v>3.536</c:v>
                </c:pt>
                <c:pt idx="30">
                  <c:v>3.4809999999999999</c:v>
                </c:pt>
                <c:pt idx="31">
                  <c:v>3.403</c:v>
                </c:pt>
                <c:pt idx="32">
                  <c:v>3.3050000000000002</c:v>
                </c:pt>
                <c:pt idx="33">
                  <c:v>3.3879999999999999</c:v>
                </c:pt>
                <c:pt idx="34">
                  <c:v>3.198</c:v>
                </c:pt>
                <c:pt idx="35">
                  <c:v>3.8370000000000002</c:v>
                </c:pt>
                <c:pt idx="36">
                  <c:v>3.5880000000000001</c:v>
                </c:pt>
                <c:pt idx="37">
                  <c:v>3.6190000000000002</c:v>
                </c:pt>
                <c:pt idx="38">
                  <c:v>3.8330000000000002</c:v>
                </c:pt>
                <c:pt idx="39">
                  <c:v>3.6589999999999998</c:v>
                </c:pt>
                <c:pt idx="40">
                  <c:v>3.3029999999999999</c:v>
                </c:pt>
                <c:pt idx="41">
                  <c:v>2.9350000000000001</c:v>
                </c:pt>
                <c:pt idx="42">
                  <c:v>2.9049999999999998</c:v>
                </c:pt>
                <c:pt idx="43">
                  <c:v>2.4700000000000002</c:v>
                </c:pt>
                <c:pt idx="44">
                  <c:v>2.512</c:v>
                </c:pt>
                <c:pt idx="45">
                  <c:v>2.6030000000000002</c:v>
                </c:pt>
                <c:pt idx="46">
                  <c:v>2.7970000000000002</c:v>
                </c:pt>
                <c:pt idx="47">
                  <c:v>3.2879999999999998</c:v>
                </c:pt>
                <c:pt idx="48">
                  <c:v>3.3740000000000001</c:v>
                </c:pt>
                <c:pt idx="49">
                  <c:v>3.4220000000000002</c:v>
                </c:pt>
                <c:pt idx="50">
                  <c:v>3.468</c:v>
                </c:pt>
                <c:pt idx="51">
                  <c:v>3.29</c:v>
                </c:pt>
                <c:pt idx="52">
                  <c:v>3.0590000000000002</c:v>
                </c:pt>
                <c:pt idx="53">
                  <c:v>3.16</c:v>
                </c:pt>
                <c:pt idx="54">
                  <c:v>2.7930000000000001</c:v>
                </c:pt>
                <c:pt idx="55">
                  <c:v>2.234</c:v>
                </c:pt>
                <c:pt idx="56">
                  <c:v>1.917</c:v>
                </c:pt>
                <c:pt idx="57">
                  <c:v>2.1160000000000001</c:v>
                </c:pt>
                <c:pt idx="58">
                  <c:v>2.0720000000000001</c:v>
                </c:pt>
                <c:pt idx="59">
                  <c:v>1.8759999999999999</c:v>
                </c:pt>
                <c:pt idx="60">
                  <c:v>1.7949999999999999</c:v>
                </c:pt>
                <c:pt idx="61">
                  <c:v>1.974</c:v>
                </c:pt>
                <c:pt idx="62">
                  <c:v>2.214</c:v>
                </c:pt>
                <c:pt idx="63">
                  <c:v>1.919</c:v>
                </c:pt>
                <c:pt idx="64">
                  <c:v>1.5629999999999999</c:v>
                </c:pt>
                <c:pt idx="65">
                  <c:v>1.643</c:v>
                </c:pt>
                <c:pt idx="66">
                  <c:v>1.47</c:v>
                </c:pt>
                <c:pt idx="67">
                  <c:v>1.548</c:v>
                </c:pt>
                <c:pt idx="68">
                  <c:v>1.633</c:v>
                </c:pt>
                <c:pt idx="69">
                  <c:v>1.694</c:v>
                </c:pt>
                <c:pt idx="70">
                  <c:v>1.613</c:v>
                </c:pt>
                <c:pt idx="71">
                  <c:v>1.7569999999999999</c:v>
                </c:pt>
                <c:pt idx="72">
                  <c:v>1.9850000000000001</c:v>
                </c:pt>
                <c:pt idx="73">
                  <c:v>1.881</c:v>
                </c:pt>
                <c:pt idx="74">
                  <c:v>1.8520000000000001</c:v>
                </c:pt>
                <c:pt idx="75">
                  <c:v>1.673</c:v>
                </c:pt>
                <c:pt idx="76">
                  <c:v>2.1320000000000001</c:v>
                </c:pt>
                <c:pt idx="77">
                  <c:v>2.4870000000000001</c:v>
                </c:pt>
                <c:pt idx="78">
                  <c:v>2.5880000000000001</c:v>
                </c:pt>
                <c:pt idx="79">
                  <c:v>2.7890000000000001</c:v>
                </c:pt>
                <c:pt idx="80">
                  <c:v>2.6150000000000002</c:v>
                </c:pt>
                <c:pt idx="81">
                  <c:v>2.5430000000000001</c:v>
                </c:pt>
                <c:pt idx="82">
                  <c:v>2.7410000000000001</c:v>
                </c:pt>
                <c:pt idx="83">
                  <c:v>3.0059999999999998</c:v>
                </c:pt>
                <c:pt idx="84">
                  <c:v>2.6659999999999999</c:v>
                </c:pt>
                <c:pt idx="85">
                  <c:v>2.66</c:v>
                </c:pt>
                <c:pt idx="86">
                  <c:v>2.7240000000000002</c:v>
                </c:pt>
                <c:pt idx="87">
                  <c:v>2.6480000000000001</c:v>
                </c:pt>
                <c:pt idx="88">
                  <c:v>2.4569999999999999</c:v>
                </c:pt>
                <c:pt idx="89">
                  <c:v>2.516</c:v>
                </c:pt>
                <c:pt idx="90">
                  <c:v>2.5579999999999998</c:v>
                </c:pt>
                <c:pt idx="91">
                  <c:v>2.3450000000000002</c:v>
                </c:pt>
                <c:pt idx="92">
                  <c:v>2.508</c:v>
                </c:pt>
                <c:pt idx="93">
                  <c:v>2.335</c:v>
                </c:pt>
                <c:pt idx="94">
                  <c:v>2.1960000000000002</c:v>
                </c:pt>
                <c:pt idx="95">
                  <c:v>2.1739999999999999</c:v>
                </c:pt>
                <c:pt idx="96">
                  <c:v>1.68</c:v>
                </c:pt>
                <c:pt idx="97">
                  <c:v>2.0019999999999998</c:v>
                </c:pt>
                <c:pt idx="98">
                  <c:v>1.9339999999999999</c:v>
                </c:pt>
                <c:pt idx="99">
                  <c:v>2.044</c:v>
                </c:pt>
                <c:pt idx="100">
                  <c:v>2.0950000000000002</c:v>
                </c:pt>
                <c:pt idx="101">
                  <c:v>2.3330000000000002</c:v>
                </c:pt>
                <c:pt idx="102">
                  <c:v>2.2050000000000001</c:v>
                </c:pt>
                <c:pt idx="103">
                  <c:v>2.2000000000000002</c:v>
                </c:pt>
                <c:pt idx="104">
                  <c:v>2.06</c:v>
                </c:pt>
                <c:pt idx="105">
                  <c:v>2.1509999999999998</c:v>
                </c:pt>
                <c:pt idx="106">
                  <c:v>2.218</c:v>
                </c:pt>
                <c:pt idx="107">
                  <c:v>2.2749999999999999</c:v>
                </c:pt>
                <c:pt idx="108">
                  <c:v>1.93</c:v>
                </c:pt>
                <c:pt idx="109">
                  <c:v>1.74</c:v>
                </c:pt>
                <c:pt idx="110">
                  <c:v>1.784</c:v>
                </c:pt>
                <c:pt idx="111">
                  <c:v>1.819</c:v>
                </c:pt>
                <c:pt idx="112">
                  <c:v>1.8340000000000001</c:v>
                </c:pt>
                <c:pt idx="113">
                  <c:v>1.492</c:v>
                </c:pt>
                <c:pt idx="114">
                  <c:v>1.458</c:v>
                </c:pt>
                <c:pt idx="115">
                  <c:v>1.5680000000000001</c:v>
                </c:pt>
                <c:pt idx="116">
                  <c:v>1.6060000000000001</c:v>
                </c:pt>
                <c:pt idx="117">
                  <c:v>1.8340000000000001</c:v>
                </c:pt>
                <c:pt idx="118">
                  <c:v>2.367</c:v>
                </c:pt>
                <c:pt idx="119">
                  <c:v>2.4319999999999999</c:v>
                </c:pt>
                <c:pt idx="120">
                  <c:v>2.4510000000000001</c:v>
                </c:pt>
                <c:pt idx="121">
                  <c:v>2.3580000000000001</c:v>
                </c:pt>
                <c:pt idx="122">
                  <c:v>2.395</c:v>
                </c:pt>
                <c:pt idx="123">
                  <c:v>2.282</c:v>
                </c:pt>
                <c:pt idx="124">
                  <c:v>2.198</c:v>
                </c:pt>
                <c:pt idx="125">
                  <c:v>2.302</c:v>
                </c:pt>
                <c:pt idx="126">
                  <c:v>2.2919999999999998</c:v>
                </c:pt>
                <c:pt idx="127">
                  <c:v>2.1219999999999999</c:v>
                </c:pt>
                <c:pt idx="128">
                  <c:v>2.3260000000000001</c:v>
                </c:pt>
                <c:pt idx="129">
                  <c:v>2.3759999999999999</c:v>
                </c:pt>
                <c:pt idx="130">
                  <c:v>2.415</c:v>
                </c:pt>
                <c:pt idx="131">
                  <c:v>2.411</c:v>
                </c:pt>
                <c:pt idx="132">
                  <c:v>2.72</c:v>
                </c:pt>
                <c:pt idx="133">
                  <c:v>2.8679999999999999</c:v>
                </c:pt>
                <c:pt idx="134">
                  <c:v>2.7440000000000002</c:v>
                </c:pt>
                <c:pt idx="135">
                  <c:v>2.9359999999999999</c:v>
                </c:pt>
                <c:pt idx="136">
                  <c:v>2.8220000000000001</c:v>
                </c:pt>
                <c:pt idx="137">
                  <c:v>2.851</c:v>
                </c:pt>
                <c:pt idx="138">
                  <c:v>2.964</c:v>
                </c:pt>
                <c:pt idx="139">
                  <c:v>2.8530000000000002</c:v>
                </c:pt>
                <c:pt idx="140">
                  <c:v>3.056</c:v>
                </c:pt>
                <c:pt idx="141">
                  <c:v>3.1589999999999998</c:v>
                </c:pt>
                <c:pt idx="142">
                  <c:v>3.0129999999999999</c:v>
                </c:pt>
                <c:pt idx="143">
                  <c:v>2.6909999999999998</c:v>
                </c:pt>
                <c:pt idx="144">
                  <c:v>2.6349999999999998</c:v>
                </c:pt>
                <c:pt idx="145">
                  <c:v>2.7109999999999999</c:v>
                </c:pt>
                <c:pt idx="146">
                  <c:v>2.4140000000000001</c:v>
                </c:pt>
                <c:pt idx="147">
                  <c:v>2.5070000000000001</c:v>
                </c:pt>
                <c:pt idx="148">
                  <c:v>2.1419999999999999</c:v>
                </c:pt>
                <c:pt idx="149">
                  <c:v>2</c:v>
                </c:pt>
                <c:pt idx="150">
                  <c:v>2.0209999999999999</c:v>
                </c:pt>
                <c:pt idx="151">
                  <c:v>1.506</c:v>
                </c:pt>
                <c:pt idx="152">
                  <c:v>1.673</c:v>
                </c:pt>
                <c:pt idx="153">
                  <c:v>1.6910000000000001</c:v>
                </c:pt>
                <c:pt idx="154">
                  <c:v>1.776</c:v>
                </c:pt>
                <c:pt idx="155">
                  <c:v>1.91</c:v>
                </c:pt>
                <c:pt idx="156">
                  <c:v>1.5189999999999999</c:v>
                </c:pt>
                <c:pt idx="157">
                  <c:v>1.1259999999999999</c:v>
                </c:pt>
                <c:pt idx="158">
                  <c:v>0.69899999999999995</c:v>
                </c:pt>
                <c:pt idx="159">
                  <c:v>0.625</c:v>
                </c:pt>
                <c:pt idx="160">
                  <c:v>0.64400000000000002</c:v>
                </c:pt>
                <c:pt idx="161">
                  <c:v>0.65300000000000002</c:v>
                </c:pt>
                <c:pt idx="162">
                  <c:v>0.53600000000000003</c:v>
                </c:pt>
                <c:pt idx="163">
                  <c:v>0.69299999999999995</c:v>
                </c:pt>
                <c:pt idx="164">
                  <c:v>0.67700000000000005</c:v>
                </c:pt>
                <c:pt idx="165">
                  <c:v>0.85899999999999999</c:v>
                </c:pt>
                <c:pt idx="166">
                  <c:v>0.84199999999999997</c:v>
                </c:pt>
                <c:pt idx="167">
                  <c:v>0.91200000000000003</c:v>
                </c:pt>
                <c:pt idx="168">
                  <c:v>1.0940000000000001</c:v>
                </c:pt>
                <c:pt idx="169">
                  <c:v>1.456</c:v>
                </c:pt>
                <c:pt idx="170">
                  <c:v>1.746</c:v>
                </c:pt>
                <c:pt idx="171">
                  <c:v>1.631</c:v>
                </c:pt>
                <c:pt idx="172">
                  <c:v>1.593</c:v>
                </c:pt>
                <c:pt idx="173">
                  <c:v>1.444</c:v>
                </c:pt>
                <c:pt idx="174">
                  <c:v>1.2390000000000001</c:v>
                </c:pt>
                <c:pt idx="175">
                  <c:v>1.302</c:v>
                </c:pt>
                <c:pt idx="176">
                  <c:v>1.5269999999999999</c:v>
                </c:pt>
                <c:pt idx="177">
                  <c:v>1.556</c:v>
                </c:pt>
                <c:pt idx="178">
                  <c:v>1.4410000000000001</c:v>
                </c:pt>
                <c:pt idx="179">
                  <c:v>1.498</c:v>
                </c:pt>
                <c:pt idx="180">
                  <c:v>1.782</c:v>
                </c:pt>
                <c:pt idx="181">
                  <c:v>1.839</c:v>
                </c:pt>
                <c:pt idx="182">
                  <c:v>2.3250000000000002</c:v>
                </c:pt>
                <c:pt idx="183">
                  <c:v>2.8849999999999998</c:v>
                </c:pt>
                <c:pt idx="184">
                  <c:v>2.8439999999999999</c:v>
                </c:pt>
                <c:pt idx="185">
                  <c:v>2.9740000000000002</c:v>
                </c:pt>
                <c:pt idx="186">
                  <c:v>2.6419999999999999</c:v>
                </c:pt>
                <c:pt idx="187">
                  <c:v>3.1320000000000001</c:v>
                </c:pt>
                <c:pt idx="188">
                  <c:v>3.8039999999999998</c:v>
                </c:pt>
                <c:pt idx="189">
                  <c:v>4.077</c:v>
                </c:pt>
                <c:pt idx="190">
                  <c:v>3.7010000000000001</c:v>
                </c:pt>
                <c:pt idx="191">
                  <c:v>3.831</c:v>
                </c:pt>
                <c:pt idx="192">
                  <c:v>3.5289999999999999</c:v>
                </c:pt>
                <c:pt idx="193">
                  <c:v>3.9140000000000001</c:v>
                </c:pt>
                <c:pt idx="194">
                  <c:v>3.49</c:v>
                </c:pt>
                <c:pt idx="195">
                  <c:v>3.452</c:v>
                </c:pt>
                <c:pt idx="196">
                  <c:v>3.637</c:v>
                </c:pt>
                <c:pt idx="197">
                  <c:v>3.7368000000000001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03F-471A-8C37-29B52B774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ysClr val="window" lastClr="FFFFFF"/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upBars>
          <c:downBars>
            <c:spPr>
              <a:solidFill>
                <a:sysClr val="windowText" lastClr="000000">
                  <a:lumMod val="75000"/>
                  <a:lumOff val="25000"/>
                </a:sysClr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downBars>
        </c:upDownBars>
        <c:axId val="-2140764384"/>
        <c:axId val="-2140767104"/>
      </c:stockChart>
      <c:dateAx>
        <c:axId val="-214076438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2140767104"/>
        <c:crosses val="autoZero"/>
        <c:auto val="1"/>
        <c:lblOffset val="100"/>
        <c:baseTimeUnit val="months"/>
        <c:majorUnit val="12"/>
        <c:majorTimeUnit val="months"/>
      </c:dateAx>
      <c:valAx>
        <c:axId val="-2140767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2140764384"/>
        <c:crossesAt val="39083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lang="zh-TW"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美債</a:t>
            </a:r>
            <a:r>
              <a:rPr lang="en-US" altLang="zh-TW" sz="200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 sz="200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</a:t>
            </a:r>
            <a:r>
              <a:rPr lang="en-US" altLang="zh-TW" sz="200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-CPI(%)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4056387433868775E-2"/>
          <c:y val="0.22789575938194498"/>
          <c:w val="0.92016360301345479"/>
          <c:h val="0.57995480637223285"/>
        </c:manualLayout>
      </c:layout>
      <c:lineChart>
        <c:grouping val="standard"/>
        <c:varyColors val="0"/>
        <c:ser>
          <c:idx val="0"/>
          <c:order val="0"/>
          <c:tx>
            <c:strRef>
              <c:f>'[活頁簿2.xlsx]US CPI'!$J$3</c:f>
              <c:strCache>
                <c:ptCount val="1"/>
                <c:pt idx="0">
                  <c:v>dif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'[活頁簿2.xlsx]US CPI'!$I$4:$I$200</c:f>
              <c:numCache>
                <c:formatCode>m/d/yyyy</c:formatCode>
                <c:ptCount val="197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</c:numCache>
            </c:numRef>
          </c:cat>
          <c:val>
            <c:numRef>
              <c:f>'[活頁簿2.xlsx]US CPI'!$J$4:$J$200</c:f>
              <c:numCache>
                <c:formatCode>0.00</c:formatCode>
                <c:ptCount val="197"/>
                <c:pt idx="0">
                  <c:v>2.73833482187657</c:v>
                </c:pt>
                <c:pt idx="1">
                  <c:v>2.1572392176529598</c:v>
                </c:pt>
                <c:pt idx="2">
                  <c:v>1.8501027040560798</c:v>
                </c:pt>
                <c:pt idx="3">
                  <c:v>2.0352752366716498</c:v>
                </c:pt>
                <c:pt idx="4">
                  <c:v>2.1821142573273704</c:v>
                </c:pt>
                <c:pt idx="5">
                  <c:v>2.3337348860257703</c:v>
                </c:pt>
                <c:pt idx="6">
                  <c:v>2.4148094135041904</c:v>
                </c:pt>
                <c:pt idx="7">
                  <c:v>2.6297515210991196</c:v>
                </c:pt>
                <c:pt idx="8">
                  <c:v>1.7605735700197203</c:v>
                </c:pt>
                <c:pt idx="9">
                  <c:v>0.86210163447251054</c:v>
                </c:pt>
                <c:pt idx="10">
                  <c:v>-0.42406732673266978</c:v>
                </c:pt>
                <c:pt idx="11">
                  <c:v>-7.4113392417530122E-2</c:v>
                </c:pt>
                <c:pt idx="12">
                  <c:v>-0.6978956551659703</c:v>
                </c:pt>
                <c:pt idx="13">
                  <c:v>-0.62435927061196939</c:v>
                </c:pt>
                <c:pt idx="14">
                  <c:v>-0.52990355013445001</c:v>
                </c:pt>
                <c:pt idx="15">
                  <c:v>-0.17006097598881009</c:v>
                </c:pt>
                <c:pt idx="16">
                  <c:v>-2.1113823123990016E-2</c:v>
                </c:pt>
                <c:pt idx="17">
                  <c:v>-0.96106610594786979</c:v>
                </c:pt>
                <c:pt idx="18">
                  <c:v>-1.5396120783418401</c:v>
                </c:pt>
                <c:pt idx="19">
                  <c:v>-1.4833171620912298</c:v>
                </c:pt>
                <c:pt idx="20">
                  <c:v>-1.13131987513606</c:v>
                </c:pt>
                <c:pt idx="21">
                  <c:v>0.2429421100435003</c:v>
                </c:pt>
                <c:pt idx="22">
                  <c:v>1.8220825293833101</c:v>
                </c:pt>
                <c:pt idx="23">
                  <c:v>2.2412280025538553</c:v>
                </c:pt>
                <c:pt idx="24">
                  <c:v>2.9645860190221232</c:v>
                </c:pt>
                <c:pt idx="25">
                  <c:v>3.0115368593284968</c:v>
                </c:pt>
                <c:pt idx="26">
                  <c:v>3.1144787676623813</c:v>
                </c:pt>
                <c:pt idx="27">
                  <c:v>3.6953244243767003</c:v>
                </c:pt>
                <c:pt idx="28">
                  <c:v>4.47676149585517</c:v>
                </c:pt>
                <c:pt idx="29">
                  <c:v>4.76517461821091</c:v>
                </c:pt>
                <c:pt idx="30">
                  <c:v>5.4397610037622801</c:v>
                </c:pt>
                <c:pt idx="31">
                  <c:v>4.8868355663267602</c:v>
                </c:pt>
                <c:pt idx="32">
                  <c:v>4.6829428628864598</c:v>
                </c:pt>
                <c:pt idx="33">
                  <c:v>3.6119682942003268</c:v>
                </c:pt>
                <c:pt idx="34">
                  <c:v>1.28341282552908</c:v>
                </c:pt>
                <c:pt idx="35">
                  <c:v>1.0228768767916403</c:v>
                </c:pt>
                <c:pt idx="36">
                  <c:v>0.96688861102329016</c:v>
                </c:pt>
                <c:pt idx="37">
                  <c:v>1.4676636421334703</c:v>
                </c:pt>
                <c:pt idx="38">
                  <c:v>1.54682856067202</c:v>
                </c:pt>
                <c:pt idx="39">
                  <c:v>1.4522292474695497</c:v>
                </c:pt>
                <c:pt idx="40">
                  <c:v>1.2994510707814197</c:v>
                </c:pt>
                <c:pt idx="41">
                  <c:v>1.8134394059313701</c:v>
                </c:pt>
                <c:pt idx="42">
                  <c:v>1.5642215195178999</c:v>
                </c:pt>
                <c:pt idx="43">
                  <c:v>1.3198224604887603</c:v>
                </c:pt>
                <c:pt idx="44">
                  <c:v>1.3936877527668301</c:v>
                </c:pt>
                <c:pt idx="45">
                  <c:v>1.4363048510685501</c:v>
                </c:pt>
                <c:pt idx="46">
                  <c:v>1.7124552233996502</c:v>
                </c:pt>
                <c:pt idx="47">
                  <c:v>1.8502069777820698</c:v>
                </c:pt>
                <c:pt idx="48">
                  <c:v>1.6732165084970201</c:v>
                </c:pt>
                <c:pt idx="49">
                  <c:v>1.2971018266668501</c:v>
                </c:pt>
                <c:pt idx="50">
                  <c:v>0.84875848964587997</c:v>
                </c:pt>
                <c:pt idx="51">
                  <c:v>0.21276555521313023</c:v>
                </c:pt>
                <c:pt idx="52">
                  <c:v>-0.39997188089650004</c:v>
                </c:pt>
                <c:pt idx="53">
                  <c:v>-0.34231815063604998</c:v>
                </c:pt>
                <c:pt idx="54">
                  <c:v>-0.78688097699960968</c:v>
                </c:pt>
                <c:pt idx="55">
                  <c:v>-1.5209960307080901</c:v>
                </c:pt>
                <c:pt idx="56">
                  <c:v>-1.89562169281869</c:v>
                </c:pt>
                <c:pt idx="57">
                  <c:v>-1.4062681306640501</c:v>
                </c:pt>
                <c:pt idx="58">
                  <c:v>-1.3794322145817199</c:v>
                </c:pt>
                <c:pt idx="59">
                  <c:v>-1.1860668384193902</c:v>
                </c:pt>
                <c:pt idx="60">
                  <c:v>-1.2137663379855099</c:v>
                </c:pt>
                <c:pt idx="61">
                  <c:v>-0.92417844234738999</c:v>
                </c:pt>
                <c:pt idx="62">
                  <c:v>-0.3688752813320999</c:v>
                </c:pt>
                <c:pt idx="63">
                  <c:v>-0.35416337413485</c:v>
                </c:pt>
                <c:pt idx="64">
                  <c:v>-0.17494293746608003</c:v>
                </c:pt>
                <c:pt idx="65">
                  <c:v>-1.0870448297640056E-2</c:v>
                </c:pt>
                <c:pt idx="66">
                  <c:v>5.248852015350991E-2</c:v>
                </c:pt>
                <c:pt idx="67">
                  <c:v>-0.13793491548211989</c:v>
                </c:pt>
                <c:pt idx="68">
                  <c:v>-0.31671689828196992</c:v>
                </c:pt>
                <c:pt idx="69">
                  <c:v>-0.46167805953693009</c:v>
                </c:pt>
                <c:pt idx="70">
                  <c:v>-0.18301970339262996</c:v>
                </c:pt>
                <c:pt idx="71">
                  <c:v>-2.504979689560205E-3</c:v>
                </c:pt>
                <c:pt idx="72">
                  <c:v>0.30093823790170005</c:v>
                </c:pt>
                <c:pt idx="73">
                  <c:v>-0.13714049025748021</c:v>
                </c:pt>
                <c:pt idx="74">
                  <c:v>0.3332527588753802</c:v>
                </c:pt>
                <c:pt idx="75">
                  <c:v>0.53419195242313</c:v>
                </c:pt>
                <c:pt idx="76">
                  <c:v>0.74161117208029004</c:v>
                </c:pt>
                <c:pt idx="77">
                  <c:v>0.77120647284311006</c:v>
                </c:pt>
                <c:pt idx="78">
                  <c:v>0.70252819458419014</c:v>
                </c:pt>
                <c:pt idx="79">
                  <c:v>1.25019051139972</c:v>
                </c:pt>
                <c:pt idx="80">
                  <c:v>1.5202658918252101</c:v>
                </c:pt>
                <c:pt idx="81">
                  <c:v>1.6662008565088633</c:v>
                </c:pt>
                <c:pt idx="82">
                  <c:v>1.5081298038045601</c:v>
                </c:pt>
                <c:pt idx="83">
                  <c:v>1.4931616332426598</c:v>
                </c:pt>
                <c:pt idx="84">
                  <c:v>1.10824120442509</c:v>
                </c:pt>
                <c:pt idx="85">
                  <c:v>1.53952536522751</c:v>
                </c:pt>
                <c:pt idx="86">
                  <c:v>1.1113050860591902</c:v>
                </c:pt>
                <c:pt idx="87">
                  <c:v>0.63287469639383032</c:v>
                </c:pt>
                <c:pt idx="88">
                  <c:v>0.29005231292017974</c:v>
                </c:pt>
                <c:pt idx="89">
                  <c:v>0.45701830540558008</c:v>
                </c:pt>
                <c:pt idx="90">
                  <c:v>0.58376212966938978</c:v>
                </c:pt>
                <c:pt idx="91">
                  <c:v>0.6299016517031002</c:v>
                </c:pt>
                <c:pt idx="92">
                  <c:v>0.82394902887679011</c:v>
                </c:pt>
                <c:pt idx="93">
                  <c:v>0.72545829784866989</c:v>
                </c:pt>
                <c:pt idx="94">
                  <c:v>0.96447501067920016</c:v>
                </c:pt>
                <c:pt idx="95">
                  <c:v>1.5208786080376959</c:v>
                </c:pt>
                <c:pt idx="96">
                  <c:v>1.909930978205433</c:v>
                </c:pt>
                <c:pt idx="97">
                  <c:v>2.08903146293521</c:v>
                </c:pt>
                <c:pt idx="98">
                  <c:v>1.9560312844238819</c:v>
                </c:pt>
                <c:pt idx="99">
                  <c:v>2.1480309893939142</c:v>
                </c:pt>
                <c:pt idx="100">
                  <c:v>2.0599667817557132</c:v>
                </c:pt>
                <c:pt idx="101">
                  <c:v>2.1534281902449512</c:v>
                </c:pt>
                <c:pt idx="102">
                  <c:v>1.9793138889590651</c:v>
                </c:pt>
                <c:pt idx="103">
                  <c:v>1.9586962014655103</c:v>
                </c:pt>
                <c:pt idx="104">
                  <c:v>2.0511570383658206</c:v>
                </c:pt>
                <c:pt idx="105">
                  <c:v>2.0233834393294869</c:v>
                </c:pt>
                <c:pt idx="106">
                  <c:v>1.7816817830814871</c:v>
                </c:pt>
                <c:pt idx="107">
                  <c:v>1.6362752484635048</c:v>
                </c:pt>
                <c:pt idx="108">
                  <c:v>0.69249749730560994</c:v>
                </c:pt>
                <c:pt idx="109">
                  <c:v>0.89272242098732901</c:v>
                </c:pt>
                <c:pt idx="110">
                  <c:v>0.89238390344780805</c:v>
                </c:pt>
                <c:pt idx="111">
                  <c:v>0.6463742496465199</c:v>
                </c:pt>
                <c:pt idx="112">
                  <c:v>0.75552353787536997</c:v>
                </c:pt>
                <c:pt idx="113">
                  <c:v>0.41271346520405006</c:v>
                </c:pt>
                <c:pt idx="114">
                  <c:v>0.58963665694816692</c:v>
                </c:pt>
                <c:pt idx="115">
                  <c:v>0.5126841404343101</c:v>
                </c:pt>
                <c:pt idx="116">
                  <c:v>5.7355379834780118E-2</c:v>
                </c:pt>
                <c:pt idx="117">
                  <c:v>0.14807503375636011</c:v>
                </c:pt>
                <c:pt idx="118">
                  <c:v>0.68266652802110994</c:v>
                </c:pt>
                <c:pt idx="119">
                  <c:v>0.38120108848801992</c:v>
                </c:pt>
                <c:pt idx="120">
                  <c:v>-5.939334825712006E-2</c:v>
                </c:pt>
                <c:pt idx="121">
                  <c:v>-0.45236168132941978</c:v>
                </c:pt>
                <c:pt idx="122">
                  <c:v>-4.6196236559139958E-2</c:v>
                </c:pt>
                <c:pt idx="123">
                  <c:v>0.10577652808462013</c:v>
                </c:pt>
                <c:pt idx="124">
                  <c:v>0.34165683323801987</c:v>
                </c:pt>
                <c:pt idx="125">
                  <c:v>0.66143419004088</c:v>
                </c:pt>
                <c:pt idx="126">
                  <c:v>0.56689264934339989</c:v>
                </c:pt>
                <c:pt idx="127">
                  <c:v>0.19387844270302979</c:v>
                </c:pt>
                <c:pt idx="128">
                  <c:v>0.14543476962882007</c:v>
                </c:pt>
                <c:pt idx="129">
                  <c:v>0.35524224686751982</c:v>
                </c:pt>
                <c:pt idx="130">
                  <c:v>0.24250613570443003</c:v>
                </c:pt>
                <c:pt idx="131">
                  <c:v>0.28106928044774993</c:v>
                </c:pt>
                <c:pt idx="132">
                  <c:v>0.56868113193606007</c:v>
                </c:pt>
                <c:pt idx="133">
                  <c:v>0.60453106890813979</c:v>
                </c:pt>
                <c:pt idx="134">
                  <c:v>0.41305023535007024</c:v>
                </c:pt>
                <c:pt idx="135">
                  <c:v>0.46500369789470009</c:v>
                </c:pt>
                <c:pt idx="136">
                  <c:v>4.0078392157509857E-2</c:v>
                </c:pt>
                <c:pt idx="137">
                  <c:v>4.3449306405969779E-2</c:v>
                </c:pt>
                <c:pt idx="138">
                  <c:v>0.1098752144380799</c:v>
                </c:pt>
                <c:pt idx="139">
                  <c:v>0.21007614312575029</c:v>
                </c:pt>
                <c:pt idx="140">
                  <c:v>0.72394489419116992</c:v>
                </c:pt>
                <c:pt idx="141">
                  <c:v>0.66696752978193974</c:v>
                </c:pt>
                <c:pt idx="142">
                  <c:v>0.86567142233221972</c:v>
                </c:pt>
                <c:pt idx="143">
                  <c:v>0.68861909565988988</c:v>
                </c:pt>
                <c:pt idx="144">
                  <c:v>1.0843227088431597</c:v>
                </c:pt>
                <c:pt idx="145">
                  <c:v>1.1909361998004198</c:v>
                </c:pt>
                <c:pt idx="146">
                  <c:v>0.56086449472507005</c:v>
                </c:pt>
                <c:pt idx="147">
                  <c:v>0.5152085466396501</c:v>
                </c:pt>
                <c:pt idx="148">
                  <c:v>0.34848186545024995</c:v>
                </c:pt>
                <c:pt idx="149">
                  <c:v>0.35031750711104004</c:v>
                </c:pt>
                <c:pt idx="150">
                  <c:v>0.2412425024083098</c:v>
                </c:pt>
                <c:pt idx="151">
                  <c:v>-0.24078041666832006</c:v>
                </c:pt>
                <c:pt idx="152">
                  <c:v>-4.3617363650059859E-2</c:v>
                </c:pt>
                <c:pt idx="153">
                  <c:v>-7.8183295618190041E-2</c:v>
                </c:pt>
                <c:pt idx="154">
                  <c:v>-0.28620258596799997</c:v>
                </c:pt>
                <c:pt idx="155">
                  <c:v>-0.40398877226853025</c:v>
                </c:pt>
                <c:pt idx="156">
                  <c:v>-0.98141548287022995</c:v>
                </c:pt>
                <c:pt idx="157">
                  <c:v>-1.21331517988963</c:v>
                </c:pt>
                <c:pt idx="158">
                  <c:v>-0.84386748334002004</c:v>
                </c:pt>
                <c:pt idx="159">
                  <c:v>0.279795443770057</c:v>
                </c:pt>
                <c:pt idx="160">
                  <c:v>0.41759081828508804</c:v>
                </c:pt>
                <c:pt idx="161">
                  <c:v>-6.302412613311692E-2</c:v>
                </c:pt>
                <c:pt idx="162">
                  <c:v>-0.47813849072100001</c:v>
                </c:pt>
                <c:pt idx="163">
                  <c:v>-0.61607329951300016</c:v>
                </c:pt>
                <c:pt idx="164">
                  <c:v>-0.69448114505810987</c:v>
                </c:pt>
                <c:pt idx="165">
                  <c:v>-0.32353486961795008</c:v>
                </c:pt>
                <c:pt idx="166">
                  <c:v>-0.32555817426485001</c:v>
                </c:pt>
                <c:pt idx="167">
                  <c:v>-0.41003730627649004</c:v>
                </c:pt>
                <c:pt idx="168">
                  <c:v>-0.30078144048919997</c:v>
                </c:pt>
                <c:pt idx="169">
                  <c:v>-0.23735925445904993</c:v>
                </c:pt>
                <c:pt idx="170">
                  <c:v>-0.88451866544760982</c:v>
                </c:pt>
                <c:pt idx="171">
                  <c:v>-2.4995468347312695</c:v>
                </c:pt>
                <c:pt idx="172">
                  <c:v>-3.3220343145684499</c:v>
                </c:pt>
                <c:pt idx="173">
                  <c:v>-3.8376106713984397</c:v>
                </c:pt>
                <c:pt idx="174">
                  <c:v>-3.9825055095672104</c:v>
                </c:pt>
                <c:pt idx="175">
                  <c:v>-3.8862919382755599</c:v>
                </c:pt>
                <c:pt idx="176">
                  <c:v>-3.8566302873910194</c:v>
                </c:pt>
                <c:pt idx="177">
                  <c:v>-4.6817538553744695</c:v>
                </c:pt>
                <c:pt idx="178">
                  <c:v>-5.42138799446347</c:v>
                </c:pt>
                <c:pt idx="179">
                  <c:v>-5.6964587555097594</c:v>
                </c:pt>
                <c:pt idx="180">
                  <c:v>-5.81327888825433</c:v>
                </c:pt>
                <c:pt idx="181">
                  <c:v>-6.1158471768106306</c:v>
                </c:pt>
                <c:pt idx="182">
                  <c:v>-6.1902162588613701</c:v>
                </c:pt>
                <c:pt idx="183">
                  <c:v>-5.3427721528480898</c:v>
                </c:pt>
                <c:pt idx="184">
                  <c:v>-5.6583319575032398</c:v>
                </c:pt>
                <c:pt idx="185">
                  <c:v>-5.9589868901052991</c:v>
                </c:pt>
                <c:pt idx="186">
                  <c:v>-5.7711820255810213</c:v>
                </c:pt>
                <c:pt idx="187">
                  <c:v>-5.0953610144024601</c:v>
                </c:pt>
                <c:pt idx="188">
                  <c:v>-4.4108539565299889</c:v>
                </c:pt>
                <c:pt idx="189">
                  <c:v>-3.6854926768937002</c:v>
                </c:pt>
                <c:pt idx="190">
                  <c:v>-3.4343480845750602</c:v>
                </c:pt>
                <c:pt idx="191">
                  <c:v>-2.6139404920840099</c:v>
                </c:pt>
                <c:pt idx="192">
                  <c:v>-2.8181562178210102</c:v>
                </c:pt>
                <c:pt idx="193">
                  <c:v>-2.0724375812515397</c:v>
                </c:pt>
                <c:pt idx="194">
                  <c:v>-1.4969204652974897</c:v>
                </c:pt>
                <c:pt idx="195">
                  <c:v>-1.5051915138369605</c:v>
                </c:pt>
                <c:pt idx="196">
                  <c:v>-0.49184353928340974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666596864"/>
        <c:axId val="-1666598496"/>
      </c:lineChart>
      <c:dateAx>
        <c:axId val="-166659686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66598496"/>
        <c:crosses val="autoZero"/>
        <c:auto val="1"/>
        <c:lblOffset val="100"/>
        <c:baseTimeUnit val="months"/>
        <c:majorUnit val="12"/>
        <c:majorTimeUnit val="months"/>
      </c:dateAx>
      <c:valAx>
        <c:axId val="-1666598496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1666596864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0.00991</cdr:x>
      <cdr:y>0.42156</cdr:y>
    </cdr:from>
    <cdr:to>
      <cdr:x>0.96109</cdr:x>
      <cdr:y>0.43641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92279" y="859468"/>
          <a:ext cx="8853951" cy="30275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40000"/>
          </a:srgbClr>
        </a:solidFill>
        <a:ln xmlns:a="http://schemas.openxmlformats.org/drawingml/2006/main">
          <a:noFill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342900" indent="-342900" fontAlgn="base">
            <a:spcBef>
              <a:spcPct val="20000"/>
            </a:spcBef>
            <a:spcAft>
              <a:spcPct val="0"/>
            </a:spcAft>
            <a:buClr>
              <a:srgbClr val="FF3300"/>
            </a:buClr>
          </a:pPr>
          <a:endParaRPr kumimoji="1" lang="zh-TW" altLang="en-US" sz="2400" b="1" dirty="0">
            <a:solidFill>
              <a:sysClr val="windowText" lastClr="000000"/>
            </a:solidFill>
            <a:latin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237DB-8B32-4F32-9AC8-041C6122AD79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9B08-922B-4BE7-A5E7-09817C1C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24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803F83BD-BF77-4C72-B94B-A2B9344DCA04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DD9A3247-42E0-4A4C-9942-F63B1C52F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54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7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8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254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86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E0388-5E37-4FAC-8E24-F339600B12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38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443E-EC3C-4AAC-87FF-75A16A50BF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99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BB6CB-5B5F-4285-BCEE-F9E17B05C1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8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566" y="6525344"/>
            <a:ext cx="624417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9BCAB-25CD-4021-B293-29A70FB98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53C5D-3F8A-417E-A0E1-402271EFCB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6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5FEDA-3F60-4C33-8C2D-B330371454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5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B646C-9612-46D3-BF36-E8865731E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0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566" y="6597352"/>
            <a:ext cx="624417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03E16-23D9-46A0-AF5A-EAD3980B5B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9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9162C-97AC-4BE1-AB3D-79CAF2F4A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99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D462-E295-4196-8161-34C1918DD0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9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88CE-3AAD-4B11-AD94-ECB6C1FC05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9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381750"/>
            <a:ext cx="6244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98AF422-55C4-49D9-941D-1F98D0970E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624417" y="6453189"/>
            <a:ext cx="307128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734734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08725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033" name="Text Box 27"/>
          <p:cNvSpPr txBox="1">
            <a:spLocks noChangeArrowheads="1"/>
          </p:cNvSpPr>
          <p:nvPr/>
        </p:nvSpPr>
        <p:spPr bwMode="auto">
          <a:xfrm>
            <a:off x="10032438" y="692151"/>
            <a:ext cx="1729881" cy="24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1" tIns="45710" rIns="91421" bIns="4571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 dirty="0"/>
              <a:t>金融市場事業總處</a:t>
            </a:r>
          </a:p>
        </p:txBody>
      </p:sp>
    </p:spTree>
    <p:extLst>
      <p:ext uri="{BB962C8B-B14F-4D97-AF65-F5344CB8AC3E}">
        <p14:creationId xmlns:p14="http://schemas.microsoft.com/office/powerpoint/2010/main" val="19610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1583499" y="2130426"/>
            <a:ext cx="9025003" cy="1470025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利率衍生性商品組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下半年預算達成計畫</a:t>
            </a:r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>
              <a:defRPr kumimoji="1" sz="20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fld id="{CAC7B4AE-A92C-4A7C-84ED-41874C3B9E81}" type="slidenum">
              <a:rPr lang="en-US" altLang="zh-TW" sz="1200" b="0" smtClean="0">
                <a:ea typeface="新細明體" pitchFamily="18" charset="-120"/>
              </a:rPr>
              <a:pPr/>
              <a:t>1</a:t>
            </a:fld>
            <a:endParaRPr lang="en-US" altLang="zh-TW" sz="1200" b="0" smtClean="0">
              <a:ea typeface="新細明體" pitchFamily="18" charset="-120"/>
            </a:endParaRPr>
          </a:p>
        </p:txBody>
      </p:sp>
      <p:pic>
        <p:nvPicPr>
          <p:cNvPr id="3077" name="Picture 2" descr="銀行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24417" y="2493964"/>
            <a:ext cx="109728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l"/>
            </a:pPr>
            <a:endParaRPr lang="en-US" altLang="zh-TW" sz="2400" b="1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31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729083" y="254780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年增率逐步降低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" name="物件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31" y="1196752"/>
            <a:ext cx="6984776" cy="489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43331" y="1569143"/>
            <a:ext cx="2766442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Q4   3.2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 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2.8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2.7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Q4 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2.4%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kumimoji="1"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0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819509" y="274638"/>
            <a:ext cx="10739887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C.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美債交易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策略 ── 擇點區間偏多操作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76718" y="5197882"/>
            <a:ext cx="683161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kern="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過去十年當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10Y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利率 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-CPI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高於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1%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時，後市利率將走低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頂部約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4.0%~4.2%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，預計下半年大區間在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3.3%~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4.0%</a:t>
            </a:r>
            <a:endParaRPr kumimoji="1"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 = TWD 50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@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3.9%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預期獲利約</a:t>
            </a:r>
            <a:r>
              <a:rPr kumimoji="1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2,0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00</a:t>
            </a:r>
            <a:r>
              <a:rPr kumimoji="1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1537336" y="1057276"/>
            <a:ext cx="9022715" cy="4140835"/>
            <a:chOff x="87" y="1625"/>
            <a:chExt cx="14209" cy="7738"/>
          </a:xfrm>
        </p:grpSpPr>
        <p:graphicFrame>
          <p:nvGraphicFramePr>
            <p:cNvPr id="4" name="物件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5" r:id="rId4" imgW="914400" imgH="215900" progId="Equation.KSEE3">
                    <p:embed/>
                  </p:oleObj>
                </mc:Choice>
                <mc:Fallback>
                  <p:oleObj r:id="rId4" imgW="914400" imgH="215900" progId="Equation.KSEE3">
                    <p:embed/>
                    <p:pic>
                      <p:nvPicPr>
                        <p:cNvPr id="4" name="物件 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群組 20"/>
            <p:cNvGrpSpPr/>
            <p:nvPr/>
          </p:nvGrpSpPr>
          <p:grpSpPr>
            <a:xfrm>
              <a:off x="87" y="1625"/>
              <a:ext cx="14209" cy="7738"/>
              <a:chOff x="87" y="1628"/>
              <a:chExt cx="14209" cy="7858"/>
            </a:xfrm>
          </p:grpSpPr>
          <p:graphicFrame>
            <p:nvGraphicFramePr>
              <p:cNvPr id="13" name="圖表 12"/>
              <p:cNvGraphicFramePr/>
              <p:nvPr>
                <p:extLst/>
              </p:nvPr>
            </p:nvGraphicFramePr>
            <p:xfrm>
              <a:off x="87" y="1628"/>
              <a:ext cx="14209" cy="78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4" name="矩形 13"/>
              <p:cNvSpPr/>
              <p:nvPr/>
            </p:nvSpPr>
            <p:spPr bwMode="auto">
              <a:xfrm>
                <a:off x="5724" y="2290"/>
                <a:ext cx="15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686" y="2290"/>
                <a:ext cx="130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079" y="2290"/>
                <a:ext cx="14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50" y="4176"/>
                <a:ext cx="13908" cy="168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向上箭號 22"/>
            <p:cNvSpPr/>
            <p:nvPr/>
          </p:nvSpPr>
          <p:spPr bwMode="auto">
            <a:xfrm rot="6957638">
              <a:off x="6813" y="5485"/>
              <a:ext cx="349" cy="266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</a:pPr>
              <a:endParaRPr kumimoji="1" lang="zh-TW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4" name="向上箭號 23"/>
            <p:cNvSpPr/>
            <p:nvPr/>
          </p:nvSpPr>
          <p:spPr bwMode="auto">
            <a:xfrm rot="8940000">
              <a:off x="10331" y="5799"/>
              <a:ext cx="304" cy="225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</a:pPr>
              <a:endParaRPr kumimoji="1" lang="zh-TW" altLang="en-US" sz="24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87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819509" y="274638"/>
            <a:ext cx="10739887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C.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美債交易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策略 ── 擇點區間偏多操作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13829" y="5651356"/>
            <a:ext cx="7015062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zh-TW" altLang="en-US" sz="2000" b="1" kern="0" dirty="0" smtClean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金融海嘯以來當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10Y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利率 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-CPI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高於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1%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時，後市利率將走低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頂部約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4.0%~4.2%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，預計下半年大區間在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3.4%~4.2%</a:t>
            </a:r>
            <a:endParaRPr kumimoji="1"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 = TWD 50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@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3.9%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預期獲利約</a:t>
            </a:r>
            <a:r>
              <a:rPr kumimoji="1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2,0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00</a:t>
            </a:r>
            <a:r>
              <a:rPr kumimoji="1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1537336" y="1057276"/>
            <a:ext cx="9022715" cy="2950702"/>
            <a:chOff x="87" y="1625"/>
            <a:chExt cx="14209" cy="7738"/>
          </a:xfrm>
        </p:grpSpPr>
        <p:graphicFrame>
          <p:nvGraphicFramePr>
            <p:cNvPr id="4" name="物件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r:id="rId4" imgW="914400" imgH="215900" progId="Equation.KSEE3">
                    <p:embed/>
                  </p:oleObj>
                </mc:Choice>
                <mc:Fallback>
                  <p:oleObj r:id="rId4" imgW="9144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群組 20"/>
            <p:cNvGrpSpPr/>
            <p:nvPr/>
          </p:nvGrpSpPr>
          <p:grpSpPr>
            <a:xfrm>
              <a:off x="87" y="1625"/>
              <a:ext cx="14209" cy="7738"/>
              <a:chOff x="87" y="1628"/>
              <a:chExt cx="14209" cy="7858"/>
            </a:xfrm>
          </p:grpSpPr>
          <p:graphicFrame>
            <p:nvGraphicFramePr>
              <p:cNvPr id="13" name="圖表 12"/>
              <p:cNvGraphicFramePr/>
              <p:nvPr>
                <p:extLst>
                  <p:ext uri="{D42A27DB-BD31-4B8C-83A1-F6EECF244321}">
                    <p14:modId xmlns:p14="http://schemas.microsoft.com/office/powerpoint/2010/main" val="2158730054"/>
                  </p:ext>
                </p:extLst>
              </p:nvPr>
            </p:nvGraphicFramePr>
            <p:xfrm>
              <a:off x="87" y="1628"/>
              <a:ext cx="14209" cy="78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4" name="矩形 13"/>
              <p:cNvSpPr/>
              <p:nvPr/>
            </p:nvSpPr>
            <p:spPr bwMode="auto">
              <a:xfrm>
                <a:off x="5724" y="2290"/>
                <a:ext cx="15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686" y="2290"/>
                <a:ext cx="130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079" y="2290"/>
                <a:ext cx="14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50" y="4176"/>
                <a:ext cx="13908" cy="168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向上箭號 22"/>
            <p:cNvSpPr/>
            <p:nvPr/>
          </p:nvSpPr>
          <p:spPr bwMode="auto">
            <a:xfrm rot="6957638">
              <a:off x="6813" y="5485"/>
              <a:ext cx="349" cy="266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</a:pPr>
              <a:endParaRPr kumimoji="1" lang="zh-TW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4" name="向上箭號 23"/>
            <p:cNvSpPr/>
            <p:nvPr/>
          </p:nvSpPr>
          <p:spPr bwMode="auto">
            <a:xfrm rot="8940000">
              <a:off x="10331" y="5799"/>
              <a:ext cx="304" cy="225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</a:pPr>
              <a:endParaRPr kumimoji="1" lang="zh-TW" altLang="en-US" sz="2400" b="1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5" name="圖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52322"/>
              </p:ext>
            </p:extLst>
          </p:nvPr>
        </p:nvGraphicFramePr>
        <p:xfrm>
          <a:off x="1399898" y="3640789"/>
          <a:ext cx="9308386" cy="203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矩形 26"/>
          <p:cNvSpPr/>
          <p:nvPr/>
        </p:nvSpPr>
        <p:spPr bwMode="auto">
          <a:xfrm>
            <a:off x="5115053" y="3506380"/>
            <a:ext cx="85562" cy="21623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27701" y="3506380"/>
            <a:ext cx="85562" cy="21623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888769" y="3550795"/>
            <a:ext cx="85562" cy="21623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601724" y="1061423"/>
            <a:ext cx="78739" cy="45899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向上箭號 32"/>
          <p:cNvSpPr/>
          <p:nvPr/>
        </p:nvSpPr>
        <p:spPr bwMode="auto">
          <a:xfrm rot="9841668" flipH="1">
            <a:off x="2541471" y="2766607"/>
            <a:ext cx="149206" cy="587160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819509" y="274638"/>
            <a:ext cx="10739887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D.</a:t>
            </a:r>
            <a:r>
              <a:rPr lang="zh-TW" altLang="en-US" sz="3200" dirty="0">
                <a:solidFill>
                  <a:schemeClr val="tx1"/>
                </a:solidFill>
                <a:sym typeface="+mn-ea"/>
              </a:rPr>
              <a:t>台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債交易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策略 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85344" y="1238357"/>
            <a:ext cx="95893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zh-TW" altLang="en-US" sz="20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1" lang="en-US" altLang="zh-TW" sz="2000" b="1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6</a:t>
            </a:r>
            <a:r>
              <a:rPr kumimoji="1" lang="zh-TW" altLang="en-US" sz="2000" b="1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月央行會議暫停升息，升息循環已到尾聲。</a:t>
            </a:r>
            <a:endParaRPr kumimoji="1" lang="en-US" altLang="zh-TW" sz="2000" b="1" kern="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 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台債具有籌碼優勢，集中在投資買盤手中。</a:t>
            </a:r>
            <a:endParaRPr kumimoji="1" lang="en-US" altLang="zh-TW" sz="2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 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因長短利差相對較高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(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見下表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)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，將買進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20Y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以上的債券，並搭配短天期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IRS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的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PAY 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  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Side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部位。長短天期利差下半年有很大機會縮窄。</a:t>
            </a:r>
            <a:endParaRPr kumimoji="1"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779208"/>
              </p:ext>
            </p:extLst>
          </p:nvPr>
        </p:nvGraphicFramePr>
        <p:xfrm>
          <a:off x="1798316" y="2892103"/>
          <a:ext cx="8942911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0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06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3458">
                  <a:extLst>
                    <a:ext uri="{9D8B030D-6E8A-4147-A177-3AD203B41FA5}">
                      <a16:colId xmlns:a16="http://schemas.microsoft.com/office/drawing/2014/main" xmlns="" val="1322383953"/>
                    </a:ext>
                  </a:extLst>
                </a:gridCol>
                <a:gridCol w="1483458">
                  <a:extLst>
                    <a:ext uri="{9D8B030D-6E8A-4147-A177-3AD203B41FA5}">
                      <a16:colId xmlns:a16="http://schemas.microsoft.com/office/drawing/2014/main" xmlns="" val="371899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最高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(2022/1/13)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最低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(2021/10/13)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平均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目前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(2023/6/30)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20Y-10Y</a:t>
                      </a:r>
                      <a:r>
                        <a:rPr lang="zh-TW" altLang="en-US" sz="2000" dirty="0" smtClean="0"/>
                        <a:t>利差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33.5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bps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 bps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bps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25</a:t>
                      </a:r>
                      <a:r>
                        <a:rPr lang="zh-TW" altLang="en-US" sz="2000" b="1" dirty="0" smtClean="0"/>
                        <a:t> </a:t>
                      </a:r>
                      <a:r>
                        <a:rPr lang="en-US" altLang="zh-TW" sz="2000" b="1" dirty="0" smtClean="0"/>
                        <a:t>bps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85344" y="4319690"/>
            <a:ext cx="9261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kern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kern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 = TWD 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300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(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台債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+TWD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 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IRS) 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，預估有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12bps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的變動，獲利</a:t>
            </a:r>
            <a:r>
              <a:rPr kumimoji="1"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約</a:t>
            </a:r>
            <a:r>
              <a:rPr kumimoji="1"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</a:t>
            </a:r>
            <a:r>
              <a:rPr kumimoji="1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3,600</a:t>
            </a:r>
            <a:r>
              <a:rPr kumimoji="1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</a:p>
        </p:txBody>
      </p:sp>
    </p:spTree>
    <p:extLst>
      <p:ext uri="{BB962C8B-B14F-4D97-AF65-F5344CB8AC3E}">
        <p14:creationId xmlns:p14="http://schemas.microsoft.com/office/powerpoint/2010/main" val="13168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2256369" y="908051"/>
            <a:ext cx="73914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4000">
              <a:solidFill>
                <a:srgbClr val="656565"/>
              </a:solidFill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6600">
              <a:solidFill>
                <a:srgbClr val="656565"/>
              </a:solidFill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6600">
                <a:solidFill>
                  <a:srgbClr val="656565"/>
                </a:solidFill>
                <a:ea typeface="新細明體" pitchFamily="18" charset="-120"/>
              </a:rPr>
              <a:t>Thank you</a:t>
            </a:r>
          </a:p>
        </p:txBody>
      </p:sp>
      <p:pic>
        <p:nvPicPr>
          <p:cNvPr id="10243" name="Picture 9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7" y="4652964"/>
            <a:ext cx="374438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Line 11"/>
          <p:cNvSpPr>
            <a:spLocks noChangeShapeType="1"/>
          </p:cNvSpPr>
          <p:nvPr/>
        </p:nvSpPr>
        <p:spPr bwMode="auto">
          <a:xfrm>
            <a:off x="912284" y="6524625"/>
            <a:ext cx="10369549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4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10770358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預算缺口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015186"/>
              </p:ext>
            </p:extLst>
          </p:nvPr>
        </p:nvGraphicFramePr>
        <p:xfrm>
          <a:off x="3416060" y="1422557"/>
          <a:ext cx="5771071" cy="41029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5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5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1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YTD </a:t>
                      </a:r>
                      <a:b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千元新台幣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FX</a:t>
                      </a:r>
                      <a:r>
                        <a:rPr lang="en-US" altLang="zh-TW" sz="20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SWAP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55,394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人民幣債券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17,603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2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美債期貨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-46,932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台債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/TWD</a:t>
                      </a:r>
                      <a:r>
                        <a:rPr lang="en-US" altLang="zh-TW" sz="20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IRS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60,896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86,961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58%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51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00683" y="543460"/>
            <a:ext cx="8137525" cy="49304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600" dirty="0"/>
          </a:p>
          <a:p>
            <a:pPr marL="514350" indent="-514350">
              <a:spcBef>
                <a:spcPts val="450"/>
              </a:spcBef>
              <a:buFont typeface="+mj-lt"/>
              <a:buAutoNum type="alphaUcPeriod"/>
              <a:defRPr/>
            </a:pPr>
            <a:r>
              <a:rPr lang="en-US" altLang="zh-TW" sz="2600" u="sng" dirty="0" smtClean="0"/>
              <a:t>FX SWAP</a:t>
            </a:r>
          </a:p>
          <a:p>
            <a:pPr marL="514350" indent="-514350">
              <a:spcBef>
                <a:spcPts val="450"/>
              </a:spcBef>
              <a:buFont typeface="+mj-lt"/>
              <a:buAutoNum type="alphaUcPeriod"/>
              <a:defRPr/>
            </a:pPr>
            <a:endParaRPr lang="en-US" altLang="zh-TW" sz="2600" dirty="0" smtClean="0"/>
          </a:p>
          <a:p>
            <a:pPr marL="514350" indent="-514350">
              <a:spcBef>
                <a:spcPts val="450"/>
              </a:spcBef>
              <a:buFont typeface="+mj-lt"/>
              <a:buAutoNum type="alphaUcPeriod"/>
              <a:defRPr/>
            </a:pPr>
            <a:r>
              <a:rPr lang="zh-TW" altLang="en-US" sz="2600" u="sng" dirty="0" smtClean="0"/>
              <a:t>人民幣債券</a:t>
            </a:r>
            <a:endParaRPr lang="en-US" altLang="zh-TW" sz="2600" dirty="0" smtClean="0"/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en-US" altLang="zh-TW" sz="2600" dirty="0" smtClean="0"/>
              <a:t>	</a:t>
            </a:r>
          </a:p>
          <a:p>
            <a:pPr marL="457200" indent="-457200">
              <a:spcBef>
                <a:spcPts val="450"/>
              </a:spcBef>
              <a:buFont typeface="+mj-lt"/>
              <a:buAutoNum type="alphaUcPeriod" startAt="3"/>
              <a:defRPr/>
            </a:pPr>
            <a:r>
              <a:rPr lang="zh-TW" altLang="en-US" sz="2600" dirty="0" smtClean="0"/>
              <a:t> </a:t>
            </a:r>
            <a:r>
              <a:rPr lang="zh-TW" altLang="en-US" sz="2600" u="sng" dirty="0" smtClean="0"/>
              <a:t>美債</a:t>
            </a:r>
            <a:endParaRPr lang="en-US" altLang="zh-TW" sz="2600" dirty="0" smtClean="0"/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en-US" altLang="zh-TW" sz="2600" dirty="0" smtClean="0"/>
              <a:t>	</a:t>
            </a:r>
          </a:p>
          <a:p>
            <a:pPr marL="514350" indent="-514350">
              <a:spcBef>
                <a:spcPts val="450"/>
              </a:spcBef>
              <a:buFont typeface="+mj-lt"/>
              <a:buAutoNum type="alphaUcPeriod" startAt="4"/>
              <a:defRPr/>
            </a:pPr>
            <a:r>
              <a:rPr lang="zh-TW" altLang="en-US" sz="2600" u="sng" dirty="0" smtClean="0"/>
              <a:t>台債</a:t>
            </a:r>
            <a:endParaRPr lang="zh-TW" altLang="en-US" sz="26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10770358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四項產品交易策略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chemeClr val="tx1"/>
                </a:solidFill>
              </a:rPr>
              <a:t>TWD FX-SW </a:t>
            </a:r>
            <a:r>
              <a:rPr lang="zh-TW" altLang="en-US" sz="3600" dirty="0" smtClean="0">
                <a:solidFill>
                  <a:schemeClr val="tx1"/>
                </a:solidFill>
              </a:rPr>
              <a:t>各天期台美利差情況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7333"/>
              </p:ext>
            </p:extLst>
          </p:nvPr>
        </p:nvGraphicFramePr>
        <p:xfrm>
          <a:off x="994721" y="1825625"/>
          <a:ext cx="4845907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TENOR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SWAP POINT</a:t>
                      </a:r>
                    </a:p>
                    <a:p>
                      <a:r>
                        <a:rPr lang="en-US" altLang="zh-TW" sz="2000" dirty="0" smtClean="0"/>
                        <a:t>( 30D </a:t>
                      </a:r>
                      <a:r>
                        <a:rPr lang="zh-TW" altLang="en-US" sz="2000" dirty="0" smtClean="0"/>
                        <a:t>標準化 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利差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-102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395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-316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410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-640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420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-950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415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-1245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410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直線圖說文字 2 4"/>
          <p:cNvSpPr/>
          <p:nvPr/>
        </p:nvSpPr>
        <p:spPr>
          <a:xfrm>
            <a:off x="7413817" y="1365678"/>
            <a:ext cx="2756726" cy="9198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381"/>
              <a:gd name="adj6" fmla="val -726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2023/7/26 </a:t>
            </a:r>
          </a:p>
          <a:p>
            <a:pPr algn="ctr"/>
            <a:r>
              <a:rPr lang="zh-TW" altLang="en-US" dirty="0" smtClean="0"/>
              <a:t>遇到</a:t>
            </a:r>
            <a:r>
              <a:rPr lang="en-US" altLang="zh-TW" dirty="0" smtClean="0"/>
              <a:t>FED</a:t>
            </a:r>
            <a:r>
              <a:rPr lang="zh-TW" altLang="en-US" dirty="0" smtClean="0"/>
              <a:t>升息</a:t>
            </a:r>
            <a:r>
              <a:rPr lang="en-US" altLang="zh-TW" dirty="0" smtClean="0"/>
              <a:t>1</a:t>
            </a:r>
            <a:r>
              <a:rPr lang="zh-TW" altLang="en-US" dirty="0" smtClean="0"/>
              <a:t>碼機率高</a:t>
            </a:r>
            <a:endParaRPr lang="zh-TW" altLang="en-US" dirty="0"/>
          </a:p>
        </p:txBody>
      </p:sp>
      <p:sp>
        <p:nvSpPr>
          <p:cNvPr id="6" name="直線圖說文字 2 5"/>
          <p:cNvSpPr/>
          <p:nvPr/>
        </p:nvSpPr>
        <p:spPr>
          <a:xfrm>
            <a:off x="7413817" y="2820838"/>
            <a:ext cx="2756726" cy="815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3"/>
              <a:gd name="adj6" fmla="val -6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除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月外，目前到年底</a:t>
            </a:r>
            <a:r>
              <a:rPr lang="en-US" altLang="zh-TW" dirty="0" smtClean="0"/>
              <a:t>FED</a:t>
            </a:r>
            <a:r>
              <a:rPr lang="zh-TW" altLang="en-US" dirty="0" smtClean="0"/>
              <a:t>並未有在升息的預期</a:t>
            </a:r>
            <a:endParaRPr lang="zh-TW" altLang="en-US" dirty="0"/>
          </a:p>
        </p:txBody>
      </p:sp>
      <p:sp>
        <p:nvSpPr>
          <p:cNvPr id="7" name="直線圖說文字 2 6"/>
          <p:cNvSpPr/>
          <p:nvPr/>
        </p:nvSpPr>
        <p:spPr>
          <a:xfrm>
            <a:off x="7413817" y="3832152"/>
            <a:ext cx="2766708" cy="10601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22"/>
              <a:gd name="adj6" fmla="val -705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若今年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升息，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利率期貨顯示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明年</a:t>
            </a:r>
            <a:r>
              <a:rPr lang="en-US" altLang="zh-TW" dirty="0" smtClean="0"/>
              <a:t>1~3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有降</a:t>
            </a:r>
            <a:r>
              <a:rPr lang="en-US" altLang="zh-TW" dirty="0" smtClean="0"/>
              <a:t>0.5~1</a:t>
            </a:r>
            <a:r>
              <a:rPr lang="zh-TW" altLang="en-US" dirty="0" smtClean="0"/>
              <a:t>碼預期</a:t>
            </a:r>
            <a:endParaRPr lang="zh-TW" altLang="en-US" dirty="0"/>
          </a:p>
        </p:txBody>
      </p:sp>
      <p:sp>
        <p:nvSpPr>
          <p:cNvPr id="8" name="直線圖說文字 2 7"/>
          <p:cNvSpPr/>
          <p:nvPr/>
        </p:nvSpPr>
        <p:spPr>
          <a:xfrm>
            <a:off x="7403835" y="5178735"/>
            <a:ext cx="2766708" cy="111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579"/>
              <a:gd name="adj6" fmla="val -698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若今年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升息，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利率期貨顯示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明年</a:t>
            </a:r>
            <a:r>
              <a:rPr lang="en-US" altLang="zh-TW" dirty="0" smtClean="0"/>
              <a:t>5~6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有降</a:t>
            </a:r>
            <a:r>
              <a:rPr lang="en-US" altLang="zh-TW" dirty="0" smtClean="0"/>
              <a:t>1.5~2</a:t>
            </a:r>
            <a:r>
              <a:rPr lang="zh-TW" altLang="en-US" dirty="0" smtClean="0"/>
              <a:t>碼預期</a:t>
            </a:r>
          </a:p>
        </p:txBody>
      </p:sp>
    </p:spTree>
    <p:extLst>
      <p:ext uri="{BB962C8B-B14F-4D97-AF65-F5344CB8AC3E}">
        <p14:creationId xmlns:p14="http://schemas.microsoft.com/office/powerpoint/2010/main" val="3046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TWD FX-SW </a:t>
            </a:r>
            <a:r>
              <a:rPr lang="zh-TW" altLang="en-US" sz="3200" dirty="0">
                <a:solidFill>
                  <a:schemeClr val="tx1"/>
                </a:solidFill>
              </a:rPr>
              <a:t>隱含美金與台幣利率關係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07845"/>
              </p:ext>
            </p:extLst>
          </p:nvPr>
        </p:nvGraphicFramePr>
        <p:xfrm>
          <a:off x="994721" y="1825625"/>
          <a:ext cx="4845907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TENOR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USD DEPO</a:t>
                      </a:r>
                    </a:p>
                    <a:p>
                      <a:r>
                        <a:rPr lang="en-US" altLang="zh-TW" sz="2000" dirty="0" smtClean="0"/>
                        <a:t>(TAIFX 3 OFFER 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Implied</a:t>
                      </a:r>
                      <a:r>
                        <a:rPr lang="en-US" altLang="zh-TW" sz="2000" baseline="0" dirty="0" smtClean="0"/>
                        <a:t> TWD rate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5.52%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1.57%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5.63%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1.53%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5.71%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1.51%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5.73%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1.58%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1Y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5.75%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1.65%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直線圖說文字 2 7"/>
          <p:cNvSpPr/>
          <p:nvPr/>
        </p:nvSpPr>
        <p:spPr>
          <a:xfrm>
            <a:off x="7159924" y="3755910"/>
            <a:ext cx="4388750" cy="13831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490"/>
              <a:gd name="adj6" fmla="val -415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r>
              <a:rPr lang="zh-TW" altLang="en-US" dirty="0" smtClean="0"/>
              <a:t>月初曾一度高至</a:t>
            </a:r>
            <a:r>
              <a:rPr lang="en-US" altLang="zh-TW" sz="2000" dirty="0" smtClean="0">
                <a:solidFill>
                  <a:srgbClr val="FF0000"/>
                </a:solidFill>
              </a:rPr>
              <a:t>1.80%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隨著市場變化且反應台幣利率過高的情況，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目前降至</a:t>
            </a:r>
            <a:r>
              <a:rPr lang="en-US" altLang="zh-TW" sz="2000" dirty="0" smtClean="0">
                <a:solidFill>
                  <a:schemeClr val="tx1"/>
                </a:solidFill>
              </a:rPr>
              <a:t>1.65%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不過仍比市場上能取得的利率產品高。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6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7727" y="1437645"/>
            <a:ext cx="6492463" cy="4211723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7643005" y="1437645"/>
            <a:ext cx="3683478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USD DEPO</a:t>
            </a:r>
            <a:r>
              <a:rPr lang="zh-TW" altLang="en-US" sz="2000" dirty="0" smtClean="0"/>
              <a:t>價格多為參考且</a:t>
            </a:r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不屬於交易端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USD SOFR IRS</a:t>
            </a:r>
            <a:r>
              <a:rPr lang="zh-TW" altLang="en-US" sz="2000" dirty="0" smtClean="0"/>
              <a:t>可供交易流動性好且與</a:t>
            </a:r>
            <a:r>
              <a:rPr lang="en-US" altLang="zh-TW" sz="2000" dirty="0" smtClean="0"/>
              <a:t>USD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DEPO</a:t>
            </a:r>
            <a:r>
              <a:rPr lang="zh-TW" altLang="en-US" sz="2000" dirty="0" smtClean="0"/>
              <a:t>高度正相關</a:t>
            </a:r>
            <a:endParaRPr lang="zh-TW" altLang="en-US" sz="20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8930216" cy="63341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USD SOFR IRS </a:t>
            </a:r>
            <a:r>
              <a:rPr lang="zh-TW" altLang="en-US" sz="3200" dirty="0">
                <a:solidFill>
                  <a:schemeClr val="tx1"/>
                </a:solidFill>
              </a:rPr>
              <a:t>與 </a:t>
            </a:r>
            <a:r>
              <a:rPr lang="en-US" altLang="zh-TW" sz="3200" dirty="0">
                <a:solidFill>
                  <a:schemeClr val="tx1"/>
                </a:solidFill>
              </a:rPr>
              <a:t>USD DEPO </a:t>
            </a:r>
            <a:r>
              <a:rPr lang="zh-TW" altLang="en-US" sz="3200" dirty="0">
                <a:solidFill>
                  <a:schemeClr val="tx1"/>
                </a:solidFill>
              </a:rPr>
              <a:t>關聯性</a:t>
            </a:r>
          </a:p>
        </p:txBody>
      </p:sp>
    </p:spTree>
    <p:extLst>
      <p:ext uri="{BB962C8B-B14F-4D97-AF65-F5344CB8AC3E}">
        <p14:creationId xmlns:p14="http://schemas.microsoft.com/office/powerpoint/2010/main" val="31022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70920" y="1273743"/>
            <a:ext cx="10291118" cy="127905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鑒於 </a:t>
            </a:r>
            <a:r>
              <a:rPr lang="en-US" altLang="zh-TW" sz="1800" dirty="0" smtClean="0"/>
              <a:t>TD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SW</a:t>
            </a:r>
            <a:r>
              <a:rPr lang="zh-TW" altLang="en-US" sz="1800" dirty="0" smtClean="0"/>
              <a:t>一年隱含利率相對高，建　</a:t>
            </a:r>
            <a:r>
              <a:rPr lang="en-US" altLang="zh-TW" sz="1800" dirty="0" smtClean="0">
                <a:solidFill>
                  <a:srgbClr val="FF0000"/>
                </a:solidFill>
              </a:rPr>
              <a:t>B/S 1Y TWD SW </a:t>
            </a:r>
            <a:r>
              <a:rPr lang="zh-TW" altLang="en-US" sz="1800" dirty="0" smtClean="0">
                <a:solidFill>
                  <a:srgbClr val="FF0000"/>
                </a:solidFill>
              </a:rPr>
              <a:t>　</a:t>
            </a:r>
            <a:r>
              <a:rPr lang="zh-TW" altLang="en-US" sz="1800" dirty="0" smtClean="0"/>
              <a:t>部位　　　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>
                <a:solidFill>
                  <a:srgbClr val="FF0000"/>
                </a:solidFill>
              </a:rPr>
              <a:t>RCV 1Y USD SOFR IRS </a:t>
            </a:r>
            <a:r>
              <a:rPr lang="en-US" altLang="zh-TW" sz="1800" dirty="0" smtClean="0"/>
              <a:t>Hedge</a:t>
            </a:r>
            <a:r>
              <a:rPr lang="zh-TW" altLang="en-US" sz="1800" dirty="0" smtClean="0"/>
              <a:t> 美金利率下跌的風險</a:t>
            </a:r>
            <a:endParaRPr lang="en-US" altLang="zh-TW" sz="1800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10425302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A. </a:t>
            </a:r>
            <a:r>
              <a:rPr lang="en-US" altLang="zh-TW" sz="3600" dirty="0" smtClean="0">
                <a:solidFill>
                  <a:schemeClr val="tx1"/>
                </a:solidFill>
              </a:rPr>
              <a:t>FX SWAP</a:t>
            </a:r>
            <a:r>
              <a:rPr lang="zh-TW" altLang="en-US" sz="3600" dirty="0" smtClean="0">
                <a:solidFill>
                  <a:schemeClr val="tx1"/>
                </a:solidFill>
              </a:rPr>
              <a:t>交易</a:t>
            </a:r>
            <a:r>
              <a:rPr lang="zh-TW" altLang="en-US" sz="3600" dirty="0">
                <a:solidFill>
                  <a:schemeClr val="tx1"/>
                </a:solidFill>
              </a:rPr>
              <a:t>策略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070920" y="2713269"/>
            <a:ext cx="10291118" cy="284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 B/S 1Y USD 250 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ag TWD FX-SW  +  RCV 1Y USD SOFR IRS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IF SPOT AT 31.000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DV01 = - TWD -77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,000 at Implied rate 1.65%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 1Y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合理目標價參考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1Y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NCD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1.25% 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下跌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40BPS)</a:t>
            </a:r>
          </a:p>
          <a:p>
            <a:pPr marL="0" indent="0">
              <a:buNone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預期獲利金額 約 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TWD 3100 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風險因子為 </a:t>
            </a:r>
            <a:r>
              <a:rPr lang="zh-TW" altLang="en-US" sz="18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台幣意外升息</a:t>
            </a:r>
            <a:endParaRPr lang="en-US" altLang="zh-TW" sz="18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 1Y TWD IRS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Hedge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，且目前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 1Y TWD IRS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為正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Carry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88617" y="200501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中國經濟三駕馬車復甦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12285" y="5095932"/>
            <a:ext cx="1067971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年以前消費年增率約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2021-2023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兩年折合年增率僅約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2.5%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5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月份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CPI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年增僅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0.2%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，徘迴於近三年新低</a:t>
            </a:r>
            <a:endParaRPr kumimoji="1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5月份民間投資年增率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為</a:t>
            </a:r>
            <a:r>
              <a:rPr kumimoji="1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-0.1%，創下近三年新低</a:t>
            </a:r>
            <a:endParaRPr kumimoji="1" lang="zh-TW" altLang="en-US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5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月份進出口年增率皆為負成長，徘迴於近三年新低</a:t>
            </a:r>
            <a:endParaRPr kumimoji="1" lang="en-US" altLang="zh-TW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" name="物件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20441" y="1031240"/>
            <a:ext cx="5558255" cy="4034790"/>
            <a:chOff x="852805" y="1125220"/>
            <a:chExt cx="7437755" cy="3810000"/>
          </a:xfrm>
        </p:grpSpPr>
        <p:grpSp>
          <p:nvGrpSpPr>
            <p:cNvPr id="8" name="群組 7"/>
            <p:cNvGrpSpPr/>
            <p:nvPr/>
          </p:nvGrpSpPr>
          <p:grpSpPr>
            <a:xfrm>
              <a:off x="852805" y="1125220"/>
              <a:ext cx="7437755" cy="3810000"/>
              <a:chOff x="852805" y="1125220"/>
              <a:chExt cx="7437755" cy="3810000"/>
            </a:xfrm>
          </p:grpSpPr>
          <p:pic>
            <p:nvPicPr>
              <p:cNvPr id="2" name="圖片 1" descr="中國零售銷售數據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805" y="1125220"/>
                <a:ext cx="7437755" cy="3810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3779912" y="126876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115709" y="1207135"/>
              <a:ext cx="6957115" cy="377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0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疫情解封後內需仍不振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34211" y="1031240"/>
            <a:ext cx="5851315" cy="4034790"/>
            <a:chOff x="7071331" y="890810"/>
            <a:chExt cx="8245475" cy="4542378"/>
          </a:xfrm>
        </p:grpSpPr>
        <p:grpSp>
          <p:nvGrpSpPr>
            <p:cNvPr id="15" name="群組 14"/>
            <p:cNvGrpSpPr/>
            <p:nvPr/>
          </p:nvGrpSpPr>
          <p:grpSpPr>
            <a:xfrm>
              <a:off x="7071331" y="890810"/>
              <a:ext cx="8245475" cy="4542378"/>
              <a:chOff x="7052084" y="1454824"/>
              <a:chExt cx="8245475" cy="4542378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7052084" y="1454824"/>
                <a:ext cx="8245475" cy="4542378"/>
                <a:chOff x="9355968" y="983078"/>
                <a:chExt cx="8245475" cy="4542378"/>
              </a:xfrm>
            </p:grpSpPr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5968" y="983078"/>
                  <a:ext cx="8245475" cy="45423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13" name="直線接點 12"/>
                <p:cNvCxnSpPr/>
                <p:nvPr/>
              </p:nvCxnSpPr>
              <p:spPr bwMode="auto">
                <a:xfrm>
                  <a:off x="9716033" y="3767298"/>
                  <a:ext cx="7525347" cy="28165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prstDash val="sysDot"/>
                </a:ln>
              </p:spPr>
            </p:cxnSp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14186" y="3933574"/>
                <a:ext cx="3423459" cy="271806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28367" y="4898756"/>
                <a:ext cx="1362265" cy="184626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56016" y="3286950"/>
                <a:ext cx="847154" cy="231597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8170427" y="986400"/>
              <a:ext cx="6480208" cy="4504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0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固定資產投資增速放緩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5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715992" y="257385"/>
            <a:ext cx="10843403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</a:rPr>
              <a:t>B.</a:t>
            </a:r>
            <a:r>
              <a:rPr lang="zh-TW" altLang="en-US" sz="3200" dirty="0" smtClean="0">
                <a:solidFill>
                  <a:schemeClr val="tx1"/>
                </a:solidFill>
              </a:rPr>
              <a:t>人民幣</a:t>
            </a:r>
            <a:r>
              <a:rPr lang="zh-TW" altLang="en-US" sz="3200" dirty="0">
                <a:solidFill>
                  <a:schemeClr val="tx1"/>
                </a:solidFill>
              </a:rPr>
              <a:t>債券交易</a:t>
            </a:r>
            <a:r>
              <a:rPr lang="zh-TW" altLang="en-US" sz="3200" dirty="0" smtClean="0">
                <a:solidFill>
                  <a:schemeClr val="tx1"/>
                </a:solidFill>
              </a:rPr>
              <a:t>策略</a:t>
            </a:r>
            <a:r>
              <a:rPr lang="en-US" altLang="zh-TW" sz="3200" dirty="0" smtClean="0">
                <a:solidFill>
                  <a:schemeClr val="tx1"/>
                </a:solidFill>
              </a:rPr>
              <a:t>-</a:t>
            </a:r>
            <a:r>
              <a:rPr lang="zh-TW" altLang="en-US" sz="3200" dirty="0" smtClean="0">
                <a:solidFill>
                  <a:schemeClr val="tx1"/>
                </a:solidFill>
              </a:rPr>
              <a:t>偏多操作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1940135" y="257385"/>
            <a:ext cx="9024038" cy="281323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endParaRPr lang="en-US" altLang="zh-TW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/>
              <a:t>寬鬆貨幣政策預計將持續 ─ 債市偏多</a:t>
            </a:r>
            <a:r>
              <a:rPr lang="zh-TW" altLang="en-US" sz="1800" dirty="0" smtClean="0"/>
              <a:t>操作</a:t>
            </a:r>
            <a:endParaRPr lang="en-US" altLang="zh-TW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/>
              <a:t>今年</a:t>
            </a:r>
            <a:r>
              <a:rPr lang="en-US" altLang="zh-TW" sz="1800" dirty="0"/>
              <a:t>GDP</a:t>
            </a:r>
            <a:r>
              <a:rPr lang="zh-TW" altLang="en-US" sz="1800" dirty="0"/>
              <a:t>目標僅</a:t>
            </a:r>
            <a:r>
              <a:rPr lang="en-US" altLang="zh-TW" sz="1800" dirty="0"/>
              <a:t>5</a:t>
            </a:r>
            <a:r>
              <a:rPr lang="en-US" altLang="zh-TW" sz="1800" dirty="0" smtClean="0"/>
              <a:t>%</a:t>
            </a:r>
            <a:r>
              <a:rPr lang="zh-TW" altLang="en-US" sz="1800" dirty="0" smtClean="0"/>
              <a:t>，財政</a:t>
            </a:r>
            <a:r>
              <a:rPr lang="zh-TW" altLang="en-US" sz="1800" dirty="0"/>
              <a:t>刺激政策力道溫和，利率彈升風險低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/>
              <a:t>中長期來看依舊有利債市走多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ym typeface="+mn-ea"/>
              </a:rPr>
              <a:t>頂部</a:t>
            </a:r>
            <a:r>
              <a:rPr lang="zh-TW" altLang="en-US" sz="1800" dirty="0">
                <a:sym typeface="+mn-ea"/>
              </a:rPr>
              <a:t>2.7%~2.8</a:t>
            </a:r>
            <a:r>
              <a:rPr lang="en-US" altLang="zh-TW" sz="1800" dirty="0">
                <a:sym typeface="+mn-ea"/>
              </a:rPr>
              <a:t>%</a:t>
            </a:r>
            <a:r>
              <a:rPr lang="zh-TW" altLang="en-US" sz="1800" dirty="0">
                <a:sym typeface="+mn-ea"/>
              </a:rPr>
              <a:t>，預計有機會下降至疫情時低點2.5%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1800" dirty="0">
                <a:sym typeface="+mn-ea"/>
              </a:rPr>
              <a:t>DV01= TWD </a:t>
            </a:r>
            <a:r>
              <a:rPr lang="en-US" altLang="zh-TW" sz="1800" dirty="0" smtClean="0">
                <a:sym typeface="+mn-ea"/>
              </a:rPr>
              <a:t>120</a:t>
            </a:r>
            <a:r>
              <a:rPr lang="zh-TW" altLang="en-US" sz="1800" dirty="0">
                <a:sym typeface="+mn-ea"/>
              </a:rPr>
              <a:t>萬 </a:t>
            </a:r>
            <a:r>
              <a:rPr lang="en-US" altLang="zh-TW" sz="1800" dirty="0">
                <a:sym typeface="+mn-ea"/>
              </a:rPr>
              <a:t>@ 2.7%</a:t>
            </a:r>
            <a:r>
              <a:rPr lang="zh-TW" altLang="en-US" sz="1800" dirty="0">
                <a:sym typeface="+mn-ea"/>
              </a:rPr>
              <a:t>，預期獲利約 </a:t>
            </a:r>
            <a:r>
              <a:rPr lang="en-US" altLang="zh-TW" sz="1800" dirty="0">
                <a:solidFill>
                  <a:srgbClr val="FF0000"/>
                </a:solidFill>
                <a:sym typeface="+mn-ea"/>
              </a:rPr>
              <a:t>TWD </a:t>
            </a:r>
            <a:r>
              <a:rPr lang="en-US" altLang="zh-TW" sz="1800" dirty="0" smtClean="0">
                <a:solidFill>
                  <a:srgbClr val="FF0000"/>
                </a:solidFill>
                <a:sym typeface="+mn-ea"/>
              </a:rPr>
              <a:t>2,4</a:t>
            </a:r>
            <a:r>
              <a:rPr lang="en-US" altLang="zh-TW" sz="1800" dirty="0" smtClean="0">
                <a:solidFill>
                  <a:srgbClr val="FF0000"/>
                </a:solidFill>
                <a:sym typeface="+mn-ea"/>
              </a:rPr>
              <a:t>00</a:t>
            </a:r>
            <a:r>
              <a:rPr lang="zh-TW" altLang="en-US" sz="1800" dirty="0" smtClean="0">
                <a:solidFill>
                  <a:srgbClr val="FF0000"/>
                </a:solidFill>
                <a:sym typeface="+mn-ea"/>
              </a:rPr>
              <a:t>萬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2" name="圖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36488"/>
              </p:ext>
            </p:extLst>
          </p:nvPr>
        </p:nvGraphicFramePr>
        <p:xfrm>
          <a:off x="2054871" y="2474565"/>
          <a:ext cx="7507605" cy="307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FF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noFill/>
        <a:ln w="9525">
          <a:solidFill>
            <a:srgbClr val="808080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9087</TotalTime>
  <Words>889</Words>
  <Application>Microsoft Office PowerPoint</Application>
  <PresentationFormat>寬螢幕</PresentationFormat>
  <Paragraphs>176</Paragraphs>
  <Slides>14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標楷體</vt:lpstr>
      <vt:lpstr>Arial</vt:lpstr>
      <vt:lpstr>Calibri</vt:lpstr>
      <vt:lpstr>Wingdings</vt:lpstr>
      <vt:lpstr>3_自訂設計</vt:lpstr>
      <vt:lpstr>Equation.KSEE3</vt:lpstr>
      <vt:lpstr>利率衍生性商品組-下半年預算達成計畫</vt:lpstr>
      <vt:lpstr>預算缺口</vt:lpstr>
      <vt:lpstr>四項產品交易策略</vt:lpstr>
      <vt:lpstr>TWD FX-SW 各天期台美利差情況</vt:lpstr>
      <vt:lpstr>TWD FX-SW 隱含美金與台幣利率關係</vt:lpstr>
      <vt:lpstr>USD SOFR IRS 與 USD DEPO 關聯性</vt:lpstr>
      <vt:lpstr>A. FX SWAP交易策略</vt:lpstr>
      <vt:lpstr>中國經濟三駕馬車復甦動能不如預期</vt:lpstr>
      <vt:lpstr>B.人民幣債券交易策略-偏多操作</vt:lpstr>
      <vt:lpstr>美國CPI年增率逐步降低</vt:lpstr>
      <vt:lpstr>C.美債交易策略 ── 擇點區間偏多操作</vt:lpstr>
      <vt:lpstr>C.美債交易策略 ── 擇點區間偏多操作</vt:lpstr>
      <vt:lpstr>D.台債交易策略 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figure calculated by main counterparties</dc:title>
  <dc:creator>Johnson Liu</dc:creator>
  <cp:lastModifiedBy>王信閎</cp:lastModifiedBy>
  <cp:revision>394</cp:revision>
  <cp:lastPrinted>2020-09-26T02:55:29Z</cp:lastPrinted>
  <dcterms:created xsi:type="dcterms:W3CDTF">2020-09-13T14:59:21Z</dcterms:created>
  <dcterms:modified xsi:type="dcterms:W3CDTF">2023-06-30T08:24:28Z</dcterms:modified>
</cp:coreProperties>
</file>