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60" r:id="rId2"/>
    <p:sldMasterId id="2147483672" r:id="rId3"/>
    <p:sldMasterId id="2147483684" r:id="rId4"/>
    <p:sldMasterId id="2147483696" r:id="rId5"/>
    <p:sldMasterId id="2147483708" r:id="rId6"/>
    <p:sldMasterId id="2147483709" r:id="rId7"/>
    <p:sldMasterId id="2147483722" r:id="rId8"/>
    <p:sldMasterId id="2147483723" r:id="rId9"/>
    <p:sldMasterId id="2147483724" r:id="rId10"/>
    <p:sldMasterId id="2147483725" r:id="rId11"/>
  </p:sldMasterIdLst>
  <p:notesMasterIdLst>
    <p:notesMasterId r:id="rId14"/>
  </p:notesMasterIdLst>
  <p:handoutMasterIdLst>
    <p:handoutMasterId r:id="rId15"/>
  </p:handoutMasterIdLst>
  <p:sldIdLst>
    <p:sldId id="3947" r:id="rId12"/>
    <p:sldId id="3946" r:id="rId13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2AA3BAE-0B5A-4CF3-9EE5-B8ACC2ADE216}">
          <p14:sldIdLst>
            <p14:sldId id="3947"/>
            <p14:sldId id="3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46">
          <p15:clr>
            <a:srgbClr val="A4A3A4"/>
          </p15:clr>
        </p15:guide>
        <p15:guide id="2" pos="2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05">
          <p15:clr>
            <a:srgbClr val="A4A3A4"/>
          </p15:clr>
        </p15:guide>
        <p15:guide id="2" pos="211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陳柏龍" initials="陳柏龍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C00CC"/>
    <a:srgbClr val="111111"/>
    <a:srgbClr val="0000FF"/>
    <a:srgbClr val="FF3300"/>
    <a:srgbClr val="00FF00"/>
    <a:srgbClr val="3333FF"/>
    <a:srgbClr val="800000"/>
    <a:srgbClr val="4D4D4D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52" autoAdjust="0"/>
    <p:restoredTop sz="96000" autoAdjust="0"/>
  </p:normalViewPr>
  <p:slideViewPr>
    <p:cSldViewPr>
      <p:cViewPr varScale="1">
        <p:scale>
          <a:sx n="109" d="100"/>
          <a:sy n="109" d="100"/>
        </p:scale>
        <p:origin x="1080" y="96"/>
      </p:cViewPr>
      <p:guideLst>
        <p:guide orient="horz" pos="2146"/>
        <p:guide pos="2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67" y="-158"/>
      </p:cViewPr>
      <p:guideLst>
        <p:guide orient="horz" pos="3105"/>
        <p:guide pos="211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1080131\Downloads\CNYIRS%201Y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'1x5_2023'!$B$1</c:f>
              <c:strCache>
                <c:ptCount val="1"/>
                <c:pt idx="0">
                  <c:v>1Y*5YCurve(L)</c:v>
                </c:pt>
              </c:strCache>
            </c:strRef>
          </c:tx>
          <c:spPr>
            <a:ln w="3810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669"/>
              <c:layout>
                <c:manualLayout>
                  <c:x val="-2.6456514447965037E-2"/>
                  <c:y val="-6.3688911108642249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chemeClr val="tx2"/>
                        </a:solidFill>
                        <a:latin typeface="+mj-ea"/>
                        <a:ea typeface="+mj-ea"/>
                        <a:cs typeface="+mn-cs"/>
                      </a:defRPr>
                    </a:pPr>
                    <a:fld id="{5EC3EF40-BC57-4DF6-B93B-14DC9FCF1D95}" type="VALUE">
                      <a:rPr lang="en-US" altLang="zh-TW" sz="1200" b="1" smtClean="0">
                        <a:solidFill>
                          <a:schemeClr val="tx2"/>
                        </a:solidFill>
                        <a:latin typeface="+mj-ea"/>
                        <a:ea typeface="+mj-ea"/>
                      </a:rPr>
                      <a:pPr>
                        <a:defRPr sz="1200" b="1">
                          <a:solidFill>
                            <a:schemeClr val="tx2"/>
                          </a:solidFill>
                          <a:latin typeface="+mj-ea"/>
                          <a:ea typeface="+mj-ea"/>
                        </a:defRPr>
                      </a:pPr>
                      <a:t>[值]</a:t>
                    </a:fld>
                    <a:r>
                      <a:rPr lang="en-US" altLang="zh-TW" sz="1200" b="1" dirty="0">
                        <a:solidFill>
                          <a:schemeClr val="tx2"/>
                        </a:solidFill>
                        <a:latin typeface="+mj-ea"/>
                        <a:ea typeface="+mj-ea"/>
                      </a:rPr>
                      <a:t>BP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chemeClr val="tx2"/>
                      </a:solidFill>
                      <a:latin typeface="+mj-ea"/>
                      <a:ea typeface="+mj-ea"/>
                      <a:cs typeface="+mn-cs"/>
                    </a:defRPr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5AB2-4EF8-985A-01A031E61A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'1x5_2023'!$A$2:$A$671</c:f>
              <c:numCache>
                <c:formatCode>m/d/yyyy</c:formatCode>
                <c:ptCount val="670"/>
                <c:pt idx="0">
                  <c:v>44928</c:v>
                </c:pt>
                <c:pt idx="1">
                  <c:v>44929</c:v>
                </c:pt>
                <c:pt idx="2">
                  <c:v>44930</c:v>
                </c:pt>
                <c:pt idx="3">
                  <c:v>44931</c:v>
                </c:pt>
                <c:pt idx="4">
                  <c:v>44932</c:v>
                </c:pt>
                <c:pt idx="5">
                  <c:v>44935</c:v>
                </c:pt>
                <c:pt idx="6">
                  <c:v>44936</c:v>
                </c:pt>
                <c:pt idx="7">
                  <c:v>44937</c:v>
                </c:pt>
                <c:pt idx="8">
                  <c:v>44938</c:v>
                </c:pt>
                <c:pt idx="9">
                  <c:v>44939</c:v>
                </c:pt>
                <c:pt idx="10">
                  <c:v>44942</c:v>
                </c:pt>
                <c:pt idx="11">
                  <c:v>44943</c:v>
                </c:pt>
                <c:pt idx="12">
                  <c:v>44944</c:v>
                </c:pt>
                <c:pt idx="13">
                  <c:v>44945</c:v>
                </c:pt>
                <c:pt idx="14">
                  <c:v>44946</c:v>
                </c:pt>
                <c:pt idx="15">
                  <c:v>44949</c:v>
                </c:pt>
                <c:pt idx="16">
                  <c:v>44950</c:v>
                </c:pt>
                <c:pt idx="17">
                  <c:v>44951</c:v>
                </c:pt>
                <c:pt idx="18">
                  <c:v>44952</c:v>
                </c:pt>
                <c:pt idx="19">
                  <c:v>44953</c:v>
                </c:pt>
                <c:pt idx="20">
                  <c:v>44956</c:v>
                </c:pt>
                <c:pt idx="21">
                  <c:v>44957</c:v>
                </c:pt>
                <c:pt idx="22">
                  <c:v>44958</c:v>
                </c:pt>
                <c:pt idx="23">
                  <c:v>44959</c:v>
                </c:pt>
                <c:pt idx="24">
                  <c:v>44960</c:v>
                </c:pt>
                <c:pt idx="25">
                  <c:v>44963</c:v>
                </c:pt>
                <c:pt idx="26">
                  <c:v>44964</c:v>
                </c:pt>
                <c:pt idx="27">
                  <c:v>44965</c:v>
                </c:pt>
                <c:pt idx="28">
                  <c:v>44966</c:v>
                </c:pt>
                <c:pt idx="29">
                  <c:v>44967</c:v>
                </c:pt>
                <c:pt idx="30">
                  <c:v>44970</c:v>
                </c:pt>
                <c:pt idx="31">
                  <c:v>44971</c:v>
                </c:pt>
                <c:pt idx="32">
                  <c:v>44972</c:v>
                </c:pt>
                <c:pt idx="33">
                  <c:v>44973</c:v>
                </c:pt>
                <c:pt idx="34">
                  <c:v>44974</c:v>
                </c:pt>
                <c:pt idx="35">
                  <c:v>44977</c:v>
                </c:pt>
                <c:pt idx="36">
                  <c:v>44978</c:v>
                </c:pt>
                <c:pt idx="37">
                  <c:v>44979</c:v>
                </c:pt>
                <c:pt idx="38">
                  <c:v>44980</c:v>
                </c:pt>
                <c:pt idx="39">
                  <c:v>44981</c:v>
                </c:pt>
                <c:pt idx="40">
                  <c:v>44984</c:v>
                </c:pt>
                <c:pt idx="41">
                  <c:v>44985</c:v>
                </c:pt>
                <c:pt idx="42">
                  <c:v>44986</c:v>
                </c:pt>
                <c:pt idx="43">
                  <c:v>44987</c:v>
                </c:pt>
                <c:pt idx="44">
                  <c:v>44988</c:v>
                </c:pt>
                <c:pt idx="45">
                  <c:v>44991</c:v>
                </c:pt>
                <c:pt idx="46">
                  <c:v>44992</c:v>
                </c:pt>
                <c:pt idx="47">
                  <c:v>44993</c:v>
                </c:pt>
                <c:pt idx="48">
                  <c:v>44994</c:v>
                </c:pt>
                <c:pt idx="49">
                  <c:v>44995</c:v>
                </c:pt>
                <c:pt idx="50">
                  <c:v>44998</c:v>
                </c:pt>
                <c:pt idx="51">
                  <c:v>44999</c:v>
                </c:pt>
                <c:pt idx="52">
                  <c:v>45000</c:v>
                </c:pt>
                <c:pt idx="53">
                  <c:v>45001</c:v>
                </c:pt>
                <c:pt idx="54">
                  <c:v>45002</c:v>
                </c:pt>
                <c:pt idx="55">
                  <c:v>45005</c:v>
                </c:pt>
                <c:pt idx="56">
                  <c:v>45006</c:v>
                </c:pt>
                <c:pt idx="57">
                  <c:v>45007</c:v>
                </c:pt>
                <c:pt idx="58">
                  <c:v>45008</c:v>
                </c:pt>
                <c:pt idx="59">
                  <c:v>45009</c:v>
                </c:pt>
                <c:pt idx="60">
                  <c:v>45012</c:v>
                </c:pt>
                <c:pt idx="61">
                  <c:v>45013</c:v>
                </c:pt>
                <c:pt idx="62">
                  <c:v>45014</c:v>
                </c:pt>
                <c:pt idx="63">
                  <c:v>45015</c:v>
                </c:pt>
                <c:pt idx="64">
                  <c:v>45016</c:v>
                </c:pt>
                <c:pt idx="65">
                  <c:v>45019</c:v>
                </c:pt>
                <c:pt idx="66">
                  <c:v>45020</c:v>
                </c:pt>
                <c:pt idx="67">
                  <c:v>45021</c:v>
                </c:pt>
                <c:pt idx="68">
                  <c:v>45022</c:v>
                </c:pt>
                <c:pt idx="69">
                  <c:v>45023</c:v>
                </c:pt>
                <c:pt idx="70">
                  <c:v>45026</c:v>
                </c:pt>
                <c:pt idx="71">
                  <c:v>45027</c:v>
                </c:pt>
                <c:pt idx="72">
                  <c:v>45028</c:v>
                </c:pt>
                <c:pt idx="73">
                  <c:v>45029</c:v>
                </c:pt>
                <c:pt idx="74">
                  <c:v>45030</c:v>
                </c:pt>
                <c:pt idx="75">
                  <c:v>45033</c:v>
                </c:pt>
                <c:pt idx="76">
                  <c:v>45034</c:v>
                </c:pt>
                <c:pt idx="77">
                  <c:v>45035</c:v>
                </c:pt>
                <c:pt idx="78">
                  <c:v>45036</c:v>
                </c:pt>
                <c:pt idx="79">
                  <c:v>45037</c:v>
                </c:pt>
                <c:pt idx="80">
                  <c:v>45040</c:v>
                </c:pt>
                <c:pt idx="81">
                  <c:v>45041</c:v>
                </c:pt>
                <c:pt idx="82">
                  <c:v>45042</c:v>
                </c:pt>
                <c:pt idx="83">
                  <c:v>45043</c:v>
                </c:pt>
                <c:pt idx="84">
                  <c:v>45044</c:v>
                </c:pt>
                <c:pt idx="85">
                  <c:v>45047</c:v>
                </c:pt>
                <c:pt idx="86">
                  <c:v>45048</c:v>
                </c:pt>
                <c:pt idx="87">
                  <c:v>45049</c:v>
                </c:pt>
                <c:pt idx="88">
                  <c:v>45050</c:v>
                </c:pt>
                <c:pt idx="89">
                  <c:v>45051</c:v>
                </c:pt>
                <c:pt idx="90">
                  <c:v>45054</c:v>
                </c:pt>
                <c:pt idx="91">
                  <c:v>45055</c:v>
                </c:pt>
                <c:pt idx="92">
                  <c:v>45056</c:v>
                </c:pt>
                <c:pt idx="93">
                  <c:v>45057</c:v>
                </c:pt>
                <c:pt idx="94">
                  <c:v>45058</c:v>
                </c:pt>
                <c:pt idx="95">
                  <c:v>45061</c:v>
                </c:pt>
                <c:pt idx="96">
                  <c:v>45062</c:v>
                </c:pt>
                <c:pt idx="97">
                  <c:v>45063</c:v>
                </c:pt>
                <c:pt idx="98">
                  <c:v>45064</c:v>
                </c:pt>
                <c:pt idx="99">
                  <c:v>45065</c:v>
                </c:pt>
                <c:pt idx="100">
                  <c:v>45068</c:v>
                </c:pt>
                <c:pt idx="101">
                  <c:v>45069</c:v>
                </c:pt>
                <c:pt idx="102">
                  <c:v>45070</c:v>
                </c:pt>
                <c:pt idx="103">
                  <c:v>45071</c:v>
                </c:pt>
                <c:pt idx="104">
                  <c:v>45072</c:v>
                </c:pt>
                <c:pt idx="105">
                  <c:v>45075</c:v>
                </c:pt>
                <c:pt idx="106">
                  <c:v>45076</c:v>
                </c:pt>
                <c:pt idx="107">
                  <c:v>45077</c:v>
                </c:pt>
                <c:pt idx="108">
                  <c:v>45078</c:v>
                </c:pt>
                <c:pt idx="109">
                  <c:v>45079</c:v>
                </c:pt>
                <c:pt idx="110">
                  <c:v>45082</c:v>
                </c:pt>
                <c:pt idx="111">
                  <c:v>45083</c:v>
                </c:pt>
                <c:pt idx="112">
                  <c:v>45084</c:v>
                </c:pt>
                <c:pt idx="113">
                  <c:v>45085</c:v>
                </c:pt>
                <c:pt idx="114">
                  <c:v>45086</c:v>
                </c:pt>
                <c:pt idx="115">
                  <c:v>45089</c:v>
                </c:pt>
                <c:pt idx="116">
                  <c:v>45090</c:v>
                </c:pt>
                <c:pt idx="117">
                  <c:v>45091</c:v>
                </c:pt>
                <c:pt idx="118">
                  <c:v>45092</c:v>
                </c:pt>
                <c:pt idx="119">
                  <c:v>45093</c:v>
                </c:pt>
                <c:pt idx="120">
                  <c:v>45096</c:v>
                </c:pt>
                <c:pt idx="121">
                  <c:v>45097</c:v>
                </c:pt>
                <c:pt idx="122">
                  <c:v>45098</c:v>
                </c:pt>
                <c:pt idx="123">
                  <c:v>45099</c:v>
                </c:pt>
                <c:pt idx="124">
                  <c:v>45100</c:v>
                </c:pt>
                <c:pt idx="125">
                  <c:v>45103</c:v>
                </c:pt>
                <c:pt idx="126">
                  <c:v>45104</c:v>
                </c:pt>
                <c:pt idx="127">
                  <c:v>45105</c:v>
                </c:pt>
                <c:pt idx="128">
                  <c:v>45106</c:v>
                </c:pt>
                <c:pt idx="129">
                  <c:v>45107</c:v>
                </c:pt>
                <c:pt idx="130">
                  <c:v>45110</c:v>
                </c:pt>
                <c:pt idx="131">
                  <c:v>45111</c:v>
                </c:pt>
                <c:pt idx="132">
                  <c:v>45112</c:v>
                </c:pt>
                <c:pt idx="133">
                  <c:v>45113</c:v>
                </c:pt>
                <c:pt idx="134">
                  <c:v>45114</c:v>
                </c:pt>
                <c:pt idx="135">
                  <c:v>45117</c:v>
                </c:pt>
                <c:pt idx="136">
                  <c:v>45118</c:v>
                </c:pt>
                <c:pt idx="137">
                  <c:v>45119</c:v>
                </c:pt>
                <c:pt idx="138">
                  <c:v>45120</c:v>
                </c:pt>
                <c:pt idx="139">
                  <c:v>45121</c:v>
                </c:pt>
                <c:pt idx="140">
                  <c:v>45124</c:v>
                </c:pt>
                <c:pt idx="141">
                  <c:v>45125</c:v>
                </c:pt>
                <c:pt idx="142">
                  <c:v>45126</c:v>
                </c:pt>
                <c:pt idx="143">
                  <c:v>45127</c:v>
                </c:pt>
                <c:pt idx="144">
                  <c:v>45128</c:v>
                </c:pt>
                <c:pt idx="145">
                  <c:v>45131</c:v>
                </c:pt>
                <c:pt idx="146">
                  <c:v>45132</c:v>
                </c:pt>
                <c:pt idx="147">
                  <c:v>45133</c:v>
                </c:pt>
                <c:pt idx="148">
                  <c:v>45134</c:v>
                </c:pt>
                <c:pt idx="149">
                  <c:v>45135</c:v>
                </c:pt>
                <c:pt idx="150">
                  <c:v>45138</c:v>
                </c:pt>
                <c:pt idx="151">
                  <c:v>45139</c:v>
                </c:pt>
                <c:pt idx="152">
                  <c:v>45140</c:v>
                </c:pt>
                <c:pt idx="153">
                  <c:v>45141</c:v>
                </c:pt>
                <c:pt idx="154">
                  <c:v>45142</c:v>
                </c:pt>
                <c:pt idx="155">
                  <c:v>45145</c:v>
                </c:pt>
                <c:pt idx="156">
                  <c:v>45146</c:v>
                </c:pt>
                <c:pt idx="157">
                  <c:v>45147</c:v>
                </c:pt>
                <c:pt idx="158">
                  <c:v>45148</c:v>
                </c:pt>
                <c:pt idx="159">
                  <c:v>45149</c:v>
                </c:pt>
                <c:pt idx="160">
                  <c:v>45152</c:v>
                </c:pt>
                <c:pt idx="161">
                  <c:v>45153</c:v>
                </c:pt>
                <c:pt idx="162">
                  <c:v>45154</c:v>
                </c:pt>
                <c:pt idx="163">
                  <c:v>45155</c:v>
                </c:pt>
                <c:pt idx="164">
                  <c:v>45156</c:v>
                </c:pt>
                <c:pt idx="165">
                  <c:v>45159</c:v>
                </c:pt>
                <c:pt idx="166">
                  <c:v>45160</c:v>
                </c:pt>
                <c:pt idx="167">
                  <c:v>45161</c:v>
                </c:pt>
                <c:pt idx="168">
                  <c:v>45162</c:v>
                </c:pt>
                <c:pt idx="169">
                  <c:v>45163</c:v>
                </c:pt>
                <c:pt idx="170">
                  <c:v>45166</c:v>
                </c:pt>
                <c:pt idx="171">
                  <c:v>45167</c:v>
                </c:pt>
                <c:pt idx="172">
                  <c:v>45168</c:v>
                </c:pt>
                <c:pt idx="173">
                  <c:v>45169</c:v>
                </c:pt>
                <c:pt idx="174">
                  <c:v>45170</c:v>
                </c:pt>
                <c:pt idx="175">
                  <c:v>45173</c:v>
                </c:pt>
                <c:pt idx="176">
                  <c:v>45174</c:v>
                </c:pt>
                <c:pt idx="177">
                  <c:v>45175</c:v>
                </c:pt>
                <c:pt idx="178">
                  <c:v>45176</c:v>
                </c:pt>
                <c:pt idx="179">
                  <c:v>45177</c:v>
                </c:pt>
                <c:pt idx="180">
                  <c:v>45180</c:v>
                </c:pt>
                <c:pt idx="181">
                  <c:v>45181</c:v>
                </c:pt>
                <c:pt idx="182">
                  <c:v>45182</c:v>
                </c:pt>
                <c:pt idx="183">
                  <c:v>45183</c:v>
                </c:pt>
                <c:pt idx="184">
                  <c:v>45184</c:v>
                </c:pt>
                <c:pt idx="185">
                  <c:v>45187</c:v>
                </c:pt>
                <c:pt idx="186">
                  <c:v>45188</c:v>
                </c:pt>
                <c:pt idx="187">
                  <c:v>45189</c:v>
                </c:pt>
                <c:pt idx="188">
                  <c:v>45190</c:v>
                </c:pt>
                <c:pt idx="189">
                  <c:v>45191</c:v>
                </c:pt>
                <c:pt idx="190">
                  <c:v>45194</c:v>
                </c:pt>
                <c:pt idx="191">
                  <c:v>45195</c:v>
                </c:pt>
                <c:pt idx="192">
                  <c:v>45196</c:v>
                </c:pt>
                <c:pt idx="193">
                  <c:v>45197</c:v>
                </c:pt>
                <c:pt idx="194">
                  <c:v>45198</c:v>
                </c:pt>
                <c:pt idx="195">
                  <c:v>45201</c:v>
                </c:pt>
                <c:pt idx="196">
                  <c:v>45202</c:v>
                </c:pt>
                <c:pt idx="197">
                  <c:v>45203</c:v>
                </c:pt>
                <c:pt idx="198">
                  <c:v>45204</c:v>
                </c:pt>
                <c:pt idx="199">
                  <c:v>45205</c:v>
                </c:pt>
                <c:pt idx="200">
                  <c:v>45208</c:v>
                </c:pt>
                <c:pt idx="201">
                  <c:v>45209</c:v>
                </c:pt>
                <c:pt idx="202">
                  <c:v>45210</c:v>
                </c:pt>
                <c:pt idx="203">
                  <c:v>45211</c:v>
                </c:pt>
                <c:pt idx="204">
                  <c:v>45212</c:v>
                </c:pt>
                <c:pt idx="205">
                  <c:v>45215</c:v>
                </c:pt>
                <c:pt idx="206">
                  <c:v>45216</c:v>
                </c:pt>
                <c:pt idx="207">
                  <c:v>45217</c:v>
                </c:pt>
                <c:pt idx="208">
                  <c:v>45218</c:v>
                </c:pt>
                <c:pt idx="209">
                  <c:v>45219</c:v>
                </c:pt>
                <c:pt idx="210">
                  <c:v>45222</c:v>
                </c:pt>
                <c:pt idx="211">
                  <c:v>45223</c:v>
                </c:pt>
                <c:pt idx="212">
                  <c:v>45224</c:v>
                </c:pt>
                <c:pt idx="213">
                  <c:v>45225</c:v>
                </c:pt>
                <c:pt idx="214">
                  <c:v>45226</c:v>
                </c:pt>
                <c:pt idx="215">
                  <c:v>45229</c:v>
                </c:pt>
                <c:pt idx="216">
                  <c:v>45230</c:v>
                </c:pt>
                <c:pt idx="217">
                  <c:v>45231</c:v>
                </c:pt>
                <c:pt idx="218">
                  <c:v>45232</c:v>
                </c:pt>
                <c:pt idx="219">
                  <c:v>45233</c:v>
                </c:pt>
                <c:pt idx="220">
                  <c:v>45236</c:v>
                </c:pt>
                <c:pt idx="221">
                  <c:v>45237</c:v>
                </c:pt>
                <c:pt idx="222">
                  <c:v>45238</c:v>
                </c:pt>
                <c:pt idx="223">
                  <c:v>45239</c:v>
                </c:pt>
                <c:pt idx="224">
                  <c:v>45240</c:v>
                </c:pt>
                <c:pt idx="225">
                  <c:v>45243</c:v>
                </c:pt>
                <c:pt idx="226">
                  <c:v>45244</c:v>
                </c:pt>
                <c:pt idx="227">
                  <c:v>45245</c:v>
                </c:pt>
                <c:pt idx="228">
                  <c:v>45246</c:v>
                </c:pt>
                <c:pt idx="229">
                  <c:v>45247</c:v>
                </c:pt>
                <c:pt idx="230">
                  <c:v>45250</c:v>
                </c:pt>
                <c:pt idx="231">
                  <c:v>45251</c:v>
                </c:pt>
                <c:pt idx="232">
                  <c:v>45252</c:v>
                </c:pt>
                <c:pt idx="233">
                  <c:v>45253</c:v>
                </c:pt>
                <c:pt idx="234">
                  <c:v>45254</c:v>
                </c:pt>
                <c:pt idx="235">
                  <c:v>45257</c:v>
                </c:pt>
                <c:pt idx="236">
                  <c:v>45258</c:v>
                </c:pt>
                <c:pt idx="237">
                  <c:v>45259</c:v>
                </c:pt>
                <c:pt idx="238">
                  <c:v>45260</c:v>
                </c:pt>
                <c:pt idx="239">
                  <c:v>45261</c:v>
                </c:pt>
                <c:pt idx="240">
                  <c:v>45264</c:v>
                </c:pt>
                <c:pt idx="241">
                  <c:v>45265</c:v>
                </c:pt>
                <c:pt idx="242">
                  <c:v>45266</c:v>
                </c:pt>
                <c:pt idx="243">
                  <c:v>45267</c:v>
                </c:pt>
                <c:pt idx="244">
                  <c:v>45268</c:v>
                </c:pt>
                <c:pt idx="245">
                  <c:v>45271</c:v>
                </c:pt>
                <c:pt idx="246">
                  <c:v>45272</c:v>
                </c:pt>
                <c:pt idx="247">
                  <c:v>45273</c:v>
                </c:pt>
                <c:pt idx="248">
                  <c:v>45274</c:v>
                </c:pt>
                <c:pt idx="249">
                  <c:v>45275</c:v>
                </c:pt>
                <c:pt idx="250">
                  <c:v>45278</c:v>
                </c:pt>
                <c:pt idx="251">
                  <c:v>45279</c:v>
                </c:pt>
                <c:pt idx="252">
                  <c:v>45280</c:v>
                </c:pt>
                <c:pt idx="253">
                  <c:v>45281</c:v>
                </c:pt>
                <c:pt idx="254">
                  <c:v>45282</c:v>
                </c:pt>
                <c:pt idx="255">
                  <c:v>45285</c:v>
                </c:pt>
                <c:pt idx="256">
                  <c:v>45286</c:v>
                </c:pt>
                <c:pt idx="257">
                  <c:v>45287</c:v>
                </c:pt>
                <c:pt idx="258">
                  <c:v>45288</c:v>
                </c:pt>
                <c:pt idx="259">
                  <c:v>45289</c:v>
                </c:pt>
                <c:pt idx="260">
                  <c:v>45292</c:v>
                </c:pt>
                <c:pt idx="261">
                  <c:v>45293</c:v>
                </c:pt>
                <c:pt idx="262">
                  <c:v>45294</c:v>
                </c:pt>
                <c:pt idx="263">
                  <c:v>45295</c:v>
                </c:pt>
                <c:pt idx="264">
                  <c:v>45296</c:v>
                </c:pt>
                <c:pt idx="265">
                  <c:v>45299</c:v>
                </c:pt>
                <c:pt idx="266">
                  <c:v>45300</c:v>
                </c:pt>
                <c:pt idx="267">
                  <c:v>45301</c:v>
                </c:pt>
                <c:pt idx="268">
                  <c:v>45302</c:v>
                </c:pt>
                <c:pt idx="269">
                  <c:v>45303</c:v>
                </c:pt>
                <c:pt idx="270">
                  <c:v>45306</c:v>
                </c:pt>
                <c:pt idx="271">
                  <c:v>45307</c:v>
                </c:pt>
                <c:pt idx="272">
                  <c:v>45308</c:v>
                </c:pt>
                <c:pt idx="273">
                  <c:v>45309</c:v>
                </c:pt>
                <c:pt idx="274">
                  <c:v>45310</c:v>
                </c:pt>
                <c:pt idx="275">
                  <c:v>45313</c:v>
                </c:pt>
                <c:pt idx="276">
                  <c:v>45314</c:v>
                </c:pt>
                <c:pt idx="277">
                  <c:v>45315</c:v>
                </c:pt>
                <c:pt idx="278">
                  <c:v>45316</c:v>
                </c:pt>
                <c:pt idx="279">
                  <c:v>45317</c:v>
                </c:pt>
                <c:pt idx="280">
                  <c:v>45320</c:v>
                </c:pt>
                <c:pt idx="281">
                  <c:v>45321</c:v>
                </c:pt>
                <c:pt idx="282">
                  <c:v>45322</c:v>
                </c:pt>
                <c:pt idx="283">
                  <c:v>45323</c:v>
                </c:pt>
                <c:pt idx="284">
                  <c:v>45324</c:v>
                </c:pt>
                <c:pt idx="285">
                  <c:v>45327</c:v>
                </c:pt>
                <c:pt idx="286">
                  <c:v>45328</c:v>
                </c:pt>
                <c:pt idx="287">
                  <c:v>45329</c:v>
                </c:pt>
                <c:pt idx="288">
                  <c:v>45330</c:v>
                </c:pt>
                <c:pt idx="289">
                  <c:v>45331</c:v>
                </c:pt>
                <c:pt idx="290">
                  <c:v>45334</c:v>
                </c:pt>
                <c:pt idx="291">
                  <c:v>45335</c:v>
                </c:pt>
                <c:pt idx="292">
                  <c:v>45336</c:v>
                </c:pt>
                <c:pt idx="293">
                  <c:v>45337</c:v>
                </c:pt>
                <c:pt idx="294">
                  <c:v>45338</c:v>
                </c:pt>
                <c:pt idx="295">
                  <c:v>45341</c:v>
                </c:pt>
                <c:pt idx="296">
                  <c:v>45342</c:v>
                </c:pt>
                <c:pt idx="297">
                  <c:v>45343</c:v>
                </c:pt>
                <c:pt idx="298">
                  <c:v>45344</c:v>
                </c:pt>
                <c:pt idx="299">
                  <c:v>45345</c:v>
                </c:pt>
                <c:pt idx="300">
                  <c:v>45348</c:v>
                </c:pt>
                <c:pt idx="301">
                  <c:v>45349</c:v>
                </c:pt>
                <c:pt idx="302">
                  <c:v>45350</c:v>
                </c:pt>
                <c:pt idx="303">
                  <c:v>45351</c:v>
                </c:pt>
                <c:pt idx="304">
                  <c:v>45352</c:v>
                </c:pt>
                <c:pt idx="305">
                  <c:v>45355</c:v>
                </c:pt>
                <c:pt idx="306">
                  <c:v>45356</c:v>
                </c:pt>
                <c:pt idx="307">
                  <c:v>45357</c:v>
                </c:pt>
                <c:pt idx="308">
                  <c:v>45358</c:v>
                </c:pt>
                <c:pt idx="309">
                  <c:v>45359</c:v>
                </c:pt>
                <c:pt idx="310">
                  <c:v>45362</c:v>
                </c:pt>
                <c:pt idx="311">
                  <c:v>45363</c:v>
                </c:pt>
                <c:pt idx="312">
                  <c:v>45364</c:v>
                </c:pt>
                <c:pt idx="313">
                  <c:v>45365</c:v>
                </c:pt>
                <c:pt idx="314">
                  <c:v>45366</c:v>
                </c:pt>
                <c:pt idx="315">
                  <c:v>45369</c:v>
                </c:pt>
                <c:pt idx="316">
                  <c:v>45370</c:v>
                </c:pt>
                <c:pt idx="317">
                  <c:v>45371</c:v>
                </c:pt>
                <c:pt idx="318">
                  <c:v>45372</c:v>
                </c:pt>
                <c:pt idx="319">
                  <c:v>45373</c:v>
                </c:pt>
                <c:pt idx="320">
                  <c:v>45376</c:v>
                </c:pt>
                <c:pt idx="321">
                  <c:v>45377</c:v>
                </c:pt>
                <c:pt idx="322">
                  <c:v>45378</c:v>
                </c:pt>
                <c:pt idx="323">
                  <c:v>45379</c:v>
                </c:pt>
                <c:pt idx="324">
                  <c:v>45380</c:v>
                </c:pt>
                <c:pt idx="325">
                  <c:v>45383</c:v>
                </c:pt>
                <c:pt idx="326">
                  <c:v>45384</c:v>
                </c:pt>
                <c:pt idx="327">
                  <c:v>45385</c:v>
                </c:pt>
                <c:pt idx="328">
                  <c:v>45386</c:v>
                </c:pt>
                <c:pt idx="329">
                  <c:v>45387</c:v>
                </c:pt>
                <c:pt idx="330">
                  <c:v>45390</c:v>
                </c:pt>
                <c:pt idx="331">
                  <c:v>45391</c:v>
                </c:pt>
                <c:pt idx="332">
                  <c:v>45392</c:v>
                </c:pt>
                <c:pt idx="333">
                  <c:v>45393</c:v>
                </c:pt>
                <c:pt idx="334">
                  <c:v>45394</c:v>
                </c:pt>
                <c:pt idx="335">
                  <c:v>45397</c:v>
                </c:pt>
                <c:pt idx="336">
                  <c:v>45398</c:v>
                </c:pt>
                <c:pt idx="337">
                  <c:v>45399</c:v>
                </c:pt>
                <c:pt idx="338">
                  <c:v>45400</c:v>
                </c:pt>
                <c:pt idx="339">
                  <c:v>45401</c:v>
                </c:pt>
                <c:pt idx="340">
                  <c:v>45404</c:v>
                </c:pt>
                <c:pt idx="341">
                  <c:v>45405</c:v>
                </c:pt>
                <c:pt idx="342">
                  <c:v>45406</c:v>
                </c:pt>
                <c:pt idx="343">
                  <c:v>45407</c:v>
                </c:pt>
                <c:pt idx="344">
                  <c:v>45408</c:v>
                </c:pt>
                <c:pt idx="345">
                  <c:v>45411</c:v>
                </c:pt>
                <c:pt idx="346">
                  <c:v>45412</c:v>
                </c:pt>
                <c:pt idx="347">
                  <c:v>45413</c:v>
                </c:pt>
                <c:pt idx="348">
                  <c:v>45414</c:v>
                </c:pt>
                <c:pt idx="349">
                  <c:v>45415</c:v>
                </c:pt>
                <c:pt idx="350">
                  <c:v>45418</c:v>
                </c:pt>
                <c:pt idx="351">
                  <c:v>45419</c:v>
                </c:pt>
                <c:pt idx="352">
                  <c:v>45420</c:v>
                </c:pt>
                <c:pt idx="353">
                  <c:v>45421</c:v>
                </c:pt>
                <c:pt idx="354">
                  <c:v>45422</c:v>
                </c:pt>
                <c:pt idx="355">
                  <c:v>45425</c:v>
                </c:pt>
                <c:pt idx="356">
                  <c:v>45426</c:v>
                </c:pt>
                <c:pt idx="357">
                  <c:v>45427</c:v>
                </c:pt>
                <c:pt idx="358">
                  <c:v>45428</c:v>
                </c:pt>
                <c:pt idx="359">
                  <c:v>45429</c:v>
                </c:pt>
                <c:pt idx="360">
                  <c:v>45432</c:v>
                </c:pt>
                <c:pt idx="361">
                  <c:v>45433</c:v>
                </c:pt>
                <c:pt idx="362">
                  <c:v>45434</c:v>
                </c:pt>
                <c:pt idx="363">
                  <c:v>45435</c:v>
                </c:pt>
                <c:pt idx="364">
                  <c:v>45436</c:v>
                </c:pt>
                <c:pt idx="365">
                  <c:v>45439</c:v>
                </c:pt>
                <c:pt idx="366">
                  <c:v>45440</c:v>
                </c:pt>
                <c:pt idx="367">
                  <c:v>45441</c:v>
                </c:pt>
                <c:pt idx="368">
                  <c:v>45442</c:v>
                </c:pt>
                <c:pt idx="369">
                  <c:v>45443</c:v>
                </c:pt>
                <c:pt idx="370">
                  <c:v>45446</c:v>
                </c:pt>
                <c:pt idx="371">
                  <c:v>45447</c:v>
                </c:pt>
                <c:pt idx="372">
                  <c:v>45448</c:v>
                </c:pt>
                <c:pt idx="373">
                  <c:v>45449</c:v>
                </c:pt>
                <c:pt idx="374">
                  <c:v>45450</c:v>
                </c:pt>
                <c:pt idx="375">
                  <c:v>45453</c:v>
                </c:pt>
                <c:pt idx="376">
                  <c:v>45454</c:v>
                </c:pt>
                <c:pt idx="377">
                  <c:v>45455</c:v>
                </c:pt>
                <c:pt idx="378">
                  <c:v>45456</c:v>
                </c:pt>
                <c:pt idx="379">
                  <c:v>45457</c:v>
                </c:pt>
                <c:pt idx="380">
                  <c:v>45460</c:v>
                </c:pt>
                <c:pt idx="381">
                  <c:v>45461</c:v>
                </c:pt>
                <c:pt idx="382">
                  <c:v>45462</c:v>
                </c:pt>
                <c:pt idx="383">
                  <c:v>45463</c:v>
                </c:pt>
                <c:pt idx="384">
                  <c:v>45464</c:v>
                </c:pt>
                <c:pt idx="385">
                  <c:v>45467</c:v>
                </c:pt>
                <c:pt idx="386">
                  <c:v>45468</c:v>
                </c:pt>
                <c:pt idx="387">
                  <c:v>45469</c:v>
                </c:pt>
                <c:pt idx="388">
                  <c:v>45470</c:v>
                </c:pt>
                <c:pt idx="389">
                  <c:v>45471</c:v>
                </c:pt>
                <c:pt idx="390">
                  <c:v>45474</c:v>
                </c:pt>
                <c:pt idx="391">
                  <c:v>45475</c:v>
                </c:pt>
                <c:pt idx="392">
                  <c:v>45476</c:v>
                </c:pt>
                <c:pt idx="393">
                  <c:v>45477</c:v>
                </c:pt>
                <c:pt idx="394">
                  <c:v>45478</c:v>
                </c:pt>
                <c:pt idx="395">
                  <c:v>45481</c:v>
                </c:pt>
                <c:pt idx="396">
                  <c:v>45482</c:v>
                </c:pt>
                <c:pt idx="397">
                  <c:v>45483</c:v>
                </c:pt>
                <c:pt idx="398">
                  <c:v>45484</c:v>
                </c:pt>
                <c:pt idx="399">
                  <c:v>45485</c:v>
                </c:pt>
                <c:pt idx="400">
                  <c:v>45488</c:v>
                </c:pt>
                <c:pt idx="401">
                  <c:v>45489</c:v>
                </c:pt>
                <c:pt idx="402">
                  <c:v>45490</c:v>
                </c:pt>
                <c:pt idx="403">
                  <c:v>45491</c:v>
                </c:pt>
                <c:pt idx="404">
                  <c:v>45492</c:v>
                </c:pt>
                <c:pt idx="405">
                  <c:v>45495</c:v>
                </c:pt>
                <c:pt idx="406">
                  <c:v>45496</c:v>
                </c:pt>
                <c:pt idx="407">
                  <c:v>45497</c:v>
                </c:pt>
                <c:pt idx="408">
                  <c:v>45498</c:v>
                </c:pt>
                <c:pt idx="409">
                  <c:v>45499</c:v>
                </c:pt>
                <c:pt idx="410">
                  <c:v>45502</c:v>
                </c:pt>
                <c:pt idx="411">
                  <c:v>45503</c:v>
                </c:pt>
                <c:pt idx="412">
                  <c:v>45504</c:v>
                </c:pt>
                <c:pt idx="413">
                  <c:v>45505</c:v>
                </c:pt>
                <c:pt idx="414">
                  <c:v>45506</c:v>
                </c:pt>
                <c:pt idx="415">
                  <c:v>45509</c:v>
                </c:pt>
                <c:pt idx="416">
                  <c:v>45510</c:v>
                </c:pt>
                <c:pt idx="417">
                  <c:v>45511</c:v>
                </c:pt>
                <c:pt idx="418">
                  <c:v>45512</c:v>
                </c:pt>
                <c:pt idx="419">
                  <c:v>45513</c:v>
                </c:pt>
                <c:pt idx="420">
                  <c:v>45516</c:v>
                </c:pt>
                <c:pt idx="421">
                  <c:v>45517</c:v>
                </c:pt>
                <c:pt idx="422">
                  <c:v>45518</c:v>
                </c:pt>
                <c:pt idx="423">
                  <c:v>45519</c:v>
                </c:pt>
                <c:pt idx="424">
                  <c:v>45520</c:v>
                </c:pt>
                <c:pt idx="425">
                  <c:v>45523</c:v>
                </c:pt>
                <c:pt idx="426">
                  <c:v>45524</c:v>
                </c:pt>
                <c:pt idx="427">
                  <c:v>45525</c:v>
                </c:pt>
                <c:pt idx="428">
                  <c:v>45526</c:v>
                </c:pt>
                <c:pt idx="429">
                  <c:v>45527</c:v>
                </c:pt>
                <c:pt idx="430">
                  <c:v>45530</c:v>
                </c:pt>
                <c:pt idx="431">
                  <c:v>45531</c:v>
                </c:pt>
                <c:pt idx="432">
                  <c:v>45532</c:v>
                </c:pt>
                <c:pt idx="433">
                  <c:v>45533</c:v>
                </c:pt>
                <c:pt idx="434">
                  <c:v>45534</c:v>
                </c:pt>
                <c:pt idx="435">
                  <c:v>45537</c:v>
                </c:pt>
                <c:pt idx="436">
                  <c:v>45538</c:v>
                </c:pt>
                <c:pt idx="437">
                  <c:v>45539</c:v>
                </c:pt>
                <c:pt idx="438">
                  <c:v>45540</c:v>
                </c:pt>
                <c:pt idx="439">
                  <c:v>45541</c:v>
                </c:pt>
                <c:pt idx="440">
                  <c:v>45544</c:v>
                </c:pt>
                <c:pt idx="441">
                  <c:v>45545</c:v>
                </c:pt>
                <c:pt idx="442">
                  <c:v>45546</c:v>
                </c:pt>
                <c:pt idx="443">
                  <c:v>45547</c:v>
                </c:pt>
                <c:pt idx="444">
                  <c:v>45548</c:v>
                </c:pt>
                <c:pt idx="445">
                  <c:v>45551</c:v>
                </c:pt>
                <c:pt idx="446">
                  <c:v>45552</c:v>
                </c:pt>
                <c:pt idx="447">
                  <c:v>45553</c:v>
                </c:pt>
                <c:pt idx="448">
                  <c:v>45554</c:v>
                </c:pt>
                <c:pt idx="449">
                  <c:v>45555</c:v>
                </c:pt>
                <c:pt idx="450">
                  <c:v>45558</c:v>
                </c:pt>
                <c:pt idx="451">
                  <c:v>45559</c:v>
                </c:pt>
                <c:pt idx="452">
                  <c:v>45560</c:v>
                </c:pt>
                <c:pt idx="453">
                  <c:v>45561</c:v>
                </c:pt>
                <c:pt idx="454">
                  <c:v>45562</c:v>
                </c:pt>
                <c:pt idx="455">
                  <c:v>45565</c:v>
                </c:pt>
                <c:pt idx="456">
                  <c:v>45566</c:v>
                </c:pt>
                <c:pt idx="457">
                  <c:v>45567</c:v>
                </c:pt>
                <c:pt idx="458">
                  <c:v>45568</c:v>
                </c:pt>
                <c:pt idx="459">
                  <c:v>45569</c:v>
                </c:pt>
                <c:pt idx="460">
                  <c:v>45572</c:v>
                </c:pt>
                <c:pt idx="461">
                  <c:v>45573</c:v>
                </c:pt>
                <c:pt idx="462">
                  <c:v>45574</c:v>
                </c:pt>
                <c:pt idx="463">
                  <c:v>45575</c:v>
                </c:pt>
                <c:pt idx="464">
                  <c:v>45576</c:v>
                </c:pt>
                <c:pt idx="465">
                  <c:v>45579</c:v>
                </c:pt>
                <c:pt idx="466">
                  <c:v>45580</c:v>
                </c:pt>
                <c:pt idx="467">
                  <c:v>45581</c:v>
                </c:pt>
                <c:pt idx="468">
                  <c:v>45582</c:v>
                </c:pt>
                <c:pt idx="469">
                  <c:v>45583</c:v>
                </c:pt>
                <c:pt idx="470">
                  <c:v>45586</c:v>
                </c:pt>
                <c:pt idx="471">
                  <c:v>45587</c:v>
                </c:pt>
                <c:pt idx="472">
                  <c:v>45588</c:v>
                </c:pt>
                <c:pt idx="473">
                  <c:v>45589</c:v>
                </c:pt>
                <c:pt idx="474">
                  <c:v>45590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45600</c:v>
                </c:pt>
                <c:pt idx="481">
                  <c:v>45601</c:v>
                </c:pt>
                <c:pt idx="482">
                  <c:v>45602</c:v>
                </c:pt>
                <c:pt idx="483">
                  <c:v>45603</c:v>
                </c:pt>
                <c:pt idx="484">
                  <c:v>45604</c:v>
                </c:pt>
                <c:pt idx="485">
                  <c:v>45607</c:v>
                </c:pt>
                <c:pt idx="486">
                  <c:v>45608</c:v>
                </c:pt>
                <c:pt idx="487">
                  <c:v>45609</c:v>
                </c:pt>
                <c:pt idx="488">
                  <c:v>45610</c:v>
                </c:pt>
                <c:pt idx="489">
                  <c:v>45611</c:v>
                </c:pt>
                <c:pt idx="490">
                  <c:v>45614</c:v>
                </c:pt>
                <c:pt idx="491">
                  <c:v>45615</c:v>
                </c:pt>
                <c:pt idx="492">
                  <c:v>45616</c:v>
                </c:pt>
                <c:pt idx="493">
                  <c:v>45617</c:v>
                </c:pt>
                <c:pt idx="494">
                  <c:v>45618</c:v>
                </c:pt>
                <c:pt idx="495">
                  <c:v>45621</c:v>
                </c:pt>
                <c:pt idx="496">
                  <c:v>45622</c:v>
                </c:pt>
                <c:pt idx="497">
                  <c:v>45623</c:v>
                </c:pt>
                <c:pt idx="498">
                  <c:v>45624</c:v>
                </c:pt>
                <c:pt idx="499">
                  <c:v>45625</c:v>
                </c:pt>
                <c:pt idx="500">
                  <c:v>45628</c:v>
                </c:pt>
                <c:pt idx="501">
                  <c:v>45629</c:v>
                </c:pt>
                <c:pt idx="502">
                  <c:v>45630</c:v>
                </c:pt>
                <c:pt idx="503">
                  <c:v>45631</c:v>
                </c:pt>
                <c:pt idx="504">
                  <c:v>45632</c:v>
                </c:pt>
                <c:pt idx="505">
                  <c:v>45635</c:v>
                </c:pt>
                <c:pt idx="506">
                  <c:v>45636</c:v>
                </c:pt>
                <c:pt idx="507">
                  <c:v>45637</c:v>
                </c:pt>
                <c:pt idx="508">
                  <c:v>45638</c:v>
                </c:pt>
                <c:pt idx="509">
                  <c:v>45639</c:v>
                </c:pt>
                <c:pt idx="510">
                  <c:v>45642</c:v>
                </c:pt>
                <c:pt idx="511">
                  <c:v>45643</c:v>
                </c:pt>
                <c:pt idx="512">
                  <c:v>45644</c:v>
                </c:pt>
                <c:pt idx="513">
                  <c:v>45645</c:v>
                </c:pt>
                <c:pt idx="514">
                  <c:v>45646</c:v>
                </c:pt>
                <c:pt idx="515">
                  <c:v>45649</c:v>
                </c:pt>
                <c:pt idx="516">
                  <c:v>45650</c:v>
                </c:pt>
                <c:pt idx="517">
                  <c:v>45651</c:v>
                </c:pt>
                <c:pt idx="518">
                  <c:v>45652</c:v>
                </c:pt>
                <c:pt idx="519">
                  <c:v>45653</c:v>
                </c:pt>
                <c:pt idx="520">
                  <c:v>45656</c:v>
                </c:pt>
                <c:pt idx="521">
                  <c:v>45657</c:v>
                </c:pt>
                <c:pt idx="522">
                  <c:v>45658</c:v>
                </c:pt>
                <c:pt idx="523">
                  <c:v>45659</c:v>
                </c:pt>
                <c:pt idx="524">
                  <c:v>45660</c:v>
                </c:pt>
                <c:pt idx="525">
                  <c:v>45663</c:v>
                </c:pt>
                <c:pt idx="526">
                  <c:v>45664</c:v>
                </c:pt>
                <c:pt idx="527">
                  <c:v>45665</c:v>
                </c:pt>
                <c:pt idx="528">
                  <c:v>45666</c:v>
                </c:pt>
                <c:pt idx="529">
                  <c:v>45667</c:v>
                </c:pt>
                <c:pt idx="530">
                  <c:v>45670</c:v>
                </c:pt>
                <c:pt idx="531">
                  <c:v>45671</c:v>
                </c:pt>
                <c:pt idx="532">
                  <c:v>45672</c:v>
                </c:pt>
                <c:pt idx="533">
                  <c:v>45673</c:v>
                </c:pt>
                <c:pt idx="534">
                  <c:v>45674</c:v>
                </c:pt>
                <c:pt idx="535">
                  <c:v>45677</c:v>
                </c:pt>
                <c:pt idx="536">
                  <c:v>45678</c:v>
                </c:pt>
                <c:pt idx="537">
                  <c:v>45679</c:v>
                </c:pt>
                <c:pt idx="538">
                  <c:v>45680</c:v>
                </c:pt>
                <c:pt idx="539">
                  <c:v>45681</c:v>
                </c:pt>
                <c:pt idx="540">
                  <c:v>45684</c:v>
                </c:pt>
                <c:pt idx="541">
                  <c:v>45685</c:v>
                </c:pt>
                <c:pt idx="542">
                  <c:v>45686</c:v>
                </c:pt>
                <c:pt idx="543">
                  <c:v>45687</c:v>
                </c:pt>
                <c:pt idx="544">
                  <c:v>45688</c:v>
                </c:pt>
                <c:pt idx="545">
                  <c:v>45691</c:v>
                </c:pt>
                <c:pt idx="546">
                  <c:v>45692</c:v>
                </c:pt>
                <c:pt idx="547">
                  <c:v>45693</c:v>
                </c:pt>
                <c:pt idx="548">
                  <c:v>45694</c:v>
                </c:pt>
                <c:pt idx="549">
                  <c:v>45695</c:v>
                </c:pt>
                <c:pt idx="550">
                  <c:v>45698</c:v>
                </c:pt>
                <c:pt idx="551">
                  <c:v>45699</c:v>
                </c:pt>
                <c:pt idx="552">
                  <c:v>45700</c:v>
                </c:pt>
                <c:pt idx="553">
                  <c:v>45701</c:v>
                </c:pt>
                <c:pt idx="554">
                  <c:v>45702</c:v>
                </c:pt>
                <c:pt idx="555">
                  <c:v>45705</c:v>
                </c:pt>
                <c:pt idx="556">
                  <c:v>45706</c:v>
                </c:pt>
                <c:pt idx="557">
                  <c:v>45707</c:v>
                </c:pt>
                <c:pt idx="558">
                  <c:v>45708</c:v>
                </c:pt>
                <c:pt idx="559">
                  <c:v>45709</c:v>
                </c:pt>
                <c:pt idx="560">
                  <c:v>45712</c:v>
                </c:pt>
                <c:pt idx="561">
                  <c:v>45713</c:v>
                </c:pt>
                <c:pt idx="562">
                  <c:v>45714</c:v>
                </c:pt>
                <c:pt idx="563">
                  <c:v>45715</c:v>
                </c:pt>
                <c:pt idx="564">
                  <c:v>45716</c:v>
                </c:pt>
                <c:pt idx="565">
                  <c:v>45719</c:v>
                </c:pt>
                <c:pt idx="566">
                  <c:v>45720</c:v>
                </c:pt>
                <c:pt idx="567">
                  <c:v>45721</c:v>
                </c:pt>
                <c:pt idx="568">
                  <c:v>45722</c:v>
                </c:pt>
                <c:pt idx="569">
                  <c:v>45723</c:v>
                </c:pt>
                <c:pt idx="570">
                  <c:v>45726</c:v>
                </c:pt>
                <c:pt idx="571">
                  <c:v>45727</c:v>
                </c:pt>
                <c:pt idx="572">
                  <c:v>45728</c:v>
                </c:pt>
                <c:pt idx="573">
                  <c:v>45729</c:v>
                </c:pt>
                <c:pt idx="574">
                  <c:v>45730</c:v>
                </c:pt>
                <c:pt idx="575">
                  <c:v>45733</c:v>
                </c:pt>
                <c:pt idx="576">
                  <c:v>45734</c:v>
                </c:pt>
                <c:pt idx="577">
                  <c:v>45735</c:v>
                </c:pt>
                <c:pt idx="578">
                  <c:v>45736</c:v>
                </c:pt>
                <c:pt idx="579">
                  <c:v>45737</c:v>
                </c:pt>
                <c:pt idx="580">
                  <c:v>45740</c:v>
                </c:pt>
                <c:pt idx="581">
                  <c:v>45741</c:v>
                </c:pt>
                <c:pt idx="582">
                  <c:v>45742</c:v>
                </c:pt>
                <c:pt idx="583">
                  <c:v>45743</c:v>
                </c:pt>
                <c:pt idx="584">
                  <c:v>45744</c:v>
                </c:pt>
                <c:pt idx="585">
                  <c:v>45747</c:v>
                </c:pt>
                <c:pt idx="586">
                  <c:v>45748</c:v>
                </c:pt>
                <c:pt idx="587">
                  <c:v>45749</c:v>
                </c:pt>
                <c:pt idx="588">
                  <c:v>45750</c:v>
                </c:pt>
                <c:pt idx="589">
                  <c:v>45751</c:v>
                </c:pt>
                <c:pt idx="590">
                  <c:v>45754</c:v>
                </c:pt>
                <c:pt idx="591">
                  <c:v>45755</c:v>
                </c:pt>
                <c:pt idx="592">
                  <c:v>45756</c:v>
                </c:pt>
                <c:pt idx="593">
                  <c:v>45757</c:v>
                </c:pt>
                <c:pt idx="594">
                  <c:v>45758</c:v>
                </c:pt>
                <c:pt idx="595">
                  <c:v>45761</c:v>
                </c:pt>
                <c:pt idx="596">
                  <c:v>45762</c:v>
                </c:pt>
                <c:pt idx="597">
                  <c:v>45763</c:v>
                </c:pt>
                <c:pt idx="598">
                  <c:v>45764</c:v>
                </c:pt>
                <c:pt idx="599">
                  <c:v>45765</c:v>
                </c:pt>
                <c:pt idx="600">
                  <c:v>45768</c:v>
                </c:pt>
                <c:pt idx="601">
                  <c:v>45769</c:v>
                </c:pt>
                <c:pt idx="602">
                  <c:v>45770</c:v>
                </c:pt>
                <c:pt idx="603">
                  <c:v>45771</c:v>
                </c:pt>
                <c:pt idx="604">
                  <c:v>45772</c:v>
                </c:pt>
                <c:pt idx="605">
                  <c:v>45775</c:v>
                </c:pt>
                <c:pt idx="606">
                  <c:v>45776</c:v>
                </c:pt>
                <c:pt idx="607">
                  <c:v>45777</c:v>
                </c:pt>
                <c:pt idx="608">
                  <c:v>45778</c:v>
                </c:pt>
                <c:pt idx="609">
                  <c:v>45779</c:v>
                </c:pt>
                <c:pt idx="610">
                  <c:v>45782</c:v>
                </c:pt>
                <c:pt idx="611">
                  <c:v>45783</c:v>
                </c:pt>
                <c:pt idx="612">
                  <c:v>45784</c:v>
                </c:pt>
                <c:pt idx="613">
                  <c:v>45785</c:v>
                </c:pt>
                <c:pt idx="614">
                  <c:v>45786</c:v>
                </c:pt>
                <c:pt idx="615">
                  <c:v>45789</c:v>
                </c:pt>
                <c:pt idx="616">
                  <c:v>45790</c:v>
                </c:pt>
                <c:pt idx="617">
                  <c:v>45791</c:v>
                </c:pt>
                <c:pt idx="618">
                  <c:v>45792</c:v>
                </c:pt>
                <c:pt idx="619">
                  <c:v>45793</c:v>
                </c:pt>
                <c:pt idx="620">
                  <c:v>45796</c:v>
                </c:pt>
                <c:pt idx="621">
                  <c:v>45797</c:v>
                </c:pt>
                <c:pt idx="622">
                  <c:v>45798</c:v>
                </c:pt>
                <c:pt idx="623">
                  <c:v>45799</c:v>
                </c:pt>
                <c:pt idx="624">
                  <c:v>45800</c:v>
                </c:pt>
                <c:pt idx="625">
                  <c:v>45803</c:v>
                </c:pt>
                <c:pt idx="626">
                  <c:v>45804</c:v>
                </c:pt>
                <c:pt idx="627">
                  <c:v>45805</c:v>
                </c:pt>
                <c:pt idx="628">
                  <c:v>45806</c:v>
                </c:pt>
                <c:pt idx="629">
                  <c:v>45807</c:v>
                </c:pt>
                <c:pt idx="630">
                  <c:v>45810</c:v>
                </c:pt>
                <c:pt idx="631">
                  <c:v>45811</c:v>
                </c:pt>
                <c:pt idx="632">
                  <c:v>45812</c:v>
                </c:pt>
                <c:pt idx="633">
                  <c:v>45813</c:v>
                </c:pt>
                <c:pt idx="634">
                  <c:v>45814</c:v>
                </c:pt>
                <c:pt idx="635">
                  <c:v>45817</c:v>
                </c:pt>
                <c:pt idx="636">
                  <c:v>45818</c:v>
                </c:pt>
                <c:pt idx="637">
                  <c:v>45819</c:v>
                </c:pt>
                <c:pt idx="638">
                  <c:v>45820</c:v>
                </c:pt>
                <c:pt idx="639">
                  <c:v>45821</c:v>
                </c:pt>
                <c:pt idx="640">
                  <c:v>45824</c:v>
                </c:pt>
                <c:pt idx="641">
                  <c:v>45825</c:v>
                </c:pt>
                <c:pt idx="642">
                  <c:v>45826</c:v>
                </c:pt>
                <c:pt idx="643">
                  <c:v>45827</c:v>
                </c:pt>
                <c:pt idx="644">
                  <c:v>45828</c:v>
                </c:pt>
                <c:pt idx="645">
                  <c:v>45831</c:v>
                </c:pt>
                <c:pt idx="646">
                  <c:v>45832</c:v>
                </c:pt>
                <c:pt idx="647">
                  <c:v>45833</c:v>
                </c:pt>
                <c:pt idx="648">
                  <c:v>45834</c:v>
                </c:pt>
                <c:pt idx="649">
                  <c:v>45835</c:v>
                </c:pt>
                <c:pt idx="650">
                  <c:v>45838</c:v>
                </c:pt>
                <c:pt idx="651">
                  <c:v>45839</c:v>
                </c:pt>
                <c:pt idx="652">
                  <c:v>45840</c:v>
                </c:pt>
                <c:pt idx="653">
                  <c:v>45841</c:v>
                </c:pt>
                <c:pt idx="654">
                  <c:v>45842</c:v>
                </c:pt>
                <c:pt idx="655">
                  <c:v>45845</c:v>
                </c:pt>
                <c:pt idx="656">
                  <c:v>45846</c:v>
                </c:pt>
                <c:pt idx="657">
                  <c:v>45847</c:v>
                </c:pt>
                <c:pt idx="658">
                  <c:v>45848</c:v>
                </c:pt>
                <c:pt idx="659">
                  <c:v>45849</c:v>
                </c:pt>
                <c:pt idx="660">
                  <c:v>45852</c:v>
                </c:pt>
                <c:pt idx="661">
                  <c:v>45853</c:v>
                </c:pt>
                <c:pt idx="662">
                  <c:v>45854</c:v>
                </c:pt>
                <c:pt idx="663">
                  <c:v>45855</c:v>
                </c:pt>
                <c:pt idx="664">
                  <c:v>45856</c:v>
                </c:pt>
                <c:pt idx="665">
                  <c:v>45859</c:v>
                </c:pt>
                <c:pt idx="666">
                  <c:v>45860</c:v>
                </c:pt>
                <c:pt idx="667">
                  <c:v>45861</c:v>
                </c:pt>
                <c:pt idx="668">
                  <c:v>45862</c:v>
                </c:pt>
                <c:pt idx="669">
                  <c:v>45863</c:v>
                </c:pt>
              </c:numCache>
            </c:numRef>
          </c:cat>
          <c:val>
            <c:numRef>
              <c:f>'1x5_2023'!$B$2:$B$671</c:f>
              <c:numCache>
                <c:formatCode>General</c:formatCode>
                <c:ptCount val="670"/>
                <c:pt idx="0">
                  <c:v>57.999999999999964</c:v>
                </c:pt>
                <c:pt idx="1">
                  <c:v>58.999999999999986</c:v>
                </c:pt>
                <c:pt idx="2">
                  <c:v>58.000000000000007</c:v>
                </c:pt>
                <c:pt idx="3">
                  <c:v>59.000000000000028</c:v>
                </c:pt>
                <c:pt idx="4">
                  <c:v>58.999999999999986</c:v>
                </c:pt>
                <c:pt idx="5">
                  <c:v>58.999999999999986</c:v>
                </c:pt>
                <c:pt idx="6">
                  <c:v>57.999999999999964</c:v>
                </c:pt>
                <c:pt idx="7">
                  <c:v>56.999999999999986</c:v>
                </c:pt>
                <c:pt idx="8">
                  <c:v>58.999999999999986</c:v>
                </c:pt>
                <c:pt idx="9">
                  <c:v>60.000000000000007</c:v>
                </c:pt>
                <c:pt idx="10">
                  <c:v>61.000000000000028</c:v>
                </c:pt>
                <c:pt idx="11">
                  <c:v>59.000000000000028</c:v>
                </c:pt>
                <c:pt idx="12">
                  <c:v>60.000000000000007</c:v>
                </c:pt>
                <c:pt idx="13">
                  <c:v>60.999999999999986</c:v>
                </c:pt>
                <c:pt idx="14">
                  <c:v>62.000000000000014</c:v>
                </c:pt>
                <c:pt idx="15">
                  <c:v>62.000000000000014</c:v>
                </c:pt>
                <c:pt idx="16">
                  <c:v>62.000000000000014</c:v>
                </c:pt>
                <c:pt idx="17">
                  <c:v>62.000000000000014</c:v>
                </c:pt>
                <c:pt idx="18">
                  <c:v>62.000000000000014</c:v>
                </c:pt>
                <c:pt idx="19">
                  <c:v>62.999999999999986</c:v>
                </c:pt>
                <c:pt idx="20">
                  <c:v>63.000000000000036</c:v>
                </c:pt>
                <c:pt idx="21">
                  <c:v>61.000000000000028</c:v>
                </c:pt>
                <c:pt idx="22">
                  <c:v>62.000000000000014</c:v>
                </c:pt>
                <c:pt idx="23">
                  <c:v>60.000000000000007</c:v>
                </c:pt>
                <c:pt idx="24">
                  <c:v>60.999999999999986</c:v>
                </c:pt>
                <c:pt idx="25">
                  <c:v>60.000000000000007</c:v>
                </c:pt>
                <c:pt idx="26">
                  <c:v>58.000000000000007</c:v>
                </c:pt>
                <c:pt idx="27">
                  <c:v>58.000000000000007</c:v>
                </c:pt>
                <c:pt idx="28">
                  <c:v>57.000000000000028</c:v>
                </c:pt>
                <c:pt idx="29">
                  <c:v>58.000000000000007</c:v>
                </c:pt>
                <c:pt idx="30">
                  <c:v>58.000000000000007</c:v>
                </c:pt>
                <c:pt idx="31">
                  <c:v>57.000000000000028</c:v>
                </c:pt>
                <c:pt idx="32">
                  <c:v>55.000000000000028</c:v>
                </c:pt>
                <c:pt idx="33">
                  <c:v>54.999999999999986</c:v>
                </c:pt>
                <c:pt idx="34">
                  <c:v>54.999999999999986</c:v>
                </c:pt>
                <c:pt idx="35">
                  <c:v>56.000000000000007</c:v>
                </c:pt>
                <c:pt idx="36">
                  <c:v>56.000000000000007</c:v>
                </c:pt>
                <c:pt idx="37">
                  <c:v>52.999999999999979</c:v>
                </c:pt>
                <c:pt idx="38">
                  <c:v>52</c:v>
                </c:pt>
                <c:pt idx="39">
                  <c:v>51.000000000000021</c:v>
                </c:pt>
                <c:pt idx="40">
                  <c:v>52</c:v>
                </c:pt>
                <c:pt idx="41">
                  <c:v>50</c:v>
                </c:pt>
                <c:pt idx="42">
                  <c:v>53.000000000000028</c:v>
                </c:pt>
                <c:pt idx="43">
                  <c:v>52</c:v>
                </c:pt>
                <c:pt idx="44">
                  <c:v>52.999999999999979</c:v>
                </c:pt>
                <c:pt idx="45">
                  <c:v>50.999999999999979</c:v>
                </c:pt>
                <c:pt idx="46">
                  <c:v>50.999999999999979</c:v>
                </c:pt>
                <c:pt idx="47">
                  <c:v>50</c:v>
                </c:pt>
                <c:pt idx="48">
                  <c:v>48</c:v>
                </c:pt>
                <c:pt idx="49">
                  <c:v>46</c:v>
                </c:pt>
                <c:pt idx="50">
                  <c:v>46.999999999999972</c:v>
                </c:pt>
                <c:pt idx="51">
                  <c:v>42.999999999999972</c:v>
                </c:pt>
                <c:pt idx="52">
                  <c:v>42.999999999999972</c:v>
                </c:pt>
                <c:pt idx="53">
                  <c:v>41.999999999999993</c:v>
                </c:pt>
                <c:pt idx="54">
                  <c:v>43.999999999999993</c:v>
                </c:pt>
                <c:pt idx="55">
                  <c:v>43.999999999999993</c:v>
                </c:pt>
                <c:pt idx="56">
                  <c:v>45.000000000000014</c:v>
                </c:pt>
                <c:pt idx="57">
                  <c:v>44.999999999999972</c:v>
                </c:pt>
                <c:pt idx="58">
                  <c:v>46.999999999999972</c:v>
                </c:pt>
                <c:pt idx="59">
                  <c:v>47.000000000000021</c:v>
                </c:pt>
                <c:pt idx="60">
                  <c:v>45.000000000000014</c:v>
                </c:pt>
                <c:pt idx="61">
                  <c:v>44.999999999999972</c:v>
                </c:pt>
                <c:pt idx="62">
                  <c:v>46</c:v>
                </c:pt>
                <c:pt idx="63">
                  <c:v>46</c:v>
                </c:pt>
                <c:pt idx="64">
                  <c:v>48</c:v>
                </c:pt>
                <c:pt idx="65">
                  <c:v>48.999999999999979</c:v>
                </c:pt>
                <c:pt idx="66">
                  <c:v>48</c:v>
                </c:pt>
                <c:pt idx="67">
                  <c:v>49.000000000000021</c:v>
                </c:pt>
                <c:pt idx="68">
                  <c:v>46.999999999999972</c:v>
                </c:pt>
                <c:pt idx="69">
                  <c:v>48</c:v>
                </c:pt>
                <c:pt idx="70">
                  <c:v>46</c:v>
                </c:pt>
                <c:pt idx="71">
                  <c:v>44.999999999999972</c:v>
                </c:pt>
                <c:pt idx="72">
                  <c:v>44.999999999999972</c:v>
                </c:pt>
                <c:pt idx="73">
                  <c:v>45.000000000000014</c:v>
                </c:pt>
                <c:pt idx="74">
                  <c:v>46</c:v>
                </c:pt>
                <c:pt idx="75">
                  <c:v>46</c:v>
                </c:pt>
                <c:pt idx="76">
                  <c:v>46</c:v>
                </c:pt>
                <c:pt idx="77">
                  <c:v>46</c:v>
                </c:pt>
                <c:pt idx="78">
                  <c:v>47.000000000000021</c:v>
                </c:pt>
                <c:pt idx="79">
                  <c:v>46</c:v>
                </c:pt>
                <c:pt idx="80">
                  <c:v>43.999999999999993</c:v>
                </c:pt>
                <c:pt idx="81">
                  <c:v>43.999999999999993</c:v>
                </c:pt>
                <c:pt idx="82">
                  <c:v>44.999999999999972</c:v>
                </c:pt>
                <c:pt idx="83">
                  <c:v>42.999999999999972</c:v>
                </c:pt>
                <c:pt idx="84">
                  <c:v>43.999999999999993</c:v>
                </c:pt>
                <c:pt idx="85">
                  <c:v>43.999999999999993</c:v>
                </c:pt>
                <c:pt idx="86">
                  <c:v>43.999999999999993</c:v>
                </c:pt>
                <c:pt idx="87">
                  <c:v>43.999999999999993</c:v>
                </c:pt>
                <c:pt idx="88">
                  <c:v>43.999999999999993</c:v>
                </c:pt>
                <c:pt idx="89">
                  <c:v>43.999999999999993</c:v>
                </c:pt>
                <c:pt idx="90">
                  <c:v>45.000000000000014</c:v>
                </c:pt>
                <c:pt idx="91">
                  <c:v>43.999999999999993</c:v>
                </c:pt>
                <c:pt idx="92">
                  <c:v>43.999999999999993</c:v>
                </c:pt>
                <c:pt idx="93">
                  <c:v>45.000000000000014</c:v>
                </c:pt>
                <c:pt idx="94">
                  <c:v>46.999999999999972</c:v>
                </c:pt>
                <c:pt idx="95">
                  <c:v>46</c:v>
                </c:pt>
                <c:pt idx="96">
                  <c:v>44.999999999999972</c:v>
                </c:pt>
                <c:pt idx="97">
                  <c:v>46.999999999999972</c:v>
                </c:pt>
                <c:pt idx="98">
                  <c:v>46</c:v>
                </c:pt>
                <c:pt idx="99">
                  <c:v>48</c:v>
                </c:pt>
                <c:pt idx="100">
                  <c:v>46</c:v>
                </c:pt>
                <c:pt idx="101">
                  <c:v>43.999999999999993</c:v>
                </c:pt>
                <c:pt idx="102">
                  <c:v>43.999999999999993</c:v>
                </c:pt>
                <c:pt idx="103">
                  <c:v>44.200000000000017</c:v>
                </c:pt>
                <c:pt idx="104">
                  <c:v>45.000000000000014</c:v>
                </c:pt>
                <c:pt idx="105">
                  <c:v>45.500000000000007</c:v>
                </c:pt>
                <c:pt idx="106">
                  <c:v>44.999999999999972</c:v>
                </c:pt>
                <c:pt idx="107">
                  <c:v>43.999999999999993</c:v>
                </c:pt>
                <c:pt idx="108">
                  <c:v>44.000000000000043</c:v>
                </c:pt>
                <c:pt idx="109">
                  <c:v>46</c:v>
                </c:pt>
                <c:pt idx="110">
                  <c:v>46</c:v>
                </c:pt>
                <c:pt idx="111">
                  <c:v>45.000000000000014</c:v>
                </c:pt>
                <c:pt idx="112">
                  <c:v>43.999999999999993</c:v>
                </c:pt>
                <c:pt idx="113">
                  <c:v>45.000000000000014</c:v>
                </c:pt>
                <c:pt idx="114">
                  <c:v>45.000000000000014</c:v>
                </c:pt>
                <c:pt idx="115">
                  <c:v>43.000000000000014</c:v>
                </c:pt>
                <c:pt idx="116">
                  <c:v>40.000000000000036</c:v>
                </c:pt>
                <c:pt idx="117">
                  <c:v>40.000000000000036</c:v>
                </c:pt>
                <c:pt idx="118">
                  <c:v>42.000000000000036</c:v>
                </c:pt>
                <c:pt idx="119">
                  <c:v>45.000000000000014</c:v>
                </c:pt>
                <c:pt idx="120">
                  <c:v>43.999999999999993</c:v>
                </c:pt>
                <c:pt idx="121">
                  <c:v>43.999999999999993</c:v>
                </c:pt>
                <c:pt idx="122">
                  <c:v>42.999999999999972</c:v>
                </c:pt>
                <c:pt idx="123">
                  <c:v>42.999999999999972</c:v>
                </c:pt>
                <c:pt idx="124">
                  <c:v>43.999999999999993</c:v>
                </c:pt>
                <c:pt idx="125">
                  <c:v>43.999999999999993</c:v>
                </c:pt>
                <c:pt idx="126">
                  <c:v>43.999999999999993</c:v>
                </c:pt>
                <c:pt idx="127">
                  <c:v>43.500000000000007</c:v>
                </c:pt>
                <c:pt idx="128">
                  <c:v>43.000000000000014</c:v>
                </c:pt>
                <c:pt idx="129">
                  <c:v>43.000000000000014</c:v>
                </c:pt>
                <c:pt idx="130">
                  <c:v>43.000000000000014</c:v>
                </c:pt>
                <c:pt idx="131">
                  <c:v>43.999999999999993</c:v>
                </c:pt>
                <c:pt idx="132">
                  <c:v>43.000000000000014</c:v>
                </c:pt>
                <c:pt idx="133">
                  <c:v>43.000000000000014</c:v>
                </c:pt>
                <c:pt idx="134">
                  <c:v>43.239999999999988</c:v>
                </c:pt>
                <c:pt idx="135">
                  <c:v>43.000000000000014</c:v>
                </c:pt>
                <c:pt idx="136">
                  <c:v>43.000000000000014</c:v>
                </c:pt>
                <c:pt idx="137">
                  <c:v>43.000000000000014</c:v>
                </c:pt>
                <c:pt idx="138">
                  <c:v>43.000000000000014</c:v>
                </c:pt>
                <c:pt idx="139">
                  <c:v>43.000000000000014</c:v>
                </c:pt>
                <c:pt idx="140">
                  <c:v>43.000000000000014</c:v>
                </c:pt>
                <c:pt idx="141">
                  <c:v>41.000000000000014</c:v>
                </c:pt>
                <c:pt idx="142">
                  <c:v>43.000000000000014</c:v>
                </c:pt>
                <c:pt idx="143">
                  <c:v>44.000000000000043</c:v>
                </c:pt>
                <c:pt idx="144">
                  <c:v>41.999999999999993</c:v>
                </c:pt>
                <c:pt idx="145">
                  <c:v>43.000000000000014</c:v>
                </c:pt>
                <c:pt idx="146">
                  <c:v>44.999999999999972</c:v>
                </c:pt>
                <c:pt idx="147">
                  <c:v>45.000000000000014</c:v>
                </c:pt>
                <c:pt idx="148">
                  <c:v>45.000000000000014</c:v>
                </c:pt>
                <c:pt idx="149">
                  <c:v>47.000000000000021</c:v>
                </c:pt>
                <c:pt idx="150">
                  <c:v>48</c:v>
                </c:pt>
                <c:pt idx="151">
                  <c:v>48</c:v>
                </c:pt>
                <c:pt idx="152">
                  <c:v>48</c:v>
                </c:pt>
                <c:pt idx="153">
                  <c:v>48.000000000000021</c:v>
                </c:pt>
                <c:pt idx="154">
                  <c:v>49</c:v>
                </c:pt>
                <c:pt idx="155">
                  <c:v>48</c:v>
                </c:pt>
                <c:pt idx="156">
                  <c:v>48</c:v>
                </c:pt>
                <c:pt idx="157">
                  <c:v>46.000000000000021</c:v>
                </c:pt>
                <c:pt idx="158">
                  <c:v>47</c:v>
                </c:pt>
                <c:pt idx="159">
                  <c:v>47.000000000000021</c:v>
                </c:pt>
                <c:pt idx="160">
                  <c:v>44.999999999999993</c:v>
                </c:pt>
                <c:pt idx="161">
                  <c:v>44.000000000000014</c:v>
                </c:pt>
                <c:pt idx="162">
                  <c:v>43.000000000000014</c:v>
                </c:pt>
                <c:pt idx="163">
                  <c:v>43.999999999999993</c:v>
                </c:pt>
                <c:pt idx="164">
                  <c:v>42.999999999999993</c:v>
                </c:pt>
                <c:pt idx="165">
                  <c:v>40.000000000000014</c:v>
                </c:pt>
                <c:pt idx="166">
                  <c:v>42.000000000000014</c:v>
                </c:pt>
                <c:pt idx="167">
                  <c:v>43.000000000000014</c:v>
                </c:pt>
                <c:pt idx="168">
                  <c:v>42.999999999999993</c:v>
                </c:pt>
                <c:pt idx="169">
                  <c:v>42.000000000000014</c:v>
                </c:pt>
                <c:pt idx="170">
                  <c:v>42.999999999999993</c:v>
                </c:pt>
                <c:pt idx="171">
                  <c:v>43.000000000000014</c:v>
                </c:pt>
                <c:pt idx="172">
                  <c:v>41.999999999999993</c:v>
                </c:pt>
                <c:pt idx="173">
                  <c:v>42.000000000000014</c:v>
                </c:pt>
                <c:pt idx="174">
                  <c:v>44.000000000000014</c:v>
                </c:pt>
                <c:pt idx="175">
                  <c:v>47.000000000000021</c:v>
                </c:pt>
                <c:pt idx="176">
                  <c:v>47.000000000000021</c:v>
                </c:pt>
                <c:pt idx="177">
                  <c:v>46.000000000000043</c:v>
                </c:pt>
                <c:pt idx="178">
                  <c:v>43.000000000000014</c:v>
                </c:pt>
                <c:pt idx="179">
                  <c:v>44.000000000000043</c:v>
                </c:pt>
                <c:pt idx="180">
                  <c:v>41.999999999999993</c:v>
                </c:pt>
                <c:pt idx="181">
                  <c:v>43.000000000000014</c:v>
                </c:pt>
                <c:pt idx="182">
                  <c:v>42.000000000000036</c:v>
                </c:pt>
                <c:pt idx="183">
                  <c:v>41.000000000000014</c:v>
                </c:pt>
                <c:pt idx="184">
                  <c:v>43.999999999999993</c:v>
                </c:pt>
                <c:pt idx="185">
                  <c:v>43.000000000000014</c:v>
                </c:pt>
                <c:pt idx="186">
                  <c:v>41.999999999999993</c:v>
                </c:pt>
                <c:pt idx="187">
                  <c:v>41.000000000000014</c:v>
                </c:pt>
                <c:pt idx="188">
                  <c:v>41.000000000000014</c:v>
                </c:pt>
                <c:pt idx="189">
                  <c:v>43.000000000000014</c:v>
                </c:pt>
                <c:pt idx="190">
                  <c:v>44.000000000000043</c:v>
                </c:pt>
                <c:pt idx="191">
                  <c:v>43.000000000000014</c:v>
                </c:pt>
                <c:pt idx="192">
                  <c:v>45.000000000000014</c:v>
                </c:pt>
                <c:pt idx="193">
                  <c:v>43.000000000000014</c:v>
                </c:pt>
                <c:pt idx="194">
                  <c:v>43.000000000000014</c:v>
                </c:pt>
                <c:pt idx="195">
                  <c:v>43.000000000000014</c:v>
                </c:pt>
                <c:pt idx="196">
                  <c:v>43.000000000000014</c:v>
                </c:pt>
                <c:pt idx="197">
                  <c:v>43.000000000000014</c:v>
                </c:pt>
                <c:pt idx="198">
                  <c:v>43.000000000000014</c:v>
                </c:pt>
                <c:pt idx="199">
                  <c:v>43.000000000000014</c:v>
                </c:pt>
                <c:pt idx="200">
                  <c:v>41.999999999999993</c:v>
                </c:pt>
                <c:pt idx="201">
                  <c:v>42.000000000000036</c:v>
                </c:pt>
                <c:pt idx="202">
                  <c:v>41.999999999999993</c:v>
                </c:pt>
                <c:pt idx="203">
                  <c:v>42.000000000000036</c:v>
                </c:pt>
                <c:pt idx="204">
                  <c:v>42.000000000000036</c:v>
                </c:pt>
                <c:pt idx="205">
                  <c:v>42.000000000000036</c:v>
                </c:pt>
                <c:pt idx="206">
                  <c:v>41.000000000000014</c:v>
                </c:pt>
                <c:pt idx="207">
                  <c:v>40.999999999999972</c:v>
                </c:pt>
                <c:pt idx="208">
                  <c:v>39.999999999999993</c:v>
                </c:pt>
                <c:pt idx="209">
                  <c:v>37.999999999999986</c:v>
                </c:pt>
                <c:pt idx="210">
                  <c:v>37.999999999999986</c:v>
                </c:pt>
                <c:pt idx="211">
                  <c:v>37.999999999999986</c:v>
                </c:pt>
                <c:pt idx="212">
                  <c:v>39.000000000000014</c:v>
                </c:pt>
                <c:pt idx="213">
                  <c:v>39.999999999999993</c:v>
                </c:pt>
                <c:pt idx="214">
                  <c:v>39.999999999999993</c:v>
                </c:pt>
                <c:pt idx="215">
                  <c:v>41.000000000000014</c:v>
                </c:pt>
                <c:pt idx="216">
                  <c:v>39.000000000000014</c:v>
                </c:pt>
                <c:pt idx="217">
                  <c:v>37.999999999999986</c:v>
                </c:pt>
                <c:pt idx="218">
                  <c:v>39.000000000000014</c:v>
                </c:pt>
                <c:pt idx="219">
                  <c:v>39.000000000000014</c:v>
                </c:pt>
                <c:pt idx="220">
                  <c:v>39.000000000000014</c:v>
                </c:pt>
                <c:pt idx="221">
                  <c:v>37.000000000000014</c:v>
                </c:pt>
                <c:pt idx="222">
                  <c:v>36.000000000000028</c:v>
                </c:pt>
                <c:pt idx="223">
                  <c:v>35.000000000000007</c:v>
                </c:pt>
                <c:pt idx="224">
                  <c:v>36.000000000000028</c:v>
                </c:pt>
                <c:pt idx="225">
                  <c:v>35.000000000000007</c:v>
                </c:pt>
                <c:pt idx="226">
                  <c:v>35.000000000000007</c:v>
                </c:pt>
                <c:pt idx="227">
                  <c:v>35.000000000000007</c:v>
                </c:pt>
                <c:pt idx="228">
                  <c:v>35.000000000000007</c:v>
                </c:pt>
                <c:pt idx="229">
                  <c:v>35.000000000000007</c:v>
                </c:pt>
                <c:pt idx="230">
                  <c:v>33.999999999999986</c:v>
                </c:pt>
                <c:pt idx="231">
                  <c:v>33.000000000000007</c:v>
                </c:pt>
                <c:pt idx="232">
                  <c:v>31.999999999999986</c:v>
                </c:pt>
                <c:pt idx="233">
                  <c:v>35.000000000000007</c:v>
                </c:pt>
                <c:pt idx="234">
                  <c:v>33.000000000000007</c:v>
                </c:pt>
                <c:pt idx="235">
                  <c:v>31.000000000000007</c:v>
                </c:pt>
                <c:pt idx="236">
                  <c:v>31.000000000000007</c:v>
                </c:pt>
                <c:pt idx="237">
                  <c:v>29.999999999999982</c:v>
                </c:pt>
                <c:pt idx="238">
                  <c:v>33.000000000000007</c:v>
                </c:pt>
                <c:pt idx="239">
                  <c:v>33.000000000000007</c:v>
                </c:pt>
                <c:pt idx="240">
                  <c:v>30.000000000000028</c:v>
                </c:pt>
                <c:pt idx="241">
                  <c:v>27.999999999999979</c:v>
                </c:pt>
                <c:pt idx="242">
                  <c:v>27</c:v>
                </c:pt>
                <c:pt idx="243">
                  <c:v>27</c:v>
                </c:pt>
                <c:pt idx="244">
                  <c:v>27.999999999999979</c:v>
                </c:pt>
                <c:pt idx="245">
                  <c:v>25</c:v>
                </c:pt>
                <c:pt idx="246">
                  <c:v>26.000000000000021</c:v>
                </c:pt>
                <c:pt idx="247">
                  <c:v>27</c:v>
                </c:pt>
                <c:pt idx="248">
                  <c:v>27.999999999999979</c:v>
                </c:pt>
                <c:pt idx="249">
                  <c:v>29.000000000000004</c:v>
                </c:pt>
                <c:pt idx="250">
                  <c:v>27</c:v>
                </c:pt>
                <c:pt idx="251">
                  <c:v>25.999999999999979</c:v>
                </c:pt>
                <c:pt idx="252">
                  <c:v>27</c:v>
                </c:pt>
                <c:pt idx="253">
                  <c:v>27</c:v>
                </c:pt>
                <c:pt idx="254">
                  <c:v>29.000000000000004</c:v>
                </c:pt>
                <c:pt idx="255">
                  <c:v>29.000000000000004</c:v>
                </c:pt>
                <c:pt idx="256">
                  <c:v>27.999999999999979</c:v>
                </c:pt>
                <c:pt idx="257">
                  <c:v>31.000000000000007</c:v>
                </c:pt>
                <c:pt idx="258">
                  <c:v>34.000000000000007</c:v>
                </c:pt>
                <c:pt idx="259">
                  <c:v>34.000000000000007</c:v>
                </c:pt>
                <c:pt idx="260">
                  <c:v>32.999999999999986</c:v>
                </c:pt>
                <c:pt idx="261">
                  <c:v>30.000000000000028</c:v>
                </c:pt>
                <c:pt idx="262">
                  <c:v>27.999999999999979</c:v>
                </c:pt>
                <c:pt idx="263">
                  <c:v>27</c:v>
                </c:pt>
                <c:pt idx="264">
                  <c:v>26.000000000000021</c:v>
                </c:pt>
                <c:pt idx="265">
                  <c:v>25.999999999999979</c:v>
                </c:pt>
                <c:pt idx="266">
                  <c:v>23.999999999999979</c:v>
                </c:pt>
                <c:pt idx="267">
                  <c:v>23.999999999999979</c:v>
                </c:pt>
                <c:pt idx="268">
                  <c:v>24.000000000000021</c:v>
                </c:pt>
                <c:pt idx="269">
                  <c:v>25</c:v>
                </c:pt>
                <c:pt idx="270">
                  <c:v>21.999999999999975</c:v>
                </c:pt>
                <c:pt idx="271">
                  <c:v>20.999999999999996</c:v>
                </c:pt>
                <c:pt idx="272">
                  <c:v>20.999999999999996</c:v>
                </c:pt>
                <c:pt idx="273">
                  <c:v>22.000000000000021</c:v>
                </c:pt>
                <c:pt idx="274">
                  <c:v>22.000000000000021</c:v>
                </c:pt>
                <c:pt idx="275">
                  <c:v>20.999999999999996</c:v>
                </c:pt>
                <c:pt idx="276">
                  <c:v>23</c:v>
                </c:pt>
                <c:pt idx="277">
                  <c:v>25</c:v>
                </c:pt>
                <c:pt idx="278">
                  <c:v>23.999999999999979</c:v>
                </c:pt>
                <c:pt idx="279">
                  <c:v>25.999999999999979</c:v>
                </c:pt>
                <c:pt idx="280">
                  <c:v>24.000000000000021</c:v>
                </c:pt>
                <c:pt idx="281">
                  <c:v>24.000000000000021</c:v>
                </c:pt>
                <c:pt idx="282">
                  <c:v>22.000000000000021</c:v>
                </c:pt>
                <c:pt idx="283">
                  <c:v>21.999999999999996</c:v>
                </c:pt>
                <c:pt idx="284">
                  <c:v>22.000000000000021</c:v>
                </c:pt>
                <c:pt idx="285">
                  <c:v>20.999999999999996</c:v>
                </c:pt>
                <c:pt idx="286">
                  <c:v>24</c:v>
                </c:pt>
                <c:pt idx="287">
                  <c:v>24</c:v>
                </c:pt>
                <c:pt idx="288">
                  <c:v>25.000000000000021</c:v>
                </c:pt>
                <c:pt idx="289">
                  <c:v>25.000000000000021</c:v>
                </c:pt>
                <c:pt idx="290">
                  <c:v>25.000000000000021</c:v>
                </c:pt>
                <c:pt idx="291">
                  <c:v>25.000000000000021</c:v>
                </c:pt>
                <c:pt idx="292">
                  <c:v>25.000000000000021</c:v>
                </c:pt>
                <c:pt idx="293">
                  <c:v>25.000000000000021</c:v>
                </c:pt>
                <c:pt idx="294">
                  <c:v>25.000000000000021</c:v>
                </c:pt>
                <c:pt idx="295">
                  <c:v>24</c:v>
                </c:pt>
                <c:pt idx="296">
                  <c:v>23.000000000000021</c:v>
                </c:pt>
                <c:pt idx="297">
                  <c:v>23.000000000000021</c:v>
                </c:pt>
                <c:pt idx="298">
                  <c:v>21.999999999999996</c:v>
                </c:pt>
                <c:pt idx="299">
                  <c:v>23.000000000000021</c:v>
                </c:pt>
                <c:pt idx="300">
                  <c:v>21.000000000000018</c:v>
                </c:pt>
                <c:pt idx="301">
                  <c:v>21.000000000000018</c:v>
                </c:pt>
                <c:pt idx="302">
                  <c:v>18.999999999999993</c:v>
                </c:pt>
                <c:pt idx="303">
                  <c:v>21.999999999999996</c:v>
                </c:pt>
                <c:pt idx="304">
                  <c:v>24</c:v>
                </c:pt>
                <c:pt idx="305">
                  <c:v>21.999999999999996</c:v>
                </c:pt>
                <c:pt idx="306">
                  <c:v>21.000000000000018</c:v>
                </c:pt>
                <c:pt idx="307">
                  <c:v>18.999999999999993</c:v>
                </c:pt>
                <c:pt idx="308">
                  <c:v>18.000000000000014</c:v>
                </c:pt>
                <c:pt idx="309">
                  <c:v>19.000000000000018</c:v>
                </c:pt>
                <c:pt idx="310">
                  <c:v>19.999999999999996</c:v>
                </c:pt>
                <c:pt idx="311">
                  <c:v>20.399999999999974</c:v>
                </c:pt>
                <c:pt idx="312">
                  <c:v>19.000000000000018</c:v>
                </c:pt>
                <c:pt idx="313">
                  <c:v>19.999999999999996</c:v>
                </c:pt>
                <c:pt idx="314">
                  <c:v>19.000000000000018</c:v>
                </c:pt>
                <c:pt idx="315">
                  <c:v>18.000000000000014</c:v>
                </c:pt>
                <c:pt idx="316">
                  <c:v>17.999999999999993</c:v>
                </c:pt>
                <c:pt idx="317">
                  <c:v>18.399999999999995</c:v>
                </c:pt>
                <c:pt idx="318">
                  <c:v>17.999999999999993</c:v>
                </c:pt>
                <c:pt idx="319">
                  <c:v>18.999999999999993</c:v>
                </c:pt>
                <c:pt idx="320">
                  <c:v>18.000000000000014</c:v>
                </c:pt>
                <c:pt idx="321">
                  <c:v>18.000000000000014</c:v>
                </c:pt>
                <c:pt idx="322">
                  <c:v>18.000000000000014</c:v>
                </c:pt>
                <c:pt idx="323">
                  <c:v>18.999999999999993</c:v>
                </c:pt>
                <c:pt idx="324">
                  <c:v>18.999999999999993</c:v>
                </c:pt>
                <c:pt idx="325">
                  <c:v>19.000000000000018</c:v>
                </c:pt>
                <c:pt idx="326">
                  <c:v>17.000000000000014</c:v>
                </c:pt>
                <c:pt idx="327">
                  <c:v>17.000000000000014</c:v>
                </c:pt>
                <c:pt idx="328">
                  <c:v>15.999999999999993</c:v>
                </c:pt>
                <c:pt idx="329">
                  <c:v>15.999999999999993</c:v>
                </c:pt>
                <c:pt idx="330">
                  <c:v>17.999999999999993</c:v>
                </c:pt>
                <c:pt idx="331">
                  <c:v>17.999999999999993</c:v>
                </c:pt>
                <c:pt idx="332">
                  <c:v>19.000000000000018</c:v>
                </c:pt>
                <c:pt idx="333">
                  <c:v>19.000000000000018</c:v>
                </c:pt>
                <c:pt idx="334">
                  <c:v>19.000000000000018</c:v>
                </c:pt>
                <c:pt idx="335">
                  <c:v>17.999999999999993</c:v>
                </c:pt>
                <c:pt idx="336">
                  <c:v>17.000000000000014</c:v>
                </c:pt>
                <c:pt idx="337">
                  <c:v>17.000000000000014</c:v>
                </c:pt>
                <c:pt idx="338">
                  <c:v>15.999999999999993</c:v>
                </c:pt>
                <c:pt idx="339">
                  <c:v>15.999999999999993</c:v>
                </c:pt>
                <c:pt idx="340">
                  <c:v>15.000000000000014</c:v>
                </c:pt>
                <c:pt idx="341">
                  <c:v>15.379999999999994</c:v>
                </c:pt>
                <c:pt idx="342">
                  <c:v>17.999999999999993</c:v>
                </c:pt>
                <c:pt idx="343">
                  <c:v>15.999999999999993</c:v>
                </c:pt>
                <c:pt idx="344">
                  <c:v>17.999999999999993</c:v>
                </c:pt>
                <c:pt idx="345">
                  <c:v>19.000000000000039</c:v>
                </c:pt>
                <c:pt idx="346">
                  <c:v>19.000000000000018</c:v>
                </c:pt>
                <c:pt idx="347">
                  <c:v>19.000000000000018</c:v>
                </c:pt>
                <c:pt idx="348">
                  <c:v>19.000000000000018</c:v>
                </c:pt>
                <c:pt idx="349">
                  <c:v>19.000000000000018</c:v>
                </c:pt>
                <c:pt idx="350">
                  <c:v>18.999999999999993</c:v>
                </c:pt>
                <c:pt idx="351">
                  <c:v>19.999999999999996</c:v>
                </c:pt>
                <c:pt idx="352">
                  <c:v>19.000000000000018</c:v>
                </c:pt>
                <c:pt idx="353">
                  <c:v>19.999999999999996</c:v>
                </c:pt>
                <c:pt idx="354">
                  <c:v>21.999999999999996</c:v>
                </c:pt>
                <c:pt idx="355">
                  <c:v>20.999999999999996</c:v>
                </c:pt>
                <c:pt idx="356">
                  <c:v>20.999999999999996</c:v>
                </c:pt>
                <c:pt idx="357">
                  <c:v>20.999999999999996</c:v>
                </c:pt>
                <c:pt idx="358">
                  <c:v>23</c:v>
                </c:pt>
                <c:pt idx="359">
                  <c:v>23.4</c:v>
                </c:pt>
                <c:pt idx="360">
                  <c:v>21.999999999999996</c:v>
                </c:pt>
                <c:pt idx="361">
                  <c:v>21.999999999999996</c:v>
                </c:pt>
                <c:pt idx="362">
                  <c:v>20.999999999999975</c:v>
                </c:pt>
                <c:pt idx="363">
                  <c:v>19.999999999999996</c:v>
                </c:pt>
                <c:pt idx="364">
                  <c:v>19.999999999999972</c:v>
                </c:pt>
                <c:pt idx="365">
                  <c:v>19.999999999999972</c:v>
                </c:pt>
                <c:pt idx="366">
                  <c:v>18.999999999999972</c:v>
                </c:pt>
                <c:pt idx="367">
                  <c:v>17.999999999999993</c:v>
                </c:pt>
                <c:pt idx="368">
                  <c:v>19.75</c:v>
                </c:pt>
                <c:pt idx="369">
                  <c:v>20.999999999999996</c:v>
                </c:pt>
                <c:pt idx="370">
                  <c:v>20.999999999999996</c:v>
                </c:pt>
                <c:pt idx="371">
                  <c:v>19.999999999999996</c:v>
                </c:pt>
                <c:pt idx="372">
                  <c:v>18.999999999999993</c:v>
                </c:pt>
                <c:pt idx="373">
                  <c:v>18.999999999999993</c:v>
                </c:pt>
                <c:pt idx="374">
                  <c:v>17.999999999999972</c:v>
                </c:pt>
                <c:pt idx="375">
                  <c:v>17.999999999999972</c:v>
                </c:pt>
                <c:pt idx="376">
                  <c:v>17.999999999999993</c:v>
                </c:pt>
                <c:pt idx="377">
                  <c:v>17.999999999999993</c:v>
                </c:pt>
                <c:pt idx="378">
                  <c:v>16.999999999999993</c:v>
                </c:pt>
                <c:pt idx="379">
                  <c:v>16.999999999999972</c:v>
                </c:pt>
                <c:pt idx="380">
                  <c:v>16.999999999999972</c:v>
                </c:pt>
                <c:pt idx="381">
                  <c:v>16.999999999999993</c:v>
                </c:pt>
                <c:pt idx="382">
                  <c:v>15.999999999999993</c:v>
                </c:pt>
                <c:pt idx="383">
                  <c:v>15.999999999999993</c:v>
                </c:pt>
                <c:pt idx="384">
                  <c:v>14.999999999999968</c:v>
                </c:pt>
                <c:pt idx="385">
                  <c:v>14.999999999999991</c:v>
                </c:pt>
                <c:pt idx="386">
                  <c:v>12.999999999999989</c:v>
                </c:pt>
                <c:pt idx="387">
                  <c:v>13.999999999999989</c:v>
                </c:pt>
                <c:pt idx="388">
                  <c:v>12.999999999999989</c:v>
                </c:pt>
                <c:pt idx="389">
                  <c:v>13.999999999999989</c:v>
                </c:pt>
                <c:pt idx="390">
                  <c:v>14.999999999999968</c:v>
                </c:pt>
                <c:pt idx="391">
                  <c:v>13.999999999999989</c:v>
                </c:pt>
                <c:pt idx="392">
                  <c:v>12.999999999999989</c:v>
                </c:pt>
                <c:pt idx="393">
                  <c:v>12.999999999999989</c:v>
                </c:pt>
                <c:pt idx="394">
                  <c:v>13.999999999999968</c:v>
                </c:pt>
                <c:pt idx="395">
                  <c:v>15.999999999999993</c:v>
                </c:pt>
                <c:pt idx="396">
                  <c:v>13.999999999999968</c:v>
                </c:pt>
                <c:pt idx="397">
                  <c:v>13.999999999999989</c:v>
                </c:pt>
                <c:pt idx="398">
                  <c:v>13.999999999999989</c:v>
                </c:pt>
                <c:pt idx="399">
                  <c:v>13.999999999999989</c:v>
                </c:pt>
                <c:pt idx="400">
                  <c:v>12.999999999999989</c:v>
                </c:pt>
                <c:pt idx="401">
                  <c:v>12.999999999999989</c:v>
                </c:pt>
                <c:pt idx="402">
                  <c:v>12.999999999999989</c:v>
                </c:pt>
                <c:pt idx="403">
                  <c:v>13.999999999999989</c:v>
                </c:pt>
                <c:pt idx="404">
                  <c:v>12.999999999999989</c:v>
                </c:pt>
                <c:pt idx="405">
                  <c:v>13.999999999999989</c:v>
                </c:pt>
                <c:pt idx="406">
                  <c:v>12.999999999999989</c:v>
                </c:pt>
                <c:pt idx="407">
                  <c:v>12.999999999999989</c:v>
                </c:pt>
                <c:pt idx="408">
                  <c:v>12.000000000000011</c:v>
                </c:pt>
                <c:pt idx="409">
                  <c:v>11.000000000000011</c:v>
                </c:pt>
                <c:pt idx="410">
                  <c:v>11.000000000000011</c:v>
                </c:pt>
                <c:pt idx="411">
                  <c:v>11.000000000000011</c:v>
                </c:pt>
                <c:pt idx="412">
                  <c:v>11.000000000000011</c:v>
                </c:pt>
                <c:pt idx="413">
                  <c:v>10.000000000000009</c:v>
                </c:pt>
                <c:pt idx="414">
                  <c:v>9.8000000000000078</c:v>
                </c:pt>
                <c:pt idx="415">
                  <c:v>10.000000000000009</c:v>
                </c:pt>
                <c:pt idx="416">
                  <c:v>11.000000000000011</c:v>
                </c:pt>
                <c:pt idx="417">
                  <c:v>10.000000000000009</c:v>
                </c:pt>
                <c:pt idx="418">
                  <c:v>11.000000000000011</c:v>
                </c:pt>
                <c:pt idx="419">
                  <c:v>11.000000000000011</c:v>
                </c:pt>
                <c:pt idx="420">
                  <c:v>10.999999999999988</c:v>
                </c:pt>
                <c:pt idx="421">
                  <c:v>9.0000000000000071</c:v>
                </c:pt>
                <c:pt idx="422">
                  <c:v>9.0000000000000071</c:v>
                </c:pt>
                <c:pt idx="423">
                  <c:v>9.0000000000000071</c:v>
                </c:pt>
                <c:pt idx="424">
                  <c:v>9.0000000000000071</c:v>
                </c:pt>
                <c:pt idx="425">
                  <c:v>8.0000000000000071</c:v>
                </c:pt>
                <c:pt idx="426">
                  <c:v>7.0000000000000062</c:v>
                </c:pt>
                <c:pt idx="427">
                  <c:v>6.0000000000000053</c:v>
                </c:pt>
                <c:pt idx="428">
                  <c:v>5.0000000000000044</c:v>
                </c:pt>
                <c:pt idx="429">
                  <c:v>5.0000000000000044</c:v>
                </c:pt>
                <c:pt idx="430">
                  <c:v>7.0000000000000062</c:v>
                </c:pt>
                <c:pt idx="431">
                  <c:v>7.0000000000000062</c:v>
                </c:pt>
                <c:pt idx="432">
                  <c:v>8.0000000000000071</c:v>
                </c:pt>
                <c:pt idx="433">
                  <c:v>8.0000000000000071</c:v>
                </c:pt>
                <c:pt idx="434">
                  <c:v>9.0000000000000071</c:v>
                </c:pt>
                <c:pt idx="435">
                  <c:v>9.0000000000000071</c:v>
                </c:pt>
                <c:pt idx="436">
                  <c:v>7.0000000000000062</c:v>
                </c:pt>
                <c:pt idx="437">
                  <c:v>5.0000000000000044</c:v>
                </c:pt>
                <c:pt idx="438">
                  <c:v>7.0000000000000062</c:v>
                </c:pt>
                <c:pt idx="439">
                  <c:v>5.0000000000000044</c:v>
                </c:pt>
                <c:pt idx="440">
                  <c:v>4.0000000000000036</c:v>
                </c:pt>
                <c:pt idx="441">
                  <c:v>1.0000000000000009</c:v>
                </c:pt>
                <c:pt idx="442">
                  <c:v>1.0000000000000009</c:v>
                </c:pt>
                <c:pt idx="443">
                  <c:v>1.0000000000000009</c:v>
                </c:pt>
                <c:pt idx="444">
                  <c:v>-1.0000000000000009</c:v>
                </c:pt>
                <c:pt idx="445">
                  <c:v>-1.0000000000000009</c:v>
                </c:pt>
                <c:pt idx="446">
                  <c:v>-1.0000000000000009</c:v>
                </c:pt>
                <c:pt idx="447">
                  <c:v>-2.0000000000000018</c:v>
                </c:pt>
                <c:pt idx="448">
                  <c:v>-2.0000000000000018</c:v>
                </c:pt>
                <c:pt idx="449">
                  <c:v>-2.0000000000000018</c:v>
                </c:pt>
                <c:pt idx="450">
                  <c:v>-3.0000000000000027</c:v>
                </c:pt>
                <c:pt idx="451">
                  <c:v>4.0000000000000036</c:v>
                </c:pt>
                <c:pt idx="452">
                  <c:v>4.9999999999999822</c:v>
                </c:pt>
                <c:pt idx="453">
                  <c:v>8.9999999999999858</c:v>
                </c:pt>
                <c:pt idx="454">
                  <c:v>20.999999999999996</c:v>
                </c:pt>
                <c:pt idx="455">
                  <c:v>18.000000000000014</c:v>
                </c:pt>
                <c:pt idx="456">
                  <c:v>18.000000000000014</c:v>
                </c:pt>
                <c:pt idx="457">
                  <c:v>18.000000000000014</c:v>
                </c:pt>
                <c:pt idx="458">
                  <c:v>18.000000000000014</c:v>
                </c:pt>
                <c:pt idx="459">
                  <c:v>18.000000000000014</c:v>
                </c:pt>
                <c:pt idx="460">
                  <c:v>17.000000000000014</c:v>
                </c:pt>
                <c:pt idx="461">
                  <c:v>17.000000000000014</c:v>
                </c:pt>
                <c:pt idx="462">
                  <c:v>12.000000000000011</c:v>
                </c:pt>
                <c:pt idx="463">
                  <c:v>10.000000000000009</c:v>
                </c:pt>
                <c:pt idx="464">
                  <c:v>11.000000000000011</c:v>
                </c:pt>
                <c:pt idx="465">
                  <c:v>11.000000000000011</c:v>
                </c:pt>
                <c:pt idx="466">
                  <c:v>8.0000000000000071</c:v>
                </c:pt>
                <c:pt idx="467">
                  <c:v>7.0000000000000062</c:v>
                </c:pt>
                <c:pt idx="468">
                  <c:v>4.0000000000000036</c:v>
                </c:pt>
                <c:pt idx="469">
                  <c:v>6.150000000000011</c:v>
                </c:pt>
                <c:pt idx="470">
                  <c:v>6.0000000000000053</c:v>
                </c:pt>
                <c:pt idx="471">
                  <c:v>6.0000000000000053</c:v>
                </c:pt>
                <c:pt idx="472">
                  <c:v>8.0000000000000071</c:v>
                </c:pt>
                <c:pt idx="473">
                  <c:v>10.000000000000009</c:v>
                </c:pt>
                <c:pt idx="474">
                  <c:v>9.0000000000000071</c:v>
                </c:pt>
                <c:pt idx="475">
                  <c:v>10.000000000000009</c:v>
                </c:pt>
                <c:pt idx="476">
                  <c:v>9.0000000000000071</c:v>
                </c:pt>
                <c:pt idx="477">
                  <c:v>8.0000000000000071</c:v>
                </c:pt>
                <c:pt idx="478">
                  <c:v>9.0000000000000071</c:v>
                </c:pt>
                <c:pt idx="479">
                  <c:v>10.000000000000009</c:v>
                </c:pt>
                <c:pt idx="480">
                  <c:v>11.000000000000011</c:v>
                </c:pt>
                <c:pt idx="481">
                  <c:v>9.0000000000000071</c:v>
                </c:pt>
                <c:pt idx="482">
                  <c:v>8.0000000000000071</c:v>
                </c:pt>
                <c:pt idx="483">
                  <c:v>10.000000000000009</c:v>
                </c:pt>
                <c:pt idx="484">
                  <c:v>7.0000000000000062</c:v>
                </c:pt>
                <c:pt idx="485">
                  <c:v>5.0000000000000044</c:v>
                </c:pt>
                <c:pt idx="486">
                  <c:v>4.0000000000000036</c:v>
                </c:pt>
                <c:pt idx="487">
                  <c:v>4.0000000000000036</c:v>
                </c:pt>
                <c:pt idx="488">
                  <c:v>3.0000000000000027</c:v>
                </c:pt>
                <c:pt idx="489">
                  <c:v>4.0000000000000036</c:v>
                </c:pt>
                <c:pt idx="490">
                  <c:v>4.2000000000000037</c:v>
                </c:pt>
                <c:pt idx="491">
                  <c:v>4.0000000000000036</c:v>
                </c:pt>
                <c:pt idx="492">
                  <c:v>4.0000000000000036</c:v>
                </c:pt>
                <c:pt idx="493">
                  <c:v>3.0000000000000027</c:v>
                </c:pt>
                <c:pt idx="494">
                  <c:v>4.2500000000000204</c:v>
                </c:pt>
                <c:pt idx="495">
                  <c:v>3.0000000000000027</c:v>
                </c:pt>
                <c:pt idx="496">
                  <c:v>3.0000000000000027</c:v>
                </c:pt>
                <c:pt idx="497">
                  <c:v>3.0000000000000027</c:v>
                </c:pt>
                <c:pt idx="498">
                  <c:v>2.9999999999999805</c:v>
                </c:pt>
                <c:pt idx="499">
                  <c:v>3.9999999999999813</c:v>
                </c:pt>
                <c:pt idx="500">
                  <c:v>5.0000000000000044</c:v>
                </c:pt>
                <c:pt idx="501">
                  <c:v>5.0000000000000044</c:v>
                </c:pt>
                <c:pt idx="502">
                  <c:v>3.0000000000000027</c:v>
                </c:pt>
                <c:pt idx="503">
                  <c:v>2.0000000000000018</c:v>
                </c:pt>
                <c:pt idx="504">
                  <c:v>2.0000000000000018</c:v>
                </c:pt>
                <c:pt idx="505">
                  <c:v>3.0000000000000027</c:v>
                </c:pt>
                <c:pt idx="506">
                  <c:v>3.0000000000000027</c:v>
                </c:pt>
                <c:pt idx="507">
                  <c:v>3.0000000000000027</c:v>
                </c:pt>
                <c:pt idx="508">
                  <c:v>2.0000000000000018</c:v>
                </c:pt>
                <c:pt idx="509">
                  <c:v>1.4999999999999902</c:v>
                </c:pt>
                <c:pt idx="510">
                  <c:v>-1.0000000000000009</c:v>
                </c:pt>
                <c:pt idx="511">
                  <c:v>-2.0000000000000018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1.0000000000000009</c:v>
                </c:pt>
                <c:pt idx="516">
                  <c:v>1.0000000000000009</c:v>
                </c:pt>
                <c:pt idx="517">
                  <c:v>0</c:v>
                </c:pt>
                <c:pt idx="518">
                  <c:v>0</c:v>
                </c:pt>
                <c:pt idx="519">
                  <c:v>-1.0000000000000009</c:v>
                </c:pt>
                <c:pt idx="520">
                  <c:v>-1.0000000000000009</c:v>
                </c:pt>
                <c:pt idx="521">
                  <c:v>-2.0000000000000018</c:v>
                </c:pt>
                <c:pt idx="522">
                  <c:v>-2.0000000000000018</c:v>
                </c:pt>
                <c:pt idx="523">
                  <c:v>-7.5000000000000178</c:v>
                </c:pt>
                <c:pt idx="524">
                  <c:v>-5.0000000000000044</c:v>
                </c:pt>
                <c:pt idx="525">
                  <c:v>-6.0000000000000053</c:v>
                </c:pt>
                <c:pt idx="526">
                  <c:v>-3.0000000000000027</c:v>
                </c:pt>
                <c:pt idx="527">
                  <c:v>-4.0000000000000036</c:v>
                </c:pt>
                <c:pt idx="528">
                  <c:v>-4.0000000000000036</c:v>
                </c:pt>
                <c:pt idx="529">
                  <c:v>-6.0000000000000053</c:v>
                </c:pt>
                <c:pt idx="530">
                  <c:v>-9.0000000000000071</c:v>
                </c:pt>
                <c:pt idx="531">
                  <c:v>-8.0000000000000071</c:v>
                </c:pt>
                <c:pt idx="532">
                  <c:v>-9.4999999999999964</c:v>
                </c:pt>
                <c:pt idx="533">
                  <c:v>-11.000000000000011</c:v>
                </c:pt>
                <c:pt idx="534">
                  <c:v>-8.0000000000000071</c:v>
                </c:pt>
                <c:pt idx="535">
                  <c:v>-9.0000000000000071</c:v>
                </c:pt>
                <c:pt idx="536">
                  <c:v>-10.000000000000009</c:v>
                </c:pt>
                <c:pt idx="537">
                  <c:v>-10.000000000000009</c:v>
                </c:pt>
                <c:pt idx="538">
                  <c:v>-12.999999999999989</c:v>
                </c:pt>
                <c:pt idx="539">
                  <c:v>-13.999999999999989</c:v>
                </c:pt>
                <c:pt idx="540">
                  <c:v>-13.999999999999989</c:v>
                </c:pt>
                <c:pt idx="541">
                  <c:v>-13.999999999999989</c:v>
                </c:pt>
                <c:pt idx="542">
                  <c:v>-13.999999999999989</c:v>
                </c:pt>
                <c:pt idx="543">
                  <c:v>-12.999999999999989</c:v>
                </c:pt>
                <c:pt idx="544">
                  <c:v>-13.999999999999989</c:v>
                </c:pt>
                <c:pt idx="545">
                  <c:v>-13.999999999999989</c:v>
                </c:pt>
                <c:pt idx="546">
                  <c:v>-13.999999999999989</c:v>
                </c:pt>
                <c:pt idx="547">
                  <c:v>-14.999999999999991</c:v>
                </c:pt>
                <c:pt idx="548">
                  <c:v>-11.000000000000011</c:v>
                </c:pt>
                <c:pt idx="549">
                  <c:v>-10.000000000000009</c:v>
                </c:pt>
                <c:pt idx="550">
                  <c:v>-9.9999999999999858</c:v>
                </c:pt>
                <c:pt idx="551">
                  <c:v>-11.999999999999989</c:v>
                </c:pt>
                <c:pt idx="552">
                  <c:v>-10.999999999999988</c:v>
                </c:pt>
                <c:pt idx="553">
                  <c:v>-11.999999999999989</c:v>
                </c:pt>
                <c:pt idx="554">
                  <c:v>-11.999999999999989</c:v>
                </c:pt>
                <c:pt idx="555">
                  <c:v>-10.500000000000021</c:v>
                </c:pt>
                <c:pt idx="556">
                  <c:v>-11.5</c:v>
                </c:pt>
                <c:pt idx="557">
                  <c:v>-12.999999999999989</c:v>
                </c:pt>
                <c:pt idx="558">
                  <c:v>-13.000000000000011</c:v>
                </c:pt>
                <c:pt idx="559">
                  <c:v>-10.000000000000009</c:v>
                </c:pt>
                <c:pt idx="560">
                  <c:v>-8.0000000000000071</c:v>
                </c:pt>
                <c:pt idx="561">
                  <c:v>-11.000000000000011</c:v>
                </c:pt>
                <c:pt idx="562">
                  <c:v>-13.000000000000011</c:v>
                </c:pt>
                <c:pt idx="563">
                  <c:v>-14.000000000000012</c:v>
                </c:pt>
                <c:pt idx="564">
                  <c:v>-13.000000000000011</c:v>
                </c:pt>
                <c:pt idx="565">
                  <c:v>-12.5</c:v>
                </c:pt>
                <c:pt idx="566">
                  <c:v>-12.999999999999989</c:v>
                </c:pt>
                <c:pt idx="567">
                  <c:v>-12.999999999999989</c:v>
                </c:pt>
                <c:pt idx="568">
                  <c:v>-12.000000000000011</c:v>
                </c:pt>
                <c:pt idx="569">
                  <c:v>-9.0000000000000071</c:v>
                </c:pt>
                <c:pt idx="570">
                  <c:v>-8.0000000000000071</c:v>
                </c:pt>
                <c:pt idx="571">
                  <c:v>-6.0000000000000053</c:v>
                </c:pt>
                <c:pt idx="572">
                  <c:v>-5.0000000000000044</c:v>
                </c:pt>
                <c:pt idx="573">
                  <c:v>-7.0000000000000062</c:v>
                </c:pt>
                <c:pt idx="574">
                  <c:v>-6.0000000000000053</c:v>
                </c:pt>
                <c:pt idx="575">
                  <c:v>-4.0000000000000036</c:v>
                </c:pt>
                <c:pt idx="576">
                  <c:v>-6.0000000000000053</c:v>
                </c:pt>
                <c:pt idx="577">
                  <c:v>-6.5000000000000169</c:v>
                </c:pt>
                <c:pt idx="578">
                  <c:v>-9.0000000000000071</c:v>
                </c:pt>
                <c:pt idx="579">
                  <c:v>-7.4999999999999956</c:v>
                </c:pt>
                <c:pt idx="580">
                  <c:v>-8.0000000000000071</c:v>
                </c:pt>
                <c:pt idx="581">
                  <c:v>-9.0000000000000071</c:v>
                </c:pt>
                <c:pt idx="582">
                  <c:v>-8.9999999999999858</c:v>
                </c:pt>
                <c:pt idx="583">
                  <c:v>-8.9999999999999858</c:v>
                </c:pt>
                <c:pt idx="584">
                  <c:v>-8.0000000000000071</c:v>
                </c:pt>
                <c:pt idx="585">
                  <c:v>-7.9999999999999849</c:v>
                </c:pt>
                <c:pt idx="586">
                  <c:v>-9.0000000000000071</c:v>
                </c:pt>
                <c:pt idx="587">
                  <c:v>-7.9999999999999849</c:v>
                </c:pt>
                <c:pt idx="588">
                  <c:v>-8.0000000000000071</c:v>
                </c:pt>
                <c:pt idx="589">
                  <c:v>-9.0000000000000071</c:v>
                </c:pt>
                <c:pt idx="590">
                  <c:v>-11.000000000000011</c:v>
                </c:pt>
                <c:pt idx="591">
                  <c:v>-10.000000000000009</c:v>
                </c:pt>
                <c:pt idx="592">
                  <c:v>-8.0000000000000071</c:v>
                </c:pt>
                <c:pt idx="593">
                  <c:v>-6.0000000000000053</c:v>
                </c:pt>
                <c:pt idx="594">
                  <c:v>-5.0000000000000044</c:v>
                </c:pt>
                <c:pt idx="595">
                  <c:v>-7.0000000000000062</c:v>
                </c:pt>
                <c:pt idx="596">
                  <c:v>-8.0000000000000071</c:v>
                </c:pt>
                <c:pt idx="597">
                  <c:v>-8.0000000000000071</c:v>
                </c:pt>
                <c:pt idx="598">
                  <c:v>-6.0000000000000053</c:v>
                </c:pt>
                <c:pt idx="599">
                  <c:v>-6.0000000000000053</c:v>
                </c:pt>
                <c:pt idx="600">
                  <c:v>-6.0000000000000053</c:v>
                </c:pt>
                <c:pt idx="601">
                  <c:v>-7.0000000000000062</c:v>
                </c:pt>
                <c:pt idx="602">
                  <c:v>-6.0000000000000053</c:v>
                </c:pt>
                <c:pt idx="603">
                  <c:v>-6.0000000000000053</c:v>
                </c:pt>
                <c:pt idx="604">
                  <c:v>-5.0000000000000044</c:v>
                </c:pt>
                <c:pt idx="605">
                  <c:v>-6.0000000000000053</c:v>
                </c:pt>
                <c:pt idx="606">
                  <c:v>-9.0000000000000071</c:v>
                </c:pt>
                <c:pt idx="607">
                  <c:v>-9.0000000000000071</c:v>
                </c:pt>
                <c:pt idx="608">
                  <c:v>-9.0000000000000071</c:v>
                </c:pt>
                <c:pt idx="609">
                  <c:v>-8.0000000000000071</c:v>
                </c:pt>
                <c:pt idx="610">
                  <c:v>-8.0000000000000071</c:v>
                </c:pt>
                <c:pt idx="611">
                  <c:v>-8.0000000000000071</c:v>
                </c:pt>
                <c:pt idx="612">
                  <c:v>-6.0000000000000053</c:v>
                </c:pt>
                <c:pt idx="613">
                  <c:v>-6.0000000000000053</c:v>
                </c:pt>
                <c:pt idx="614">
                  <c:v>-6.0000000000000053</c:v>
                </c:pt>
                <c:pt idx="615">
                  <c:v>-1.4999999999999902</c:v>
                </c:pt>
                <c:pt idx="616">
                  <c:v>-3.0000000000000027</c:v>
                </c:pt>
                <c:pt idx="617">
                  <c:v>-3.0000000000000027</c:v>
                </c:pt>
                <c:pt idx="618">
                  <c:v>-3.0000000000000027</c:v>
                </c:pt>
                <c:pt idx="619">
                  <c:v>-5.0000000000000044</c:v>
                </c:pt>
                <c:pt idx="620">
                  <c:v>-7.0000000000000062</c:v>
                </c:pt>
                <c:pt idx="621">
                  <c:v>-5.0000000000000044</c:v>
                </c:pt>
                <c:pt idx="622">
                  <c:v>-5.0000000000000044</c:v>
                </c:pt>
                <c:pt idx="623">
                  <c:v>-5.0000000000000044</c:v>
                </c:pt>
                <c:pt idx="624">
                  <c:v>-6.0000000000000053</c:v>
                </c:pt>
                <c:pt idx="625">
                  <c:v>-5.0000000000000044</c:v>
                </c:pt>
                <c:pt idx="626">
                  <c:v>-5.0000000000000044</c:v>
                </c:pt>
                <c:pt idx="627">
                  <c:v>-6.0000000000000053</c:v>
                </c:pt>
                <c:pt idx="628">
                  <c:v>-4.0000000000000036</c:v>
                </c:pt>
                <c:pt idx="629">
                  <c:v>-5.0000000000000044</c:v>
                </c:pt>
                <c:pt idx="630">
                  <c:v>-5.0000000000000044</c:v>
                </c:pt>
                <c:pt idx="631">
                  <c:v>-5.0000000000000044</c:v>
                </c:pt>
                <c:pt idx="632">
                  <c:v>-6.0000000000000053</c:v>
                </c:pt>
                <c:pt idx="633">
                  <c:v>-5.4999999999999938</c:v>
                </c:pt>
                <c:pt idx="634">
                  <c:v>-5.0000000000000044</c:v>
                </c:pt>
                <c:pt idx="635">
                  <c:v>-4.0000000000000036</c:v>
                </c:pt>
                <c:pt idx="636">
                  <c:v>-4.0000000000000036</c:v>
                </c:pt>
                <c:pt idx="637">
                  <c:v>-4.0000000000000036</c:v>
                </c:pt>
                <c:pt idx="638">
                  <c:v>-6.0000000000000053</c:v>
                </c:pt>
                <c:pt idx="639">
                  <c:v>-5.0000000000000044</c:v>
                </c:pt>
                <c:pt idx="640">
                  <c:v>-5.0000000000000044</c:v>
                </c:pt>
                <c:pt idx="641">
                  <c:v>-4.4999999999999929</c:v>
                </c:pt>
                <c:pt idx="642">
                  <c:v>-5.0000000000000044</c:v>
                </c:pt>
                <c:pt idx="643">
                  <c:v>-6.0000000000000053</c:v>
                </c:pt>
                <c:pt idx="644">
                  <c:v>-6.0000000000000053</c:v>
                </c:pt>
                <c:pt idx="645">
                  <c:v>-6.0000000000000053</c:v>
                </c:pt>
                <c:pt idx="646">
                  <c:v>-5.0000000000000044</c:v>
                </c:pt>
                <c:pt idx="647">
                  <c:v>-4.0000000000000036</c:v>
                </c:pt>
                <c:pt idx="648">
                  <c:v>-3.9999999999999813</c:v>
                </c:pt>
                <c:pt idx="649">
                  <c:v>-4.0000000000000036</c:v>
                </c:pt>
                <c:pt idx="650">
                  <c:v>-4.4999999999999929</c:v>
                </c:pt>
                <c:pt idx="651">
                  <c:v>-5.0000000000000044</c:v>
                </c:pt>
                <c:pt idx="652">
                  <c:v>-4.4999999999999929</c:v>
                </c:pt>
                <c:pt idx="653">
                  <c:v>-4.0000000000000036</c:v>
                </c:pt>
                <c:pt idx="654">
                  <c:v>-4.0000000000000036</c:v>
                </c:pt>
                <c:pt idx="655">
                  <c:v>-4.0000000000000036</c:v>
                </c:pt>
                <c:pt idx="656">
                  <c:v>-3.0000000000000027</c:v>
                </c:pt>
                <c:pt idx="657">
                  <c:v>-4.0000000000000036</c:v>
                </c:pt>
                <c:pt idx="658">
                  <c:v>-4.0000000000000036</c:v>
                </c:pt>
                <c:pt idx="659">
                  <c:v>-0.50000000000001155</c:v>
                </c:pt>
                <c:pt idx="660">
                  <c:v>0</c:v>
                </c:pt>
                <c:pt idx="661">
                  <c:v>-2.0000000000000018</c:v>
                </c:pt>
                <c:pt idx="662">
                  <c:v>-1.0000000000000009</c:v>
                </c:pt>
                <c:pt idx="663">
                  <c:v>0</c:v>
                </c:pt>
                <c:pt idx="664">
                  <c:v>2.0000000000000018</c:v>
                </c:pt>
                <c:pt idx="665">
                  <c:v>3.0000000000000027</c:v>
                </c:pt>
                <c:pt idx="666">
                  <c:v>5.0000000000000044</c:v>
                </c:pt>
                <c:pt idx="667">
                  <c:v>4.0000000000000036</c:v>
                </c:pt>
                <c:pt idx="668">
                  <c:v>6</c:v>
                </c:pt>
                <c:pt idx="669">
                  <c:v>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AB2-4EF8-985A-01A031E61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93300064"/>
        <c:axId val="493305472"/>
      </c:lineChart>
      <c:lineChart>
        <c:grouping val="standard"/>
        <c:varyColors val="0"/>
        <c:ser>
          <c:idx val="1"/>
          <c:order val="1"/>
          <c:tx>
            <c:strRef>
              <c:f>'1x5_2023'!$C$1</c:f>
              <c:strCache>
                <c:ptCount val="1"/>
                <c:pt idx="0">
                  <c:v>7天逆回購政策利率(R)</c:v>
                </c:pt>
              </c:strCache>
            </c:strRef>
          </c:tx>
          <c:spPr>
            <a:ln w="3810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dLbls>
            <c:dLbl>
              <c:idx val="669"/>
              <c:layout>
                <c:manualLayout>
                  <c:x val="-1.8101825674923445E-2"/>
                  <c:y val="7.8386352133713533E-2"/>
                </c:manualLayout>
              </c:layout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200" b="1" i="0" u="none" strike="noStrike" kern="1200" baseline="0">
                        <a:solidFill>
                          <a:srgbClr val="FF0000"/>
                        </a:solidFill>
                        <a:latin typeface="+mj-ea"/>
                        <a:ea typeface="+mj-ea"/>
                        <a:cs typeface="+mn-cs"/>
                      </a:defRPr>
                    </a:pPr>
                    <a:fld id="{83E700CB-F16C-4206-903C-61A849570D02}" type="VALUE">
                      <a:rPr lang="en-US" altLang="zh-TW" sz="1200" b="1" smtClean="0">
                        <a:solidFill>
                          <a:srgbClr val="FF0000"/>
                        </a:solidFill>
                        <a:latin typeface="+mj-ea"/>
                        <a:ea typeface="+mj-ea"/>
                      </a:rPr>
                      <a:pPr>
                        <a:defRPr sz="1200" b="1">
                          <a:solidFill>
                            <a:srgbClr val="FF0000"/>
                          </a:solidFill>
                          <a:latin typeface="+mj-ea"/>
                          <a:ea typeface="+mj-ea"/>
                        </a:defRPr>
                      </a:pPr>
                      <a:t>[值]</a:t>
                    </a:fld>
                    <a:r>
                      <a:rPr lang="en-US" altLang="zh-TW" sz="1200" b="1" dirty="0">
                        <a:solidFill>
                          <a:srgbClr val="FF0000"/>
                        </a:solidFill>
                        <a:latin typeface="+mj-ea"/>
                        <a:ea typeface="+mj-ea"/>
                      </a:rPr>
                      <a:t>%</a:t>
                    </a:r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200" b="1" i="0" u="none" strike="noStrike" kern="1200" baseline="0">
                      <a:solidFill>
                        <a:srgbClr val="FF0000"/>
                      </a:solidFill>
                      <a:latin typeface="+mj-ea"/>
                      <a:ea typeface="+mj-ea"/>
                      <a:cs typeface="+mn-cs"/>
                    </a:defRPr>
                  </a:pPr>
                  <a:endParaRPr lang="zh-TW"/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5-5AB2-4EF8-985A-01A031E61A6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'1x5_2023'!$A$2:$A$671</c:f>
              <c:numCache>
                <c:formatCode>m/d/yyyy</c:formatCode>
                <c:ptCount val="670"/>
                <c:pt idx="0">
                  <c:v>44928</c:v>
                </c:pt>
                <c:pt idx="1">
                  <c:v>44929</c:v>
                </c:pt>
                <c:pt idx="2">
                  <c:v>44930</c:v>
                </c:pt>
                <c:pt idx="3">
                  <c:v>44931</c:v>
                </c:pt>
                <c:pt idx="4">
                  <c:v>44932</c:v>
                </c:pt>
                <c:pt idx="5">
                  <c:v>44935</c:v>
                </c:pt>
                <c:pt idx="6">
                  <c:v>44936</c:v>
                </c:pt>
                <c:pt idx="7">
                  <c:v>44937</c:v>
                </c:pt>
                <c:pt idx="8">
                  <c:v>44938</c:v>
                </c:pt>
                <c:pt idx="9">
                  <c:v>44939</c:v>
                </c:pt>
                <c:pt idx="10">
                  <c:v>44942</c:v>
                </c:pt>
                <c:pt idx="11">
                  <c:v>44943</c:v>
                </c:pt>
                <c:pt idx="12">
                  <c:v>44944</c:v>
                </c:pt>
                <c:pt idx="13">
                  <c:v>44945</c:v>
                </c:pt>
                <c:pt idx="14">
                  <c:v>44946</c:v>
                </c:pt>
                <c:pt idx="15">
                  <c:v>44949</c:v>
                </c:pt>
                <c:pt idx="16">
                  <c:v>44950</c:v>
                </c:pt>
                <c:pt idx="17">
                  <c:v>44951</c:v>
                </c:pt>
                <c:pt idx="18">
                  <c:v>44952</c:v>
                </c:pt>
                <c:pt idx="19">
                  <c:v>44953</c:v>
                </c:pt>
                <c:pt idx="20">
                  <c:v>44956</c:v>
                </c:pt>
                <c:pt idx="21">
                  <c:v>44957</c:v>
                </c:pt>
                <c:pt idx="22">
                  <c:v>44958</c:v>
                </c:pt>
                <c:pt idx="23">
                  <c:v>44959</c:v>
                </c:pt>
                <c:pt idx="24">
                  <c:v>44960</c:v>
                </c:pt>
                <c:pt idx="25">
                  <c:v>44963</c:v>
                </c:pt>
                <c:pt idx="26">
                  <c:v>44964</c:v>
                </c:pt>
                <c:pt idx="27">
                  <c:v>44965</c:v>
                </c:pt>
                <c:pt idx="28">
                  <c:v>44966</c:v>
                </c:pt>
                <c:pt idx="29">
                  <c:v>44967</c:v>
                </c:pt>
                <c:pt idx="30">
                  <c:v>44970</c:v>
                </c:pt>
                <c:pt idx="31">
                  <c:v>44971</c:v>
                </c:pt>
                <c:pt idx="32">
                  <c:v>44972</c:v>
                </c:pt>
                <c:pt idx="33">
                  <c:v>44973</c:v>
                </c:pt>
                <c:pt idx="34">
                  <c:v>44974</c:v>
                </c:pt>
                <c:pt idx="35">
                  <c:v>44977</c:v>
                </c:pt>
                <c:pt idx="36">
                  <c:v>44978</c:v>
                </c:pt>
                <c:pt idx="37">
                  <c:v>44979</c:v>
                </c:pt>
                <c:pt idx="38">
                  <c:v>44980</c:v>
                </c:pt>
                <c:pt idx="39">
                  <c:v>44981</c:v>
                </c:pt>
                <c:pt idx="40">
                  <c:v>44984</c:v>
                </c:pt>
                <c:pt idx="41">
                  <c:v>44985</c:v>
                </c:pt>
                <c:pt idx="42">
                  <c:v>44986</c:v>
                </c:pt>
                <c:pt idx="43">
                  <c:v>44987</c:v>
                </c:pt>
                <c:pt idx="44">
                  <c:v>44988</c:v>
                </c:pt>
                <c:pt idx="45">
                  <c:v>44991</c:v>
                </c:pt>
                <c:pt idx="46">
                  <c:v>44992</c:v>
                </c:pt>
                <c:pt idx="47">
                  <c:v>44993</c:v>
                </c:pt>
                <c:pt idx="48">
                  <c:v>44994</c:v>
                </c:pt>
                <c:pt idx="49">
                  <c:v>44995</c:v>
                </c:pt>
                <c:pt idx="50">
                  <c:v>44998</c:v>
                </c:pt>
                <c:pt idx="51">
                  <c:v>44999</c:v>
                </c:pt>
                <c:pt idx="52">
                  <c:v>45000</c:v>
                </c:pt>
                <c:pt idx="53">
                  <c:v>45001</c:v>
                </c:pt>
                <c:pt idx="54">
                  <c:v>45002</c:v>
                </c:pt>
                <c:pt idx="55">
                  <c:v>45005</c:v>
                </c:pt>
                <c:pt idx="56">
                  <c:v>45006</c:v>
                </c:pt>
                <c:pt idx="57">
                  <c:v>45007</c:v>
                </c:pt>
                <c:pt idx="58">
                  <c:v>45008</c:v>
                </c:pt>
                <c:pt idx="59">
                  <c:v>45009</c:v>
                </c:pt>
                <c:pt idx="60">
                  <c:v>45012</c:v>
                </c:pt>
                <c:pt idx="61">
                  <c:v>45013</c:v>
                </c:pt>
                <c:pt idx="62">
                  <c:v>45014</c:v>
                </c:pt>
                <c:pt idx="63">
                  <c:v>45015</c:v>
                </c:pt>
                <c:pt idx="64">
                  <c:v>45016</c:v>
                </c:pt>
                <c:pt idx="65">
                  <c:v>45019</c:v>
                </c:pt>
                <c:pt idx="66">
                  <c:v>45020</c:v>
                </c:pt>
                <c:pt idx="67">
                  <c:v>45021</c:v>
                </c:pt>
                <c:pt idx="68">
                  <c:v>45022</c:v>
                </c:pt>
                <c:pt idx="69">
                  <c:v>45023</c:v>
                </c:pt>
                <c:pt idx="70">
                  <c:v>45026</c:v>
                </c:pt>
                <c:pt idx="71">
                  <c:v>45027</c:v>
                </c:pt>
                <c:pt idx="72">
                  <c:v>45028</c:v>
                </c:pt>
                <c:pt idx="73">
                  <c:v>45029</c:v>
                </c:pt>
                <c:pt idx="74">
                  <c:v>45030</c:v>
                </c:pt>
                <c:pt idx="75">
                  <c:v>45033</c:v>
                </c:pt>
                <c:pt idx="76">
                  <c:v>45034</c:v>
                </c:pt>
                <c:pt idx="77">
                  <c:v>45035</c:v>
                </c:pt>
                <c:pt idx="78">
                  <c:v>45036</c:v>
                </c:pt>
                <c:pt idx="79">
                  <c:v>45037</c:v>
                </c:pt>
                <c:pt idx="80">
                  <c:v>45040</c:v>
                </c:pt>
                <c:pt idx="81">
                  <c:v>45041</c:v>
                </c:pt>
                <c:pt idx="82">
                  <c:v>45042</c:v>
                </c:pt>
                <c:pt idx="83">
                  <c:v>45043</c:v>
                </c:pt>
                <c:pt idx="84">
                  <c:v>45044</c:v>
                </c:pt>
                <c:pt idx="85">
                  <c:v>45047</c:v>
                </c:pt>
                <c:pt idx="86">
                  <c:v>45048</c:v>
                </c:pt>
                <c:pt idx="87">
                  <c:v>45049</c:v>
                </c:pt>
                <c:pt idx="88">
                  <c:v>45050</c:v>
                </c:pt>
                <c:pt idx="89">
                  <c:v>45051</c:v>
                </c:pt>
                <c:pt idx="90">
                  <c:v>45054</c:v>
                </c:pt>
                <c:pt idx="91">
                  <c:v>45055</c:v>
                </c:pt>
                <c:pt idx="92">
                  <c:v>45056</c:v>
                </c:pt>
                <c:pt idx="93">
                  <c:v>45057</c:v>
                </c:pt>
                <c:pt idx="94">
                  <c:v>45058</c:v>
                </c:pt>
                <c:pt idx="95">
                  <c:v>45061</c:v>
                </c:pt>
                <c:pt idx="96">
                  <c:v>45062</c:v>
                </c:pt>
                <c:pt idx="97">
                  <c:v>45063</c:v>
                </c:pt>
                <c:pt idx="98">
                  <c:v>45064</c:v>
                </c:pt>
                <c:pt idx="99">
                  <c:v>45065</c:v>
                </c:pt>
                <c:pt idx="100">
                  <c:v>45068</c:v>
                </c:pt>
                <c:pt idx="101">
                  <c:v>45069</c:v>
                </c:pt>
                <c:pt idx="102">
                  <c:v>45070</c:v>
                </c:pt>
                <c:pt idx="103">
                  <c:v>45071</c:v>
                </c:pt>
                <c:pt idx="104">
                  <c:v>45072</c:v>
                </c:pt>
                <c:pt idx="105">
                  <c:v>45075</c:v>
                </c:pt>
                <c:pt idx="106">
                  <c:v>45076</c:v>
                </c:pt>
                <c:pt idx="107">
                  <c:v>45077</c:v>
                </c:pt>
                <c:pt idx="108">
                  <c:v>45078</c:v>
                </c:pt>
                <c:pt idx="109">
                  <c:v>45079</c:v>
                </c:pt>
                <c:pt idx="110">
                  <c:v>45082</c:v>
                </c:pt>
                <c:pt idx="111">
                  <c:v>45083</c:v>
                </c:pt>
                <c:pt idx="112">
                  <c:v>45084</c:v>
                </c:pt>
                <c:pt idx="113">
                  <c:v>45085</c:v>
                </c:pt>
                <c:pt idx="114">
                  <c:v>45086</c:v>
                </c:pt>
                <c:pt idx="115">
                  <c:v>45089</c:v>
                </c:pt>
                <c:pt idx="116">
                  <c:v>45090</c:v>
                </c:pt>
                <c:pt idx="117">
                  <c:v>45091</c:v>
                </c:pt>
                <c:pt idx="118">
                  <c:v>45092</c:v>
                </c:pt>
                <c:pt idx="119">
                  <c:v>45093</c:v>
                </c:pt>
                <c:pt idx="120">
                  <c:v>45096</c:v>
                </c:pt>
                <c:pt idx="121">
                  <c:v>45097</c:v>
                </c:pt>
                <c:pt idx="122">
                  <c:v>45098</c:v>
                </c:pt>
                <c:pt idx="123">
                  <c:v>45099</c:v>
                </c:pt>
                <c:pt idx="124">
                  <c:v>45100</c:v>
                </c:pt>
                <c:pt idx="125">
                  <c:v>45103</c:v>
                </c:pt>
                <c:pt idx="126">
                  <c:v>45104</c:v>
                </c:pt>
                <c:pt idx="127">
                  <c:v>45105</c:v>
                </c:pt>
                <c:pt idx="128">
                  <c:v>45106</c:v>
                </c:pt>
                <c:pt idx="129">
                  <c:v>45107</c:v>
                </c:pt>
                <c:pt idx="130">
                  <c:v>45110</c:v>
                </c:pt>
                <c:pt idx="131">
                  <c:v>45111</c:v>
                </c:pt>
                <c:pt idx="132">
                  <c:v>45112</c:v>
                </c:pt>
                <c:pt idx="133">
                  <c:v>45113</c:v>
                </c:pt>
                <c:pt idx="134">
                  <c:v>45114</c:v>
                </c:pt>
                <c:pt idx="135">
                  <c:v>45117</c:v>
                </c:pt>
                <c:pt idx="136">
                  <c:v>45118</c:v>
                </c:pt>
                <c:pt idx="137">
                  <c:v>45119</c:v>
                </c:pt>
                <c:pt idx="138">
                  <c:v>45120</c:v>
                </c:pt>
                <c:pt idx="139">
                  <c:v>45121</c:v>
                </c:pt>
                <c:pt idx="140">
                  <c:v>45124</c:v>
                </c:pt>
                <c:pt idx="141">
                  <c:v>45125</c:v>
                </c:pt>
                <c:pt idx="142">
                  <c:v>45126</c:v>
                </c:pt>
                <c:pt idx="143">
                  <c:v>45127</c:v>
                </c:pt>
                <c:pt idx="144">
                  <c:v>45128</c:v>
                </c:pt>
                <c:pt idx="145">
                  <c:v>45131</c:v>
                </c:pt>
                <c:pt idx="146">
                  <c:v>45132</c:v>
                </c:pt>
                <c:pt idx="147">
                  <c:v>45133</c:v>
                </c:pt>
                <c:pt idx="148">
                  <c:v>45134</c:v>
                </c:pt>
                <c:pt idx="149">
                  <c:v>45135</c:v>
                </c:pt>
                <c:pt idx="150">
                  <c:v>45138</c:v>
                </c:pt>
                <c:pt idx="151">
                  <c:v>45139</c:v>
                </c:pt>
                <c:pt idx="152">
                  <c:v>45140</c:v>
                </c:pt>
                <c:pt idx="153">
                  <c:v>45141</c:v>
                </c:pt>
                <c:pt idx="154">
                  <c:v>45142</c:v>
                </c:pt>
                <c:pt idx="155">
                  <c:v>45145</c:v>
                </c:pt>
                <c:pt idx="156">
                  <c:v>45146</c:v>
                </c:pt>
                <c:pt idx="157">
                  <c:v>45147</c:v>
                </c:pt>
                <c:pt idx="158">
                  <c:v>45148</c:v>
                </c:pt>
                <c:pt idx="159">
                  <c:v>45149</c:v>
                </c:pt>
                <c:pt idx="160">
                  <c:v>45152</c:v>
                </c:pt>
                <c:pt idx="161">
                  <c:v>45153</c:v>
                </c:pt>
                <c:pt idx="162">
                  <c:v>45154</c:v>
                </c:pt>
                <c:pt idx="163">
                  <c:v>45155</c:v>
                </c:pt>
                <c:pt idx="164">
                  <c:v>45156</c:v>
                </c:pt>
                <c:pt idx="165">
                  <c:v>45159</c:v>
                </c:pt>
                <c:pt idx="166">
                  <c:v>45160</c:v>
                </c:pt>
                <c:pt idx="167">
                  <c:v>45161</c:v>
                </c:pt>
                <c:pt idx="168">
                  <c:v>45162</c:v>
                </c:pt>
                <c:pt idx="169">
                  <c:v>45163</c:v>
                </c:pt>
                <c:pt idx="170">
                  <c:v>45166</c:v>
                </c:pt>
                <c:pt idx="171">
                  <c:v>45167</c:v>
                </c:pt>
                <c:pt idx="172">
                  <c:v>45168</c:v>
                </c:pt>
                <c:pt idx="173">
                  <c:v>45169</c:v>
                </c:pt>
                <c:pt idx="174">
                  <c:v>45170</c:v>
                </c:pt>
                <c:pt idx="175">
                  <c:v>45173</c:v>
                </c:pt>
                <c:pt idx="176">
                  <c:v>45174</c:v>
                </c:pt>
                <c:pt idx="177">
                  <c:v>45175</c:v>
                </c:pt>
                <c:pt idx="178">
                  <c:v>45176</c:v>
                </c:pt>
                <c:pt idx="179">
                  <c:v>45177</c:v>
                </c:pt>
                <c:pt idx="180">
                  <c:v>45180</c:v>
                </c:pt>
                <c:pt idx="181">
                  <c:v>45181</c:v>
                </c:pt>
                <c:pt idx="182">
                  <c:v>45182</c:v>
                </c:pt>
                <c:pt idx="183">
                  <c:v>45183</c:v>
                </c:pt>
                <c:pt idx="184">
                  <c:v>45184</c:v>
                </c:pt>
                <c:pt idx="185">
                  <c:v>45187</c:v>
                </c:pt>
                <c:pt idx="186">
                  <c:v>45188</c:v>
                </c:pt>
                <c:pt idx="187">
                  <c:v>45189</c:v>
                </c:pt>
                <c:pt idx="188">
                  <c:v>45190</c:v>
                </c:pt>
                <c:pt idx="189">
                  <c:v>45191</c:v>
                </c:pt>
                <c:pt idx="190">
                  <c:v>45194</c:v>
                </c:pt>
                <c:pt idx="191">
                  <c:v>45195</c:v>
                </c:pt>
                <c:pt idx="192">
                  <c:v>45196</c:v>
                </c:pt>
                <c:pt idx="193">
                  <c:v>45197</c:v>
                </c:pt>
                <c:pt idx="194">
                  <c:v>45198</c:v>
                </c:pt>
                <c:pt idx="195">
                  <c:v>45201</c:v>
                </c:pt>
                <c:pt idx="196">
                  <c:v>45202</c:v>
                </c:pt>
                <c:pt idx="197">
                  <c:v>45203</c:v>
                </c:pt>
                <c:pt idx="198">
                  <c:v>45204</c:v>
                </c:pt>
                <c:pt idx="199">
                  <c:v>45205</c:v>
                </c:pt>
                <c:pt idx="200">
                  <c:v>45208</c:v>
                </c:pt>
                <c:pt idx="201">
                  <c:v>45209</c:v>
                </c:pt>
                <c:pt idx="202">
                  <c:v>45210</c:v>
                </c:pt>
                <c:pt idx="203">
                  <c:v>45211</c:v>
                </c:pt>
                <c:pt idx="204">
                  <c:v>45212</c:v>
                </c:pt>
                <c:pt idx="205">
                  <c:v>45215</c:v>
                </c:pt>
                <c:pt idx="206">
                  <c:v>45216</c:v>
                </c:pt>
                <c:pt idx="207">
                  <c:v>45217</c:v>
                </c:pt>
                <c:pt idx="208">
                  <c:v>45218</c:v>
                </c:pt>
                <c:pt idx="209">
                  <c:v>45219</c:v>
                </c:pt>
                <c:pt idx="210">
                  <c:v>45222</c:v>
                </c:pt>
                <c:pt idx="211">
                  <c:v>45223</c:v>
                </c:pt>
                <c:pt idx="212">
                  <c:v>45224</c:v>
                </c:pt>
                <c:pt idx="213">
                  <c:v>45225</c:v>
                </c:pt>
                <c:pt idx="214">
                  <c:v>45226</c:v>
                </c:pt>
                <c:pt idx="215">
                  <c:v>45229</c:v>
                </c:pt>
                <c:pt idx="216">
                  <c:v>45230</c:v>
                </c:pt>
                <c:pt idx="217">
                  <c:v>45231</c:v>
                </c:pt>
                <c:pt idx="218">
                  <c:v>45232</c:v>
                </c:pt>
                <c:pt idx="219">
                  <c:v>45233</c:v>
                </c:pt>
                <c:pt idx="220">
                  <c:v>45236</c:v>
                </c:pt>
                <c:pt idx="221">
                  <c:v>45237</c:v>
                </c:pt>
                <c:pt idx="222">
                  <c:v>45238</c:v>
                </c:pt>
                <c:pt idx="223">
                  <c:v>45239</c:v>
                </c:pt>
                <c:pt idx="224">
                  <c:v>45240</c:v>
                </c:pt>
                <c:pt idx="225">
                  <c:v>45243</c:v>
                </c:pt>
                <c:pt idx="226">
                  <c:v>45244</c:v>
                </c:pt>
                <c:pt idx="227">
                  <c:v>45245</c:v>
                </c:pt>
                <c:pt idx="228">
                  <c:v>45246</c:v>
                </c:pt>
                <c:pt idx="229">
                  <c:v>45247</c:v>
                </c:pt>
                <c:pt idx="230">
                  <c:v>45250</c:v>
                </c:pt>
                <c:pt idx="231">
                  <c:v>45251</c:v>
                </c:pt>
                <c:pt idx="232">
                  <c:v>45252</c:v>
                </c:pt>
                <c:pt idx="233">
                  <c:v>45253</c:v>
                </c:pt>
                <c:pt idx="234">
                  <c:v>45254</c:v>
                </c:pt>
                <c:pt idx="235">
                  <c:v>45257</c:v>
                </c:pt>
                <c:pt idx="236">
                  <c:v>45258</c:v>
                </c:pt>
                <c:pt idx="237">
                  <c:v>45259</c:v>
                </c:pt>
                <c:pt idx="238">
                  <c:v>45260</c:v>
                </c:pt>
                <c:pt idx="239">
                  <c:v>45261</c:v>
                </c:pt>
                <c:pt idx="240">
                  <c:v>45264</c:v>
                </c:pt>
                <c:pt idx="241">
                  <c:v>45265</c:v>
                </c:pt>
                <c:pt idx="242">
                  <c:v>45266</c:v>
                </c:pt>
                <c:pt idx="243">
                  <c:v>45267</c:v>
                </c:pt>
                <c:pt idx="244">
                  <c:v>45268</c:v>
                </c:pt>
                <c:pt idx="245">
                  <c:v>45271</c:v>
                </c:pt>
                <c:pt idx="246">
                  <c:v>45272</c:v>
                </c:pt>
                <c:pt idx="247">
                  <c:v>45273</c:v>
                </c:pt>
                <c:pt idx="248">
                  <c:v>45274</c:v>
                </c:pt>
                <c:pt idx="249">
                  <c:v>45275</c:v>
                </c:pt>
                <c:pt idx="250">
                  <c:v>45278</c:v>
                </c:pt>
                <c:pt idx="251">
                  <c:v>45279</c:v>
                </c:pt>
                <c:pt idx="252">
                  <c:v>45280</c:v>
                </c:pt>
                <c:pt idx="253">
                  <c:v>45281</c:v>
                </c:pt>
                <c:pt idx="254">
                  <c:v>45282</c:v>
                </c:pt>
                <c:pt idx="255">
                  <c:v>45285</c:v>
                </c:pt>
                <c:pt idx="256">
                  <c:v>45286</c:v>
                </c:pt>
                <c:pt idx="257">
                  <c:v>45287</c:v>
                </c:pt>
                <c:pt idx="258">
                  <c:v>45288</c:v>
                </c:pt>
                <c:pt idx="259">
                  <c:v>45289</c:v>
                </c:pt>
                <c:pt idx="260">
                  <c:v>45292</c:v>
                </c:pt>
                <c:pt idx="261">
                  <c:v>45293</c:v>
                </c:pt>
                <c:pt idx="262">
                  <c:v>45294</c:v>
                </c:pt>
                <c:pt idx="263">
                  <c:v>45295</c:v>
                </c:pt>
                <c:pt idx="264">
                  <c:v>45296</c:v>
                </c:pt>
                <c:pt idx="265">
                  <c:v>45299</c:v>
                </c:pt>
                <c:pt idx="266">
                  <c:v>45300</c:v>
                </c:pt>
                <c:pt idx="267">
                  <c:v>45301</c:v>
                </c:pt>
                <c:pt idx="268">
                  <c:v>45302</c:v>
                </c:pt>
                <c:pt idx="269">
                  <c:v>45303</c:v>
                </c:pt>
                <c:pt idx="270">
                  <c:v>45306</c:v>
                </c:pt>
                <c:pt idx="271">
                  <c:v>45307</c:v>
                </c:pt>
                <c:pt idx="272">
                  <c:v>45308</c:v>
                </c:pt>
                <c:pt idx="273">
                  <c:v>45309</c:v>
                </c:pt>
                <c:pt idx="274">
                  <c:v>45310</c:v>
                </c:pt>
                <c:pt idx="275">
                  <c:v>45313</c:v>
                </c:pt>
                <c:pt idx="276">
                  <c:v>45314</c:v>
                </c:pt>
                <c:pt idx="277">
                  <c:v>45315</c:v>
                </c:pt>
                <c:pt idx="278">
                  <c:v>45316</c:v>
                </c:pt>
                <c:pt idx="279">
                  <c:v>45317</c:v>
                </c:pt>
                <c:pt idx="280">
                  <c:v>45320</c:v>
                </c:pt>
                <c:pt idx="281">
                  <c:v>45321</c:v>
                </c:pt>
                <c:pt idx="282">
                  <c:v>45322</c:v>
                </c:pt>
                <c:pt idx="283">
                  <c:v>45323</c:v>
                </c:pt>
                <c:pt idx="284">
                  <c:v>45324</c:v>
                </c:pt>
                <c:pt idx="285">
                  <c:v>45327</c:v>
                </c:pt>
                <c:pt idx="286">
                  <c:v>45328</c:v>
                </c:pt>
                <c:pt idx="287">
                  <c:v>45329</c:v>
                </c:pt>
                <c:pt idx="288">
                  <c:v>45330</c:v>
                </c:pt>
                <c:pt idx="289">
                  <c:v>45331</c:v>
                </c:pt>
                <c:pt idx="290">
                  <c:v>45334</c:v>
                </c:pt>
                <c:pt idx="291">
                  <c:v>45335</c:v>
                </c:pt>
                <c:pt idx="292">
                  <c:v>45336</c:v>
                </c:pt>
                <c:pt idx="293">
                  <c:v>45337</c:v>
                </c:pt>
                <c:pt idx="294">
                  <c:v>45338</c:v>
                </c:pt>
                <c:pt idx="295">
                  <c:v>45341</c:v>
                </c:pt>
                <c:pt idx="296">
                  <c:v>45342</c:v>
                </c:pt>
                <c:pt idx="297">
                  <c:v>45343</c:v>
                </c:pt>
                <c:pt idx="298">
                  <c:v>45344</c:v>
                </c:pt>
                <c:pt idx="299">
                  <c:v>45345</c:v>
                </c:pt>
                <c:pt idx="300">
                  <c:v>45348</c:v>
                </c:pt>
                <c:pt idx="301">
                  <c:v>45349</c:v>
                </c:pt>
                <c:pt idx="302">
                  <c:v>45350</c:v>
                </c:pt>
                <c:pt idx="303">
                  <c:v>45351</c:v>
                </c:pt>
                <c:pt idx="304">
                  <c:v>45352</c:v>
                </c:pt>
                <c:pt idx="305">
                  <c:v>45355</c:v>
                </c:pt>
                <c:pt idx="306">
                  <c:v>45356</c:v>
                </c:pt>
                <c:pt idx="307">
                  <c:v>45357</c:v>
                </c:pt>
                <c:pt idx="308">
                  <c:v>45358</c:v>
                </c:pt>
                <c:pt idx="309">
                  <c:v>45359</c:v>
                </c:pt>
                <c:pt idx="310">
                  <c:v>45362</c:v>
                </c:pt>
                <c:pt idx="311">
                  <c:v>45363</c:v>
                </c:pt>
                <c:pt idx="312">
                  <c:v>45364</c:v>
                </c:pt>
                <c:pt idx="313">
                  <c:v>45365</c:v>
                </c:pt>
                <c:pt idx="314">
                  <c:v>45366</c:v>
                </c:pt>
                <c:pt idx="315">
                  <c:v>45369</c:v>
                </c:pt>
                <c:pt idx="316">
                  <c:v>45370</c:v>
                </c:pt>
                <c:pt idx="317">
                  <c:v>45371</c:v>
                </c:pt>
                <c:pt idx="318">
                  <c:v>45372</c:v>
                </c:pt>
                <c:pt idx="319">
                  <c:v>45373</c:v>
                </c:pt>
                <c:pt idx="320">
                  <c:v>45376</c:v>
                </c:pt>
                <c:pt idx="321">
                  <c:v>45377</c:v>
                </c:pt>
                <c:pt idx="322">
                  <c:v>45378</c:v>
                </c:pt>
                <c:pt idx="323">
                  <c:v>45379</c:v>
                </c:pt>
                <c:pt idx="324">
                  <c:v>45380</c:v>
                </c:pt>
                <c:pt idx="325">
                  <c:v>45383</c:v>
                </c:pt>
                <c:pt idx="326">
                  <c:v>45384</c:v>
                </c:pt>
                <c:pt idx="327">
                  <c:v>45385</c:v>
                </c:pt>
                <c:pt idx="328">
                  <c:v>45386</c:v>
                </c:pt>
                <c:pt idx="329">
                  <c:v>45387</c:v>
                </c:pt>
                <c:pt idx="330">
                  <c:v>45390</c:v>
                </c:pt>
                <c:pt idx="331">
                  <c:v>45391</c:v>
                </c:pt>
                <c:pt idx="332">
                  <c:v>45392</c:v>
                </c:pt>
                <c:pt idx="333">
                  <c:v>45393</c:v>
                </c:pt>
                <c:pt idx="334">
                  <c:v>45394</c:v>
                </c:pt>
                <c:pt idx="335">
                  <c:v>45397</c:v>
                </c:pt>
                <c:pt idx="336">
                  <c:v>45398</c:v>
                </c:pt>
                <c:pt idx="337">
                  <c:v>45399</c:v>
                </c:pt>
                <c:pt idx="338">
                  <c:v>45400</c:v>
                </c:pt>
                <c:pt idx="339">
                  <c:v>45401</c:v>
                </c:pt>
                <c:pt idx="340">
                  <c:v>45404</c:v>
                </c:pt>
                <c:pt idx="341">
                  <c:v>45405</c:v>
                </c:pt>
                <c:pt idx="342">
                  <c:v>45406</c:v>
                </c:pt>
                <c:pt idx="343">
                  <c:v>45407</c:v>
                </c:pt>
                <c:pt idx="344">
                  <c:v>45408</c:v>
                </c:pt>
                <c:pt idx="345">
                  <c:v>45411</c:v>
                </c:pt>
                <c:pt idx="346">
                  <c:v>45412</c:v>
                </c:pt>
                <c:pt idx="347">
                  <c:v>45413</c:v>
                </c:pt>
                <c:pt idx="348">
                  <c:v>45414</c:v>
                </c:pt>
                <c:pt idx="349">
                  <c:v>45415</c:v>
                </c:pt>
                <c:pt idx="350">
                  <c:v>45418</c:v>
                </c:pt>
                <c:pt idx="351">
                  <c:v>45419</c:v>
                </c:pt>
                <c:pt idx="352">
                  <c:v>45420</c:v>
                </c:pt>
                <c:pt idx="353">
                  <c:v>45421</c:v>
                </c:pt>
                <c:pt idx="354">
                  <c:v>45422</c:v>
                </c:pt>
                <c:pt idx="355">
                  <c:v>45425</c:v>
                </c:pt>
                <c:pt idx="356">
                  <c:v>45426</c:v>
                </c:pt>
                <c:pt idx="357">
                  <c:v>45427</c:v>
                </c:pt>
                <c:pt idx="358">
                  <c:v>45428</c:v>
                </c:pt>
                <c:pt idx="359">
                  <c:v>45429</c:v>
                </c:pt>
                <c:pt idx="360">
                  <c:v>45432</c:v>
                </c:pt>
                <c:pt idx="361">
                  <c:v>45433</c:v>
                </c:pt>
                <c:pt idx="362">
                  <c:v>45434</c:v>
                </c:pt>
                <c:pt idx="363">
                  <c:v>45435</c:v>
                </c:pt>
                <c:pt idx="364">
                  <c:v>45436</c:v>
                </c:pt>
                <c:pt idx="365">
                  <c:v>45439</c:v>
                </c:pt>
                <c:pt idx="366">
                  <c:v>45440</c:v>
                </c:pt>
                <c:pt idx="367">
                  <c:v>45441</c:v>
                </c:pt>
                <c:pt idx="368">
                  <c:v>45442</c:v>
                </c:pt>
                <c:pt idx="369">
                  <c:v>45443</c:v>
                </c:pt>
                <c:pt idx="370">
                  <c:v>45446</c:v>
                </c:pt>
                <c:pt idx="371">
                  <c:v>45447</c:v>
                </c:pt>
                <c:pt idx="372">
                  <c:v>45448</c:v>
                </c:pt>
                <c:pt idx="373">
                  <c:v>45449</c:v>
                </c:pt>
                <c:pt idx="374">
                  <c:v>45450</c:v>
                </c:pt>
                <c:pt idx="375">
                  <c:v>45453</c:v>
                </c:pt>
                <c:pt idx="376">
                  <c:v>45454</c:v>
                </c:pt>
                <c:pt idx="377">
                  <c:v>45455</c:v>
                </c:pt>
                <c:pt idx="378">
                  <c:v>45456</c:v>
                </c:pt>
                <c:pt idx="379">
                  <c:v>45457</c:v>
                </c:pt>
                <c:pt idx="380">
                  <c:v>45460</c:v>
                </c:pt>
                <c:pt idx="381">
                  <c:v>45461</c:v>
                </c:pt>
                <c:pt idx="382">
                  <c:v>45462</c:v>
                </c:pt>
                <c:pt idx="383">
                  <c:v>45463</c:v>
                </c:pt>
                <c:pt idx="384">
                  <c:v>45464</c:v>
                </c:pt>
                <c:pt idx="385">
                  <c:v>45467</c:v>
                </c:pt>
                <c:pt idx="386">
                  <c:v>45468</c:v>
                </c:pt>
                <c:pt idx="387">
                  <c:v>45469</c:v>
                </c:pt>
                <c:pt idx="388">
                  <c:v>45470</c:v>
                </c:pt>
                <c:pt idx="389">
                  <c:v>45471</c:v>
                </c:pt>
                <c:pt idx="390">
                  <c:v>45474</c:v>
                </c:pt>
                <c:pt idx="391">
                  <c:v>45475</c:v>
                </c:pt>
                <c:pt idx="392">
                  <c:v>45476</c:v>
                </c:pt>
                <c:pt idx="393">
                  <c:v>45477</c:v>
                </c:pt>
                <c:pt idx="394">
                  <c:v>45478</c:v>
                </c:pt>
                <c:pt idx="395">
                  <c:v>45481</c:v>
                </c:pt>
                <c:pt idx="396">
                  <c:v>45482</c:v>
                </c:pt>
                <c:pt idx="397">
                  <c:v>45483</c:v>
                </c:pt>
                <c:pt idx="398">
                  <c:v>45484</c:v>
                </c:pt>
                <c:pt idx="399">
                  <c:v>45485</c:v>
                </c:pt>
                <c:pt idx="400">
                  <c:v>45488</c:v>
                </c:pt>
                <c:pt idx="401">
                  <c:v>45489</c:v>
                </c:pt>
                <c:pt idx="402">
                  <c:v>45490</c:v>
                </c:pt>
                <c:pt idx="403">
                  <c:v>45491</c:v>
                </c:pt>
                <c:pt idx="404">
                  <c:v>45492</c:v>
                </c:pt>
                <c:pt idx="405">
                  <c:v>45495</c:v>
                </c:pt>
                <c:pt idx="406">
                  <c:v>45496</c:v>
                </c:pt>
                <c:pt idx="407">
                  <c:v>45497</c:v>
                </c:pt>
                <c:pt idx="408">
                  <c:v>45498</c:v>
                </c:pt>
                <c:pt idx="409">
                  <c:v>45499</c:v>
                </c:pt>
                <c:pt idx="410">
                  <c:v>45502</c:v>
                </c:pt>
                <c:pt idx="411">
                  <c:v>45503</c:v>
                </c:pt>
                <c:pt idx="412">
                  <c:v>45504</c:v>
                </c:pt>
                <c:pt idx="413">
                  <c:v>45505</c:v>
                </c:pt>
                <c:pt idx="414">
                  <c:v>45506</c:v>
                </c:pt>
                <c:pt idx="415">
                  <c:v>45509</c:v>
                </c:pt>
                <c:pt idx="416">
                  <c:v>45510</c:v>
                </c:pt>
                <c:pt idx="417">
                  <c:v>45511</c:v>
                </c:pt>
                <c:pt idx="418">
                  <c:v>45512</c:v>
                </c:pt>
                <c:pt idx="419">
                  <c:v>45513</c:v>
                </c:pt>
                <c:pt idx="420">
                  <c:v>45516</c:v>
                </c:pt>
                <c:pt idx="421">
                  <c:v>45517</c:v>
                </c:pt>
                <c:pt idx="422">
                  <c:v>45518</c:v>
                </c:pt>
                <c:pt idx="423">
                  <c:v>45519</c:v>
                </c:pt>
                <c:pt idx="424">
                  <c:v>45520</c:v>
                </c:pt>
                <c:pt idx="425">
                  <c:v>45523</c:v>
                </c:pt>
                <c:pt idx="426">
                  <c:v>45524</c:v>
                </c:pt>
                <c:pt idx="427">
                  <c:v>45525</c:v>
                </c:pt>
                <c:pt idx="428">
                  <c:v>45526</c:v>
                </c:pt>
                <c:pt idx="429">
                  <c:v>45527</c:v>
                </c:pt>
                <c:pt idx="430">
                  <c:v>45530</c:v>
                </c:pt>
                <c:pt idx="431">
                  <c:v>45531</c:v>
                </c:pt>
                <c:pt idx="432">
                  <c:v>45532</c:v>
                </c:pt>
                <c:pt idx="433">
                  <c:v>45533</c:v>
                </c:pt>
                <c:pt idx="434">
                  <c:v>45534</c:v>
                </c:pt>
                <c:pt idx="435">
                  <c:v>45537</c:v>
                </c:pt>
                <c:pt idx="436">
                  <c:v>45538</c:v>
                </c:pt>
                <c:pt idx="437">
                  <c:v>45539</c:v>
                </c:pt>
                <c:pt idx="438">
                  <c:v>45540</c:v>
                </c:pt>
                <c:pt idx="439">
                  <c:v>45541</c:v>
                </c:pt>
                <c:pt idx="440">
                  <c:v>45544</c:v>
                </c:pt>
                <c:pt idx="441">
                  <c:v>45545</c:v>
                </c:pt>
                <c:pt idx="442">
                  <c:v>45546</c:v>
                </c:pt>
                <c:pt idx="443">
                  <c:v>45547</c:v>
                </c:pt>
                <c:pt idx="444">
                  <c:v>45548</c:v>
                </c:pt>
                <c:pt idx="445">
                  <c:v>45551</c:v>
                </c:pt>
                <c:pt idx="446">
                  <c:v>45552</c:v>
                </c:pt>
                <c:pt idx="447">
                  <c:v>45553</c:v>
                </c:pt>
                <c:pt idx="448">
                  <c:v>45554</c:v>
                </c:pt>
                <c:pt idx="449">
                  <c:v>45555</c:v>
                </c:pt>
                <c:pt idx="450">
                  <c:v>45558</c:v>
                </c:pt>
                <c:pt idx="451">
                  <c:v>45559</c:v>
                </c:pt>
                <c:pt idx="452">
                  <c:v>45560</c:v>
                </c:pt>
                <c:pt idx="453">
                  <c:v>45561</c:v>
                </c:pt>
                <c:pt idx="454">
                  <c:v>45562</c:v>
                </c:pt>
                <c:pt idx="455">
                  <c:v>45565</c:v>
                </c:pt>
                <c:pt idx="456">
                  <c:v>45566</c:v>
                </c:pt>
                <c:pt idx="457">
                  <c:v>45567</c:v>
                </c:pt>
                <c:pt idx="458">
                  <c:v>45568</c:v>
                </c:pt>
                <c:pt idx="459">
                  <c:v>45569</c:v>
                </c:pt>
                <c:pt idx="460">
                  <c:v>45572</c:v>
                </c:pt>
                <c:pt idx="461">
                  <c:v>45573</c:v>
                </c:pt>
                <c:pt idx="462">
                  <c:v>45574</c:v>
                </c:pt>
                <c:pt idx="463">
                  <c:v>45575</c:v>
                </c:pt>
                <c:pt idx="464">
                  <c:v>45576</c:v>
                </c:pt>
                <c:pt idx="465">
                  <c:v>45579</c:v>
                </c:pt>
                <c:pt idx="466">
                  <c:v>45580</c:v>
                </c:pt>
                <c:pt idx="467">
                  <c:v>45581</c:v>
                </c:pt>
                <c:pt idx="468">
                  <c:v>45582</c:v>
                </c:pt>
                <c:pt idx="469">
                  <c:v>45583</c:v>
                </c:pt>
                <c:pt idx="470">
                  <c:v>45586</c:v>
                </c:pt>
                <c:pt idx="471">
                  <c:v>45587</c:v>
                </c:pt>
                <c:pt idx="472">
                  <c:v>45588</c:v>
                </c:pt>
                <c:pt idx="473">
                  <c:v>45589</c:v>
                </c:pt>
                <c:pt idx="474">
                  <c:v>45590</c:v>
                </c:pt>
                <c:pt idx="475">
                  <c:v>45593</c:v>
                </c:pt>
                <c:pt idx="476">
                  <c:v>45594</c:v>
                </c:pt>
                <c:pt idx="477">
                  <c:v>45595</c:v>
                </c:pt>
                <c:pt idx="478">
                  <c:v>45596</c:v>
                </c:pt>
                <c:pt idx="479">
                  <c:v>45597</c:v>
                </c:pt>
                <c:pt idx="480">
                  <c:v>45600</c:v>
                </c:pt>
                <c:pt idx="481">
                  <c:v>45601</c:v>
                </c:pt>
                <c:pt idx="482">
                  <c:v>45602</c:v>
                </c:pt>
                <c:pt idx="483">
                  <c:v>45603</c:v>
                </c:pt>
                <c:pt idx="484">
                  <c:v>45604</c:v>
                </c:pt>
                <c:pt idx="485">
                  <c:v>45607</c:v>
                </c:pt>
                <c:pt idx="486">
                  <c:v>45608</c:v>
                </c:pt>
                <c:pt idx="487">
                  <c:v>45609</c:v>
                </c:pt>
                <c:pt idx="488">
                  <c:v>45610</c:v>
                </c:pt>
                <c:pt idx="489">
                  <c:v>45611</c:v>
                </c:pt>
                <c:pt idx="490">
                  <c:v>45614</c:v>
                </c:pt>
                <c:pt idx="491">
                  <c:v>45615</c:v>
                </c:pt>
                <c:pt idx="492">
                  <c:v>45616</c:v>
                </c:pt>
                <c:pt idx="493">
                  <c:v>45617</c:v>
                </c:pt>
                <c:pt idx="494">
                  <c:v>45618</c:v>
                </c:pt>
                <c:pt idx="495">
                  <c:v>45621</c:v>
                </c:pt>
                <c:pt idx="496">
                  <c:v>45622</c:v>
                </c:pt>
                <c:pt idx="497">
                  <c:v>45623</c:v>
                </c:pt>
                <c:pt idx="498">
                  <c:v>45624</c:v>
                </c:pt>
                <c:pt idx="499">
                  <c:v>45625</c:v>
                </c:pt>
                <c:pt idx="500">
                  <c:v>45628</c:v>
                </c:pt>
                <c:pt idx="501">
                  <c:v>45629</c:v>
                </c:pt>
                <c:pt idx="502">
                  <c:v>45630</c:v>
                </c:pt>
                <c:pt idx="503">
                  <c:v>45631</c:v>
                </c:pt>
                <c:pt idx="504">
                  <c:v>45632</c:v>
                </c:pt>
                <c:pt idx="505">
                  <c:v>45635</c:v>
                </c:pt>
                <c:pt idx="506">
                  <c:v>45636</c:v>
                </c:pt>
                <c:pt idx="507">
                  <c:v>45637</c:v>
                </c:pt>
                <c:pt idx="508">
                  <c:v>45638</c:v>
                </c:pt>
                <c:pt idx="509">
                  <c:v>45639</c:v>
                </c:pt>
                <c:pt idx="510">
                  <c:v>45642</c:v>
                </c:pt>
                <c:pt idx="511">
                  <c:v>45643</c:v>
                </c:pt>
                <c:pt idx="512">
                  <c:v>45644</c:v>
                </c:pt>
                <c:pt idx="513">
                  <c:v>45645</c:v>
                </c:pt>
                <c:pt idx="514">
                  <c:v>45646</c:v>
                </c:pt>
                <c:pt idx="515">
                  <c:v>45649</c:v>
                </c:pt>
                <c:pt idx="516">
                  <c:v>45650</c:v>
                </c:pt>
                <c:pt idx="517">
                  <c:v>45651</c:v>
                </c:pt>
                <c:pt idx="518">
                  <c:v>45652</c:v>
                </c:pt>
                <c:pt idx="519">
                  <c:v>45653</c:v>
                </c:pt>
                <c:pt idx="520">
                  <c:v>45656</c:v>
                </c:pt>
                <c:pt idx="521">
                  <c:v>45657</c:v>
                </c:pt>
                <c:pt idx="522">
                  <c:v>45658</c:v>
                </c:pt>
                <c:pt idx="523">
                  <c:v>45659</c:v>
                </c:pt>
                <c:pt idx="524">
                  <c:v>45660</c:v>
                </c:pt>
                <c:pt idx="525">
                  <c:v>45663</c:v>
                </c:pt>
                <c:pt idx="526">
                  <c:v>45664</c:v>
                </c:pt>
                <c:pt idx="527">
                  <c:v>45665</c:v>
                </c:pt>
                <c:pt idx="528">
                  <c:v>45666</c:v>
                </c:pt>
                <c:pt idx="529">
                  <c:v>45667</c:v>
                </c:pt>
                <c:pt idx="530">
                  <c:v>45670</c:v>
                </c:pt>
                <c:pt idx="531">
                  <c:v>45671</c:v>
                </c:pt>
                <c:pt idx="532">
                  <c:v>45672</c:v>
                </c:pt>
                <c:pt idx="533">
                  <c:v>45673</c:v>
                </c:pt>
                <c:pt idx="534">
                  <c:v>45674</c:v>
                </c:pt>
                <c:pt idx="535">
                  <c:v>45677</c:v>
                </c:pt>
                <c:pt idx="536">
                  <c:v>45678</c:v>
                </c:pt>
                <c:pt idx="537">
                  <c:v>45679</c:v>
                </c:pt>
                <c:pt idx="538">
                  <c:v>45680</c:v>
                </c:pt>
                <c:pt idx="539">
                  <c:v>45681</c:v>
                </c:pt>
                <c:pt idx="540">
                  <c:v>45684</c:v>
                </c:pt>
                <c:pt idx="541">
                  <c:v>45685</c:v>
                </c:pt>
                <c:pt idx="542">
                  <c:v>45686</c:v>
                </c:pt>
                <c:pt idx="543">
                  <c:v>45687</c:v>
                </c:pt>
                <c:pt idx="544">
                  <c:v>45688</c:v>
                </c:pt>
                <c:pt idx="545">
                  <c:v>45691</c:v>
                </c:pt>
                <c:pt idx="546">
                  <c:v>45692</c:v>
                </c:pt>
                <c:pt idx="547">
                  <c:v>45693</c:v>
                </c:pt>
                <c:pt idx="548">
                  <c:v>45694</c:v>
                </c:pt>
                <c:pt idx="549">
                  <c:v>45695</c:v>
                </c:pt>
                <c:pt idx="550">
                  <c:v>45698</c:v>
                </c:pt>
                <c:pt idx="551">
                  <c:v>45699</c:v>
                </c:pt>
                <c:pt idx="552">
                  <c:v>45700</c:v>
                </c:pt>
                <c:pt idx="553">
                  <c:v>45701</c:v>
                </c:pt>
                <c:pt idx="554">
                  <c:v>45702</c:v>
                </c:pt>
                <c:pt idx="555">
                  <c:v>45705</c:v>
                </c:pt>
                <c:pt idx="556">
                  <c:v>45706</c:v>
                </c:pt>
                <c:pt idx="557">
                  <c:v>45707</c:v>
                </c:pt>
                <c:pt idx="558">
                  <c:v>45708</c:v>
                </c:pt>
                <c:pt idx="559">
                  <c:v>45709</c:v>
                </c:pt>
                <c:pt idx="560">
                  <c:v>45712</c:v>
                </c:pt>
                <c:pt idx="561">
                  <c:v>45713</c:v>
                </c:pt>
                <c:pt idx="562">
                  <c:v>45714</c:v>
                </c:pt>
                <c:pt idx="563">
                  <c:v>45715</c:v>
                </c:pt>
                <c:pt idx="564">
                  <c:v>45716</c:v>
                </c:pt>
                <c:pt idx="565">
                  <c:v>45719</c:v>
                </c:pt>
                <c:pt idx="566">
                  <c:v>45720</c:v>
                </c:pt>
                <c:pt idx="567">
                  <c:v>45721</c:v>
                </c:pt>
                <c:pt idx="568">
                  <c:v>45722</c:v>
                </c:pt>
                <c:pt idx="569">
                  <c:v>45723</c:v>
                </c:pt>
                <c:pt idx="570">
                  <c:v>45726</c:v>
                </c:pt>
                <c:pt idx="571">
                  <c:v>45727</c:v>
                </c:pt>
                <c:pt idx="572">
                  <c:v>45728</c:v>
                </c:pt>
                <c:pt idx="573">
                  <c:v>45729</c:v>
                </c:pt>
                <c:pt idx="574">
                  <c:v>45730</c:v>
                </c:pt>
                <c:pt idx="575">
                  <c:v>45733</c:v>
                </c:pt>
                <c:pt idx="576">
                  <c:v>45734</c:v>
                </c:pt>
                <c:pt idx="577">
                  <c:v>45735</c:v>
                </c:pt>
                <c:pt idx="578">
                  <c:v>45736</c:v>
                </c:pt>
                <c:pt idx="579">
                  <c:v>45737</c:v>
                </c:pt>
                <c:pt idx="580">
                  <c:v>45740</c:v>
                </c:pt>
                <c:pt idx="581">
                  <c:v>45741</c:v>
                </c:pt>
                <c:pt idx="582">
                  <c:v>45742</c:v>
                </c:pt>
                <c:pt idx="583">
                  <c:v>45743</c:v>
                </c:pt>
                <c:pt idx="584">
                  <c:v>45744</c:v>
                </c:pt>
                <c:pt idx="585">
                  <c:v>45747</c:v>
                </c:pt>
                <c:pt idx="586">
                  <c:v>45748</c:v>
                </c:pt>
                <c:pt idx="587">
                  <c:v>45749</c:v>
                </c:pt>
                <c:pt idx="588">
                  <c:v>45750</c:v>
                </c:pt>
                <c:pt idx="589">
                  <c:v>45751</c:v>
                </c:pt>
                <c:pt idx="590">
                  <c:v>45754</c:v>
                </c:pt>
                <c:pt idx="591">
                  <c:v>45755</c:v>
                </c:pt>
                <c:pt idx="592">
                  <c:v>45756</c:v>
                </c:pt>
                <c:pt idx="593">
                  <c:v>45757</c:v>
                </c:pt>
                <c:pt idx="594">
                  <c:v>45758</c:v>
                </c:pt>
                <c:pt idx="595">
                  <c:v>45761</c:v>
                </c:pt>
                <c:pt idx="596">
                  <c:v>45762</c:v>
                </c:pt>
                <c:pt idx="597">
                  <c:v>45763</c:v>
                </c:pt>
                <c:pt idx="598">
                  <c:v>45764</c:v>
                </c:pt>
                <c:pt idx="599">
                  <c:v>45765</c:v>
                </c:pt>
                <c:pt idx="600">
                  <c:v>45768</c:v>
                </c:pt>
                <c:pt idx="601">
                  <c:v>45769</c:v>
                </c:pt>
                <c:pt idx="602">
                  <c:v>45770</c:v>
                </c:pt>
                <c:pt idx="603">
                  <c:v>45771</c:v>
                </c:pt>
                <c:pt idx="604">
                  <c:v>45772</c:v>
                </c:pt>
                <c:pt idx="605">
                  <c:v>45775</c:v>
                </c:pt>
                <c:pt idx="606">
                  <c:v>45776</c:v>
                </c:pt>
                <c:pt idx="607">
                  <c:v>45777</c:v>
                </c:pt>
                <c:pt idx="608">
                  <c:v>45778</c:v>
                </c:pt>
                <c:pt idx="609">
                  <c:v>45779</c:v>
                </c:pt>
                <c:pt idx="610">
                  <c:v>45782</c:v>
                </c:pt>
                <c:pt idx="611">
                  <c:v>45783</c:v>
                </c:pt>
                <c:pt idx="612">
                  <c:v>45784</c:v>
                </c:pt>
                <c:pt idx="613">
                  <c:v>45785</c:v>
                </c:pt>
                <c:pt idx="614">
                  <c:v>45786</c:v>
                </c:pt>
                <c:pt idx="615">
                  <c:v>45789</c:v>
                </c:pt>
                <c:pt idx="616">
                  <c:v>45790</c:v>
                </c:pt>
                <c:pt idx="617">
                  <c:v>45791</c:v>
                </c:pt>
                <c:pt idx="618">
                  <c:v>45792</c:v>
                </c:pt>
                <c:pt idx="619">
                  <c:v>45793</c:v>
                </c:pt>
                <c:pt idx="620">
                  <c:v>45796</c:v>
                </c:pt>
                <c:pt idx="621">
                  <c:v>45797</c:v>
                </c:pt>
                <c:pt idx="622">
                  <c:v>45798</c:v>
                </c:pt>
                <c:pt idx="623">
                  <c:v>45799</c:v>
                </c:pt>
                <c:pt idx="624">
                  <c:v>45800</c:v>
                </c:pt>
                <c:pt idx="625">
                  <c:v>45803</c:v>
                </c:pt>
                <c:pt idx="626">
                  <c:v>45804</c:v>
                </c:pt>
                <c:pt idx="627">
                  <c:v>45805</c:v>
                </c:pt>
                <c:pt idx="628">
                  <c:v>45806</c:v>
                </c:pt>
                <c:pt idx="629">
                  <c:v>45807</c:v>
                </c:pt>
                <c:pt idx="630">
                  <c:v>45810</c:v>
                </c:pt>
                <c:pt idx="631">
                  <c:v>45811</c:v>
                </c:pt>
                <c:pt idx="632">
                  <c:v>45812</c:v>
                </c:pt>
                <c:pt idx="633">
                  <c:v>45813</c:v>
                </c:pt>
                <c:pt idx="634">
                  <c:v>45814</c:v>
                </c:pt>
                <c:pt idx="635">
                  <c:v>45817</c:v>
                </c:pt>
                <c:pt idx="636">
                  <c:v>45818</c:v>
                </c:pt>
                <c:pt idx="637">
                  <c:v>45819</c:v>
                </c:pt>
                <c:pt idx="638">
                  <c:v>45820</c:v>
                </c:pt>
                <c:pt idx="639">
                  <c:v>45821</c:v>
                </c:pt>
                <c:pt idx="640">
                  <c:v>45824</c:v>
                </c:pt>
                <c:pt idx="641">
                  <c:v>45825</c:v>
                </c:pt>
                <c:pt idx="642">
                  <c:v>45826</c:v>
                </c:pt>
                <c:pt idx="643">
                  <c:v>45827</c:v>
                </c:pt>
                <c:pt idx="644">
                  <c:v>45828</c:v>
                </c:pt>
                <c:pt idx="645">
                  <c:v>45831</c:v>
                </c:pt>
                <c:pt idx="646">
                  <c:v>45832</c:v>
                </c:pt>
                <c:pt idx="647">
                  <c:v>45833</c:v>
                </c:pt>
                <c:pt idx="648">
                  <c:v>45834</c:v>
                </c:pt>
                <c:pt idx="649">
                  <c:v>45835</c:v>
                </c:pt>
                <c:pt idx="650">
                  <c:v>45838</c:v>
                </c:pt>
                <c:pt idx="651">
                  <c:v>45839</c:v>
                </c:pt>
                <c:pt idx="652">
                  <c:v>45840</c:v>
                </c:pt>
                <c:pt idx="653">
                  <c:v>45841</c:v>
                </c:pt>
                <c:pt idx="654">
                  <c:v>45842</c:v>
                </c:pt>
                <c:pt idx="655">
                  <c:v>45845</c:v>
                </c:pt>
                <c:pt idx="656">
                  <c:v>45846</c:v>
                </c:pt>
                <c:pt idx="657">
                  <c:v>45847</c:v>
                </c:pt>
                <c:pt idx="658">
                  <c:v>45848</c:v>
                </c:pt>
                <c:pt idx="659">
                  <c:v>45849</c:v>
                </c:pt>
                <c:pt idx="660">
                  <c:v>45852</c:v>
                </c:pt>
                <c:pt idx="661">
                  <c:v>45853</c:v>
                </c:pt>
                <c:pt idx="662">
                  <c:v>45854</c:v>
                </c:pt>
                <c:pt idx="663">
                  <c:v>45855</c:v>
                </c:pt>
                <c:pt idx="664">
                  <c:v>45856</c:v>
                </c:pt>
                <c:pt idx="665">
                  <c:v>45859</c:v>
                </c:pt>
                <c:pt idx="666">
                  <c:v>45860</c:v>
                </c:pt>
                <c:pt idx="667">
                  <c:v>45861</c:v>
                </c:pt>
                <c:pt idx="668">
                  <c:v>45862</c:v>
                </c:pt>
                <c:pt idx="669">
                  <c:v>45863</c:v>
                </c:pt>
              </c:numCache>
            </c:numRef>
          </c:cat>
          <c:val>
            <c:numRef>
              <c:f>'1x5_2023'!$C$2:$C$671</c:f>
              <c:numCache>
                <c:formatCode>General</c:formatCode>
                <c:ptCount val="670"/>
                <c:pt idx="0">
                  <c:v>2</c:v>
                </c:pt>
                <c:pt idx="1">
                  <c:v>2</c:v>
                </c:pt>
                <c:pt idx="2">
                  <c:v>2</c:v>
                </c:pt>
                <c:pt idx="3">
                  <c:v>2</c:v>
                </c:pt>
                <c:pt idx="4">
                  <c:v>2</c:v>
                </c:pt>
                <c:pt idx="5">
                  <c:v>2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  <c:pt idx="9">
                  <c:v>2</c:v>
                </c:pt>
                <c:pt idx="10">
                  <c:v>2</c:v>
                </c:pt>
                <c:pt idx="11">
                  <c:v>2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2</c:v>
                </c:pt>
                <c:pt idx="16">
                  <c:v>2</c:v>
                </c:pt>
                <c:pt idx="17">
                  <c:v>2</c:v>
                </c:pt>
                <c:pt idx="18">
                  <c:v>2</c:v>
                </c:pt>
                <c:pt idx="19">
                  <c:v>2</c:v>
                </c:pt>
                <c:pt idx="20">
                  <c:v>2</c:v>
                </c:pt>
                <c:pt idx="21">
                  <c:v>2</c:v>
                </c:pt>
                <c:pt idx="22">
                  <c:v>2</c:v>
                </c:pt>
                <c:pt idx="23">
                  <c:v>2</c:v>
                </c:pt>
                <c:pt idx="24">
                  <c:v>2</c:v>
                </c:pt>
                <c:pt idx="25">
                  <c:v>2</c:v>
                </c:pt>
                <c:pt idx="26">
                  <c:v>2</c:v>
                </c:pt>
                <c:pt idx="27">
                  <c:v>2</c:v>
                </c:pt>
                <c:pt idx="28">
                  <c:v>2</c:v>
                </c:pt>
                <c:pt idx="29">
                  <c:v>2</c:v>
                </c:pt>
                <c:pt idx="30">
                  <c:v>2</c:v>
                </c:pt>
                <c:pt idx="31">
                  <c:v>2</c:v>
                </c:pt>
                <c:pt idx="32">
                  <c:v>2</c:v>
                </c:pt>
                <c:pt idx="33">
                  <c:v>2</c:v>
                </c:pt>
                <c:pt idx="34">
                  <c:v>2</c:v>
                </c:pt>
                <c:pt idx="35">
                  <c:v>2</c:v>
                </c:pt>
                <c:pt idx="36">
                  <c:v>2</c:v>
                </c:pt>
                <c:pt idx="37">
                  <c:v>2</c:v>
                </c:pt>
                <c:pt idx="38">
                  <c:v>2</c:v>
                </c:pt>
                <c:pt idx="39">
                  <c:v>2</c:v>
                </c:pt>
                <c:pt idx="40">
                  <c:v>2</c:v>
                </c:pt>
                <c:pt idx="41">
                  <c:v>2</c:v>
                </c:pt>
                <c:pt idx="42">
                  <c:v>2</c:v>
                </c:pt>
                <c:pt idx="43">
                  <c:v>2</c:v>
                </c:pt>
                <c:pt idx="44">
                  <c:v>2</c:v>
                </c:pt>
                <c:pt idx="45">
                  <c:v>2</c:v>
                </c:pt>
                <c:pt idx="46">
                  <c:v>2</c:v>
                </c:pt>
                <c:pt idx="47">
                  <c:v>2</c:v>
                </c:pt>
                <c:pt idx="48">
                  <c:v>2</c:v>
                </c:pt>
                <c:pt idx="49">
                  <c:v>2</c:v>
                </c:pt>
                <c:pt idx="50">
                  <c:v>2</c:v>
                </c:pt>
                <c:pt idx="51">
                  <c:v>2</c:v>
                </c:pt>
                <c:pt idx="52">
                  <c:v>2</c:v>
                </c:pt>
                <c:pt idx="53">
                  <c:v>2</c:v>
                </c:pt>
                <c:pt idx="54">
                  <c:v>2</c:v>
                </c:pt>
                <c:pt idx="55">
                  <c:v>2</c:v>
                </c:pt>
                <c:pt idx="56">
                  <c:v>2</c:v>
                </c:pt>
                <c:pt idx="57">
                  <c:v>2</c:v>
                </c:pt>
                <c:pt idx="58">
                  <c:v>2</c:v>
                </c:pt>
                <c:pt idx="59">
                  <c:v>2</c:v>
                </c:pt>
                <c:pt idx="60">
                  <c:v>2</c:v>
                </c:pt>
                <c:pt idx="61">
                  <c:v>2</c:v>
                </c:pt>
                <c:pt idx="62">
                  <c:v>2</c:v>
                </c:pt>
                <c:pt idx="63">
                  <c:v>2</c:v>
                </c:pt>
                <c:pt idx="64">
                  <c:v>2</c:v>
                </c:pt>
                <c:pt idx="65">
                  <c:v>2</c:v>
                </c:pt>
                <c:pt idx="66">
                  <c:v>2</c:v>
                </c:pt>
                <c:pt idx="67">
                  <c:v>2</c:v>
                </c:pt>
                <c:pt idx="68">
                  <c:v>2</c:v>
                </c:pt>
                <c:pt idx="69">
                  <c:v>2</c:v>
                </c:pt>
                <c:pt idx="70">
                  <c:v>2</c:v>
                </c:pt>
                <c:pt idx="71">
                  <c:v>2</c:v>
                </c:pt>
                <c:pt idx="72">
                  <c:v>2</c:v>
                </c:pt>
                <c:pt idx="73">
                  <c:v>2</c:v>
                </c:pt>
                <c:pt idx="74">
                  <c:v>2</c:v>
                </c:pt>
                <c:pt idx="75">
                  <c:v>2</c:v>
                </c:pt>
                <c:pt idx="76">
                  <c:v>2</c:v>
                </c:pt>
                <c:pt idx="77">
                  <c:v>2</c:v>
                </c:pt>
                <c:pt idx="78">
                  <c:v>2</c:v>
                </c:pt>
                <c:pt idx="79">
                  <c:v>2</c:v>
                </c:pt>
                <c:pt idx="80">
                  <c:v>2</c:v>
                </c:pt>
                <c:pt idx="81">
                  <c:v>2</c:v>
                </c:pt>
                <c:pt idx="82">
                  <c:v>2</c:v>
                </c:pt>
                <c:pt idx="83">
                  <c:v>2</c:v>
                </c:pt>
                <c:pt idx="84">
                  <c:v>2</c:v>
                </c:pt>
                <c:pt idx="85">
                  <c:v>2</c:v>
                </c:pt>
                <c:pt idx="86">
                  <c:v>2</c:v>
                </c:pt>
                <c:pt idx="87">
                  <c:v>2</c:v>
                </c:pt>
                <c:pt idx="88">
                  <c:v>2</c:v>
                </c:pt>
                <c:pt idx="89">
                  <c:v>2</c:v>
                </c:pt>
                <c:pt idx="90">
                  <c:v>2</c:v>
                </c:pt>
                <c:pt idx="91">
                  <c:v>2</c:v>
                </c:pt>
                <c:pt idx="92">
                  <c:v>2</c:v>
                </c:pt>
                <c:pt idx="93">
                  <c:v>2</c:v>
                </c:pt>
                <c:pt idx="94">
                  <c:v>2</c:v>
                </c:pt>
                <c:pt idx="95">
                  <c:v>2</c:v>
                </c:pt>
                <c:pt idx="96">
                  <c:v>2</c:v>
                </c:pt>
                <c:pt idx="97">
                  <c:v>2</c:v>
                </c:pt>
                <c:pt idx="98">
                  <c:v>2</c:v>
                </c:pt>
                <c:pt idx="99">
                  <c:v>2</c:v>
                </c:pt>
                <c:pt idx="100">
                  <c:v>2</c:v>
                </c:pt>
                <c:pt idx="101">
                  <c:v>2</c:v>
                </c:pt>
                <c:pt idx="102">
                  <c:v>2</c:v>
                </c:pt>
                <c:pt idx="103">
                  <c:v>2</c:v>
                </c:pt>
                <c:pt idx="104">
                  <c:v>2</c:v>
                </c:pt>
                <c:pt idx="105">
                  <c:v>2</c:v>
                </c:pt>
                <c:pt idx="106">
                  <c:v>2</c:v>
                </c:pt>
                <c:pt idx="107">
                  <c:v>2</c:v>
                </c:pt>
                <c:pt idx="108">
                  <c:v>2</c:v>
                </c:pt>
                <c:pt idx="109">
                  <c:v>2</c:v>
                </c:pt>
                <c:pt idx="110">
                  <c:v>2</c:v>
                </c:pt>
                <c:pt idx="111">
                  <c:v>2</c:v>
                </c:pt>
                <c:pt idx="112">
                  <c:v>2</c:v>
                </c:pt>
                <c:pt idx="113">
                  <c:v>2</c:v>
                </c:pt>
                <c:pt idx="114">
                  <c:v>2</c:v>
                </c:pt>
                <c:pt idx="115">
                  <c:v>2</c:v>
                </c:pt>
                <c:pt idx="116">
                  <c:v>1.9</c:v>
                </c:pt>
                <c:pt idx="117">
                  <c:v>1.9</c:v>
                </c:pt>
                <c:pt idx="118">
                  <c:v>1.9</c:v>
                </c:pt>
                <c:pt idx="119">
                  <c:v>1.9</c:v>
                </c:pt>
                <c:pt idx="120">
                  <c:v>1.9</c:v>
                </c:pt>
                <c:pt idx="121">
                  <c:v>1.9</c:v>
                </c:pt>
                <c:pt idx="122">
                  <c:v>1.9</c:v>
                </c:pt>
                <c:pt idx="123">
                  <c:v>1.9</c:v>
                </c:pt>
                <c:pt idx="124">
                  <c:v>1.9</c:v>
                </c:pt>
                <c:pt idx="125">
                  <c:v>1.9</c:v>
                </c:pt>
                <c:pt idx="126">
                  <c:v>1.9</c:v>
                </c:pt>
                <c:pt idx="127">
                  <c:v>1.9</c:v>
                </c:pt>
                <c:pt idx="128">
                  <c:v>1.9</c:v>
                </c:pt>
                <c:pt idx="129">
                  <c:v>1.9</c:v>
                </c:pt>
                <c:pt idx="130">
                  <c:v>1.9</c:v>
                </c:pt>
                <c:pt idx="131">
                  <c:v>1.9</c:v>
                </c:pt>
                <c:pt idx="132">
                  <c:v>1.9</c:v>
                </c:pt>
                <c:pt idx="133">
                  <c:v>1.9</c:v>
                </c:pt>
                <c:pt idx="134">
                  <c:v>1.9</c:v>
                </c:pt>
                <c:pt idx="135">
                  <c:v>1.9</c:v>
                </c:pt>
                <c:pt idx="136">
                  <c:v>1.9</c:v>
                </c:pt>
                <c:pt idx="137">
                  <c:v>1.9</c:v>
                </c:pt>
                <c:pt idx="138">
                  <c:v>1.9</c:v>
                </c:pt>
                <c:pt idx="139">
                  <c:v>1.9</c:v>
                </c:pt>
                <c:pt idx="140">
                  <c:v>1.9</c:v>
                </c:pt>
                <c:pt idx="141">
                  <c:v>1.9</c:v>
                </c:pt>
                <c:pt idx="142">
                  <c:v>1.9</c:v>
                </c:pt>
                <c:pt idx="143">
                  <c:v>1.9</c:v>
                </c:pt>
                <c:pt idx="144">
                  <c:v>1.9</c:v>
                </c:pt>
                <c:pt idx="145">
                  <c:v>1.9</c:v>
                </c:pt>
                <c:pt idx="146">
                  <c:v>1.9</c:v>
                </c:pt>
                <c:pt idx="147">
                  <c:v>1.9</c:v>
                </c:pt>
                <c:pt idx="148">
                  <c:v>1.9</c:v>
                </c:pt>
                <c:pt idx="149">
                  <c:v>1.9</c:v>
                </c:pt>
                <c:pt idx="150">
                  <c:v>1.9</c:v>
                </c:pt>
                <c:pt idx="151">
                  <c:v>1.9</c:v>
                </c:pt>
                <c:pt idx="152">
                  <c:v>1.9</c:v>
                </c:pt>
                <c:pt idx="153">
                  <c:v>1.9</c:v>
                </c:pt>
                <c:pt idx="154">
                  <c:v>1.9</c:v>
                </c:pt>
                <c:pt idx="155">
                  <c:v>1.9</c:v>
                </c:pt>
                <c:pt idx="156">
                  <c:v>1.9</c:v>
                </c:pt>
                <c:pt idx="157">
                  <c:v>1.9</c:v>
                </c:pt>
                <c:pt idx="158">
                  <c:v>1.9</c:v>
                </c:pt>
                <c:pt idx="159">
                  <c:v>1.9</c:v>
                </c:pt>
                <c:pt idx="160">
                  <c:v>1.9</c:v>
                </c:pt>
                <c:pt idx="161">
                  <c:v>1.9</c:v>
                </c:pt>
                <c:pt idx="162">
                  <c:v>1.8</c:v>
                </c:pt>
                <c:pt idx="163">
                  <c:v>1.8</c:v>
                </c:pt>
                <c:pt idx="164">
                  <c:v>1.8</c:v>
                </c:pt>
                <c:pt idx="165">
                  <c:v>1.8</c:v>
                </c:pt>
                <c:pt idx="166">
                  <c:v>1.8</c:v>
                </c:pt>
                <c:pt idx="167">
                  <c:v>1.8</c:v>
                </c:pt>
                <c:pt idx="168">
                  <c:v>1.8</c:v>
                </c:pt>
                <c:pt idx="169">
                  <c:v>1.8</c:v>
                </c:pt>
                <c:pt idx="170">
                  <c:v>1.8</c:v>
                </c:pt>
                <c:pt idx="171">
                  <c:v>1.8</c:v>
                </c:pt>
                <c:pt idx="172">
                  <c:v>1.8</c:v>
                </c:pt>
                <c:pt idx="173">
                  <c:v>1.8</c:v>
                </c:pt>
                <c:pt idx="174">
                  <c:v>1.8</c:v>
                </c:pt>
                <c:pt idx="175">
                  <c:v>1.8</c:v>
                </c:pt>
                <c:pt idx="176">
                  <c:v>1.8</c:v>
                </c:pt>
                <c:pt idx="177">
                  <c:v>1.8</c:v>
                </c:pt>
                <c:pt idx="178">
                  <c:v>1.8</c:v>
                </c:pt>
                <c:pt idx="179">
                  <c:v>1.8</c:v>
                </c:pt>
                <c:pt idx="180">
                  <c:v>1.8</c:v>
                </c:pt>
                <c:pt idx="181">
                  <c:v>1.8</c:v>
                </c:pt>
                <c:pt idx="182">
                  <c:v>1.8</c:v>
                </c:pt>
                <c:pt idx="183">
                  <c:v>1.8</c:v>
                </c:pt>
                <c:pt idx="184">
                  <c:v>1.8</c:v>
                </c:pt>
                <c:pt idx="185">
                  <c:v>1.8</c:v>
                </c:pt>
                <c:pt idx="186">
                  <c:v>1.8</c:v>
                </c:pt>
                <c:pt idx="187">
                  <c:v>1.8</c:v>
                </c:pt>
                <c:pt idx="188">
                  <c:v>1.8</c:v>
                </c:pt>
                <c:pt idx="189">
                  <c:v>1.8</c:v>
                </c:pt>
                <c:pt idx="190">
                  <c:v>1.8</c:v>
                </c:pt>
                <c:pt idx="191">
                  <c:v>1.8</c:v>
                </c:pt>
                <c:pt idx="192">
                  <c:v>1.8</c:v>
                </c:pt>
                <c:pt idx="193">
                  <c:v>1.8</c:v>
                </c:pt>
                <c:pt idx="194">
                  <c:v>1.8</c:v>
                </c:pt>
                <c:pt idx="195">
                  <c:v>1.8</c:v>
                </c:pt>
                <c:pt idx="196">
                  <c:v>1.8</c:v>
                </c:pt>
                <c:pt idx="197">
                  <c:v>1.8</c:v>
                </c:pt>
                <c:pt idx="198">
                  <c:v>1.8</c:v>
                </c:pt>
                <c:pt idx="199">
                  <c:v>1.8</c:v>
                </c:pt>
                <c:pt idx="200">
                  <c:v>1.8</c:v>
                </c:pt>
                <c:pt idx="201">
                  <c:v>1.8</c:v>
                </c:pt>
                <c:pt idx="202">
                  <c:v>1.8</c:v>
                </c:pt>
                <c:pt idx="203">
                  <c:v>1.8</c:v>
                </c:pt>
                <c:pt idx="204">
                  <c:v>1.8</c:v>
                </c:pt>
                <c:pt idx="205">
                  <c:v>1.8</c:v>
                </c:pt>
                <c:pt idx="206">
                  <c:v>1.8</c:v>
                </c:pt>
                <c:pt idx="207">
                  <c:v>1.8</c:v>
                </c:pt>
                <c:pt idx="208">
                  <c:v>1.8</c:v>
                </c:pt>
                <c:pt idx="209">
                  <c:v>1.8</c:v>
                </c:pt>
                <c:pt idx="210">
                  <c:v>1.8</c:v>
                </c:pt>
                <c:pt idx="211">
                  <c:v>1.8</c:v>
                </c:pt>
                <c:pt idx="212">
                  <c:v>1.8</c:v>
                </c:pt>
                <c:pt idx="213">
                  <c:v>1.8</c:v>
                </c:pt>
                <c:pt idx="214">
                  <c:v>1.8</c:v>
                </c:pt>
                <c:pt idx="215">
                  <c:v>1.8</c:v>
                </c:pt>
                <c:pt idx="216">
                  <c:v>1.8</c:v>
                </c:pt>
                <c:pt idx="217">
                  <c:v>1.8</c:v>
                </c:pt>
                <c:pt idx="218">
                  <c:v>1.8</c:v>
                </c:pt>
                <c:pt idx="219">
                  <c:v>1.8</c:v>
                </c:pt>
                <c:pt idx="220">
                  <c:v>1.8</c:v>
                </c:pt>
                <c:pt idx="221">
                  <c:v>1.8</c:v>
                </c:pt>
                <c:pt idx="222">
                  <c:v>1.8</c:v>
                </c:pt>
                <c:pt idx="223">
                  <c:v>1.8</c:v>
                </c:pt>
                <c:pt idx="224">
                  <c:v>1.8</c:v>
                </c:pt>
                <c:pt idx="225">
                  <c:v>1.8</c:v>
                </c:pt>
                <c:pt idx="226">
                  <c:v>1.8</c:v>
                </c:pt>
                <c:pt idx="227">
                  <c:v>1.8</c:v>
                </c:pt>
                <c:pt idx="228">
                  <c:v>1.8</c:v>
                </c:pt>
                <c:pt idx="229">
                  <c:v>1.8</c:v>
                </c:pt>
                <c:pt idx="230">
                  <c:v>1.8</c:v>
                </c:pt>
                <c:pt idx="231">
                  <c:v>1.8</c:v>
                </c:pt>
                <c:pt idx="232">
                  <c:v>1.8</c:v>
                </c:pt>
                <c:pt idx="233">
                  <c:v>1.8</c:v>
                </c:pt>
                <c:pt idx="234">
                  <c:v>1.8</c:v>
                </c:pt>
                <c:pt idx="235">
                  <c:v>1.8</c:v>
                </c:pt>
                <c:pt idx="236">
                  <c:v>1.8</c:v>
                </c:pt>
                <c:pt idx="237">
                  <c:v>1.8</c:v>
                </c:pt>
                <c:pt idx="238">
                  <c:v>1.8</c:v>
                </c:pt>
                <c:pt idx="239">
                  <c:v>1.8</c:v>
                </c:pt>
                <c:pt idx="240">
                  <c:v>1.8</c:v>
                </c:pt>
                <c:pt idx="241">
                  <c:v>1.8</c:v>
                </c:pt>
                <c:pt idx="242">
                  <c:v>1.8</c:v>
                </c:pt>
                <c:pt idx="243">
                  <c:v>1.8</c:v>
                </c:pt>
                <c:pt idx="244">
                  <c:v>1.8</c:v>
                </c:pt>
                <c:pt idx="245">
                  <c:v>1.8</c:v>
                </c:pt>
                <c:pt idx="246">
                  <c:v>1.8</c:v>
                </c:pt>
                <c:pt idx="247">
                  <c:v>1.8</c:v>
                </c:pt>
                <c:pt idx="248">
                  <c:v>1.8</c:v>
                </c:pt>
                <c:pt idx="249">
                  <c:v>1.8</c:v>
                </c:pt>
                <c:pt idx="250">
                  <c:v>1.8</c:v>
                </c:pt>
                <c:pt idx="251">
                  <c:v>1.8</c:v>
                </c:pt>
                <c:pt idx="252">
                  <c:v>1.8</c:v>
                </c:pt>
                <c:pt idx="253">
                  <c:v>1.8</c:v>
                </c:pt>
                <c:pt idx="254">
                  <c:v>1.8</c:v>
                </c:pt>
                <c:pt idx="255">
                  <c:v>1.8</c:v>
                </c:pt>
                <c:pt idx="256">
                  <c:v>1.8</c:v>
                </c:pt>
                <c:pt idx="257">
                  <c:v>1.8</c:v>
                </c:pt>
                <c:pt idx="258">
                  <c:v>1.8</c:v>
                </c:pt>
                <c:pt idx="259">
                  <c:v>1.8</c:v>
                </c:pt>
                <c:pt idx="260">
                  <c:v>1.8</c:v>
                </c:pt>
                <c:pt idx="261">
                  <c:v>1.8</c:v>
                </c:pt>
                <c:pt idx="262">
                  <c:v>1.8</c:v>
                </c:pt>
                <c:pt idx="263">
                  <c:v>1.8</c:v>
                </c:pt>
                <c:pt idx="264">
                  <c:v>1.8</c:v>
                </c:pt>
                <c:pt idx="265">
                  <c:v>1.8</c:v>
                </c:pt>
                <c:pt idx="266">
                  <c:v>1.8</c:v>
                </c:pt>
                <c:pt idx="267">
                  <c:v>1.8</c:v>
                </c:pt>
                <c:pt idx="268">
                  <c:v>1.8</c:v>
                </c:pt>
                <c:pt idx="269">
                  <c:v>1.8</c:v>
                </c:pt>
                <c:pt idx="270">
                  <c:v>1.8</c:v>
                </c:pt>
                <c:pt idx="271">
                  <c:v>1.8</c:v>
                </c:pt>
                <c:pt idx="272">
                  <c:v>1.8</c:v>
                </c:pt>
                <c:pt idx="273">
                  <c:v>1.8</c:v>
                </c:pt>
                <c:pt idx="274">
                  <c:v>1.8</c:v>
                </c:pt>
                <c:pt idx="275">
                  <c:v>1.8</c:v>
                </c:pt>
                <c:pt idx="276">
                  <c:v>1.8</c:v>
                </c:pt>
                <c:pt idx="277">
                  <c:v>1.8</c:v>
                </c:pt>
                <c:pt idx="278">
                  <c:v>1.8</c:v>
                </c:pt>
                <c:pt idx="279">
                  <c:v>1.8</c:v>
                </c:pt>
                <c:pt idx="280">
                  <c:v>1.8</c:v>
                </c:pt>
                <c:pt idx="281">
                  <c:v>1.8</c:v>
                </c:pt>
                <c:pt idx="282">
                  <c:v>1.8</c:v>
                </c:pt>
                <c:pt idx="283">
                  <c:v>1.8</c:v>
                </c:pt>
                <c:pt idx="284">
                  <c:v>1.8</c:v>
                </c:pt>
                <c:pt idx="285">
                  <c:v>1.8</c:v>
                </c:pt>
                <c:pt idx="286">
                  <c:v>1.8</c:v>
                </c:pt>
                <c:pt idx="287">
                  <c:v>1.8</c:v>
                </c:pt>
                <c:pt idx="288">
                  <c:v>1.8</c:v>
                </c:pt>
                <c:pt idx="289">
                  <c:v>1.8</c:v>
                </c:pt>
                <c:pt idx="290">
                  <c:v>1.8</c:v>
                </c:pt>
                <c:pt idx="291">
                  <c:v>1.8</c:v>
                </c:pt>
                <c:pt idx="292">
                  <c:v>1.8</c:v>
                </c:pt>
                <c:pt idx="293">
                  <c:v>1.8</c:v>
                </c:pt>
                <c:pt idx="294">
                  <c:v>1.8</c:v>
                </c:pt>
                <c:pt idx="295">
                  <c:v>1.8</c:v>
                </c:pt>
                <c:pt idx="296">
                  <c:v>1.8</c:v>
                </c:pt>
                <c:pt idx="297">
                  <c:v>1.8</c:v>
                </c:pt>
                <c:pt idx="298">
                  <c:v>1.8</c:v>
                </c:pt>
                <c:pt idx="299">
                  <c:v>1.8</c:v>
                </c:pt>
                <c:pt idx="300">
                  <c:v>1.8</c:v>
                </c:pt>
                <c:pt idx="301">
                  <c:v>1.8</c:v>
                </c:pt>
                <c:pt idx="302">
                  <c:v>1.8</c:v>
                </c:pt>
                <c:pt idx="303">
                  <c:v>1.8</c:v>
                </c:pt>
                <c:pt idx="304">
                  <c:v>1.8</c:v>
                </c:pt>
                <c:pt idx="305">
                  <c:v>1.8</c:v>
                </c:pt>
                <c:pt idx="306">
                  <c:v>1.8</c:v>
                </c:pt>
                <c:pt idx="307">
                  <c:v>1.8</c:v>
                </c:pt>
                <c:pt idx="308">
                  <c:v>1.8</c:v>
                </c:pt>
                <c:pt idx="309">
                  <c:v>1.8</c:v>
                </c:pt>
                <c:pt idx="310">
                  <c:v>1.8</c:v>
                </c:pt>
                <c:pt idx="311">
                  <c:v>1.8</c:v>
                </c:pt>
                <c:pt idx="312">
                  <c:v>1.8</c:v>
                </c:pt>
                <c:pt idx="313">
                  <c:v>1.8</c:v>
                </c:pt>
                <c:pt idx="314">
                  <c:v>1.8</c:v>
                </c:pt>
                <c:pt idx="315">
                  <c:v>1.8</c:v>
                </c:pt>
                <c:pt idx="316">
                  <c:v>1.8</c:v>
                </c:pt>
                <c:pt idx="317">
                  <c:v>1.8</c:v>
                </c:pt>
                <c:pt idx="318">
                  <c:v>1.8</c:v>
                </c:pt>
                <c:pt idx="319">
                  <c:v>1.8</c:v>
                </c:pt>
                <c:pt idx="320">
                  <c:v>1.8</c:v>
                </c:pt>
                <c:pt idx="321">
                  <c:v>1.8</c:v>
                </c:pt>
                <c:pt idx="322">
                  <c:v>1.8</c:v>
                </c:pt>
                <c:pt idx="323">
                  <c:v>1.8</c:v>
                </c:pt>
                <c:pt idx="324">
                  <c:v>1.8</c:v>
                </c:pt>
                <c:pt idx="325">
                  <c:v>1.8</c:v>
                </c:pt>
                <c:pt idx="326">
                  <c:v>1.8</c:v>
                </c:pt>
                <c:pt idx="327">
                  <c:v>1.8</c:v>
                </c:pt>
                <c:pt idx="328">
                  <c:v>1.8</c:v>
                </c:pt>
                <c:pt idx="329">
                  <c:v>1.8</c:v>
                </c:pt>
                <c:pt idx="330">
                  <c:v>1.8</c:v>
                </c:pt>
                <c:pt idx="331">
                  <c:v>1.8</c:v>
                </c:pt>
                <c:pt idx="332">
                  <c:v>1.8</c:v>
                </c:pt>
                <c:pt idx="333">
                  <c:v>1.8</c:v>
                </c:pt>
                <c:pt idx="334">
                  <c:v>1.8</c:v>
                </c:pt>
                <c:pt idx="335">
                  <c:v>1.8</c:v>
                </c:pt>
                <c:pt idx="336">
                  <c:v>1.8</c:v>
                </c:pt>
                <c:pt idx="337">
                  <c:v>1.8</c:v>
                </c:pt>
                <c:pt idx="338">
                  <c:v>1.8</c:v>
                </c:pt>
                <c:pt idx="339">
                  <c:v>1.8</c:v>
                </c:pt>
                <c:pt idx="340">
                  <c:v>1.8</c:v>
                </c:pt>
                <c:pt idx="341">
                  <c:v>1.8</c:v>
                </c:pt>
                <c:pt idx="342">
                  <c:v>1.8</c:v>
                </c:pt>
                <c:pt idx="343">
                  <c:v>1.8</c:v>
                </c:pt>
                <c:pt idx="344">
                  <c:v>1.8</c:v>
                </c:pt>
                <c:pt idx="345">
                  <c:v>1.8</c:v>
                </c:pt>
                <c:pt idx="346">
                  <c:v>1.8</c:v>
                </c:pt>
                <c:pt idx="347">
                  <c:v>1.8</c:v>
                </c:pt>
                <c:pt idx="348">
                  <c:v>1.8</c:v>
                </c:pt>
                <c:pt idx="349">
                  <c:v>1.8</c:v>
                </c:pt>
                <c:pt idx="350">
                  <c:v>1.8</c:v>
                </c:pt>
                <c:pt idx="351">
                  <c:v>1.8</c:v>
                </c:pt>
                <c:pt idx="352">
                  <c:v>1.8</c:v>
                </c:pt>
                <c:pt idx="353">
                  <c:v>1.8</c:v>
                </c:pt>
                <c:pt idx="354">
                  <c:v>1.8</c:v>
                </c:pt>
                <c:pt idx="355">
                  <c:v>1.8</c:v>
                </c:pt>
                <c:pt idx="356">
                  <c:v>1.8</c:v>
                </c:pt>
                <c:pt idx="357">
                  <c:v>1.8</c:v>
                </c:pt>
                <c:pt idx="358">
                  <c:v>1.8</c:v>
                </c:pt>
                <c:pt idx="359">
                  <c:v>1.8</c:v>
                </c:pt>
                <c:pt idx="360">
                  <c:v>1.8</c:v>
                </c:pt>
                <c:pt idx="361">
                  <c:v>1.8</c:v>
                </c:pt>
                <c:pt idx="362">
                  <c:v>1.8</c:v>
                </c:pt>
                <c:pt idx="363">
                  <c:v>1.8</c:v>
                </c:pt>
                <c:pt idx="364">
                  <c:v>1.8</c:v>
                </c:pt>
                <c:pt idx="365">
                  <c:v>1.8</c:v>
                </c:pt>
                <c:pt idx="366">
                  <c:v>1.8</c:v>
                </c:pt>
                <c:pt idx="367">
                  <c:v>1.8</c:v>
                </c:pt>
                <c:pt idx="368">
                  <c:v>1.8</c:v>
                </c:pt>
                <c:pt idx="369">
                  <c:v>1.8</c:v>
                </c:pt>
                <c:pt idx="370">
                  <c:v>1.8</c:v>
                </c:pt>
                <c:pt idx="371">
                  <c:v>1.8</c:v>
                </c:pt>
                <c:pt idx="372">
                  <c:v>1.8</c:v>
                </c:pt>
                <c:pt idx="373">
                  <c:v>1.8</c:v>
                </c:pt>
                <c:pt idx="374">
                  <c:v>1.8</c:v>
                </c:pt>
                <c:pt idx="375">
                  <c:v>1.8</c:v>
                </c:pt>
                <c:pt idx="376">
                  <c:v>1.8</c:v>
                </c:pt>
                <c:pt idx="377">
                  <c:v>1.8</c:v>
                </c:pt>
                <c:pt idx="378">
                  <c:v>1.8</c:v>
                </c:pt>
                <c:pt idx="379">
                  <c:v>1.8</c:v>
                </c:pt>
                <c:pt idx="380">
                  <c:v>1.8</c:v>
                </c:pt>
                <c:pt idx="381">
                  <c:v>1.8</c:v>
                </c:pt>
                <c:pt idx="382">
                  <c:v>1.8</c:v>
                </c:pt>
                <c:pt idx="383">
                  <c:v>1.8</c:v>
                </c:pt>
                <c:pt idx="384">
                  <c:v>1.8</c:v>
                </c:pt>
                <c:pt idx="385">
                  <c:v>1.8</c:v>
                </c:pt>
                <c:pt idx="386">
                  <c:v>1.8</c:v>
                </c:pt>
                <c:pt idx="387">
                  <c:v>1.8</c:v>
                </c:pt>
                <c:pt idx="388">
                  <c:v>1.8</c:v>
                </c:pt>
                <c:pt idx="389">
                  <c:v>1.8</c:v>
                </c:pt>
                <c:pt idx="390">
                  <c:v>1.8</c:v>
                </c:pt>
                <c:pt idx="391">
                  <c:v>1.8</c:v>
                </c:pt>
                <c:pt idx="392">
                  <c:v>1.8</c:v>
                </c:pt>
                <c:pt idx="393">
                  <c:v>1.8</c:v>
                </c:pt>
                <c:pt idx="394">
                  <c:v>1.8</c:v>
                </c:pt>
                <c:pt idx="395">
                  <c:v>1.8</c:v>
                </c:pt>
                <c:pt idx="396">
                  <c:v>1.8</c:v>
                </c:pt>
                <c:pt idx="397">
                  <c:v>1.8</c:v>
                </c:pt>
                <c:pt idx="398">
                  <c:v>1.8</c:v>
                </c:pt>
                <c:pt idx="399">
                  <c:v>1.8</c:v>
                </c:pt>
                <c:pt idx="400">
                  <c:v>1.8</c:v>
                </c:pt>
                <c:pt idx="401">
                  <c:v>1.8</c:v>
                </c:pt>
                <c:pt idx="402">
                  <c:v>1.8</c:v>
                </c:pt>
                <c:pt idx="403">
                  <c:v>1.8</c:v>
                </c:pt>
                <c:pt idx="404">
                  <c:v>1.7</c:v>
                </c:pt>
                <c:pt idx="405">
                  <c:v>1.7</c:v>
                </c:pt>
                <c:pt idx="406">
                  <c:v>1.7</c:v>
                </c:pt>
                <c:pt idx="407">
                  <c:v>1.7</c:v>
                </c:pt>
                <c:pt idx="408">
                  <c:v>1.7</c:v>
                </c:pt>
                <c:pt idx="409">
                  <c:v>1.7</c:v>
                </c:pt>
                <c:pt idx="410">
                  <c:v>1.7</c:v>
                </c:pt>
                <c:pt idx="411">
                  <c:v>1.7</c:v>
                </c:pt>
                <c:pt idx="412">
                  <c:v>1.7</c:v>
                </c:pt>
                <c:pt idx="413">
                  <c:v>1.7</c:v>
                </c:pt>
                <c:pt idx="414">
                  <c:v>1.7</c:v>
                </c:pt>
                <c:pt idx="415">
                  <c:v>1.7</c:v>
                </c:pt>
                <c:pt idx="416">
                  <c:v>1.7</c:v>
                </c:pt>
                <c:pt idx="417">
                  <c:v>1.7</c:v>
                </c:pt>
                <c:pt idx="418">
                  <c:v>1.7</c:v>
                </c:pt>
                <c:pt idx="419">
                  <c:v>1.7</c:v>
                </c:pt>
                <c:pt idx="420">
                  <c:v>1.7</c:v>
                </c:pt>
                <c:pt idx="421">
                  <c:v>1.7</c:v>
                </c:pt>
                <c:pt idx="422">
                  <c:v>1.7</c:v>
                </c:pt>
                <c:pt idx="423">
                  <c:v>1.7</c:v>
                </c:pt>
                <c:pt idx="424">
                  <c:v>1.7</c:v>
                </c:pt>
                <c:pt idx="425">
                  <c:v>1.7</c:v>
                </c:pt>
                <c:pt idx="426">
                  <c:v>1.7</c:v>
                </c:pt>
                <c:pt idx="427">
                  <c:v>1.7</c:v>
                </c:pt>
                <c:pt idx="428">
                  <c:v>1.7</c:v>
                </c:pt>
                <c:pt idx="429">
                  <c:v>1.7</c:v>
                </c:pt>
                <c:pt idx="430">
                  <c:v>1.7</c:v>
                </c:pt>
                <c:pt idx="431">
                  <c:v>1.7</c:v>
                </c:pt>
                <c:pt idx="432">
                  <c:v>1.7</c:v>
                </c:pt>
                <c:pt idx="433">
                  <c:v>1.7</c:v>
                </c:pt>
                <c:pt idx="434">
                  <c:v>1.7</c:v>
                </c:pt>
                <c:pt idx="435">
                  <c:v>1.7</c:v>
                </c:pt>
                <c:pt idx="436">
                  <c:v>1.7</c:v>
                </c:pt>
                <c:pt idx="437">
                  <c:v>1.7</c:v>
                </c:pt>
                <c:pt idx="438">
                  <c:v>1.7</c:v>
                </c:pt>
                <c:pt idx="439">
                  <c:v>1.7</c:v>
                </c:pt>
                <c:pt idx="440">
                  <c:v>1.7</c:v>
                </c:pt>
                <c:pt idx="441">
                  <c:v>1.7</c:v>
                </c:pt>
                <c:pt idx="442">
                  <c:v>1.7</c:v>
                </c:pt>
                <c:pt idx="443">
                  <c:v>1.7</c:v>
                </c:pt>
                <c:pt idx="444">
                  <c:v>1.7</c:v>
                </c:pt>
                <c:pt idx="445">
                  <c:v>1.7</c:v>
                </c:pt>
                <c:pt idx="446">
                  <c:v>1.7</c:v>
                </c:pt>
                <c:pt idx="447">
                  <c:v>1.7</c:v>
                </c:pt>
                <c:pt idx="448">
                  <c:v>1.7</c:v>
                </c:pt>
                <c:pt idx="449">
                  <c:v>1.7</c:v>
                </c:pt>
                <c:pt idx="450">
                  <c:v>1.7</c:v>
                </c:pt>
                <c:pt idx="451">
                  <c:v>1.7</c:v>
                </c:pt>
                <c:pt idx="452">
                  <c:v>1.5</c:v>
                </c:pt>
                <c:pt idx="453">
                  <c:v>1.5</c:v>
                </c:pt>
                <c:pt idx="454">
                  <c:v>1.5</c:v>
                </c:pt>
                <c:pt idx="455">
                  <c:v>1.5</c:v>
                </c:pt>
                <c:pt idx="456">
                  <c:v>1.5</c:v>
                </c:pt>
                <c:pt idx="457">
                  <c:v>1.5</c:v>
                </c:pt>
                <c:pt idx="458">
                  <c:v>1.5</c:v>
                </c:pt>
                <c:pt idx="459">
                  <c:v>1.5</c:v>
                </c:pt>
                <c:pt idx="460">
                  <c:v>1.5</c:v>
                </c:pt>
                <c:pt idx="461">
                  <c:v>1.5</c:v>
                </c:pt>
                <c:pt idx="462">
                  <c:v>1.5</c:v>
                </c:pt>
                <c:pt idx="463">
                  <c:v>1.5</c:v>
                </c:pt>
                <c:pt idx="464">
                  <c:v>1.5</c:v>
                </c:pt>
                <c:pt idx="465">
                  <c:v>1.5</c:v>
                </c:pt>
                <c:pt idx="466">
                  <c:v>1.5</c:v>
                </c:pt>
                <c:pt idx="467">
                  <c:v>1.5</c:v>
                </c:pt>
                <c:pt idx="468">
                  <c:v>1.5</c:v>
                </c:pt>
                <c:pt idx="469">
                  <c:v>1.5</c:v>
                </c:pt>
                <c:pt idx="470">
                  <c:v>1.5</c:v>
                </c:pt>
                <c:pt idx="471">
                  <c:v>1.5</c:v>
                </c:pt>
                <c:pt idx="472">
                  <c:v>1.5</c:v>
                </c:pt>
                <c:pt idx="473">
                  <c:v>1.5</c:v>
                </c:pt>
                <c:pt idx="474">
                  <c:v>1.5</c:v>
                </c:pt>
                <c:pt idx="475">
                  <c:v>1.5</c:v>
                </c:pt>
                <c:pt idx="476">
                  <c:v>1.5</c:v>
                </c:pt>
                <c:pt idx="477">
                  <c:v>1.5</c:v>
                </c:pt>
                <c:pt idx="478">
                  <c:v>1.5</c:v>
                </c:pt>
                <c:pt idx="479">
                  <c:v>1.5</c:v>
                </c:pt>
                <c:pt idx="480">
                  <c:v>1.5</c:v>
                </c:pt>
                <c:pt idx="481">
                  <c:v>1.5</c:v>
                </c:pt>
                <c:pt idx="482">
                  <c:v>1.5</c:v>
                </c:pt>
                <c:pt idx="483">
                  <c:v>1.5</c:v>
                </c:pt>
                <c:pt idx="484">
                  <c:v>1.5</c:v>
                </c:pt>
                <c:pt idx="485">
                  <c:v>1.5</c:v>
                </c:pt>
                <c:pt idx="486">
                  <c:v>1.5</c:v>
                </c:pt>
                <c:pt idx="487">
                  <c:v>1.5</c:v>
                </c:pt>
                <c:pt idx="488">
                  <c:v>1.5</c:v>
                </c:pt>
                <c:pt idx="489">
                  <c:v>1.5</c:v>
                </c:pt>
                <c:pt idx="490">
                  <c:v>1.5</c:v>
                </c:pt>
                <c:pt idx="491">
                  <c:v>1.5</c:v>
                </c:pt>
                <c:pt idx="492">
                  <c:v>1.5</c:v>
                </c:pt>
                <c:pt idx="493">
                  <c:v>1.5</c:v>
                </c:pt>
                <c:pt idx="494">
                  <c:v>1.5</c:v>
                </c:pt>
                <c:pt idx="495">
                  <c:v>1.5</c:v>
                </c:pt>
                <c:pt idx="496">
                  <c:v>1.5</c:v>
                </c:pt>
                <c:pt idx="497">
                  <c:v>1.5</c:v>
                </c:pt>
                <c:pt idx="498">
                  <c:v>1.5</c:v>
                </c:pt>
                <c:pt idx="499">
                  <c:v>1.5</c:v>
                </c:pt>
                <c:pt idx="500">
                  <c:v>1.5</c:v>
                </c:pt>
                <c:pt idx="501">
                  <c:v>1.5</c:v>
                </c:pt>
                <c:pt idx="502">
                  <c:v>1.5</c:v>
                </c:pt>
                <c:pt idx="503">
                  <c:v>1.5</c:v>
                </c:pt>
                <c:pt idx="504">
                  <c:v>1.5</c:v>
                </c:pt>
                <c:pt idx="505">
                  <c:v>1.5</c:v>
                </c:pt>
                <c:pt idx="506">
                  <c:v>1.5</c:v>
                </c:pt>
                <c:pt idx="507">
                  <c:v>1.5</c:v>
                </c:pt>
                <c:pt idx="508">
                  <c:v>1.5</c:v>
                </c:pt>
                <c:pt idx="509">
                  <c:v>1.5</c:v>
                </c:pt>
                <c:pt idx="510">
                  <c:v>1.5</c:v>
                </c:pt>
                <c:pt idx="511">
                  <c:v>1.5</c:v>
                </c:pt>
                <c:pt idx="512">
                  <c:v>1.5</c:v>
                </c:pt>
                <c:pt idx="513">
                  <c:v>1.5</c:v>
                </c:pt>
                <c:pt idx="514">
                  <c:v>1.5</c:v>
                </c:pt>
                <c:pt idx="515">
                  <c:v>1.5</c:v>
                </c:pt>
                <c:pt idx="516">
                  <c:v>1.5</c:v>
                </c:pt>
                <c:pt idx="517">
                  <c:v>1.5</c:v>
                </c:pt>
                <c:pt idx="518">
                  <c:v>1.5</c:v>
                </c:pt>
                <c:pt idx="519">
                  <c:v>1.5</c:v>
                </c:pt>
                <c:pt idx="520">
                  <c:v>1.5</c:v>
                </c:pt>
                <c:pt idx="521">
                  <c:v>1.5</c:v>
                </c:pt>
                <c:pt idx="522">
                  <c:v>1.5</c:v>
                </c:pt>
                <c:pt idx="523">
                  <c:v>1.5</c:v>
                </c:pt>
                <c:pt idx="524">
                  <c:v>1.5</c:v>
                </c:pt>
                <c:pt idx="525">
                  <c:v>1.5</c:v>
                </c:pt>
                <c:pt idx="526">
                  <c:v>1.5</c:v>
                </c:pt>
                <c:pt idx="527">
                  <c:v>1.5</c:v>
                </c:pt>
                <c:pt idx="528">
                  <c:v>1.5</c:v>
                </c:pt>
                <c:pt idx="529">
                  <c:v>1.5</c:v>
                </c:pt>
                <c:pt idx="530">
                  <c:v>1.5</c:v>
                </c:pt>
                <c:pt idx="531">
                  <c:v>1.5</c:v>
                </c:pt>
                <c:pt idx="532">
                  <c:v>1.5</c:v>
                </c:pt>
                <c:pt idx="533">
                  <c:v>1.5</c:v>
                </c:pt>
                <c:pt idx="534">
                  <c:v>1.5</c:v>
                </c:pt>
                <c:pt idx="535">
                  <c:v>1.5</c:v>
                </c:pt>
                <c:pt idx="536">
                  <c:v>1.5</c:v>
                </c:pt>
                <c:pt idx="537">
                  <c:v>1.5</c:v>
                </c:pt>
                <c:pt idx="538">
                  <c:v>1.5</c:v>
                </c:pt>
                <c:pt idx="539">
                  <c:v>1.5</c:v>
                </c:pt>
                <c:pt idx="540">
                  <c:v>1.5</c:v>
                </c:pt>
                <c:pt idx="541">
                  <c:v>1.5</c:v>
                </c:pt>
                <c:pt idx="542">
                  <c:v>1.5</c:v>
                </c:pt>
                <c:pt idx="543">
                  <c:v>1.5</c:v>
                </c:pt>
                <c:pt idx="544">
                  <c:v>1.5</c:v>
                </c:pt>
                <c:pt idx="545">
                  <c:v>1.5</c:v>
                </c:pt>
                <c:pt idx="546">
                  <c:v>1.5</c:v>
                </c:pt>
                <c:pt idx="547">
                  <c:v>1.5</c:v>
                </c:pt>
                <c:pt idx="548">
                  <c:v>1.5</c:v>
                </c:pt>
                <c:pt idx="549">
                  <c:v>1.5</c:v>
                </c:pt>
                <c:pt idx="550">
                  <c:v>1.5</c:v>
                </c:pt>
                <c:pt idx="551">
                  <c:v>1.5</c:v>
                </c:pt>
                <c:pt idx="552">
                  <c:v>1.5</c:v>
                </c:pt>
                <c:pt idx="553">
                  <c:v>1.5</c:v>
                </c:pt>
                <c:pt idx="554">
                  <c:v>1.5</c:v>
                </c:pt>
                <c:pt idx="555">
                  <c:v>1.5</c:v>
                </c:pt>
                <c:pt idx="556">
                  <c:v>1.5</c:v>
                </c:pt>
                <c:pt idx="557">
                  <c:v>1.5</c:v>
                </c:pt>
                <c:pt idx="558">
                  <c:v>1.5</c:v>
                </c:pt>
                <c:pt idx="559">
                  <c:v>1.5</c:v>
                </c:pt>
                <c:pt idx="560">
                  <c:v>1.5</c:v>
                </c:pt>
                <c:pt idx="561">
                  <c:v>1.5</c:v>
                </c:pt>
                <c:pt idx="562">
                  <c:v>1.5</c:v>
                </c:pt>
                <c:pt idx="563">
                  <c:v>1.5</c:v>
                </c:pt>
                <c:pt idx="564">
                  <c:v>1.5</c:v>
                </c:pt>
                <c:pt idx="565">
                  <c:v>1.5</c:v>
                </c:pt>
                <c:pt idx="566">
                  <c:v>1.5</c:v>
                </c:pt>
                <c:pt idx="567">
                  <c:v>1.5</c:v>
                </c:pt>
                <c:pt idx="568">
                  <c:v>1.5</c:v>
                </c:pt>
                <c:pt idx="569">
                  <c:v>1.5</c:v>
                </c:pt>
                <c:pt idx="570">
                  <c:v>1.5</c:v>
                </c:pt>
                <c:pt idx="571">
                  <c:v>1.5</c:v>
                </c:pt>
                <c:pt idx="572">
                  <c:v>1.5</c:v>
                </c:pt>
                <c:pt idx="573">
                  <c:v>1.5</c:v>
                </c:pt>
                <c:pt idx="574">
                  <c:v>1.5</c:v>
                </c:pt>
                <c:pt idx="575">
                  <c:v>1.5</c:v>
                </c:pt>
                <c:pt idx="576">
                  <c:v>1.5</c:v>
                </c:pt>
                <c:pt idx="577">
                  <c:v>1.5</c:v>
                </c:pt>
                <c:pt idx="578">
                  <c:v>1.5</c:v>
                </c:pt>
                <c:pt idx="579">
                  <c:v>1.5</c:v>
                </c:pt>
                <c:pt idx="580">
                  <c:v>1.5</c:v>
                </c:pt>
                <c:pt idx="581">
                  <c:v>1.5</c:v>
                </c:pt>
                <c:pt idx="582">
                  <c:v>1.5</c:v>
                </c:pt>
                <c:pt idx="583">
                  <c:v>1.5</c:v>
                </c:pt>
                <c:pt idx="584">
                  <c:v>1.5</c:v>
                </c:pt>
                <c:pt idx="585">
                  <c:v>1.5</c:v>
                </c:pt>
                <c:pt idx="586">
                  <c:v>1.5</c:v>
                </c:pt>
                <c:pt idx="587">
                  <c:v>1.5</c:v>
                </c:pt>
                <c:pt idx="588">
                  <c:v>1.5</c:v>
                </c:pt>
                <c:pt idx="589">
                  <c:v>1.5</c:v>
                </c:pt>
                <c:pt idx="590">
                  <c:v>1.5</c:v>
                </c:pt>
                <c:pt idx="591">
                  <c:v>1.5</c:v>
                </c:pt>
                <c:pt idx="592">
                  <c:v>1.5</c:v>
                </c:pt>
                <c:pt idx="593">
                  <c:v>1.5</c:v>
                </c:pt>
                <c:pt idx="594">
                  <c:v>1.5</c:v>
                </c:pt>
                <c:pt idx="595">
                  <c:v>1.5</c:v>
                </c:pt>
                <c:pt idx="596">
                  <c:v>1.5</c:v>
                </c:pt>
                <c:pt idx="597">
                  <c:v>1.5</c:v>
                </c:pt>
                <c:pt idx="598">
                  <c:v>1.5</c:v>
                </c:pt>
                <c:pt idx="599">
                  <c:v>1.5</c:v>
                </c:pt>
                <c:pt idx="600">
                  <c:v>1.5</c:v>
                </c:pt>
                <c:pt idx="601">
                  <c:v>1.5</c:v>
                </c:pt>
                <c:pt idx="602">
                  <c:v>1.5</c:v>
                </c:pt>
                <c:pt idx="603">
                  <c:v>1.5</c:v>
                </c:pt>
                <c:pt idx="604">
                  <c:v>1.5</c:v>
                </c:pt>
                <c:pt idx="605">
                  <c:v>1.5</c:v>
                </c:pt>
                <c:pt idx="606">
                  <c:v>1.5</c:v>
                </c:pt>
                <c:pt idx="607">
                  <c:v>1.5</c:v>
                </c:pt>
                <c:pt idx="608">
                  <c:v>1.5</c:v>
                </c:pt>
                <c:pt idx="609">
                  <c:v>1.5</c:v>
                </c:pt>
                <c:pt idx="610">
                  <c:v>1.5</c:v>
                </c:pt>
                <c:pt idx="611">
                  <c:v>1.5</c:v>
                </c:pt>
                <c:pt idx="612">
                  <c:v>1.4</c:v>
                </c:pt>
                <c:pt idx="613">
                  <c:v>1.4</c:v>
                </c:pt>
                <c:pt idx="614">
                  <c:v>1.4</c:v>
                </c:pt>
                <c:pt idx="615">
                  <c:v>1.4</c:v>
                </c:pt>
                <c:pt idx="616">
                  <c:v>1.4</c:v>
                </c:pt>
                <c:pt idx="617">
                  <c:v>1.4</c:v>
                </c:pt>
                <c:pt idx="618">
                  <c:v>1.4</c:v>
                </c:pt>
                <c:pt idx="619">
                  <c:v>1.4</c:v>
                </c:pt>
                <c:pt idx="620">
                  <c:v>1.4</c:v>
                </c:pt>
                <c:pt idx="621">
                  <c:v>1.4</c:v>
                </c:pt>
                <c:pt idx="622">
                  <c:v>1.4</c:v>
                </c:pt>
                <c:pt idx="623">
                  <c:v>1.4</c:v>
                </c:pt>
                <c:pt idx="624">
                  <c:v>1.4</c:v>
                </c:pt>
                <c:pt idx="625">
                  <c:v>1.4</c:v>
                </c:pt>
                <c:pt idx="626">
                  <c:v>1.4</c:v>
                </c:pt>
                <c:pt idx="627">
                  <c:v>1.4</c:v>
                </c:pt>
                <c:pt idx="628">
                  <c:v>1.4</c:v>
                </c:pt>
                <c:pt idx="629">
                  <c:v>1.4</c:v>
                </c:pt>
                <c:pt idx="630">
                  <c:v>1.4</c:v>
                </c:pt>
                <c:pt idx="631">
                  <c:v>1.4</c:v>
                </c:pt>
                <c:pt idx="632">
                  <c:v>1.4</c:v>
                </c:pt>
                <c:pt idx="633">
                  <c:v>1.4</c:v>
                </c:pt>
                <c:pt idx="634">
                  <c:v>1.4</c:v>
                </c:pt>
                <c:pt idx="635">
                  <c:v>1.4</c:v>
                </c:pt>
                <c:pt idx="636">
                  <c:v>1.4</c:v>
                </c:pt>
                <c:pt idx="637">
                  <c:v>1.4</c:v>
                </c:pt>
                <c:pt idx="638">
                  <c:v>1.4</c:v>
                </c:pt>
                <c:pt idx="639">
                  <c:v>1.4</c:v>
                </c:pt>
                <c:pt idx="640">
                  <c:v>1.4</c:v>
                </c:pt>
                <c:pt idx="641">
                  <c:v>1.4</c:v>
                </c:pt>
                <c:pt idx="642">
                  <c:v>1.4</c:v>
                </c:pt>
                <c:pt idx="643">
                  <c:v>1.4</c:v>
                </c:pt>
                <c:pt idx="644">
                  <c:v>1.4</c:v>
                </c:pt>
                <c:pt idx="645">
                  <c:v>1.4</c:v>
                </c:pt>
                <c:pt idx="646">
                  <c:v>1.4</c:v>
                </c:pt>
                <c:pt idx="647">
                  <c:v>1.4</c:v>
                </c:pt>
                <c:pt idx="648">
                  <c:v>1.4</c:v>
                </c:pt>
                <c:pt idx="649">
                  <c:v>1.4</c:v>
                </c:pt>
                <c:pt idx="650">
                  <c:v>1.4</c:v>
                </c:pt>
                <c:pt idx="651">
                  <c:v>1.4</c:v>
                </c:pt>
                <c:pt idx="652">
                  <c:v>1.4</c:v>
                </c:pt>
                <c:pt idx="653">
                  <c:v>1.4</c:v>
                </c:pt>
                <c:pt idx="654">
                  <c:v>1.4</c:v>
                </c:pt>
                <c:pt idx="655">
                  <c:v>1.4</c:v>
                </c:pt>
                <c:pt idx="656">
                  <c:v>1.4</c:v>
                </c:pt>
                <c:pt idx="657">
                  <c:v>1.4</c:v>
                </c:pt>
                <c:pt idx="658">
                  <c:v>1.4</c:v>
                </c:pt>
                <c:pt idx="659">
                  <c:v>1.4</c:v>
                </c:pt>
                <c:pt idx="660">
                  <c:v>1.4</c:v>
                </c:pt>
                <c:pt idx="661">
                  <c:v>1.4</c:v>
                </c:pt>
                <c:pt idx="662">
                  <c:v>1.4</c:v>
                </c:pt>
                <c:pt idx="663">
                  <c:v>1.4</c:v>
                </c:pt>
                <c:pt idx="664">
                  <c:v>1.4</c:v>
                </c:pt>
                <c:pt idx="665">
                  <c:v>1.4</c:v>
                </c:pt>
                <c:pt idx="666">
                  <c:v>1.4</c:v>
                </c:pt>
                <c:pt idx="667">
                  <c:v>1.4</c:v>
                </c:pt>
                <c:pt idx="668">
                  <c:v>1.4</c:v>
                </c:pt>
                <c:pt idx="669">
                  <c:v>1.4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AB2-4EF8-985A-01A031E61A6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0890544"/>
        <c:axId val="500895952"/>
      </c:lineChart>
      <c:dateAx>
        <c:axId val="493300064"/>
        <c:scaling>
          <c:orientation val="minMax"/>
        </c:scaling>
        <c:delete val="0"/>
        <c:axPos val="b"/>
        <c:numFmt formatCode="m/d/yyyy" sourceLinked="1"/>
        <c:majorTickMark val="out"/>
        <c:minorTickMark val="none"/>
        <c:tickLblPos val="low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93305472"/>
        <c:crosses val="autoZero"/>
        <c:auto val="1"/>
        <c:lblOffset val="100"/>
        <c:baseTimeUnit val="days"/>
        <c:majorUnit val="6"/>
        <c:majorTimeUnit val="months"/>
      </c:dateAx>
      <c:valAx>
        <c:axId val="4933054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>
              <a:defRPr lang="en-US" altLang="zh-TW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pPr>
            <a:endParaRPr lang="zh-TW"/>
          </a:p>
        </c:txPr>
        <c:crossAx val="493300064"/>
        <c:crosses val="autoZero"/>
        <c:crossBetween val="between"/>
      </c:valAx>
      <c:valAx>
        <c:axId val="500895952"/>
        <c:scaling>
          <c:orientation val="minMax"/>
          <c:max val="2.2000000000000002"/>
          <c:min val="1.2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ea"/>
                <a:ea typeface="+mj-ea"/>
                <a:cs typeface="+mn-cs"/>
              </a:defRPr>
            </a:pPr>
            <a:endParaRPr lang="zh-TW"/>
          </a:p>
        </c:txPr>
        <c:crossAx val="500890544"/>
        <c:crosses val="max"/>
        <c:crossBetween val="between"/>
      </c:valAx>
      <c:dateAx>
        <c:axId val="500890544"/>
        <c:scaling>
          <c:orientation val="minMax"/>
        </c:scaling>
        <c:delete val="1"/>
        <c:axPos val="b"/>
        <c:numFmt formatCode="m/d/yyyy" sourceLinked="1"/>
        <c:majorTickMark val="out"/>
        <c:minorTickMark val="none"/>
        <c:tickLblPos val="nextTo"/>
        <c:crossAx val="500895952"/>
        <c:crosses val="autoZero"/>
        <c:auto val="1"/>
        <c:lblOffset val="100"/>
        <c:baseTimeUnit val="days"/>
      </c:date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altLang="zh-TW"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76" cy="495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>
            <a:lvl1pPr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00" y="1"/>
            <a:ext cx="2945976" cy="495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>
            <a:lvl1pPr algn="r"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640"/>
            <a:ext cx="2945976" cy="494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b" anchorCtr="0" compatLnSpc="1"/>
          <a:lstStyle>
            <a:lvl1pPr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700" y="9431640"/>
            <a:ext cx="2945976" cy="494999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b" anchorCtr="0" compatLnSpc="1"/>
          <a:lstStyle>
            <a:lvl1pPr algn="r"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fld id="{EA90D26C-E35A-450B-90C7-84C2B9602168}" type="slidenum">
              <a:rPr lang="en-US" altLang="zh-TW"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76" cy="495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>
            <a:lvl1pPr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45" y="1"/>
            <a:ext cx="2945976" cy="49500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>
            <a:lvl1pPr algn="r"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4" y="4714708"/>
            <a:ext cx="5437507" cy="44661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t" anchorCtr="0" compatLnSpc="1"/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200"/>
            <a:ext cx="2945976" cy="497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b" anchorCtr="0" compatLnSpc="1"/>
          <a:lstStyle>
            <a:lvl1pPr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45" y="9427200"/>
            <a:ext cx="2945976" cy="49722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2431" tIns="46215" rIns="92431" bIns="46215" numCol="1" anchor="b" anchorCtr="0" compatLnSpc="1"/>
          <a:lstStyle>
            <a:lvl1pPr algn="r" defTabSz="923290">
              <a:defRPr sz="1300">
                <a:ea typeface="新細明體" panose="02020500000000000000" charset="-120"/>
              </a:defRPr>
            </a:lvl1pPr>
          </a:lstStyle>
          <a:p>
            <a:pPr>
              <a:defRPr/>
            </a:pPr>
            <a:fld id="{360372AD-F29F-4D0F-B513-7219CBDC5F6C}" type="slidenum">
              <a:rPr lang="en-US" altLang="zh-TW"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91DC3-1E7A-4B25-8F56-B5B9998B32DD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0AC26-B1DC-4AE7-A939-642DE9D4B085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DB87F-1281-41B6-A636-95C78B523A08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95C5F3-99EF-4E92-8313-B7FF534E2851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9C1600-8D42-4597-8CA4-003D095EE285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B98E4D-4090-4CC7-9045-046950355E56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5D5151-29A4-4CB4-A045-9F637401C9A8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6E22A7-EF76-4CC0-B8E4-4EB561235ED1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DBB88C-6F0D-489F-9196-70DAAEBD32E3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33A2C2-189D-4B97-A621-9D17102788CA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DDDBE6-A36A-4B7F-BE7F-AF040721802B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24797-BBCB-46D5-B74F-32D725404A6B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C80421-F154-4EB7-BAB9-B8AC9CBEFC83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B3FE45-7674-409D-812E-F0930564FA98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F0156B-8B8C-4EE1-A506-9984D200E04F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CE306-2D5A-4AB4-AC5D-5D21E1944430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91DC3-1E7A-4B25-8F56-B5B9998B32DD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3824797-BBCB-46D5-B74F-32D725404A6B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3CE306-2D5A-4AB4-AC5D-5D21E1944430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D7BD4-4153-4232-9FDF-0A95D9B5C8DE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E1F83-3BEF-49AC-ABC8-8C6E80176E9C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52E88-0254-4B19-81B3-E8664451FBCF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9D7BD4-4153-4232-9FDF-0A95D9B5C8DE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97D7-8013-4975-95E3-48F7F3F7499B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A8A6C-E419-4A2D-A59F-0183255F70EA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F0E97-51B7-4FFA-9BFC-ED098C10D8ED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C0AC26-B1DC-4AE7-A939-642DE9D4B085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BDB87F-1281-41B6-A636-95C78B523A08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BE1F83-3BEF-49AC-ABC8-8C6E80176E9C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EB788-0AD9-4E98-A516-64653248E3DB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>
              <a:defRPr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992E49-B35D-4BA4-A4A1-D07A03DA5610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1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7F7D15B-E003-4EB9-A608-239C444D5E90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BC68BE-B4B0-4564-B8AC-726B6F10D4A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52E88-0254-4B19-81B3-E8664451FBCF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6340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8717D7-C8B0-44C5-A62F-3567BF53D398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FA067D-AD37-4A18-A34B-F0E66789EA77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A0777A-41B7-4B1E-A08A-E8D847463375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6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93CA9-BA81-47AA-823D-8B709A5D2C45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6ADD22-6B71-41C3-A3B2-EF9911ADB281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9F7AEA-34EA-4C76-9A47-D6871C043AB0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56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56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0654D6-15C0-494A-B753-0640DB25B203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11188" y="274656"/>
            <a:ext cx="8075612" cy="5851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502D48-BB1D-4132-8A0E-4D78DE52EF59}" type="slidenum">
              <a:rPr lang="en-US" altLang="zh-TW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1697D7-8013-4975-95E3-48F7F3F7499B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EA8A6C-E419-4A2D-A59F-0183255F70EA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8F0E97-51B7-4FFA-9BFC-ED098C10D8ED}" type="slidenum">
              <a:rPr lang="zh-TW" altLang="en-US"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642100"/>
            <a:ext cx="46831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8" rIns="91437" bIns="45718" numCol="1" anchor="t" anchorCtr="0" compatLnSpc="1"/>
          <a:lstStyle>
            <a:lvl1pPr algn="r">
              <a:defRPr sz="1200">
                <a:ea typeface="新細明體" panose="02020500000000000000" charset="-120"/>
              </a:defRPr>
            </a:lvl1pPr>
          </a:lstStyle>
          <a:p>
            <a:pPr>
              <a:defRPr/>
            </a:pPr>
            <a:fld id="{3F21431A-0C06-4923-9B61-C55D1AEC9577}" type="slidenum">
              <a:rPr lang="zh-TW" altLang="en-US"/>
              <a:t>‹#›</a:t>
            </a:fld>
            <a:endParaRPr lang="en-US" altLang="zh-TW"/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7" tIns="45718" rIns="91437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1000">
                <a:solidFill>
                  <a:schemeClr val="bg2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誠信  承諾  創新  合作</a:t>
            </a: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anose="02020500000000000000" charset="-120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anose="02020500000000000000" charset="-120"/>
            </a:endParaRPr>
          </a:p>
        </p:txBody>
      </p:sp>
      <p:pic>
        <p:nvPicPr>
          <p:cNvPr id="1030" name="Picture 7" descr="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t" anchorCtr="0" compatLnSpc="1"/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/>
      <p:bldP spid="109056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642100"/>
            <a:ext cx="4683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8" rIns="91437" bIns="45718" numCol="1" anchor="t" anchorCtr="0" compatLnSpc="1"/>
          <a:lstStyle>
            <a:lvl1pPr algn="r">
              <a:defRPr sz="1200"/>
            </a:lvl1pPr>
          </a:lstStyle>
          <a:p>
            <a:fld id="{32523EE1-814A-4436-A9F0-90FC08ED8A92}" type="slidenum">
              <a:rPr lang="zh-TW" altLang="en-US">
                <a:solidFill>
                  <a:srgbClr val="000000"/>
                </a:solidFill>
                <a:ea typeface="新細明體" panose="02020500000000000000" charset="-120"/>
              </a:rPr>
              <a:t>‹#›</a:t>
            </a:fld>
            <a:endParaRPr lang="en-US" altLang="zh-TW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8" rIns="91437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000">
                <a:solidFill>
                  <a:srgbClr val="80808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誠信  承諾  創新  合作</a:t>
            </a: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pic>
        <p:nvPicPr>
          <p:cNvPr id="1090567" name="Picture 7" descr="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8" rIns="91437" bIns="45718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8" rIns="91437" bIns="45718" numCol="1" anchor="t" anchorCtr="0" compatLnSpc="1"/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/>
      <p:bldP spid="109056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97FB-EFBE-4ED6-A43F-DDA1512FD57C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E97A-62D1-41C7-936F-199E295F9AB2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642100"/>
            <a:ext cx="46831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8" rIns="91437" bIns="45718" numCol="1" anchor="t" anchorCtr="0" compatLnSpc="1"/>
          <a:lstStyle>
            <a:lvl1pPr algn="r">
              <a:defRPr sz="1200">
                <a:ea typeface="新細明體" panose="02020500000000000000" charset="-120"/>
              </a:defRPr>
            </a:lvl1pPr>
          </a:lstStyle>
          <a:p>
            <a:pPr>
              <a:defRPr/>
            </a:pPr>
            <a:fld id="{3F21431A-0C06-4923-9B61-C55D1AEC9577}" type="slidenum">
              <a:rPr lang="zh-TW" altLang="en-US">
                <a:solidFill>
                  <a:srgbClr val="000000"/>
                </a:solidFill>
              </a:r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7" tIns="45718" rIns="91437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1000">
                <a:solidFill>
                  <a:srgbClr val="80808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誠信  承諾  創新  合作</a:t>
            </a: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solidFill>
                <a:srgbClr val="000000"/>
              </a:solidFill>
              <a:ea typeface="新細明體" panose="02020500000000000000" charset="-120"/>
            </a:endParaRPr>
          </a:p>
        </p:txBody>
      </p:sp>
      <p:pic>
        <p:nvPicPr>
          <p:cNvPr id="1030" name="Picture 7" descr="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37" tIns="45718" rIns="91437" bIns="45718" numCol="1" anchor="t" anchorCtr="0" compatLnSpc="1"/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/>
      <p:bldP spid="109056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F09E-4EA0-4518-A9E8-449DE34F8B74}" type="datetimeFigureOut">
              <a:rPr lang="zh-TW" altLang="en-US" smtClean="0"/>
              <a:t>2025/8/11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9021-A16D-4E5C-A421-A5275F523D45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spcBef>
                <a:spcPct val="0"/>
              </a:spcBef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81750"/>
            <a:ext cx="46831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/>
          <a:lstStyle>
            <a:lvl1pPr algn="r">
              <a:spcBef>
                <a:spcPct val="0"/>
              </a:spcBef>
              <a:defRPr sz="1200">
                <a:latin typeface="Arial" panose="020B0604020202020204" pitchFamily="34" charset="0"/>
                <a:ea typeface="新細明體" panose="02020500000000000000" charset="-120"/>
              </a:defRPr>
            </a:lvl1pPr>
          </a:lstStyle>
          <a:p>
            <a:pPr>
              <a:defRPr/>
            </a:pPr>
            <a:fld id="{A9CD9766-93A3-4E76-9B20-A4D620225CC1}" type="slidenum">
              <a:rPr lang="en-US" altLang="zh-TW"/>
              <a:t>‹#›</a:t>
            </a:fld>
            <a:endParaRPr lang="en-US" altLang="zh-TW" dirty="0"/>
          </a:p>
        </p:txBody>
      </p:sp>
      <p:sp>
        <p:nvSpPr>
          <p:cNvPr id="1027" name="Text Box 21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1" tIns="45710" rIns="91421" bIns="4571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1000">
                <a:solidFill>
                  <a:schemeClr val="bg2"/>
                </a:solidFill>
                <a:latin typeface="標楷體" panose="03000509000000000000" pitchFamily="65" charset="-120"/>
              </a:rPr>
              <a:t>誠信  承諾  創新  合作</a:t>
            </a: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ctr" anchorCtr="0" compatLnSpc="1"/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lang="zh-TW" altLang="en-US" sz="3000" b="1" smtClean="0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panose="020B0604020202020204" pitchFamily="34" charset="0"/>
          <a:ea typeface="標楷體" panose="03000509000000000000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400" b="1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000" b="1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Arial" panose="020B0604020202020204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310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31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TW" altLang="en-US" sz="1635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新細明體" panose="02020500000000000000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誠信  承諾  創新  合作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5pPr>
      <a:lvl6pPr marL="41465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6pPr>
      <a:lvl7pPr marL="82931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7pPr>
      <a:lvl8pPr marL="1243965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8pPr>
      <a:lvl9pPr marL="1658620" algn="l" rtl="0" fontAlgn="base">
        <a:spcBef>
          <a:spcPct val="0"/>
        </a:spcBef>
        <a:spcAft>
          <a:spcPct val="0"/>
        </a:spcAft>
        <a:defRPr kumimoji="1" sz="2720" b="1">
          <a:solidFill>
            <a:schemeClr val="tx2"/>
          </a:solidFill>
          <a:latin typeface="標楷體" panose="03000509000000000000" pitchFamily="65" charset="-120"/>
          <a:ea typeface="標楷體" panose="03000509000000000000" pitchFamily="65" charset="-120"/>
        </a:defRPr>
      </a:lvl9pPr>
    </p:titleStyle>
    <p:bodyStyle>
      <a:lvl1pPr marL="311150" indent="-3111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217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735" indent="-25908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sz="1815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955" indent="-207645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610" indent="-207645" algn="l" rtl="0" eaLnBrk="0" fontAlgn="base" hangingPunct="0">
        <a:spcBef>
          <a:spcPct val="20000"/>
        </a:spcBef>
        <a:spcAft>
          <a:spcPct val="0"/>
        </a:spcAft>
        <a:buChar char="–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4pPr>
      <a:lvl5pPr marL="1866265" indent="-207645" algn="l" rtl="0" eaLnBrk="0" fontAlgn="base" hangingPunct="0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5pPr>
      <a:lvl6pPr marL="228092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6pPr>
      <a:lvl7pPr marL="269557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7pPr>
      <a:lvl8pPr marL="3110230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8pPr>
      <a:lvl9pPr marL="3524885" indent="-207645" algn="l" rtl="0" fontAlgn="base">
        <a:spcBef>
          <a:spcPct val="20000"/>
        </a:spcBef>
        <a:spcAft>
          <a:spcPct val="0"/>
        </a:spcAft>
        <a:buChar char="»"/>
        <a:defRPr kumimoji="1" sz="1815">
          <a:solidFill>
            <a:schemeClr val="tx1"/>
          </a:solidFill>
          <a:latin typeface="+mn-lt"/>
          <a:ea typeface="新細明體" panose="02020500000000000000" charset="-120"/>
        </a:defRPr>
      </a:lvl9pPr>
    </p:bodyStyle>
    <p:otherStyle>
      <a:defPPr>
        <a:defRPr lang="zh-TW"/>
      </a:defPPr>
      <a:lvl1pPr marL="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1pPr>
      <a:lvl2pPr marL="41465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2pPr>
      <a:lvl3pPr marL="82931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3pPr>
      <a:lvl4pPr marL="124396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4pPr>
      <a:lvl5pPr marL="16586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5pPr>
      <a:lvl6pPr marL="20732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6pPr>
      <a:lvl7pPr marL="248793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7pPr>
      <a:lvl8pPr marL="2903220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8pPr>
      <a:lvl9pPr marL="3317875" algn="l" defTabSz="829310" rtl="0" eaLnBrk="1" latinLnBrk="0" hangingPunct="1">
        <a:defRPr sz="16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8B62593A-ECB7-4A25-846B-257AAA065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060" y="4036060"/>
            <a:ext cx="4586605" cy="26784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188" y="188640"/>
            <a:ext cx="8075612" cy="719410"/>
          </a:xfrm>
        </p:spPr>
        <p:txBody>
          <a:bodyPr/>
          <a:lstStyle/>
          <a:p>
            <a:pPr marL="984250" indent="-984250"/>
            <a:r>
              <a:rPr lang="zh-TW" altLang="en-US" dirty="0"/>
              <a:t>策略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CNY NDIRS 1Y-5Y flatten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34194" y="1412776"/>
            <a:ext cx="8075612" cy="3168352"/>
          </a:xfrm>
        </p:spPr>
        <p:txBody>
          <a:bodyPr/>
          <a:lstStyle/>
          <a:p>
            <a:endParaRPr lang="zh-TW" altLang="zh-TW" sz="2000" dirty="0">
              <a:effectLst/>
              <a:latin typeface="+mj-ea"/>
              <a:ea typeface="+mj-ea"/>
              <a:cs typeface="新細明體" panose="02020500000000000000" charset="-120"/>
            </a:endParaRPr>
          </a:p>
          <a:p>
            <a:pPr marL="0" indent="0">
              <a:buNone/>
            </a:pPr>
            <a:endParaRPr lang="en-US" altLang="zh-TW" sz="2000" dirty="0"/>
          </a:p>
          <a:p>
            <a:endParaRPr lang="zh-TW" altLang="en-US" sz="2000" dirty="0"/>
          </a:p>
        </p:txBody>
      </p:sp>
      <p:sp>
        <p:nvSpPr>
          <p:cNvPr id="49" name="文字方塊 48"/>
          <p:cNvSpPr txBox="1"/>
          <p:nvPr/>
        </p:nvSpPr>
        <p:spPr>
          <a:xfrm>
            <a:off x="225425" y="1077595"/>
            <a:ext cx="8460740" cy="318801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短期基準利率持穩，而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基於未來經濟放緩，預期中國貨幣政策中長期仍寬鬆</a:t>
            </a:r>
          </a:p>
        </p:txBody>
      </p:sp>
      <p:pic>
        <p:nvPicPr>
          <p:cNvPr id="11" name="圖片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" y="4036377"/>
            <a:ext cx="4540885" cy="26777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內容版面配置區 2"/>
          <p:cNvSpPr>
            <a:spLocks noGrp="1"/>
          </p:cNvSpPr>
          <p:nvPr/>
        </p:nvSpPr>
        <p:spPr>
          <a:xfrm>
            <a:off x="138208" y="1361274"/>
            <a:ext cx="8811706" cy="3168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1" tIns="45710" rIns="91421" bIns="4571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9pPr>
          </a:lstStyle>
          <a:p>
            <a:r>
              <a:rPr lang="zh-TW" altLang="en-US" sz="1600" dirty="0">
                <a:latin typeface="+mj-ea"/>
                <a:ea typeface="+mj-ea"/>
              </a:rPr>
              <a:t>消費 </a:t>
            </a:r>
            <a:r>
              <a:rPr lang="en-US" altLang="zh-TW" sz="1600" dirty="0">
                <a:latin typeface="+mj-ea"/>
                <a:ea typeface="+mj-ea"/>
              </a:rPr>
              <a:t>: </a:t>
            </a:r>
            <a:r>
              <a:rPr lang="zh-TW" altLang="en-US" sz="1600" dirty="0">
                <a:latin typeface="+mj-ea"/>
                <a:ea typeface="+mj-ea"/>
              </a:rPr>
              <a:t>仰賴政策補貼，</a:t>
            </a:r>
            <a:r>
              <a:rPr lang="en-US" altLang="zh-TW" sz="1600" dirty="0">
                <a:latin typeface="+mj-ea"/>
                <a:ea typeface="+mj-ea"/>
              </a:rPr>
              <a:t>PMI</a:t>
            </a:r>
            <a:r>
              <a:rPr lang="zh-TW" altLang="en-US" sz="1600" dirty="0">
                <a:latin typeface="+mj-ea"/>
                <a:ea typeface="+mj-ea"/>
              </a:rPr>
              <a:t>就業分項及居民中長期貸款仍不佳</a:t>
            </a:r>
          </a:p>
          <a:p>
            <a:r>
              <a:rPr lang="zh-TW" altLang="en-US" sz="1600" dirty="0">
                <a:latin typeface="+mj-ea"/>
                <a:ea typeface="+mj-ea"/>
              </a:rPr>
              <a:t>投資 </a:t>
            </a:r>
            <a:r>
              <a:rPr lang="en-US" altLang="zh-TW" sz="1600" dirty="0">
                <a:latin typeface="+mj-ea"/>
                <a:ea typeface="+mj-ea"/>
              </a:rPr>
              <a:t>: </a:t>
            </a:r>
            <a:r>
              <a:rPr lang="zh-TW" altLang="en-US" sz="1600" dirty="0">
                <a:latin typeface="+mj-ea"/>
                <a:ea typeface="+mj-ea"/>
              </a:rPr>
              <a:t>上半年企業長期新增貸款年減</a:t>
            </a:r>
            <a:r>
              <a:rPr lang="en-US" altLang="zh-TW" sz="1600" dirty="0">
                <a:latin typeface="+mj-ea"/>
                <a:ea typeface="+mj-ea"/>
              </a:rPr>
              <a:t>13%</a:t>
            </a:r>
            <a:r>
              <a:rPr lang="zh-TW" altLang="en-US" sz="1600" dirty="0">
                <a:latin typeface="+mj-ea"/>
                <a:ea typeface="+mj-ea"/>
              </a:rPr>
              <a:t>，仰賴政府投資</a:t>
            </a:r>
            <a:r>
              <a:rPr lang="en-US" altLang="zh-TW" sz="1600" dirty="0">
                <a:latin typeface="+mj-ea"/>
                <a:ea typeface="+mj-ea"/>
              </a:rPr>
              <a:t>(</a:t>
            </a:r>
            <a:r>
              <a:rPr lang="zh-TW" altLang="en-US" sz="1600" dirty="0">
                <a:latin typeface="+mj-ea"/>
                <a:ea typeface="+mj-ea"/>
              </a:rPr>
              <a:t>國企</a:t>
            </a:r>
            <a:r>
              <a:rPr lang="en-US" altLang="zh-TW" sz="1600" dirty="0">
                <a:latin typeface="+mj-ea"/>
                <a:ea typeface="+mj-ea"/>
              </a:rPr>
              <a:t>+5%</a:t>
            </a:r>
            <a:r>
              <a:rPr lang="zh-TW" altLang="en-US" sz="1600" dirty="0">
                <a:latin typeface="+mj-ea"/>
                <a:ea typeface="+mj-ea"/>
              </a:rPr>
              <a:t> </a:t>
            </a:r>
            <a:r>
              <a:rPr lang="en-US" altLang="zh-TW" sz="1600" dirty="0">
                <a:latin typeface="+mj-ea"/>
                <a:ea typeface="+mj-ea"/>
              </a:rPr>
              <a:t>;</a:t>
            </a:r>
            <a:r>
              <a:rPr lang="zh-TW" altLang="en-US" sz="1600" dirty="0">
                <a:latin typeface="+mj-ea"/>
                <a:ea typeface="+mj-ea"/>
              </a:rPr>
              <a:t> 民間</a:t>
            </a:r>
            <a:r>
              <a:rPr lang="en-US" altLang="zh-TW" sz="1600" dirty="0">
                <a:latin typeface="+mj-ea"/>
                <a:ea typeface="+mj-ea"/>
              </a:rPr>
              <a:t>-0.6%)</a:t>
            </a:r>
            <a:endParaRPr lang="zh-TW" altLang="en-US" sz="1600" dirty="0">
              <a:latin typeface="+mj-ea"/>
              <a:ea typeface="+mj-ea"/>
            </a:endParaRPr>
          </a:p>
          <a:p>
            <a:r>
              <a:rPr lang="zh-TW" altLang="en-US" sz="1600" dirty="0">
                <a:latin typeface="+mj-ea"/>
                <a:ea typeface="+mj-ea"/>
              </a:rPr>
              <a:t>出口 </a:t>
            </a:r>
            <a:r>
              <a:rPr lang="en-US" altLang="zh-TW" sz="1600" dirty="0">
                <a:latin typeface="+mj-ea"/>
                <a:ea typeface="+mj-ea"/>
              </a:rPr>
              <a:t>: </a:t>
            </a:r>
            <a:r>
              <a:rPr lang="zh-TW" altLang="en-US" sz="1600" dirty="0">
                <a:latin typeface="+mj-ea"/>
                <a:ea typeface="+mj-ea"/>
              </a:rPr>
              <a:t>上半年美國拉貨潮，預計下半年出口增長動能減緩</a:t>
            </a:r>
          </a:p>
          <a:p>
            <a:r>
              <a:rPr lang="zh-TW" altLang="en-US" sz="1600" dirty="0">
                <a:latin typeface="+mj-ea"/>
                <a:ea typeface="+mj-ea"/>
              </a:rPr>
              <a:t>物價</a:t>
            </a:r>
            <a:r>
              <a:rPr lang="en-US" altLang="zh-TW" sz="1600" dirty="0">
                <a:latin typeface="+mj-ea"/>
                <a:ea typeface="+mj-ea"/>
              </a:rPr>
              <a:t> : </a:t>
            </a:r>
            <a:r>
              <a:rPr lang="zh-TW" altLang="en-US" sz="1600" dirty="0">
                <a:latin typeface="+mj-ea"/>
                <a:ea typeface="+mj-ea"/>
              </a:rPr>
              <a:t>仍有通縮壓力</a:t>
            </a:r>
          </a:p>
          <a:p>
            <a:r>
              <a:rPr lang="zh-TW" altLang="en-US" sz="1600" dirty="0">
                <a:latin typeface="+mj-ea"/>
                <a:ea typeface="+mj-ea"/>
              </a:rPr>
              <a:t>貨幣政策 </a:t>
            </a:r>
            <a:r>
              <a:rPr lang="en-US" altLang="zh-TW" sz="1600" dirty="0">
                <a:latin typeface="+mj-ea"/>
                <a:ea typeface="+mj-ea"/>
              </a:rPr>
              <a:t>: </a:t>
            </a:r>
            <a:r>
              <a:rPr lang="zh-TW" altLang="en-US" sz="1600" dirty="0">
                <a:latin typeface="+mj-ea"/>
                <a:ea typeface="+mj-ea"/>
              </a:rPr>
              <a:t>無升息空間，預計降息時程延後，基準利率短期內持穩</a:t>
            </a:r>
            <a:endParaRPr lang="en-US" altLang="zh-TW" sz="1600" dirty="0">
              <a:latin typeface="+mj-ea"/>
              <a:ea typeface="+mj-ea"/>
            </a:endParaRPr>
          </a:p>
          <a:p>
            <a:pPr marL="0" indent="0">
              <a:buNone/>
            </a:pPr>
            <a:r>
              <a:rPr lang="en-US" altLang="zh-TW" sz="1600" dirty="0">
                <a:latin typeface="+mj-ea"/>
                <a:ea typeface="+mj-ea"/>
              </a:rPr>
              <a:t>	</a:t>
            </a:r>
            <a:r>
              <a:rPr lang="zh-TW" altLang="en-US" sz="1600" dirty="0">
                <a:latin typeface="+mj-ea"/>
                <a:ea typeface="+mj-ea"/>
              </a:rPr>
              <a:t>        但經濟放緩下中長期仍有降息</a:t>
            </a:r>
            <a:r>
              <a:rPr lang="en-US" altLang="zh-TW" sz="1600" dirty="0">
                <a:latin typeface="+mj-ea"/>
                <a:ea typeface="+mj-ea"/>
              </a:rPr>
              <a:t>10-20BP</a:t>
            </a:r>
            <a:r>
              <a:rPr lang="zh-TW" altLang="en-US" sz="1600" dirty="0">
                <a:latin typeface="+mj-ea"/>
                <a:ea typeface="+mj-ea"/>
              </a:rPr>
              <a:t>空間，仍處於寬鬆貨幣周期</a:t>
            </a:r>
          </a:p>
          <a:p>
            <a:r>
              <a:rPr lang="zh-TW" altLang="en-US" sz="1600" dirty="0">
                <a:latin typeface="+mj-ea"/>
                <a:ea typeface="+mj-ea"/>
              </a:rPr>
              <a:t>策略 </a:t>
            </a:r>
            <a:r>
              <a:rPr lang="en-US" altLang="zh-TW" sz="1600" dirty="0">
                <a:latin typeface="+mj-ea"/>
                <a:ea typeface="+mj-ea"/>
              </a:rPr>
              <a:t>: </a:t>
            </a:r>
            <a:r>
              <a:rPr lang="en-US" altLang="zh-TW" sz="1600" dirty="0">
                <a:sym typeface="+mn-ea"/>
              </a:rPr>
              <a:t>CNY NDIRS 1Y-5Y spread flatten</a:t>
            </a:r>
            <a:r>
              <a:rPr lang="zh-TW" altLang="en-US" sz="1600" dirty="0">
                <a:sym typeface="+mn-ea"/>
              </a:rPr>
              <a:t>，預期回到</a:t>
            </a:r>
            <a:r>
              <a:rPr lang="en-US" altLang="zh-TW" sz="1600" dirty="0">
                <a:sym typeface="+mn-ea"/>
              </a:rPr>
              <a:t>0</a:t>
            </a:r>
            <a:r>
              <a:rPr lang="zh-TW" altLang="en-US" sz="1600" dirty="0">
                <a:sym typeface="+mn-ea"/>
              </a:rPr>
              <a:t>以下</a:t>
            </a:r>
            <a:endParaRPr lang="en-US" altLang="zh-TW" sz="1600" dirty="0">
              <a:sym typeface="+mn-ea"/>
            </a:endParaRPr>
          </a:p>
          <a:p>
            <a:pPr marL="0" indent="0">
              <a:buNone/>
            </a:pPr>
            <a:r>
              <a:rPr lang="en-US" altLang="zh-TW" sz="1600" dirty="0">
                <a:sym typeface="+mn-ea"/>
              </a:rPr>
              <a:t>	pay 1Y: </a:t>
            </a:r>
            <a:r>
              <a:rPr lang="zh-TW" altLang="en-US" sz="1600" dirty="0">
                <a:sym typeface="+mn-ea"/>
              </a:rPr>
              <a:t>上半年經濟尚可、中美關稅談判延長、</a:t>
            </a:r>
            <a:r>
              <a:rPr lang="en-US" altLang="zh-TW" sz="1600" dirty="0">
                <a:sym typeface="+mn-ea"/>
              </a:rPr>
              <a:t>7/30</a:t>
            </a:r>
            <a:r>
              <a:rPr lang="zh-TW" altLang="en-US" sz="1600" dirty="0">
                <a:sym typeface="+mn-ea"/>
              </a:rPr>
              <a:t>政治局會議刪除「適時降準降息」</a:t>
            </a:r>
            <a:endParaRPr lang="en-US" altLang="zh-TW" sz="1600" dirty="0">
              <a:sym typeface="+mn-ea"/>
            </a:endParaRPr>
          </a:p>
          <a:p>
            <a:pPr marL="0" indent="0">
              <a:buNone/>
            </a:pPr>
            <a:r>
              <a:rPr lang="en-US" altLang="zh-TW" sz="1600" dirty="0">
                <a:sym typeface="+mn-ea"/>
              </a:rPr>
              <a:t>	rec </a:t>
            </a:r>
            <a:r>
              <a:rPr lang="zh-TW" altLang="en-US" sz="1600" dirty="0">
                <a:sym typeface="+mn-ea"/>
              </a:rPr>
              <a:t> </a:t>
            </a:r>
            <a:r>
              <a:rPr lang="en-US" altLang="zh-TW" sz="1600" dirty="0">
                <a:sym typeface="+mn-ea"/>
              </a:rPr>
              <a:t>5Y: </a:t>
            </a:r>
            <a:r>
              <a:rPr lang="zh-TW" altLang="en-US" sz="1600" dirty="0">
                <a:sym typeface="+mn-ea"/>
              </a:rPr>
              <a:t>中長期經濟放緩以及寬鬆貨幣周期不變</a:t>
            </a:r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cxnSp>
        <p:nvCxnSpPr>
          <p:cNvPr id="21" name="直線接點 20">
            <a:extLst>
              <a:ext uri="{FF2B5EF4-FFF2-40B4-BE49-F238E27FC236}">
                <a16:creationId xmlns:a16="http://schemas.microsoft.com/office/drawing/2014/main" id="{FF2EBE3B-CEDA-4E0A-9763-F02727A7C8F4}"/>
              </a:ext>
            </a:extLst>
          </p:cNvPr>
          <p:cNvCxnSpPr>
            <a:cxnSpLocks/>
          </p:cNvCxnSpPr>
          <p:nvPr/>
        </p:nvCxnSpPr>
        <p:spPr bwMode="auto">
          <a:xfrm flipV="1">
            <a:off x="224790" y="4537961"/>
            <a:ext cx="4059178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接點 23">
            <a:extLst>
              <a:ext uri="{FF2B5EF4-FFF2-40B4-BE49-F238E27FC236}">
                <a16:creationId xmlns:a16="http://schemas.microsoft.com/office/drawing/2014/main" id="{0F0EFCA3-D85D-46BC-9D2A-E9DB236342E0}"/>
              </a:ext>
            </a:extLst>
          </p:cNvPr>
          <p:cNvCxnSpPr>
            <a:cxnSpLocks/>
          </p:cNvCxnSpPr>
          <p:nvPr/>
        </p:nvCxnSpPr>
        <p:spPr bwMode="auto">
          <a:xfrm flipV="1">
            <a:off x="4890736" y="5197069"/>
            <a:ext cx="3929736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/>
        </p:nvSpPr>
        <p:spPr>
          <a:xfrm>
            <a:off x="611188" y="188640"/>
            <a:ext cx="8075612" cy="71941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1" tIns="45710" rIns="91421" bIns="4571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3000" b="1" baseline="0" smtClean="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panose="020B0604020202020204" pitchFamily="34" charset="0"/>
                <a:ea typeface="標楷體" panose="03000509000000000000" pitchFamily="65" charset="-120"/>
              </a:defRPr>
            </a:lvl9pPr>
          </a:lstStyle>
          <a:p>
            <a:pPr marL="984250" indent="-984250"/>
            <a:r>
              <a:rPr lang="zh-TW" altLang="en-US" dirty="0"/>
              <a:t>策略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CNY NDIRS 1Y-5Y flatten</a:t>
            </a:r>
            <a:endParaRPr lang="zh-TW" altLang="en-US" dirty="0"/>
          </a:p>
        </p:txBody>
      </p: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01F22EEA-2C9A-4765-82DD-A8BE05E636B8}"/>
              </a:ext>
            </a:extLst>
          </p:cNvPr>
          <p:cNvCxnSpPr>
            <a:cxnSpLocks/>
          </p:cNvCxnSpPr>
          <p:nvPr/>
        </p:nvCxnSpPr>
        <p:spPr bwMode="auto">
          <a:xfrm flipV="1">
            <a:off x="328732" y="5157192"/>
            <a:ext cx="8390007" cy="1"/>
          </a:xfrm>
          <a:prstGeom prst="line">
            <a:avLst/>
          </a:prstGeom>
          <a:ln w="952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圖表 11">
            <a:extLst>
              <a:ext uri="{FF2B5EF4-FFF2-40B4-BE49-F238E27FC236}">
                <a16:creationId xmlns:a16="http://schemas.microsoft.com/office/drawing/2014/main" id="{500083C6-5DFA-4B16-8D3B-D8DE5FA271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517087"/>
              </p:ext>
            </p:extLst>
          </p:nvPr>
        </p:nvGraphicFramePr>
        <p:xfrm>
          <a:off x="0" y="3573016"/>
          <a:ext cx="9120627" cy="2592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0025CAE9-0F27-4862-A0BC-DD8B77DC756A}"/>
              </a:ext>
            </a:extLst>
          </p:cNvPr>
          <p:cNvSpPr>
            <a:spLocks noGrp="1"/>
          </p:cNvSpPr>
          <p:nvPr/>
        </p:nvSpPr>
        <p:spPr>
          <a:xfrm>
            <a:off x="117882" y="1340768"/>
            <a:ext cx="8811706" cy="31686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21" tIns="45710" rIns="91421" bIns="4571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sz="24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sz="2000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n"/>
              <a:defRPr kumimoji="1" b="1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Arial" panose="020B0604020202020204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新細明體" panose="02020500000000000000" charset="-120"/>
              </a:defRPr>
            </a:lvl9pPr>
          </a:lstStyle>
          <a:p>
            <a:r>
              <a:rPr lang="en-US" altLang="zh-TW" sz="1600" dirty="0">
                <a:latin typeface="+mj-ea"/>
                <a:ea typeface="+mj-ea"/>
              </a:rPr>
              <a:t>Pay 1y @1.53% 380mio; Rec 5y @1.60% 80mio; </a:t>
            </a:r>
            <a:r>
              <a:rPr lang="zh-TW" altLang="en-US" sz="1600" dirty="0">
                <a:latin typeface="+mj-ea"/>
                <a:ea typeface="+mj-ea"/>
              </a:rPr>
              <a:t>近三個月</a:t>
            </a:r>
            <a:r>
              <a:rPr lang="en-US" altLang="zh-TW" sz="1600" dirty="0">
                <a:latin typeface="+mj-ea"/>
                <a:ea typeface="+mj-ea"/>
              </a:rPr>
              <a:t>FR007</a:t>
            </a:r>
            <a:r>
              <a:rPr lang="zh-TW" altLang="en-US" sz="1600" dirty="0">
                <a:latin typeface="+mj-ea"/>
                <a:ea typeface="+mj-ea"/>
              </a:rPr>
              <a:t>為</a:t>
            </a:r>
            <a:r>
              <a:rPr lang="en-US" altLang="zh-TW" sz="1600" dirty="0">
                <a:latin typeface="+mj-ea"/>
                <a:ea typeface="+mj-ea"/>
              </a:rPr>
              <a:t>1.60%; 4y </a:t>
            </a:r>
            <a:r>
              <a:rPr lang="en-US" altLang="zh-TW" sz="1600" dirty="0" err="1">
                <a:latin typeface="+mj-ea"/>
                <a:ea typeface="+mj-ea"/>
              </a:rPr>
              <a:t>irs</a:t>
            </a:r>
            <a:r>
              <a:rPr lang="en-US" altLang="zh-TW" sz="1600" dirty="0">
                <a:latin typeface="+mj-ea"/>
                <a:ea typeface="+mj-ea"/>
              </a:rPr>
              <a:t> 1.58%</a:t>
            </a:r>
          </a:p>
          <a:p>
            <a:endParaRPr lang="en-US" altLang="zh-TW" sz="2000" dirty="0"/>
          </a:p>
          <a:p>
            <a:endParaRPr lang="zh-TW" altLang="en-US" sz="2000" dirty="0"/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A9A7BF0-6FDC-48CA-8A07-173C4558C4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3287"/>
              </p:ext>
            </p:extLst>
          </p:nvPr>
        </p:nvGraphicFramePr>
        <p:xfrm>
          <a:off x="84377" y="2298795"/>
          <a:ext cx="3179099" cy="94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94511">
                  <a:extLst>
                    <a:ext uri="{9D8B030D-6E8A-4147-A177-3AD203B41FA5}">
                      <a16:colId xmlns:a16="http://schemas.microsoft.com/office/drawing/2014/main" val="1299718495"/>
                    </a:ext>
                  </a:extLst>
                </a:gridCol>
                <a:gridCol w="1242294">
                  <a:extLst>
                    <a:ext uri="{9D8B030D-6E8A-4147-A177-3AD203B41FA5}">
                      <a16:colId xmlns:a16="http://schemas.microsoft.com/office/drawing/2014/main" val="2030907211"/>
                    </a:ext>
                  </a:extLst>
                </a:gridCol>
                <a:gridCol w="1242294">
                  <a:extLst>
                    <a:ext uri="{9D8B030D-6E8A-4147-A177-3AD203B41FA5}">
                      <a16:colId xmlns:a16="http://schemas.microsoft.com/office/drawing/2014/main" val="4155601855"/>
                    </a:ext>
                  </a:extLst>
                </a:gridCol>
              </a:tblGrid>
              <a:tr h="236516">
                <a:tc>
                  <a:txBody>
                    <a:bodyPr/>
                    <a:lstStyle/>
                    <a:p>
                      <a:pPr algn="ctr" fontAlgn="b"/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485618"/>
                  </a:ext>
                </a:extLst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carry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266,000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0053542"/>
                  </a:ext>
                </a:extLst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Capital</a:t>
                      </a:r>
                      <a:r>
                        <a:rPr lang="zh-TW" altLang="en-US" sz="1200" u="none" strike="noStrike" dirty="0">
                          <a:effectLst/>
                        </a:rPr>
                        <a:t> </a:t>
                      </a:r>
                      <a:r>
                        <a:rPr lang="en-US" sz="1200" u="none" strike="noStrike" dirty="0">
                          <a:effectLst/>
                        </a:rPr>
                        <a:t>gain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64,000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343906"/>
                  </a:ext>
                </a:extLst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</a:rPr>
                        <a:t>Total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zh-TW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330,000 </a:t>
                      </a:r>
                      <a:endParaRPr lang="en-US" altLang="zh-TW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zh-TW" alt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1722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53150F23-991E-4A8F-B70C-8D00B8713B25}"/>
              </a:ext>
            </a:extLst>
          </p:cNvPr>
          <p:cNvSpPr txBox="1"/>
          <p:nvPr/>
        </p:nvSpPr>
        <p:spPr>
          <a:xfrm>
            <a:off x="328732" y="1873807"/>
            <a:ext cx="2690391" cy="318801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不降息 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: 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所有利率維持不變</a:t>
            </a:r>
          </a:p>
        </p:txBody>
      </p:sp>
      <p:graphicFrame>
        <p:nvGraphicFramePr>
          <p:cNvPr id="21" name="表格 20">
            <a:extLst>
              <a:ext uri="{FF2B5EF4-FFF2-40B4-BE49-F238E27FC236}">
                <a16:creationId xmlns:a16="http://schemas.microsoft.com/office/drawing/2014/main" id="{4EE9AB60-8EFE-4A98-8D9B-B6DEFB4C97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515974"/>
              </p:ext>
            </p:extLst>
          </p:nvPr>
        </p:nvGraphicFramePr>
        <p:xfrm>
          <a:off x="3485201" y="2298795"/>
          <a:ext cx="2573197" cy="94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145">
                  <a:extLst>
                    <a:ext uri="{9D8B030D-6E8A-4147-A177-3AD203B41FA5}">
                      <a16:colId xmlns:a16="http://schemas.microsoft.com/office/drawing/2014/main" val="1299718495"/>
                    </a:ext>
                  </a:extLst>
                </a:gridCol>
                <a:gridCol w="1005526">
                  <a:extLst>
                    <a:ext uri="{9D8B030D-6E8A-4147-A177-3AD203B41FA5}">
                      <a16:colId xmlns:a16="http://schemas.microsoft.com/office/drawing/2014/main" val="2030907211"/>
                    </a:ext>
                  </a:extLst>
                </a:gridCol>
                <a:gridCol w="1005526">
                  <a:extLst>
                    <a:ext uri="{9D8B030D-6E8A-4147-A177-3AD203B41FA5}">
                      <a16:colId xmlns:a16="http://schemas.microsoft.com/office/drawing/2014/main" val="4155601855"/>
                    </a:ext>
                  </a:extLst>
                </a:gridCol>
              </a:tblGrid>
              <a:tr h="236516">
                <a:tc>
                  <a:txBody>
                    <a:bodyPr/>
                    <a:lstStyle/>
                    <a:p>
                      <a:pPr algn="ctr" fontAlgn="b"/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485618"/>
                  </a:ext>
                </a:extLst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carry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76,000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40,000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0053542"/>
                  </a:ext>
                </a:extLst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gain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384,000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343906"/>
                  </a:ext>
                </a:extLst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Total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500,000 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TW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1722"/>
                  </a:ext>
                </a:extLst>
              </a:tr>
            </a:tbl>
          </a:graphicData>
        </a:graphic>
      </p:graphicFrame>
      <p:sp>
        <p:nvSpPr>
          <p:cNvPr id="22" name="文字方塊 21">
            <a:extLst>
              <a:ext uri="{FF2B5EF4-FFF2-40B4-BE49-F238E27FC236}">
                <a16:creationId xmlns:a16="http://schemas.microsoft.com/office/drawing/2014/main" id="{94B02FB5-D9EA-4821-921E-D848C19E5403}"/>
              </a:ext>
            </a:extLst>
          </p:cNvPr>
          <p:cNvSpPr txBox="1"/>
          <p:nvPr/>
        </p:nvSpPr>
        <p:spPr>
          <a:xfrm>
            <a:off x="3426605" y="1873807"/>
            <a:ext cx="2690391" cy="318801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延後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降息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10BP&amp;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經濟如期放緩 </a:t>
            </a:r>
          </a:p>
        </p:txBody>
      </p:sp>
      <p:graphicFrame>
        <p:nvGraphicFramePr>
          <p:cNvPr id="29" name="表格 28">
            <a:extLst>
              <a:ext uri="{FF2B5EF4-FFF2-40B4-BE49-F238E27FC236}">
                <a16:creationId xmlns:a16="http://schemas.microsoft.com/office/drawing/2014/main" id="{FB387637-0452-453D-989B-3E97A0723D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2554387"/>
              </p:ext>
            </p:extLst>
          </p:nvPr>
        </p:nvGraphicFramePr>
        <p:xfrm>
          <a:off x="6341894" y="2302243"/>
          <a:ext cx="2573197" cy="94606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62145">
                  <a:extLst>
                    <a:ext uri="{9D8B030D-6E8A-4147-A177-3AD203B41FA5}">
                      <a16:colId xmlns:a16="http://schemas.microsoft.com/office/drawing/2014/main" val="1299718495"/>
                    </a:ext>
                  </a:extLst>
                </a:gridCol>
                <a:gridCol w="1005526">
                  <a:extLst>
                    <a:ext uri="{9D8B030D-6E8A-4147-A177-3AD203B41FA5}">
                      <a16:colId xmlns:a16="http://schemas.microsoft.com/office/drawing/2014/main" val="2030907211"/>
                    </a:ext>
                  </a:extLst>
                </a:gridCol>
                <a:gridCol w="1005526">
                  <a:extLst>
                    <a:ext uri="{9D8B030D-6E8A-4147-A177-3AD203B41FA5}">
                      <a16:colId xmlns:a16="http://schemas.microsoft.com/office/drawing/2014/main" val="4155601855"/>
                    </a:ext>
                  </a:extLst>
                </a:gridCol>
              </a:tblGrid>
              <a:tr h="236516">
                <a:tc>
                  <a:txBody>
                    <a:bodyPr/>
                    <a:lstStyle/>
                    <a:p>
                      <a:pPr algn="ctr" fontAlgn="b"/>
                      <a:endParaRPr lang="zh-TW" alt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u="none" strike="noStrike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5y</a:t>
                      </a:r>
                      <a:endParaRPr lang="en-US" sz="12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485618"/>
                  </a:ext>
                </a:extLst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carry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266,000 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520053542"/>
                  </a:ext>
                </a:extLst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gain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-576,000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74343906"/>
                  </a:ext>
                </a:extLst>
              </a:tr>
              <a:tr h="23651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300" u="none" strike="noStrike" dirty="0">
                          <a:effectLst/>
                        </a:rPr>
                        <a:t>Total</a:t>
                      </a:r>
                      <a:endParaRPr lang="en-US" sz="1300" b="0" i="0" u="none" strike="noStrike" dirty="0">
                        <a:solidFill>
                          <a:srgbClr val="000000"/>
                        </a:solidFill>
                        <a:effectLst/>
                        <a:latin typeface="新細明體" panose="02020500000000000000" pitchFamily="18" charset="-120"/>
                        <a:ea typeface="新細明體" panose="02020500000000000000" pitchFamily="18" charset="-12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altLang="zh-TW" sz="120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-310,000 </a:t>
                      </a: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endParaRPr lang="zh-TW" altLang="en-US" sz="1200" u="none" strike="noStrike" kern="1200" dirty="0">
                        <a:solidFill>
                          <a:schemeClr val="dk1"/>
                        </a:solidFill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8211722"/>
                  </a:ext>
                </a:extLst>
              </a:tr>
            </a:tbl>
          </a:graphicData>
        </a:graphic>
      </p:graphicFrame>
      <p:sp>
        <p:nvSpPr>
          <p:cNvPr id="30" name="文字方塊 29">
            <a:extLst>
              <a:ext uri="{FF2B5EF4-FFF2-40B4-BE49-F238E27FC236}">
                <a16:creationId xmlns:a16="http://schemas.microsoft.com/office/drawing/2014/main" id="{49EB62A1-F64E-4A56-BD80-A44E51EE99C8}"/>
              </a:ext>
            </a:extLst>
          </p:cNvPr>
          <p:cNvSpPr txBox="1"/>
          <p:nvPr/>
        </p:nvSpPr>
        <p:spPr>
          <a:xfrm>
            <a:off x="6283298" y="1877255"/>
            <a:ext cx="2690391" cy="318801"/>
          </a:xfrm>
          <a:prstGeom prst="roundRect">
            <a:avLst/>
          </a:prstGeom>
          <a:solidFill>
            <a:srgbClr val="2E75B6"/>
          </a:solidFill>
        </p:spPr>
        <p:txBody>
          <a:bodyPr wrap="square" tIns="36000" bIns="36000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TW" altLang="en-US" sz="1400" b="1" dirty="0">
                <a:solidFill>
                  <a:srgbClr val="FFFFFF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預期升</a:t>
            </a: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息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3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1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1.xml><?xml version="1.0" encoding="utf-8"?>
<a:theme xmlns:a="http://schemas.openxmlformats.org/drawingml/2006/main" name="1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4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6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標楷體" panose="03000509000000000000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</a:spPr>
      <a:bodyPr vert="horz" wrap="none" lIns="91440" tIns="45720" rIns="91440" bIns="45720" numCol="1" anchor="ctr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標楷體" panose="03000509000000000000" pitchFamily="65" charset="-120"/>
          </a:defRPr>
        </a:defPPr>
      </a:lstStyle>
    </a:lnDef>
    <a:txDef>
      <a:spPr bwMode="auto">
        <a:noFill/>
        <a:ln>
          <a:noFill/>
        </a:ln>
      </a:spPr>
      <a:bodyPr>
        <a:spAutoFit/>
      </a:bodyPr>
      <a:lstStyle>
        <a:defPPr algn="l" eaLnBrk="1" hangingPunct="1">
          <a:defRPr sz="1600" dirty="0"/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276</Words>
  <Application>Microsoft Office PowerPoint</Application>
  <PresentationFormat>如螢幕大小 (4:3)</PresentationFormat>
  <Paragraphs>49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11</vt:i4>
      </vt:variant>
      <vt:variant>
        <vt:lpstr>投影片標題</vt:lpstr>
      </vt:variant>
      <vt:variant>
        <vt:i4>2</vt:i4>
      </vt:variant>
    </vt:vector>
  </HeadingPairs>
  <TitlesOfParts>
    <vt:vector size="19" baseType="lpstr">
      <vt:lpstr>微軟正黑體</vt:lpstr>
      <vt:lpstr>新細明體</vt:lpstr>
      <vt:lpstr>標楷體</vt:lpstr>
      <vt:lpstr>Arial</vt:lpstr>
      <vt:lpstr>Calibri</vt:lpstr>
      <vt:lpstr>Wingdings</vt:lpstr>
      <vt:lpstr>3_自訂設計</vt:lpstr>
      <vt:lpstr>4_自訂設計</vt:lpstr>
      <vt:lpstr>自訂設計</vt:lpstr>
      <vt:lpstr>6_自訂設計</vt:lpstr>
      <vt:lpstr>1_自訂設計</vt:lpstr>
      <vt:lpstr>7_自訂設計</vt:lpstr>
      <vt:lpstr>5_自訂設計</vt:lpstr>
      <vt:lpstr>8_自訂設計</vt:lpstr>
      <vt:lpstr>9_自訂設計</vt:lpstr>
      <vt:lpstr>10_自訂設計</vt:lpstr>
      <vt:lpstr>11_自訂設計</vt:lpstr>
      <vt:lpstr>策略: CNY NDIRS 1Y-5Y flatten</vt:lpstr>
      <vt:lpstr>PowerPoint 簡報</vt:lpstr>
    </vt:vector>
  </TitlesOfParts>
  <Company>tsb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870705</dc:creator>
  <cp:lastModifiedBy>王信閎</cp:lastModifiedBy>
  <cp:revision>6044</cp:revision>
  <cp:lastPrinted>2025-07-21T05:27:00Z</cp:lastPrinted>
  <dcterms:created xsi:type="dcterms:W3CDTF">2004-04-09T03:27:00Z</dcterms:created>
  <dcterms:modified xsi:type="dcterms:W3CDTF">2025-08-11T02:00:38Z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1028-10.8.0.6003</vt:lpwstr>
  </property>
</Properties>
</file>