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661" r:id="rId2"/>
    <p:sldMasterId id="2147483673" r:id="rId3"/>
    <p:sldMasterId id="2147483697" r:id="rId4"/>
    <p:sldMasterId id="2147483758" r:id="rId5"/>
    <p:sldMasterId id="2147483770" r:id="rId6"/>
    <p:sldMasterId id="2147483772" r:id="rId7"/>
    <p:sldMasterId id="2147483785" r:id="rId8"/>
    <p:sldMasterId id="2147483786" r:id="rId9"/>
    <p:sldMasterId id="2147483787" r:id="rId10"/>
    <p:sldMasterId id="2147483788" r:id="rId11"/>
  </p:sldMasterIdLst>
  <p:notesMasterIdLst>
    <p:notesMasterId r:id="rId14"/>
  </p:notesMasterIdLst>
  <p:handoutMasterIdLst>
    <p:handoutMasterId r:id="rId15"/>
  </p:handoutMasterIdLst>
  <p:sldIdLst>
    <p:sldId id="3945" r:id="rId12"/>
    <p:sldId id="3946" r:id="rId13"/>
  </p:sldIdLst>
  <p:sldSz cx="9144000" cy="6858000" type="screen4x3"/>
  <p:notesSz cx="6797675" cy="9926638"/>
  <p:defaultTextStyle>
    <a:defPPr>
      <a:defRPr lang="zh-TW"/>
    </a:defPPr>
    <a:lvl1pPr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1pPr>
    <a:lvl2pPr marL="4572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2pPr>
    <a:lvl3pPr marL="9144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charset="0"/>
        <a:ea typeface="新細明體" charset="-120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預設章節" id="{42AA3BAE-0B5A-4CF3-9EE5-B8ACC2ADE216}">
          <p14:sldIdLst>
            <p14:sldId id="3945"/>
            <p14:sldId id="394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 userDrawn="1">
          <p15:clr>
            <a:srgbClr val="A4A3A4"/>
          </p15:clr>
        </p15:guide>
        <p15:guide id="2" pos="2141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陳柏龍" initials="陳柏龍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11111"/>
    <a:srgbClr val="0000FF"/>
    <a:srgbClr val="CC00CC"/>
    <a:srgbClr val="FF3300"/>
    <a:srgbClr val="00FF00"/>
    <a:srgbClr val="3333FF"/>
    <a:srgbClr val="800000"/>
    <a:srgbClr val="4D4D4D"/>
    <a:srgbClr val="4747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等深淺樣式 3 - 輔色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352" autoAdjust="0"/>
    <p:restoredTop sz="96000" autoAdjust="0"/>
  </p:normalViewPr>
  <p:slideViewPr>
    <p:cSldViewPr>
      <p:cViewPr varScale="1">
        <p:scale>
          <a:sx n="109" d="100"/>
          <a:sy n="109" d="100"/>
        </p:scale>
        <p:origin x="1608" y="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-67" y="-15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Master" Target="slideMasters/slideMaster8.xml"/><Relationship Id="rId13" Type="http://schemas.openxmlformats.org/officeDocument/2006/relationships/slide" Target="slides/slide2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5" Type="http://schemas.openxmlformats.org/officeDocument/2006/relationships/slideMaster" Target="slideMasters/slideMaster5.xml"/><Relationship Id="rId15" Type="http://schemas.openxmlformats.org/officeDocument/2006/relationships/handoutMaster" Target="handoutMasters/handoutMaster1.xml"/><Relationship Id="rId10" Type="http://schemas.openxmlformats.org/officeDocument/2006/relationships/slideMaster" Target="slideMasters/slideMaster10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51700" y="1"/>
            <a:ext cx="2945976" cy="49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710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51700" y="9431640"/>
            <a:ext cx="2945976" cy="494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EA90D26C-E35A-450B-90C7-84C2B960216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0343938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2945976" cy="49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645" y="1"/>
            <a:ext cx="2945976" cy="495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19163" y="746125"/>
            <a:ext cx="49593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0084" y="4714708"/>
            <a:ext cx="5437507" cy="4466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645" y="9427200"/>
            <a:ext cx="2945976" cy="497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431" tIns="46215" rIns="92431" bIns="46215" numCol="1" anchor="b" anchorCtr="0" compatLnSpc="1">
            <a:prstTxWarp prst="textNoShape">
              <a:avLst/>
            </a:prstTxWarp>
          </a:bodyPr>
          <a:lstStyle>
            <a:lvl1pPr algn="r" defTabSz="923663">
              <a:defRPr sz="1300">
                <a:ea typeface="新細明體" pitchFamily="18" charset="-120"/>
              </a:defRPr>
            </a:lvl1pPr>
          </a:lstStyle>
          <a:p>
            <a:pPr>
              <a:defRPr/>
            </a:pPr>
            <a:fld id="{360372AD-F29F-4D0F-B513-7219CBDC5F6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683502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795C5F3-99EF-4E92-8313-B7FF534E285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3360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79C1600-8D42-4597-8CA4-003D095EE285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3308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88B98E4D-4090-4CC7-9045-046950355E56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74621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5D5151-29A4-4CB4-A045-9F637401C9A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873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6E6E22A7-EF76-4CC0-B8E4-4EB561235ED1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59898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BADBB88C-6F0D-489F-9196-70DAAEBD32E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08562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編號版面配置區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CA33A2C2-189D-4B97-A621-9D17102788CA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80782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8DDDBE6-A36A-4B7F-BE7F-AF040721802B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6340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EC80421-F154-4EB7-BAB9-B8AC9CBEFC83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6" name="標題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3510021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73B3FE45-7674-409D-812E-F0930564FA98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24880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1F0156B-8B8C-4EE1-A506-9984D200E04F}" type="slidenum">
              <a:rPr lang="zh-TW" altLang="en-US">
                <a:solidFill>
                  <a:srgbClr val="000000"/>
                </a:solidFill>
              </a:rPr>
              <a:pPr/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6982645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281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5692400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19374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2347279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5092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810076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458203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2502493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22952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2659590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9427622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A91DC3-1E7A-4B25-8F56-B5B9998B32D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976327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824797-BBCB-46D5-B74F-32D725404A6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29281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3CE306-2D5A-4AB4-AC5D-5D21E1944430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007241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677584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053419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3188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49D7BD4-4153-4232-9FDF-0A95D9B5C8DE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3156915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612278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89641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C0AC26-B1DC-4AE7-A939-642DE9D4B085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21446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38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38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BDB87F-1281-41B6-A636-95C78B523A08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737403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0404874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438725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27984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3544494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99213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6BE1F83-3BEF-49AC-ABC8-8C6E80176E9C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914586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1668779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180182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9930010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39331127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71329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43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9EB788-0AD9-4E98-A516-64653248E3D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740463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tx1"/>
                </a:solidFill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1pPr>
            <a:lvl2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2pPr>
            <a:lvl3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3pPr>
            <a:lvl4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4pPr>
            <a:lvl5pPr>
              <a:defRPr>
                <a:latin typeface="微軟正黑體" pitchFamily="34" charset="-120"/>
                <a:ea typeface="微軟正黑體" pitchFamily="34" charset="-120"/>
                <a:cs typeface="Arial" pitchFamily="34" charset="0"/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  <a:p>
            <a:pPr lvl="3"/>
            <a:r>
              <a:rPr lang="zh-TW" altLang="en-US" dirty="0"/>
              <a:t>第四層</a:t>
            </a:r>
          </a:p>
          <a:p>
            <a:pPr lvl="4"/>
            <a:r>
              <a:rPr lang="zh-TW" altLang="en-US" dirty="0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992E49-B35D-4BA4-A4A1-D07A03DA561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97396706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18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F7D15B-E003-4EB9-A608-239C444D5E9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84538337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611188" y="1196975"/>
            <a:ext cx="3960812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724400" y="1196975"/>
            <a:ext cx="3962400" cy="49291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6BC68BE-B4B0-4564-B8AC-726B6F10D4A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036322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852E88-0254-4B19-81B3-E8664451FBCF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611560" y="274638"/>
            <a:ext cx="8075240" cy="63408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8717D7-C8B0-44C5-A62F-3567BF53D39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9217562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FA067D-AD37-4A18-A34B-F0E66789EA77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4354492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A0777A-41B7-4B1E-A08A-E8D84746337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9792456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1" y="273068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F993CA9-BA81-47AA-823D-8B709A5D2C45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03001262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6ADD22-6B71-41C3-A3B2-EF9911ADB28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800348789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39F7AEA-34EA-4C76-9A47-D6871C043A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54035800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69088" y="274656"/>
            <a:ext cx="2017712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611188" y="274656"/>
            <a:ext cx="59055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0654D6-15C0-494A-B753-0640DB25B20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806268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/>
          <p:cNvSpPr>
            <a:spLocks noGrp="1"/>
          </p:cNvSpPr>
          <p:nvPr>
            <p:ph/>
          </p:nvPr>
        </p:nvSpPr>
        <p:spPr>
          <a:xfrm>
            <a:off x="611188" y="274656"/>
            <a:ext cx="8075612" cy="5851525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502D48-BB1D-4132-8A0E-4D78DE52EF59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444961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1697D7-8013-4975-95E3-48F7F3F7499B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EA8A6C-E419-4A2D-A59F-0183255F70EA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A8F0E97-51B7-4FFA-9BFC-ED098C10D8ED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1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theme" Target="../theme/theme7.xml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slideLayout" Target="../slideLayouts/slideLayout67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1.png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ea typeface="新細明體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422671446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373406321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2523EE1-814A-4436-A9F0-90FC08ED8A92}" type="slidenum">
              <a:rPr lang="zh-TW" altLang="en-US">
                <a:solidFill>
                  <a:srgbClr val="000000"/>
                </a:solidFill>
                <a:ea typeface="新細明體" pitchFamily="18" charset="-120"/>
              </a:rPr>
              <a:pPr/>
              <a:t>‹#›</a:t>
            </a:fld>
            <a:endParaRPr lang="en-US" altLang="zh-TW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</a:pPr>
            <a:r>
              <a:rPr lang="zh-TW" altLang="en-US" sz="1000">
                <a:solidFill>
                  <a:srgbClr val="808080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090567" name="Picture 7" descr="3"/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016211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97FB-EFBE-4ED6-A43F-DDA1512FD57C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C0E97A-62D1-41C7-936F-199E295F9AB2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49685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563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675688" y="6642100"/>
            <a:ext cx="468312" cy="2159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新細明體" pitchFamily="18" charset="-120"/>
              </a:defRPr>
            </a:lvl1pPr>
          </a:lstStyle>
          <a:p>
            <a:pPr>
              <a:defRPr/>
            </a:pPr>
            <a:fld id="{3F21431A-0C06-4923-9B61-C55D1AEC9577}" type="slidenum">
              <a:rPr lang="zh-TW" alt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TW">
              <a:solidFill>
                <a:srgbClr val="000000"/>
              </a:solidFill>
            </a:endParaRPr>
          </a:p>
        </p:txBody>
      </p:sp>
      <p:sp>
        <p:nvSpPr>
          <p:cNvPr id="1090564" name="Text Box 4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</p:spPr>
        <p:txBody>
          <a:bodyPr lIns="91437" tIns="45718" rIns="91437" bIns="45718">
            <a:spAutoFit/>
          </a:bodyPr>
          <a:lstStyle/>
          <a:p>
            <a:pPr>
              <a:spcBef>
                <a:spcPct val="50000"/>
              </a:spcBef>
              <a:defRPr/>
            </a:pPr>
            <a:r>
              <a:rPr lang="zh-TW" altLang="en-US" sz="1000">
                <a:solidFill>
                  <a:srgbClr val="808080"/>
                </a:solidFill>
                <a:latin typeface="標楷體" pitchFamily="65" charset="-120"/>
                <a:ea typeface="標楷體" pitchFamily="65" charset="-120"/>
              </a:rPr>
              <a:t>誠信  承諾  創新  合作</a:t>
            </a:r>
          </a:p>
        </p:txBody>
      </p:sp>
      <p:sp>
        <p:nvSpPr>
          <p:cNvPr id="1090565" name="Line 5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sp>
        <p:nvSpPr>
          <p:cNvPr id="1090566" name="Line 6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zh-TW" altLang="en-US">
              <a:solidFill>
                <a:srgbClr val="000000"/>
              </a:solidFill>
              <a:ea typeface="新細明體" pitchFamily="18" charset="-120"/>
            </a:endParaRPr>
          </a:p>
        </p:txBody>
      </p:sp>
      <p:pic>
        <p:nvPicPr>
          <p:cNvPr id="1030" name="Picture 7" descr="3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90568" name="Rectangle 8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90569" name="Rectangle 9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37" tIns="45718" rIns="91437" bIns="4571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1127929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905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90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905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905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0568" grpId="0"/>
      <p:bldP spid="1090569" grpId="0" build="p">
        <p:tmplLst>
          <p:tmpl lvl="1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2">
            <p:tnLst>
              <p:par>
                <p:cTn presetID="2" presetClass="entr" presetSubtype="2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  <p:tmpl lvl="3">
            <p:tnLst>
              <p:par>
                <p:cTn presetID="2" presetClass="entr" presetSubtype="2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9056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ppt_x</p:attrName>
                        </p:attrNameLst>
                      </p:cBhvr>
                      <p:tavLst>
                        <p:tav tm="0">
                          <p:val>
                            <p:strVal val="1+#ppt_w/2"/>
                          </p:val>
                        </p:tav>
                        <p:tav tm="100000">
                          <p:val>
                            <p:strVal val="#ppt_x"/>
                          </p:val>
                        </p:tav>
                      </p:tavLst>
                    </p:anim>
                    <p:anim calcmode="lin" valueType="num">
                      <p:cBhvr additive="base">
                        <p:cTn dur="500" fill="hold"/>
                        <p:tgtEl>
                          <p:spTgt spid="1090569"/>
                        </p:tgtEl>
                        <p:attrNameLst>
                          <p:attrName>ppt_y</p:attrName>
                        </p:attrNameLst>
                      </p:cBhvr>
                      <p:tavLst>
                        <p:tav tm="0">
                          <p:val>
                            <p:strVal val="#ppt_y"/>
                          </p:val>
                        </p:tav>
                        <p:tav tm="100000">
                          <p:val>
                            <p:strVal val="#ppt_y"/>
                          </p:val>
                        </p:tav>
                      </p:tavLst>
                    </p:anim>
                  </p:child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EFF09E-4EA0-4518-A9E8-449DE34F8B74}" type="datetimeFigureOut">
              <a:rPr lang="zh-TW" altLang="en-US" smtClean="0"/>
              <a:pPr/>
              <a:t>2025/7/21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C9021-A16D-4E5C-A421-A5275F523D45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05951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64" r:id="rId6"/>
    <p:sldLayoutId id="2147483765" r:id="rId7"/>
    <p:sldLayoutId id="2147483766" r:id="rId8"/>
    <p:sldLayoutId id="2147483767" r:id="rId9"/>
    <p:sldLayoutId id="2147483768" r:id="rId10"/>
    <p:sldLayoutId id="214748376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spcBef>
                <a:spcPct val="0"/>
              </a:spcBef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spcBef>
                  <a:spcPct val="0"/>
                </a:spcBef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106806979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0" y="6381750"/>
            <a:ext cx="46831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fld id="{A9CD9766-93A3-4E76-9B20-A4D620225CC1}" type="slidenum">
              <a:rPr lang="en-US" altLang="zh-TW"/>
              <a:pPr>
                <a:defRPr/>
              </a:pPr>
              <a:t>‹#›</a:t>
            </a:fld>
            <a:endParaRPr lang="en-US" altLang="zh-TW" dirty="0"/>
          </a:p>
        </p:txBody>
      </p:sp>
      <p:sp>
        <p:nvSpPr>
          <p:cNvPr id="1027" name="Text Box 21"/>
          <p:cNvSpPr txBox="1">
            <a:spLocks noChangeArrowheads="1"/>
          </p:cNvSpPr>
          <p:nvPr/>
        </p:nvSpPr>
        <p:spPr bwMode="auto">
          <a:xfrm>
            <a:off x="468313" y="6453188"/>
            <a:ext cx="2303462" cy="244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21" tIns="45710" rIns="91421" bIns="45710">
            <a:spAutoFit/>
          </a:bodyPr>
          <a:lstStyle>
            <a:lvl1pPr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1pPr>
            <a:lvl2pPr marL="742950" indent="-28575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2pPr>
            <a:lvl3pPr marL="11430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3pPr>
            <a:lvl4pPr marL="16002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4pPr>
            <a:lvl5pPr marL="2057400" indent="-228600" eaLnBrk="0" hangingPunct="0"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5pPr>
            <a:lvl6pPr marL="25146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6pPr>
            <a:lvl7pPr marL="29718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7pPr>
            <a:lvl8pPr marL="34290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8pPr>
            <a:lvl9pPr marL="3886200" indent="-228600" algn="ctr" eaLnBrk="0" fontAlgn="base" hangingPunct="0">
              <a:spcBef>
                <a:spcPct val="5000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Arial" charset="0"/>
                <a:ea typeface="標楷體" pitchFamily="65" charset="-120"/>
              </a:defRPr>
            </a:lvl9pPr>
          </a:lstStyle>
          <a:p>
            <a:pPr algn="l" eaLnBrk="1" hangingPunct="1">
              <a:defRPr/>
            </a:pPr>
            <a:r>
              <a:rPr lang="zh-TW" altLang="en-US" sz="1000">
                <a:solidFill>
                  <a:schemeClr val="bg2"/>
                </a:solidFill>
                <a:latin typeface="標楷體" pitchFamily="65" charset="-120"/>
              </a:rPr>
              <a:t>誠信  承諾  創新  合作</a:t>
            </a: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2051050" y="6597650"/>
            <a:ext cx="58340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TW" altLang="en-US"/>
          </a:p>
        </p:txBody>
      </p:sp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6550" y="6308725"/>
            <a:ext cx="914400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88" y="274638"/>
            <a:ext cx="6697662" cy="633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8" y="1196975"/>
            <a:ext cx="8075612" cy="49291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21" tIns="45710" rIns="91421" bIns="457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</p:spTree>
    <p:extLst>
      <p:ext uri="{BB962C8B-B14F-4D97-AF65-F5344CB8AC3E}">
        <p14:creationId xmlns:p14="http://schemas.microsoft.com/office/powerpoint/2010/main" val="1488394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3" r:id="rId1"/>
    <p:sldLayoutId id="2147483774" r:id="rId2"/>
    <p:sldLayoutId id="2147483775" r:id="rId3"/>
    <p:sldLayoutId id="2147483776" r:id="rId4"/>
    <p:sldLayoutId id="2147483777" r:id="rId5"/>
    <p:sldLayoutId id="2147483778" r:id="rId6"/>
    <p:sldLayoutId id="2147483779" r:id="rId7"/>
    <p:sldLayoutId id="2147483780" r:id="rId8"/>
    <p:sldLayoutId id="2147483781" r:id="rId9"/>
    <p:sldLayoutId id="2147483782" r:id="rId10"/>
    <p:sldLayoutId id="2147483783" r:id="rId11"/>
    <p:sldLayoutId id="2147483784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lang="zh-TW" altLang="en-US" sz="3000" b="1" smtClean="0">
          <a:solidFill>
            <a:schemeClr val="tx2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000" b="1">
          <a:solidFill>
            <a:schemeClr val="tx2"/>
          </a:solidFill>
          <a:latin typeface="Arial" charset="0"/>
          <a:ea typeface="標楷體" pitchFamily="65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400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000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Arial" pitchFamily="34" charset="0"/>
          <a:ea typeface="標楷體" pitchFamily="65" charset="-12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新細明體" pitchFamily="18" charset="-12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234736652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17" descr="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7380" y="6258561"/>
            <a:ext cx="887628" cy="3785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974" name="Rectangle 14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032826" y="6604911"/>
            <a:ext cx="1080000" cy="224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900">
                <a:latin typeface="微軟正黑體" panose="020B0604030504040204" pitchFamily="34" charset="-120"/>
                <a:ea typeface="微軟正黑體" panose="020B0604030504040204" pitchFamily="34" charset="-120"/>
              </a:defRPr>
            </a:lvl1pPr>
          </a:lstStyle>
          <a:p>
            <a:pPr defTabSz="829406">
              <a:defRPr/>
            </a:pPr>
            <a:r>
              <a:rPr lang="zh-TW" altLang="en-US">
                <a:solidFill>
                  <a:prstClr val="black"/>
                </a:solidFill>
              </a:rPr>
              <a:t>第</a:t>
            </a:r>
            <a:fld id="{97E2107F-FE5C-4B21-9691-E81A2D991AEB}" type="slidenum">
              <a:rPr lang="en-US" altLang="zh-TW" smtClean="0">
                <a:solidFill>
                  <a:prstClr val="black"/>
                </a:solidFill>
              </a:rPr>
              <a:pPr defTabSz="829406">
                <a:defRPr/>
              </a:pPr>
              <a:t>‹#›</a:t>
            </a:fld>
            <a:r>
              <a:rPr lang="zh-TW" altLang="en-US">
                <a:solidFill>
                  <a:prstClr val="black"/>
                </a:solidFill>
              </a:rPr>
              <a:t>頁</a:t>
            </a:r>
            <a:endParaRPr lang="en-US" altLang="zh-TW" dirty="0">
              <a:solidFill>
                <a:prstClr val="black"/>
              </a:solidFill>
            </a:endParaRPr>
          </a:p>
        </p:txBody>
      </p:sp>
      <p:sp>
        <p:nvSpPr>
          <p:cNvPr id="1028" name="Line 22"/>
          <p:cNvSpPr>
            <a:spLocks noChangeShapeType="1"/>
          </p:cNvSpPr>
          <p:nvPr/>
        </p:nvSpPr>
        <p:spPr bwMode="auto">
          <a:xfrm>
            <a:off x="611188" y="981075"/>
            <a:ext cx="80645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29" name="Line 23"/>
          <p:cNvSpPr>
            <a:spLocks noChangeShapeType="1"/>
          </p:cNvSpPr>
          <p:nvPr/>
        </p:nvSpPr>
        <p:spPr bwMode="auto">
          <a:xfrm>
            <a:off x="1894842" y="6511178"/>
            <a:ext cx="5940000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829406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TW" altLang="en-US" sz="1633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charset="0"/>
              <a:ea typeface="新細明體" pitchFamily="18" charset="-120"/>
              <a:cs typeface="+mn-cs"/>
            </a:endParaRPr>
          </a:p>
        </p:txBody>
      </p:sp>
      <p:sp>
        <p:nvSpPr>
          <p:cNvPr id="1031" name="Rectangle 24"/>
          <p:cNvSpPr>
            <a:spLocks noGrp="1" noChangeArrowheads="1"/>
          </p:cNvSpPr>
          <p:nvPr>
            <p:ph type="title"/>
          </p:nvPr>
        </p:nvSpPr>
        <p:spPr bwMode="auto">
          <a:xfrm>
            <a:off x="611190" y="225086"/>
            <a:ext cx="8047129" cy="6979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32" name="Rectangle 25"/>
          <p:cNvSpPr>
            <a:spLocks noGrp="1" noChangeArrowheads="1"/>
          </p:cNvSpPr>
          <p:nvPr>
            <p:ph type="body" idx="1"/>
          </p:nvPr>
        </p:nvSpPr>
        <p:spPr bwMode="auto">
          <a:xfrm>
            <a:off x="611189" y="1195754"/>
            <a:ext cx="8047128" cy="51367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dirty="0"/>
              <a:t>按一下以編輯母片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第三層</a:t>
            </a: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549356" y="6368305"/>
            <a:ext cx="1727597" cy="218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7544" tIns="33764" rIns="67544" bIns="33764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Arial" charset="0"/>
                <a:ea typeface="新細明體" charset="-12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zh-TW" altLang="en-US" sz="975" b="1" dirty="0">
                <a:solidFill>
                  <a:srgbClr val="808080"/>
                </a:solidFill>
                <a:latin typeface="微軟正黑體" pitchFamily="34" charset="-120"/>
                <a:ea typeface="微軟正黑體" pitchFamily="34" charset="-120"/>
              </a:rPr>
              <a:t>誠信  承諾  創新  合作</a:t>
            </a:r>
          </a:p>
        </p:txBody>
      </p:sp>
    </p:spTree>
    <p:extLst>
      <p:ext uri="{BB962C8B-B14F-4D97-AF65-F5344CB8AC3E}">
        <p14:creationId xmlns:p14="http://schemas.microsoft.com/office/powerpoint/2010/main" val="153952708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2400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5pPr>
      <a:lvl6pPr marL="414704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6pPr>
      <a:lvl7pPr marL="829406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7pPr>
      <a:lvl8pPr marL="1244110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8pPr>
      <a:lvl9pPr marL="1658813" algn="l" rtl="0" fontAlgn="base">
        <a:spcBef>
          <a:spcPct val="0"/>
        </a:spcBef>
        <a:spcAft>
          <a:spcPct val="0"/>
        </a:spcAft>
        <a:defRPr kumimoji="1" sz="2721" b="1">
          <a:solidFill>
            <a:schemeClr val="tx2"/>
          </a:solidFill>
          <a:latin typeface="標楷體" pitchFamily="65" charset="-120"/>
          <a:ea typeface="標楷體" pitchFamily="65" charset="-120"/>
        </a:defRPr>
      </a:lvl9pPr>
    </p:titleStyle>
    <p:bodyStyle>
      <a:lvl1pPr marL="311027" indent="-311027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2177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73893" indent="-25919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sz="1814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2pPr>
      <a:lvl3pPr marL="1036758" indent="-207352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itchFamily="2" charset="2"/>
        <a:buChar char="n"/>
        <a:defRPr kumimoji="1" b="1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</a:defRPr>
      </a:lvl3pPr>
      <a:lvl4pPr marL="1451462" indent="-207352" algn="l" rtl="0" eaLnBrk="0" fontAlgn="base" hangingPunct="0">
        <a:spcBef>
          <a:spcPct val="20000"/>
        </a:spcBef>
        <a:spcAft>
          <a:spcPct val="0"/>
        </a:spcAft>
        <a:buChar char="–"/>
        <a:defRPr kumimoji="1" sz="1814">
          <a:solidFill>
            <a:schemeClr val="tx1"/>
          </a:solidFill>
          <a:latin typeface="+mn-lt"/>
          <a:ea typeface="新細明體" pitchFamily="18" charset="-120"/>
        </a:defRPr>
      </a:lvl4pPr>
      <a:lvl5pPr marL="1866165" indent="-207352" algn="l" rtl="0" eaLnBrk="0" fontAlgn="base" hangingPunct="0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5pPr>
      <a:lvl6pPr marL="228086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6pPr>
      <a:lvl7pPr marL="2695571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7pPr>
      <a:lvl8pPr marL="3110275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8pPr>
      <a:lvl9pPr marL="3524978" indent="-207352" algn="l" rtl="0" fontAlgn="base">
        <a:spcBef>
          <a:spcPct val="20000"/>
        </a:spcBef>
        <a:spcAft>
          <a:spcPct val="0"/>
        </a:spcAft>
        <a:buChar char="»"/>
        <a:defRPr kumimoji="1" sz="1814">
          <a:solidFill>
            <a:schemeClr val="tx1"/>
          </a:solidFill>
          <a:latin typeface="+mn-lt"/>
          <a:ea typeface="新細明體" pitchFamily="18" charset="-120"/>
        </a:defRPr>
      </a:lvl9pPr>
    </p:bodyStyle>
    <p:otherStyle>
      <a:defPPr>
        <a:defRPr lang="zh-TW"/>
      </a:defPPr>
      <a:lvl1pPr marL="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1pPr>
      <a:lvl2pPr marL="414704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2pPr>
      <a:lvl3pPr marL="82940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3pPr>
      <a:lvl4pPr marL="124411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4pPr>
      <a:lvl5pPr marL="165881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5pPr>
      <a:lvl6pPr marL="207351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6pPr>
      <a:lvl7pPr marL="2488220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7pPr>
      <a:lvl8pPr marL="2902923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8pPr>
      <a:lvl9pPr marL="3317626" algn="l" defTabSz="829406" rtl="0" eaLnBrk="1" latinLnBrk="0" hangingPunct="1">
        <a:defRPr sz="163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5BE90-0783-4D07-A733-046B9537F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1188" y="188640"/>
            <a:ext cx="8075612" cy="719410"/>
          </a:xfrm>
        </p:spPr>
        <p:txBody>
          <a:bodyPr/>
          <a:lstStyle/>
          <a:p>
            <a:pPr marL="984250" indent="-984250"/>
            <a:r>
              <a:rPr lang="zh-TW" altLang="en-US" dirty="0"/>
              <a:t>策略</a:t>
            </a:r>
            <a:r>
              <a:rPr lang="en-US" altLang="zh-TW" dirty="0"/>
              <a:t>:</a:t>
            </a:r>
            <a:r>
              <a:rPr lang="zh-TW" altLang="en-US" dirty="0"/>
              <a:t> </a:t>
            </a:r>
            <a:r>
              <a:rPr lang="en-US" altLang="zh-TW" dirty="0"/>
              <a:t>SB USD/HKD 6M*12M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7223F29-FD19-4424-A575-CC295B47F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194" y="1412776"/>
            <a:ext cx="8075612" cy="3168352"/>
          </a:xfrm>
        </p:spPr>
        <p:txBody>
          <a:bodyPr/>
          <a:lstStyle/>
          <a:p>
            <a:r>
              <a:rPr lang="zh-TW" altLang="en-US" sz="2000" dirty="0">
                <a:latin typeface="+mj-ea"/>
                <a:ea typeface="+mj-ea"/>
              </a:rPr>
              <a:t>港幣利率跌至趨近</a:t>
            </a:r>
            <a:r>
              <a:rPr lang="en-US" altLang="zh-TW" sz="2000" dirty="0">
                <a:latin typeface="+mj-ea"/>
                <a:ea typeface="+mj-ea"/>
              </a:rPr>
              <a:t>0%</a:t>
            </a:r>
            <a:r>
              <a:rPr lang="zh-TW" altLang="en-US" sz="2000" dirty="0">
                <a:latin typeface="+mj-ea"/>
                <a:ea typeface="+mj-ea"/>
              </a:rPr>
              <a:t>，香港銀行體系港元總結餘約</a:t>
            </a:r>
            <a:r>
              <a:rPr lang="en-US" altLang="zh-TW" sz="2000" dirty="0">
                <a:latin typeface="+mj-ea"/>
                <a:ea typeface="+mj-ea"/>
              </a:rPr>
              <a:t>860</a:t>
            </a:r>
            <a:r>
              <a:rPr lang="zh-TW" altLang="en-US" sz="2000" dirty="0">
                <a:latin typeface="+mj-ea"/>
                <a:ea typeface="+mj-ea"/>
              </a:rPr>
              <a:t>億</a:t>
            </a:r>
            <a:r>
              <a:rPr lang="en-US" altLang="zh-TW" sz="2000" dirty="0">
                <a:latin typeface="+mj-ea"/>
                <a:ea typeface="+mj-ea"/>
              </a:rPr>
              <a:t>(</a:t>
            </a:r>
            <a:r>
              <a:rPr lang="zh-TW" altLang="en-US" sz="2000" dirty="0">
                <a:latin typeface="+mj-ea"/>
                <a:ea typeface="+mj-ea"/>
              </a:rPr>
              <a:t>平常約</a:t>
            </a:r>
            <a:r>
              <a:rPr lang="en-US" altLang="zh-TW" sz="2000" dirty="0">
                <a:latin typeface="+mj-ea"/>
                <a:ea typeface="+mj-ea"/>
              </a:rPr>
              <a:t>450</a:t>
            </a:r>
            <a:r>
              <a:rPr lang="zh-TW" altLang="en-US" sz="2000" dirty="0">
                <a:latin typeface="+mj-ea"/>
                <a:ea typeface="+mj-ea"/>
              </a:rPr>
              <a:t>億</a:t>
            </a:r>
            <a:r>
              <a:rPr lang="en-US" altLang="zh-TW" sz="2000" dirty="0">
                <a:latin typeface="+mj-ea"/>
                <a:ea typeface="+mj-ea"/>
              </a:rPr>
              <a:t>)</a:t>
            </a:r>
          </a:p>
          <a:p>
            <a:r>
              <a:rPr lang="en-US" altLang="zh-TW" sz="2000" dirty="0">
                <a:latin typeface="+mj-ea"/>
                <a:ea typeface="+mj-ea"/>
              </a:rPr>
              <a:t>6M</a:t>
            </a:r>
            <a:r>
              <a:rPr lang="zh-TW" altLang="en-US" sz="2000" dirty="0">
                <a:latin typeface="+mj-ea"/>
                <a:ea typeface="+mj-ea"/>
              </a:rPr>
              <a:t>*</a:t>
            </a:r>
            <a:r>
              <a:rPr lang="en-US" altLang="zh-TW" sz="2000" dirty="0">
                <a:latin typeface="+mj-ea"/>
                <a:ea typeface="+mj-ea"/>
              </a:rPr>
              <a:t>12M spread</a:t>
            </a:r>
            <a:r>
              <a:rPr lang="zh-TW" altLang="en-US" sz="2000" dirty="0">
                <a:latin typeface="+mj-ea"/>
                <a:ea typeface="+mj-ea"/>
              </a:rPr>
              <a:t>來到約</a:t>
            </a:r>
            <a:r>
              <a:rPr lang="en-US" altLang="zh-TW" sz="2000" dirty="0">
                <a:latin typeface="+mj-ea"/>
                <a:ea typeface="+mj-ea"/>
              </a:rPr>
              <a:t>18</a:t>
            </a:r>
            <a:r>
              <a:rPr lang="zh-TW" altLang="en-US" sz="2000" dirty="0">
                <a:latin typeface="+mj-ea"/>
                <a:ea typeface="+mj-ea"/>
              </a:rPr>
              <a:t>年來低點附近</a:t>
            </a:r>
            <a:endParaRPr lang="en-US" altLang="zh-TW" sz="2000" dirty="0">
              <a:latin typeface="+mj-ea"/>
              <a:ea typeface="+mj-ea"/>
            </a:endParaRPr>
          </a:p>
          <a:p>
            <a:r>
              <a:rPr lang="zh-TW" altLang="en-US" sz="2000" dirty="0"/>
              <a:t>每次</a:t>
            </a:r>
            <a:r>
              <a:rPr lang="en-US" altLang="zh-TW" sz="2000" dirty="0"/>
              <a:t>FOMC</a:t>
            </a:r>
            <a:r>
              <a:rPr lang="zh-TW" altLang="en-US" sz="2000" dirty="0"/>
              <a:t>降息都引導</a:t>
            </a:r>
            <a:r>
              <a:rPr lang="en-US" altLang="zh-TW" sz="2000" dirty="0"/>
              <a:t>6M</a:t>
            </a:r>
            <a:r>
              <a:rPr lang="zh-TW" altLang="en-US" sz="2000" dirty="0"/>
              <a:t>*</a:t>
            </a:r>
            <a:r>
              <a:rPr lang="en-US" altLang="zh-TW" sz="2000" dirty="0"/>
              <a:t>12M</a:t>
            </a:r>
            <a:r>
              <a:rPr lang="zh-TW" altLang="en-US" sz="2000" dirty="0"/>
              <a:t> </a:t>
            </a:r>
            <a:r>
              <a:rPr lang="en-US" altLang="zh-TW" sz="2000" dirty="0"/>
              <a:t>spread</a:t>
            </a:r>
            <a:r>
              <a:rPr lang="zh-TW" altLang="en-US" sz="2000" dirty="0"/>
              <a:t>向上，到</a:t>
            </a:r>
            <a:r>
              <a:rPr lang="en-US" altLang="zh-TW" sz="2000" dirty="0"/>
              <a:t>2026</a:t>
            </a:r>
            <a:r>
              <a:rPr lang="zh-TW" altLang="en-US" sz="2000" dirty="0"/>
              <a:t>年仍有</a:t>
            </a:r>
            <a:r>
              <a:rPr lang="en-US" altLang="zh-TW" sz="2000" dirty="0"/>
              <a:t>1%</a:t>
            </a:r>
            <a:r>
              <a:rPr lang="zh-TW" altLang="en-US" sz="2000" dirty="0"/>
              <a:t>降息預期</a:t>
            </a:r>
            <a:endParaRPr lang="en-US" altLang="zh-TW" sz="2000" dirty="0"/>
          </a:p>
          <a:p>
            <a:r>
              <a:rPr lang="zh-TW" altLang="en-US" sz="2000" dirty="0"/>
              <a:t>策略：</a:t>
            </a:r>
            <a:r>
              <a:rPr lang="en-US" altLang="zh-TW" sz="2000" dirty="0"/>
              <a:t>SB</a:t>
            </a:r>
            <a:r>
              <a:rPr lang="zh-TW" altLang="en-US" sz="2000" dirty="0"/>
              <a:t> </a:t>
            </a:r>
            <a:r>
              <a:rPr lang="en-US" altLang="zh-TW" sz="2000" dirty="0"/>
              <a:t>USD/HKD</a:t>
            </a:r>
            <a:r>
              <a:rPr lang="zh-TW" altLang="en-US" sz="2000" dirty="0"/>
              <a:t> </a:t>
            </a:r>
            <a:r>
              <a:rPr lang="en-US" altLang="zh-TW" sz="2000" dirty="0"/>
              <a:t>6M</a:t>
            </a:r>
            <a:r>
              <a:rPr lang="zh-TW" altLang="en-US" sz="2000" dirty="0"/>
              <a:t>*</a:t>
            </a:r>
            <a:r>
              <a:rPr lang="en-US" altLang="zh-TW" sz="2000" dirty="0"/>
              <a:t>12M</a:t>
            </a:r>
            <a:r>
              <a:rPr lang="zh-TW" altLang="en-US" sz="2000" dirty="0"/>
              <a:t>，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搭配</a:t>
            </a:r>
            <a:r>
              <a:rPr lang="zh-TW" altLang="en-US" sz="2000" dirty="0">
                <a:latin typeface="+mj-ea"/>
                <a:ea typeface="+mj-ea"/>
                <a:cs typeface="新細明體" panose="02020500000000000000" pitchFamily="18" charset="-120"/>
              </a:rPr>
              <a:t>港幣低利率做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BS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 </a:t>
            </a:r>
            <a:r>
              <a:rPr lang="en-US" altLang="zh-TW" sz="2000" dirty="0"/>
              <a:t>USD/HKD</a:t>
            </a:r>
            <a:r>
              <a:rPr lang="zh-TW" altLang="en-US" sz="2000" dirty="0"/>
              <a:t> 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1M-3M</a:t>
            </a:r>
            <a:endParaRPr lang="en-US" altLang="zh-TW" sz="2000" dirty="0"/>
          </a:p>
          <a:p>
            <a:r>
              <a:rPr lang="zh-TW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目前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6M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*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12M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 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spread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約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-370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點，之前水準約</a:t>
            </a:r>
            <a:r>
              <a:rPr lang="en-US" altLang="zh-TW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-190</a:t>
            </a:r>
            <a:r>
              <a:rPr lang="zh-TW" altLang="en-US" sz="2000" dirty="0">
                <a:solidFill>
                  <a:srgbClr val="FF0000"/>
                </a:solidFill>
                <a:effectLst/>
                <a:latin typeface="+mj-ea"/>
                <a:ea typeface="+mj-ea"/>
                <a:cs typeface="新細明體" panose="02020500000000000000" pitchFamily="18" charset="-120"/>
              </a:rPr>
              <a:t>點附近</a:t>
            </a:r>
            <a:endParaRPr lang="en-US" altLang="zh-TW" sz="2000" dirty="0">
              <a:solidFill>
                <a:srgbClr val="FF0000"/>
              </a:solidFill>
              <a:effectLst/>
              <a:latin typeface="+mj-ea"/>
              <a:ea typeface="+mj-ea"/>
              <a:cs typeface="新細明體" panose="02020500000000000000" pitchFamily="18" charset="-120"/>
            </a:endParaRPr>
          </a:p>
          <a:p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限制：資金</a:t>
            </a:r>
            <a:r>
              <a:rPr lang="en-US" altLang="zh-TW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Others USD200</a:t>
            </a:r>
            <a:r>
              <a:rPr lang="zh-TW" altLang="en-US" sz="2000" dirty="0">
                <a:effectLst/>
                <a:latin typeface="+mj-ea"/>
                <a:ea typeface="+mj-ea"/>
                <a:cs typeface="新細明體" panose="02020500000000000000" pitchFamily="18" charset="-120"/>
              </a:rPr>
              <a:t>支限制</a:t>
            </a:r>
            <a:endParaRPr lang="zh-TW" altLang="zh-TW" sz="2000" dirty="0">
              <a:effectLst/>
              <a:latin typeface="+mj-ea"/>
              <a:ea typeface="+mj-ea"/>
              <a:cs typeface="新細明體" panose="02020500000000000000" pitchFamily="18" charset="-120"/>
            </a:endParaRPr>
          </a:p>
          <a:p>
            <a:pPr marL="0" indent="0">
              <a:buNone/>
            </a:pPr>
            <a:endParaRPr lang="en-US" altLang="zh-TW" sz="2000" dirty="0"/>
          </a:p>
          <a:p>
            <a:endParaRPr lang="zh-TW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685668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1">
            <a:extLst>
              <a:ext uri="{FF2B5EF4-FFF2-40B4-BE49-F238E27FC236}">
                <a16:creationId xmlns:a16="http://schemas.microsoft.com/office/drawing/2014/main" id="{C33D777D-C8D6-4FD5-9B2C-E56C526C52B1}"/>
              </a:ext>
            </a:extLst>
          </p:cNvPr>
          <p:cNvSpPr txBox="1">
            <a:spLocks/>
          </p:cNvSpPr>
          <p:nvPr/>
        </p:nvSpPr>
        <p:spPr>
          <a:xfrm>
            <a:off x="606202" y="260648"/>
            <a:ext cx="8075612" cy="719410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umimoji="1" lang="zh-TW" altLang="en-US" sz="3000" b="1" smtClean="0">
                <a:solidFill>
                  <a:schemeClr val="tx2"/>
                </a:solidFill>
                <a:latin typeface="Arial" pitchFamily="34" charset="0"/>
                <a:ea typeface="標楷體" pitchFamily="65" charset="-120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kumimoji="1" sz="3000" b="1">
                <a:solidFill>
                  <a:schemeClr val="tx2"/>
                </a:solidFill>
                <a:latin typeface="Arial" charset="0"/>
                <a:ea typeface="標楷體" pitchFamily="65" charset="-120"/>
              </a:defRPr>
            </a:lvl9pPr>
          </a:lstStyle>
          <a:p>
            <a:pPr marL="984250" indent="-984250"/>
            <a:r>
              <a:rPr lang="zh-TW" altLang="en-US" kern="0" dirty="0">
                <a:solidFill>
                  <a:schemeClr val="tx1"/>
                </a:solidFill>
                <a:latin typeface="+mj-ea"/>
                <a:ea typeface="+mj-ea"/>
              </a:rPr>
              <a:t>策略</a:t>
            </a:r>
            <a:r>
              <a:rPr lang="en-US" altLang="zh-TW" kern="0" dirty="0">
                <a:solidFill>
                  <a:schemeClr val="tx1"/>
                </a:solidFill>
                <a:latin typeface="+mj-ea"/>
                <a:ea typeface="+mj-ea"/>
              </a:rPr>
              <a:t>:</a:t>
            </a:r>
            <a:r>
              <a:rPr lang="zh-TW" altLang="en-US" kern="0" dirty="0">
                <a:solidFill>
                  <a:schemeClr val="tx1"/>
                </a:solidFill>
                <a:latin typeface="+mj-ea"/>
                <a:ea typeface="+mj-ea"/>
              </a:rPr>
              <a:t> </a:t>
            </a:r>
            <a:r>
              <a:rPr lang="en-US" altLang="zh-TW" kern="0" dirty="0">
                <a:solidFill>
                  <a:schemeClr val="tx1"/>
                </a:solidFill>
                <a:latin typeface="+mj-ea"/>
                <a:ea typeface="+mj-ea"/>
              </a:rPr>
              <a:t>SB USD/HKD 6M*12M</a:t>
            </a:r>
            <a:endParaRPr lang="en-US" kern="0" dirty="0">
              <a:solidFill>
                <a:schemeClr val="tx1"/>
              </a:solidFill>
              <a:latin typeface="+mj-ea"/>
              <a:ea typeface="+mj-ea"/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7DE1F95B-1752-4E2B-B06C-44F407AE90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196752"/>
            <a:ext cx="8496944" cy="4896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9539997"/>
      </p:ext>
    </p:extLst>
  </p:cSld>
  <p:clrMapOvr>
    <a:masterClrMapping/>
  </p:clrMapOvr>
</p:sld>
</file>

<file path=ppt/theme/theme1.xml><?xml version="1.0" encoding="utf-8"?>
<a:theme xmlns:a="http://schemas.openxmlformats.org/drawingml/2006/main" name="3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10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4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6_自訂設計">
  <a:themeElements>
    <a:clrScheme name="3_自訂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3_自訂設計">
      <a:majorFont>
        <a:latin typeface="標楷體"/>
        <a:ea typeface="標楷體"/>
        <a:cs typeface=""/>
      </a:majorFont>
      <a:minorFont>
        <a:latin typeface="Arial"/>
        <a:ea typeface="標楷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1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7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5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公正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標楷體" pitchFamily="65" charset="-120"/>
          </a:defRPr>
        </a:defPPr>
      </a:lstStyle>
    </a:lnDef>
    <a:txDef>
      <a:spPr bwMode="auto">
        <a:noFill/>
        <a:ln>
          <a:noFill/>
        </a:ln>
        <a:extLst>
          <a:ext uri="{909E8E84-426E-40DD-AFC4-6F175D3DCCD1}">
            <a14:hiddenFill xmlns:a14="http://schemas.microsoft.com/office/drawing/2010/main">
              <a:solidFill>
                <a:srgbClr val="FFFFFF"/>
              </a:solidFill>
            </a14:hiddenFill>
          </a:ext>
          <a:ext uri="{91240B29-F687-4F45-9708-019B960494DF}">
            <a14:hiddenLine xmlns:a14="http://schemas.microsoft.com/office/drawing/2010/main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>
        <a:spAutoFit/>
      </a:bodyPr>
      <a:lstStyle>
        <a:defPPr algn="l" eaLnBrk="1" hangingPunct="1">
          <a:defRPr sz="1600" dirty="0"/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8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9_自訂設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>
          <a:defRPr dirty="0" smtClean="0">
            <a:latin typeface="+mn-lt"/>
            <a:ea typeface="+mn-ea"/>
          </a:defRPr>
        </a:defPPr>
      </a:lstStyle>
    </a:txDef>
  </a:objectDefaults>
  <a:extraClrSchemeLst>
    <a:extraClrScheme>
      <a:clrScheme name="3_自訂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3_自訂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3_自訂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161723</TotalTime>
  <Words>121</Words>
  <Application>Microsoft Office PowerPoint</Application>
  <PresentationFormat>如螢幕大小 (4:3)</PresentationFormat>
  <Paragraphs>8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11</vt:i4>
      </vt:variant>
      <vt:variant>
        <vt:lpstr>投影片標題</vt:lpstr>
      </vt:variant>
      <vt:variant>
        <vt:i4>2</vt:i4>
      </vt:variant>
    </vt:vector>
  </HeadingPairs>
  <TitlesOfParts>
    <vt:vector size="18" baseType="lpstr">
      <vt:lpstr>微軟正黑體</vt:lpstr>
      <vt:lpstr>標楷體</vt:lpstr>
      <vt:lpstr>Arial</vt:lpstr>
      <vt:lpstr>Calibri</vt:lpstr>
      <vt:lpstr>Wingdings</vt:lpstr>
      <vt:lpstr>3_自訂設計</vt:lpstr>
      <vt:lpstr>4_自訂設計</vt:lpstr>
      <vt:lpstr>自訂設計</vt:lpstr>
      <vt:lpstr>6_自訂設計</vt:lpstr>
      <vt:lpstr>1_自訂設計</vt:lpstr>
      <vt:lpstr>7_自訂設計</vt:lpstr>
      <vt:lpstr>5_自訂設計</vt:lpstr>
      <vt:lpstr>8_自訂設計</vt:lpstr>
      <vt:lpstr>9_自訂設計</vt:lpstr>
      <vt:lpstr>10_自訂設計</vt:lpstr>
      <vt:lpstr>11_自訂設計</vt:lpstr>
      <vt:lpstr>策略: SB USD/HKD 6M*12M</vt:lpstr>
      <vt:lpstr>PowerPoint 簡報</vt:lpstr>
    </vt:vector>
  </TitlesOfParts>
  <Company>tsb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creator>870705</dc:creator>
  <cp:lastModifiedBy>吳文祺</cp:lastModifiedBy>
  <cp:revision>5972</cp:revision>
  <cp:lastPrinted>2025-07-21T05:27:59Z</cp:lastPrinted>
  <dcterms:created xsi:type="dcterms:W3CDTF">2004-04-09T03:27:04Z</dcterms:created>
  <dcterms:modified xsi:type="dcterms:W3CDTF">2025-07-21T09:01:25Z</dcterms:modified>
</cp:coreProperties>
</file>