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xml" ContentType="application/vnd.openxmlformats-officedocument.presentationml.notesSlid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5.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1.xml" ContentType="application/vnd.openxmlformats-officedocument.drawingml.chart+xml"/>
  <Override PartName="/ppt/drawings/drawing1.xml" ContentType="application/vnd.openxmlformats-officedocument.drawingml.chartshapes+xml"/>
  <Override PartName="/ppt/charts/chart12.xml" ContentType="application/vnd.openxmlformats-officedocument.drawingml.chart+xml"/>
  <Override PartName="/ppt/theme/themeOverride2.xml" ContentType="application/vnd.openxmlformats-officedocument.themeOverride+xml"/>
  <Override PartName="/ppt/charts/chart13.xml" ContentType="application/vnd.openxmlformats-officedocument.drawingml.chart+xml"/>
  <Override PartName="/ppt/theme/themeOverride3.xml" ContentType="application/vnd.openxmlformats-officedocument.themeOverride+xml"/>
  <Override PartName="/ppt/charts/chart14.xml" ContentType="application/vnd.openxmlformats-officedocument.drawingml.chart+xml"/>
  <Override PartName="/ppt/theme/themeOverride4.xml" ContentType="application/vnd.openxmlformats-officedocument.themeOverride+xml"/>
  <Override PartName="/ppt/drawings/drawing2.xml" ContentType="application/vnd.openxmlformats-officedocument.drawingml.chartshapes+xml"/>
  <Override PartName="/ppt/notesSlides/notesSlide8.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7.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5.xml" ContentType="application/vnd.openxmlformats-officedocument.themeOverride+xml"/>
  <Override PartName="/ppt/charts/chart18.xml" ContentType="application/vnd.openxmlformats-officedocument.drawingml.chart+xml"/>
  <Override PartName="/ppt/theme/themeOverride6.xml" ContentType="application/vnd.openxmlformats-officedocument.themeOverride+xml"/>
  <Override PartName="/ppt/notesSlides/notesSlide11.xml" ContentType="application/vnd.openxmlformats-officedocument.presentationml.notesSlide+xml"/>
  <Override PartName="/ppt/charts/chart19.xml" ContentType="application/vnd.openxmlformats-officedocument.drawingml.chart+xml"/>
  <Override PartName="/ppt/theme/themeOverride7.xml" ContentType="application/vnd.openxmlformats-officedocument.themeOverride+xml"/>
  <Override PartName="/ppt/notesSlides/notesSlide12.xml" ContentType="application/vnd.openxmlformats-officedocument.presentationml.notesSlide+xml"/>
  <Override PartName="/ppt/charts/chart20.xml" ContentType="application/vnd.openxmlformats-officedocument.drawingml.chart+xml"/>
  <Override PartName="/ppt/charts/style9.xml" ContentType="application/vnd.ms-office.chartstyle+xml"/>
  <Override PartName="/ppt/charts/colors9.xml" ContentType="application/vnd.ms-office.chartcolorstyle+xml"/>
  <Override PartName="/ppt/charts/chart2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2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23.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3.xml" ContentType="application/vnd.openxmlformats-officedocument.presentationml.notesSlide+xml"/>
  <Override PartName="/ppt/charts/chart24.xml" ContentType="application/vnd.openxmlformats-officedocument.drawingml.chart+xml"/>
  <Override PartName="/ppt/theme/themeOverride8.xml" ContentType="application/vnd.openxmlformats-officedocument.themeOverride+xml"/>
  <Override PartName="/ppt/charts/chart25.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26.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27.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4.xml" ContentType="application/vnd.openxmlformats-officedocument.presentationml.notesSlide+xml"/>
  <Override PartName="/ppt/charts/chart28.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29.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30.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31.xml" ContentType="application/vnd.openxmlformats-officedocument.drawingml.chart+xml"/>
  <Override PartName="/ppt/charts/style19.xml" ContentType="application/vnd.ms-office.chartstyle+xml"/>
  <Override PartName="/ppt/charts/colors19.xml" ContentType="application/vnd.ms-office.chartcolorstyle+xml"/>
  <Override PartName="/ppt/notesSlides/notesSlide15.xml" ContentType="application/vnd.openxmlformats-officedocument.presentationml.notesSlide+xml"/>
  <Override PartName="/ppt/charts/chart32.xml" ContentType="application/vnd.openxmlformats-officedocument.drawingml.chart+xml"/>
  <Override PartName="/ppt/theme/themeOverride9.xml" ContentType="application/vnd.openxmlformats-officedocument.themeOverride+xml"/>
  <Override PartName="/ppt/charts/chart33.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34.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35.xml" ContentType="application/vnd.openxmlformats-officedocument.drawingml.chart+xml"/>
  <Override PartName="/ppt/charts/style22.xml" ContentType="application/vnd.ms-office.chartstyle+xml"/>
  <Override PartName="/ppt/charts/colors22.xml" ContentType="application/vnd.ms-office.chartcolorstyle+xml"/>
  <Override PartName="/ppt/notesSlides/notesSlide16.xml" ContentType="application/vnd.openxmlformats-officedocument.presentationml.notesSlide+xml"/>
  <Override PartName="/ppt/charts/chart36.xml" ContentType="application/vnd.openxmlformats-officedocument.drawingml.chart+xml"/>
  <Override PartName="/ppt/drawings/drawing3.xml" ContentType="application/vnd.openxmlformats-officedocument.drawingml.chartshape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37.xml" ContentType="application/vnd.openxmlformats-officedocument.drawingml.chart+xml"/>
  <Override PartName="/ppt/theme/themeOverride10.xml" ContentType="application/vnd.openxmlformats-officedocument.themeOverride+xml"/>
  <Override PartName="/ppt/drawings/drawing4.xml" ContentType="application/vnd.openxmlformats-officedocument.drawingml.chartshape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21"/>
  </p:notesMasterIdLst>
  <p:handoutMasterIdLst>
    <p:handoutMasterId r:id="rId22"/>
  </p:handoutMasterIdLst>
  <p:sldIdLst>
    <p:sldId id="1112" r:id="rId2"/>
    <p:sldId id="1239" r:id="rId3"/>
    <p:sldId id="1240" r:id="rId4"/>
    <p:sldId id="1241" r:id="rId5"/>
    <p:sldId id="1242" r:id="rId6"/>
    <p:sldId id="1244" r:id="rId7"/>
    <p:sldId id="1245" r:id="rId8"/>
    <p:sldId id="1246" r:id="rId9"/>
    <p:sldId id="1247" r:id="rId10"/>
    <p:sldId id="1248" r:id="rId11"/>
    <p:sldId id="1121" r:id="rId12"/>
    <p:sldId id="1249" r:id="rId13"/>
    <p:sldId id="1238" r:id="rId14"/>
    <p:sldId id="1116" r:id="rId15"/>
    <p:sldId id="1118" r:id="rId16"/>
    <p:sldId id="260" r:id="rId17"/>
    <p:sldId id="1236" r:id="rId18"/>
    <p:sldId id="1237" r:id="rId19"/>
    <p:sldId id="1120" r:id="rId20"/>
  </p:sldIdLst>
  <p:sldSz cx="9144000" cy="6858000" type="screen4x3"/>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全球局勢" id="{A616D10A-39E4-4097-919B-86807B274C46}">
          <p14:sldIdLst>
            <p14:sldId id="1112"/>
          </p14:sldIdLst>
        </p14:section>
        <p14:section name="美國" id="{DE123449-65CC-364C-8AA8-D9A55519557B}">
          <p14:sldIdLst>
            <p14:sldId id="1239"/>
            <p14:sldId id="1240"/>
            <p14:sldId id="1241"/>
            <p14:sldId id="1242"/>
          </p14:sldIdLst>
        </p14:section>
        <p14:section name="中國" id="{709C8A0D-1B35-44FE-AB1B-8084C885FBC3}">
          <p14:sldIdLst>
            <p14:sldId id="1244"/>
            <p14:sldId id="1245"/>
            <p14:sldId id="1246"/>
            <p14:sldId id="1247"/>
            <p14:sldId id="1248"/>
          </p14:sldIdLst>
        </p14:section>
        <p14:section name="台灣" id="{B7C9AF9B-49B8-4D33-8E0F-0F10C4CA2F10}">
          <p14:sldIdLst>
            <p14:sldId id="1121"/>
            <p14:sldId id="1249"/>
            <p14:sldId id="1238"/>
            <p14:sldId id="1116"/>
            <p14:sldId id="1118"/>
            <p14:sldId id="260"/>
            <p14:sldId id="1236"/>
            <p14:sldId id="1237"/>
            <p14:sldId id="112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66CCFF"/>
    <a:srgbClr val="376092"/>
    <a:srgbClr val="A8423F"/>
    <a:srgbClr val="762C2A"/>
    <a:srgbClr val="9E3A38"/>
    <a:srgbClr val="0000FF"/>
    <a:srgbClr val="A6A6A6"/>
    <a:srgbClr val="D17E7C"/>
    <a:srgbClr val="E0A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4C1A8A3-306A-4EB7-A6B1-4F7E0EB9C5D6}" styleName="中等深淺樣式 3 - 輔色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中等深淺樣式 3 - 輔色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083E6E3-FA7D-4D7B-A595-EF9225AFEA82}" styleName="淺色樣式 1 - 輔色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EC20E35-A176-4012-BC5E-935CFFF8708E}" styleName="中等深淺樣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5" autoAdjust="0"/>
    <p:restoredTop sz="87212" autoAdjust="0"/>
  </p:normalViewPr>
  <p:slideViewPr>
    <p:cSldViewPr showGuides="1">
      <p:cViewPr varScale="1">
        <p:scale>
          <a:sx n="95" d="100"/>
          <a:sy n="95" d="100"/>
        </p:scale>
        <p:origin x="216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8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1070016\Desktop\Report\&#32654;&#22283;\&#23526;&#39636;&#32147;&#28639;&#25976;&#25818;.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S1070016\Desktop\Report\&#32654;&#22283;\&#21214;&#21205;&#24066;&#22580;&#25976;&#25818;.xlsx" TargetMode="External"/></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20013;&#22283;&#32317;&#39636;&#32147;&#28639;&#30740;&#31350;\&#23526;&#39636;&#32147;&#28639;\&#20013;&#22283;&#31038;&#26371;&#38646;&#21806;&#37559;&#21806;_Wind.xlsx" TargetMode="External"/></Relationships>
</file>

<file path=ppt/charts/_rels/chart12.xml.rels><?xml version="1.0" encoding="UTF-8" standalone="yes"?>
<Relationships xmlns="http://schemas.openxmlformats.org/package/2006/relationships"><Relationship Id="rId2" Type="http://schemas.openxmlformats.org/officeDocument/2006/relationships/oleObject" Target="file:///D:\&#20013;&#22283;&#32317;&#39636;&#32147;&#28639;&#30740;&#31350;\&#23526;&#39636;&#32147;&#28639;\&#25237;&#36039;.xlsx" TargetMode="External"/><Relationship Id="rId1" Type="http://schemas.openxmlformats.org/officeDocument/2006/relationships/themeOverride" Target="../theme/themeOverride2.xml"/></Relationships>
</file>

<file path=ppt/charts/_rels/chart13.xml.rels><?xml version="1.0" encoding="UTF-8" standalone="yes"?>
<Relationships xmlns="http://schemas.openxmlformats.org/package/2006/relationships"><Relationship Id="rId2" Type="http://schemas.openxmlformats.org/officeDocument/2006/relationships/oleObject" Target="file:///D:\&#20013;&#22283;&#32317;&#39636;&#32147;&#28639;&#30740;&#31350;\&#36914;&#20986;&#21475;&#30456;&#38364;\&#20013;&#22283;&#36914;&#20986;&#21475;_&#32317;&#37327;_CEIC.xlsx" TargetMode="External"/><Relationship Id="rId1" Type="http://schemas.openxmlformats.org/officeDocument/2006/relationships/themeOverride" Target="../theme/themeOverride3.xml"/></Relationships>
</file>

<file path=ppt/charts/_rels/chart14.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D:\&#20013;&#22283;&#32317;&#39636;&#32147;&#28639;&#30740;&#31350;\GDP\0%20&#20013;&#22283;GDP%20(&#23395;).xlsx" TargetMode="External"/><Relationship Id="rId1" Type="http://schemas.openxmlformats.org/officeDocument/2006/relationships/themeOverride" Target="../theme/themeOverride4.xml"/></Relationships>
</file>

<file path=ppt/charts/_rels/chart15.xml.rels><?xml version="1.0" encoding="UTF-8" standalone="yes"?>
<Relationships xmlns="http://schemas.openxmlformats.org/package/2006/relationships"><Relationship Id="rId1" Type="http://schemas.openxmlformats.org/officeDocument/2006/relationships/oleObject" Target="file:///D:\&#20013;&#22283;&#32317;&#39636;&#32147;&#28639;&#30740;&#31350;\&#36914;&#20986;&#21475;&#30456;&#38364;\&#20013;&#22283;&#36914;&#20986;&#21475;_&#21312;&#22495;_CEIC.xlsx" TargetMode="External"/></Relationships>
</file>

<file path=ppt/charts/_rels/chart16.xml.rels><?xml version="1.0" encoding="UTF-8" standalone="yes"?>
<Relationships xmlns="http://schemas.openxmlformats.org/package/2006/relationships"><Relationship Id="rId3" Type="http://schemas.openxmlformats.org/officeDocument/2006/relationships/oleObject" Target="file:///C:\Users\S1070006\Desktop\&#36031;&#26131;&#31227;&#36681;&#20221;&#38989;202304.xlsx" TargetMode="External"/><Relationship Id="rId2" Type="http://schemas.microsoft.com/office/2011/relationships/chartColorStyle" Target="colors7.xml"/><Relationship Id="rId1" Type="http://schemas.microsoft.com/office/2011/relationships/chartStyle" Target="style7.xml"/></Relationships>
</file>

<file path=ppt/charts/_rels/chart17.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___1.xlsx"/></Relationships>
</file>

<file path=ppt/charts/_rels/chart18.xml.rels><?xml version="1.0" encoding="UTF-8" standalone="yes"?>
<Relationships xmlns="http://schemas.openxmlformats.org/package/2006/relationships"><Relationship Id="rId2" Type="http://schemas.openxmlformats.org/officeDocument/2006/relationships/oleObject" Target="file:///D:\&#20013;&#22283;&#32317;&#39636;&#32147;&#28639;&#30740;&#31350;\&#31038;&#26371;&#34701;&#36039;&#35215;&#27169;&#12289;&#21295;&#29575;\&#20013;&#22283;&#31038;&#26371;&#34701;&#36039;_CEIC.xlsx" TargetMode="External"/><Relationship Id="rId1" Type="http://schemas.openxmlformats.org/officeDocument/2006/relationships/themeOverride" Target="../theme/themeOverride6.xml"/></Relationships>
</file>

<file path=ppt/charts/_rels/chart19.xml.rels><?xml version="1.0" encoding="UTF-8" standalone="yes"?>
<Relationships xmlns="http://schemas.openxmlformats.org/package/2006/relationships"><Relationship Id="rId2" Type="http://schemas.openxmlformats.org/officeDocument/2006/relationships/oleObject" Target="file:///C:\Users\S1110018\Desktop\&#21488;&#28771;&#32317;&#32147;&#28639;\&#21488;&#28771;&#32317;&#39636;&#32147;&#28639;&#30740;&#31350;\Winston&#25976;&#25818;\&#26223;&#27683;&#26032;&#29256;_&#24609;&#24311;.xlsx" TargetMode="External"/><Relationship Id="rId1" Type="http://schemas.openxmlformats.org/officeDocument/2006/relationships/themeOverride" Target="../theme/themeOverride7.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1070016\Desktop\Report\&#32654;&#22283;\&#29289;&#20729;&#25351;&#25976;(CPI&#12289;PCE&#12289;PPI).xlsx" TargetMode="External"/><Relationship Id="rId2" Type="http://schemas.microsoft.com/office/2011/relationships/chartColorStyle" Target="colors1.xml"/><Relationship Id="rId1" Type="http://schemas.microsoft.com/office/2011/relationships/chartStyle" Target="style1.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PMI\&#21488;&#28771;PMI%20(&#33258;&#21205;&#20786;&#23384;).xlsx" TargetMode="External"/><Relationship Id="rId2" Type="http://schemas.microsoft.com/office/2011/relationships/chartColorStyle" Target="colors9.xml"/><Relationship Id="rId1" Type="http://schemas.microsoft.com/office/2011/relationships/chartStyle" Target="style9.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PMI\&#21488;&#28771;PMI%20(&#33258;&#21205;&#20786;&#23384;).xlsx" TargetMode="External"/><Relationship Id="rId2" Type="http://schemas.microsoft.com/office/2011/relationships/chartColorStyle" Target="colors10.xml"/><Relationship Id="rId1" Type="http://schemas.microsoft.com/office/2011/relationships/chartStyle" Target="style10.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PMI\&#21488;&#28771;PMI%20(&#33258;&#21205;&#20786;&#23384;).xlsx" TargetMode="External"/><Relationship Id="rId2" Type="http://schemas.microsoft.com/office/2011/relationships/chartColorStyle" Target="colors11.xml"/><Relationship Id="rId1" Type="http://schemas.microsoft.com/office/2011/relationships/chartStyle" Target="style11.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PMI\&#21488;&#28771;PMI%20(&#33258;&#21205;&#20786;&#23384;).xlsx" TargetMode="External"/><Relationship Id="rId2" Type="http://schemas.microsoft.com/office/2011/relationships/chartColorStyle" Target="colors12.xml"/><Relationship Id="rId1" Type="http://schemas.microsoft.com/office/2011/relationships/chartStyle" Target="style12.xml"/></Relationships>
</file>

<file path=ppt/charts/_rels/chart24.xml.rels><?xml version="1.0" encoding="UTF-8" standalone="yes"?>
<Relationships xmlns="http://schemas.openxmlformats.org/package/2006/relationships"><Relationship Id="rId2" Type="http://schemas.openxmlformats.org/officeDocument/2006/relationships/oleObject" Target="file:///C:\Users\S1110018\Desktop\&#21488;&#28771;&#32317;&#32147;&#28639;\&#21488;&#28771;&#32317;&#39636;&#32147;&#28639;&#30740;&#31350;\Winston&#25976;&#25818;\&#20986;&#21475;\&#28023;&#38364;&#36914;&#20986;&#21475;-&#20803;%20(&#33258;&#21205;&#20786;&#23384;).xlsx" TargetMode="External"/><Relationship Id="rId1" Type="http://schemas.openxmlformats.org/officeDocument/2006/relationships/themeOverride" Target="../theme/themeOverride8.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PMI\&#21488;&#28771;PMI%20(&#33258;&#21205;&#20786;&#23384;).xlsx" TargetMode="External"/><Relationship Id="rId2" Type="http://schemas.microsoft.com/office/2011/relationships/chartColorStyle" Target="colors13.xml"/><Relationship Id="rId1" Type="http://schemas.microsoft.com/office/2011/relationships/chartStyle" Target="style13.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20986;&#21475;\&#28023;&#38364;&#36914;&#20986;&#21475;-&#20803;%20(&#33258;&#21205;&#20786;&#23384;).xlsx" TargetMode="External"/><Relationship Id="rId2" Type="http://schemas.microsoft.com/office/2011/relationships/chartColorStyle" Target="colors14.xml"/><Relationship Id="rId1" Type="http://schemas.microsoft.com/office/2011/relationships/chartStyle" Target="style14.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20986;&#21475;\&#28023;&#38364;&#36914;&#20986;&#21475;-&#20803;%20(&#33258;&#21205;&#20786;&#23384;).xlsx" TargetMode="External"/><Relationship Id="rId2" Type="http://schemas.microsoft.com/office/2011/relationships/chartColorStyle" Target="colors15.xml"/><Relationship Id="rId1" Type="http://schemas.microsoft.com/office/2011/relationships/chartStyle" Target="style15.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PMI\&#21488;&#28771;PMI%20(&#33258;&#21205;&#20786;&#23384;).xlsx" TargetMode="External"/><Relationship Id="rId2" Type="http://schemas.microsoft.com/office/2011/relationships/chartColorStyle" Target="colors16.xml"/><Relationship Id="rId1" Type="http://schemas.microsoft.com/office/2011/relationships/chartStyle" Target="style16.xml"/></Relationships>
</file>

<file path=ppt/charts/_rels/chart29.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25209;&#30332;&#38646;&#21806;&#37559;&#21806;.xlsx" TargetMode="External"/><Relationship Id="rId2" Type="http://schemas.microsoft.com/office/2011/relationships/chartColorStyle" Target="colors17.xml"/><Relationship Id="rId1" Type="http://schemas.microsoft.com/office/2011/relationships/chartStyle" Target="style17.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1070016\Desktop\Report\&#32654;&#22283;\&#32654;&#22283;&#37504;&#34892;&#36024;&#27454;&#20998;&#38917;.xlsx" TargetMode="External"/><Relationship Id="rId2" Type="http://schemas.microsoft.com/office/2011/relationships/chartColorStyle" Target="colors2.xml"/><Relationship Id="rId1" Type="http://schemas.microsoft.com/office/2011/relationships/chartStyle" Target="style2.xml"/></Relationships>
</file>

<file path=ppt/charts/_rels/chart30.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PMI\&#21488;&#28771;PMI%20(&#33258;&#21205;&#20786;&#23384;).xlsx" TargetMode="External"/><Relationship Id="rId2" Type="http://schemas.microsoft.com/office/2011/relationships/chartColorStyle" Target="colors18.xml"/><Relationship Id="rId1" Type="http://schemas.microsoft.com/office/2011/relationships/chartStyle" Target="style18.xml"/></Relationships>
</file>

<file path=ppt/charts/_rels/chart31.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PMI\&#21488;&#28771;PMI%20(&#33258;&#21205;&#20786;&#23384;).xlsx" TargetMode="External"/><Relationship Id="rId2" Type="http://schemas.microsoft.com/office/2011/relationships/chartColorStyle" Target="colors19.xml"/><Relationship Id="rId1" Type="http://schemas.microsoft.com/office/2011/relationships/chartStyle" Target="style19.xml"/></Relationships>
</file>

<file path=ppt/charts/_rels/chart32.xml.rels><?xml version="1.0" encoding="UTF-8" standalone="yes"?>
<Relationships xmlns="http://schemas.openxmlformats.org/package/2006/relationships"><Relationship Id="rId2" Type="http://schemas.openxmlformats.org/officeDocument/2006/relationships/oleObject" Target="file:///C:\Users\S1110018\Desktop\&#21488;&#28771;&#32317;&#32147;&#28639;\&#21488;&#28771;&#32317;&#39636;&#32147;&#28639;&#30740;&#31350;\Winston&#25976;&#25818;\CPI\CPI%20-%20&#20803;.xlsx" TargetMode="External"/><Relationship Id="rId1" Type="http://schemas.openxmlformats.org/officeDocument/2006/relationships/themeOverride" Target="../theme/themeOverride9.xml"/></Relationships>
</file>

<file path=ppt/charts/_rels/chart33.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CPI\CPI%20-%20&#20803;.xlsx" TargetMode="External"/><Relationship Id="rId2" Type="http://schemas.microsoft.com/office/2011/relationships/chartColorStyle" Target="colors20.xml"/><Relationship Id="rId1" Type="http://schemas.microsoft.com/office/2011/relationships/chartStyle" Target="style20.xml"/></Relationships>
</file>

<file path=ppt/charts/_rels/chart34.xml.rels><?xml version="1.0" encoding="UTF-8" standalone="yes"?>
<Relationships xmlns="http://schemas.openxmlformats.org/package/2006/relationships"><Relationship Id="rId3" Type="http://schemas.openxmlformats.org/officeDocument/2006/relationships/oleObject" Target="file:///C:\Users\S1110018\Desktop\&#21488;&#28771;&#32317;&#32147;&#28639;\&#21488;&#28771;&#32317;&#39636;&#32147;&#28639;&#30740;&#31350;\Winston&#25976;&#25818;\CPI\CPI%20-%20&#20803;.xlsx" TargetMode="External"/><Relationship Id="rId2" Type="http://schemas.microsoft.com/office/2011/relationships/chartColorStyle" Target="colors21.xml"/><Relationship Id="rId1" Type="http://schemas.microsoft.com/office/2011/relationships/chartStyle" Target="style21.xml"/></Relationships>
</file>

<file path=ppt/charts/_rels/chart35.xml.rels><?xml version="1.0" encoding="UTF-8" standalone="yes"?>
<Relationships xmlns="http://schemas.openxmlformats.org/package/2006/relationships"><Relationship Id="rId3" Type="http://schemas.openxmlformats.org/officeDocument/2006/relationships/oleObject" Target="file:///C:\Users\S1110018\Desktop\&#21488;&#28771;&#32317;&#39636;&#32147;&#28639;&#30740;&#31350;\Winston&#25976;&#25818;\CPI\CPI%20-%20&#20803;.xlsx" TargetMode="External"/><Relationship Id="rId2" Type="http://schemas.microsoft.com/office/2011/relationships/chartColorStyle" Target="colors22.xml"/><Relationship Id="rId1" Type="http://schemas.microsoft.com/office/2011/relationships/chartStyle" Target="style22.xml"/></Relationships>
</file>

<file path=ppt/charts/_rels/chart36.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___2.xlsx"/></Relationships>
</file>

<file path=ppt/charts/_rels/chart37.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package" Target="../embeddings/Microsoft_Excel____3.xlsx"/><Relationship Id="rId1" Type="http://schemas.openxmlformats.org/officeDocument/2006/relationships/themeOverride" Target="../theme/themeOverride10.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1070016\Desktop\Report\&#32654;&#22283;\&#32654;&#22283;&#37504;&#34892;&#36024;&#27454;&#20998;&#38917;.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1070016\Desktop\Report\&#32654;&#22283;\&#32654;&#22283;&#37504;&#34892;&#36024;&#27454;&#20998;&#38917;.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E:\&#32654;&#22283;&#36039;&#26009;\BBG%20&#32654;&#22283;&#36039;&#26009;%20(&#33258;&#21205;&#20786;&#23384;).xlsx"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1070016\Desktop\Report\&#32654;&#22283;\&#32654;&#22283;&#37504;&#34892;&#36024;&#27454;&#20998;&#38917;.xlsx"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oleObject" Target="file:///C:\Users\S1070016\Desktop\Report\&#32654;&#22283;\&#38936;&#20808;&#25351;&#27161;.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S1070016\Desktop\Report\&#32654;&#22283;\&#38936;&#20808;&#25351;&#2716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9851924759405076E-2"/>
          <c:y val="5.0925925925925923E-2"/>
          <c:w val="0.88570363079615033"/>
          <c:h val="0.72327099737532807"/>
        </c:manualLayout>
      </c:layout>
      <c:areaChart>
        <c:grouping val="standard"/>
        <c:varyColors val="0"/>
        <c:ser>
          <c:idx val="1"/>
          <c:order val="1"/>
          <c:tx>
            <c:strRef>
              <c:f>'NY WEI'!$AE$4</c:f>
              <c:strCache>
                <c:ptCount val="1"/>
                <c:pt idx="0">
                  <c:v>GDP年增率</c:v>
                </c:pt>
              </c:strCache>
            </c:strRef>
          </c:tx>
          <c:spPr>
            <a:solidFill>
              <a:schemeClr val="accent5">
                <a:lumMod val="40000"/>
                <a:lumOff val="60000"/>
              </a:schemeClr>
            </a:solidFill>
            <a:ln>
              <a:noFill/>
            </a:ln>
          </c:spPr>
          <c:cat>
            <c:numRef>
              <c:f>'NY WEI'!$AB$5:$AB$801</c:f>
              <c:numCache>
                <c:formatCode>dd/mm/yyyy</c:formatCode>
                <c:ptCount val="797"/>
                <c:pt idx="0">
                  <c:v>39452</c:v>
                </c:pt>
                <c:pt idx="1">
                  <c:v>39459</c:v>
                </c:pt>
                <c:pt idx="2">
                  <c:v>39466</c:v>
                </c:pt>
                <c:pt idx="3">
                  <c:v>39473</c:v>
                </c:pt>
                <c:pt idx="4">
                  <c:v>39480</c:v>
                </c:pt>
                <c:pt idx="5">
                  <c:v>39487</c:v>
                </c:pt>
                <c:pt idx="6">
                  <c:v>39494</c:v>
                </c:pt>
                <c:pt idx="7">
                  <c:v>39501</c:v>
                </c:pt>
                <c:pt idx="8">
                  <c:v>39508</c:v>
                </c:pt>
                <c:pt idx="9">
                  <c:v>39515</c:v>
                </c:pt>
                <c:pt idx="10">
                  <c:v>39522</c:v>
                </c:pt>
                <c:pt idx="11">
                  <c:v>39529</c:v>
                </c:pt>
                <c:pt idx="12">
                  <c:v>39536</c:v>
                </c:pt>
                <c:pt idx="13">
                  <c:v>39543</c:v>
                </c:pt>
                <c:pt idx="14">
                  <c:v>39550</c:v>
                </c:pt>
                <c:pt idx="15">
                  <c:v>39557</c:v>
                </c:pt>
                <c:pt idx="16">
                  <c:v>39564</c:v>
                </c:pt>
                <c:pt idx="17">
                  <c:v>39571</c:v>
                </c:pt>
                <c:pt idx="18">
                  <c:v>39578</c:v>
                </c:pt>
                <c:pt idx="19">
                  <c:v>39585</c:v>
                </c:pt>
                <c:pt idx="20">
                  <c:v>39592</c:v>
                </c:pt>
                <c:pt idx="21">
                  <c:v>39599</c:v>
                </c:pt>
                <c:pt idx="22">
                  <c:v>39606</c:v>
                </c:pt>
                <c:pt idx="23">
                  <c:v>39613</c:v>
                </c:pt>
                <c:pt idx="24">
                  <c:v>39620</c:v>
                </c:pt>
                <c:pt idx="25">
                  <c:v>39627</c:v>
                </c:pt>
                <c:pt idx="26">
                  <c:v>39634</c:v>
                </c:pt>
                <c:pt idx="27">
                  <c:v>39641</c:v>
                </c:pt>
                <c:pt idx="28">
                  <c:v>39648</c:v>
                </c:pt>
                <c:pt idx="29">
                  <c:v>39655</c:v>
                </c:pt>
                <c:pt idx="30">
                  <c:v>39662</c:v>
                </c:pt>
                <c:pt idx="31">
                  <c:v>39669</c:v>
                </c:pt>
                <c:pt idx="32">
                  <c:v>39676</c:v>
                </c:pt>
                <c:pt idx="33">
                  <c:v>39683</c:v>
                </c:pt>
                <c:pt idx="34">
                  <c:v>39690</c:v>
                </c:pt>
                <c:pt idx="35">
                  <c:v>39697</c:v>
                </c:pt>
                <c:pt idx="36">
                  <c:v>39704</c:v>
                </c:pt>
                <c:pt idx="37">
                  <c:v>39711</c:v>
                </c:pt>
                <c:pt idx="38">
                  <c:v>39718</c:v>
                </c:pt>
                <c:pt idx="39">
                  <c:v>39725</c:v>
                </c:pt>
                <c:pt idx="40">
                  <c:v>39732</c:v>
                </c:pt>
                <c:pt idx="41">
                  <c:v>39739</c:v>
                </c:pt>
                <c:pt idx="42">
                  <c:v>39746</c:v>
                </c:pt>
                <c:pt idx="43">
                  <c:v>39753</c:v>
                </c:pt>
                <c:pt idx="44">
                  <c:v>39760</c:v>
                </c:pt>
                <c:pt idx="45">
                  <c:v>39767</c:v>
                </c:pt>
                <c:pt idx="46">
                  <c:v>39774</c:v>
                </c:pt>
                <c:pt idx="47">
                  <c:v>39781</c:v>
                </c:pt>
                <c:pt idx="48">
                  <c:v>39788</c:v>
                </c:pt>
                <c:pt idx="49">
                  <c:v>39795</c:v>
                </c:pt>
                <c:pt idx="50">
                  <c:v>39802</c:v>
                </c:pt>
                <c:pt idx="51">
                  <c:v>39809</c:v>
                </c:pt>
                <c:pt idx="52">
                  <c:v>39816</c:v>
                </c:pt>
                <c:pt idx="53">
                  <c:v>39823</c:v>
                </c:pt>
                <c:pt idx="54">
                  <c:v>39830</c:v>
                </c:pt>
                <c:pt idx="55">
                  <c:v>39837</c:v>
                </c:pt>
                <c:pt idx="56">
                  <c:v>39844</c:v>
                </c:pt>
                <c:pt idx="57">
                  <c:v>39851</c:v>
                </c:pt>
                <c:pt idx="58">
                  <c:v>39858</c:v>
                </c:pt>
                <c:pt idx="59">
                  <c:v>39865</c:v>
                </c:pt>
                <c:pt idx="60">
                  <c:v>39872</c:v>
                </c:pt>
                <c:pt idx="61">
                  <c:v>39879</c:v>
                </c:pt>
                <c:pt idx="62">
                  <c:v>39886</c:v>
                </c:pt>
                <c:pt idx="63">
                  <c:v>39893</c:v>
                </c:pt>
                <c:pt idx="64">
                  <c:v>39900</c:v>
                </c:pt>
                <c:pt idx="65">
                  <c:v>39907</c:v>
                </c:pt>
                <c:pt idx="66">
                  <c:v>39914</c:v>
                </c:pt>
                <c:pt idx="67">
                  <c:v>39921</c:v>
                </c:pt>
                <c:pt idx="68">
                  <c:v>39928</c:v>
                </c:pt>
                <c:pt idx="69">
                  <c:v>39935</c:v>
                </c:pt>
                <c:pt idx="70">
                  <c:v>39942</c:v>
                </c:pt>
                <c:pt idx="71">
                  <c:v>39949</c:v>
                </c:pt>
                <c:pt idx="72">
                  <c:v>39956</c:v>
                </c:pt>
                <c:pt idx="73">
                  <c:v>39963</c:v>
                </c:pt>
                <c:pt idx="74">
                  <c:v>39970</c:v>
                </c:pt>
                <c:pt idx="75">
                  <c:v>39977</c:v>
                </c:pt>
                <c:pt idx="76">
                  <c:v>39984</c:v>
                </c:pt>
                <c:pt idx="77">
                  <c:v>39991</c:v>
                </c:pt>
                <c:pt idx="78">
                  <c:v>39998</c:v>
                </c:pt>
                <c:pt idx="79">
                  <c:v>40005</c:v>
                </c:pt>
                <c:pt idx="80">
                  <c:v>40012</c:v>
                </c:pt>
                <c:pt idx="81">
                  <c:v>40019</c:v>
                </c:pt>
                <c:pt idx="82">
                  <c:v>40026</c:v>
                </c:pt>
                <c:pt idx="83">
                  <c:v>40033</c:v>
                </c:pt>
                <c:pt idx="84">
                  <c:v>40040</c:v>
                </c:pt>
                <c:pt idx="85">
                  <c:v>40047</c:v>
                </c:pt>
                <c:pt idx="86">
                  <c:v>40054</c:v>
                </c:pt>
                <c:pt idx="87">
                  <c:v>40061</c:v>
                </c:pt>
                <c:pt idx="88">
                  <c:v>40068</c:v>
                </c:pt>
                <c:pt idx="89">
                  <c:v>40075</c:v>
                </c:pt>
                <c:pt idx="90">
                  <c:v>40082</c:v>
                </c:pt>
                <c:pt idx="91">
                  <c:v>40089</c:v>
                </c:pt>
                <c:pt idx="92">
                  <c:v>40096</c:v>
                </c:pt>
                <c:pt idx="93">
                  <c:v>40103</c:v>
                </c:pt>
                <c:pt idx="94">
                  <c:v>40110</c:v>
                </c:pt>
                <c:pt idx="95">
                  <c:v>40117</c:v>
                </c:pt>
                <c:pt idx="96">
                  <c:v>40124</c:v>
                </c:pt>
                <c:pt idx="97">
                  <c:v>40131</c:v>
                </c:pt>
                <c:pt idx="98">
                  <c:v>40138</c:v>
                </c:pt>
                <c:pt idx="99">
                  <c:v>40145</c:v>
                </c:pt>
                <c:pt idx="100">
                  <c:v>40152</c:v>
                </c:pt>
                <c:pt idx="101">
                  <c:v>40159</c:v>
                </c:pt>
                <c:pt idx="102">
                  <c:v>40166</c:v>
                </c:pt>
                <c:pt idx="103">
                  <c:v>40173</c:v>
                </c:pt>
                <c:pt idx="104">
                  <c:v>40180</c:v>
                </c:pt>
                <c:pt idx="105">
                  <c:v>40187</c:v>
                </c:pt>
                <c:pt idx="106">
                  <c:v>40194</c:v>
                </c:pt>
                <c:pt idx="107">
                  <c:v>40201</c:v>
                </c:pt>
                <c:pt idx="108">
                  <c:v>40208</c:v>
                </c:pt>
                <c:pt idx="109">
                  <c:v>40215</c:v>
                </c:pt>
                <c:pt idx="110">
                  <c:v>40222</c:v>
                </c:pt>
                <c:pt idx="111">
                  <c:v>40229</c:v>
                </c:pt>
                <c:pt idx="112">
                  <c:v>40236</c:v>
                </c:pt>
                <c:pt idx="113">
                  <c:v>40243</c:v>
                </c:pt>
                <c:pt idx="114">
                  <c:v>40250</c:v>
                </c:pt>
                <c:pt idx="115">
                  <c:v>40257</c:v>
                </c:pt>
                <c:pt idx="116">
                  <c:v>40264</c:v>
                </c:pt>
                <c:pt idx="117">
                  <c:v>40271</c:v>
                </c:pt>
                <c:pt idx="118">
                  <c:v>40278</c:v>
                </c:pt>
                <c:pt idx="119">
                  <c:v>40285</c:v>
                </c:pt>
                <c:pt idx="120">
                  <c:v>40292</c:v>
                </c:pt>
                <c:pt idx="121">
                  <c:v>40299</c:v>
                </c:pt>
                <c:pt idx="122">
                  <c:v>40306</c:v>
                </c:pt>
                <c:pt idx="123">
                  <c:v>40313</c:v>
                </c:pt>
                <c:pt idx="124">
                  <c:v>40320</c:v>
                </c:pt>
                <c:pt idx="125">
                  <c:v>40327</c:v>
                </c:pt>
                <c:pt idx="126">
                  <c:v>40334</c:v>
                </c:pt>
                <c:pt idx="127">
                  <c:v>40341</c:v>
                </c:pt>
                <c:pt idx="128">
                  <c:v>40348</c:v>
                </c:pt>
                <c:pt idx="129">
                  <c:v>40355</c:v>
                </c:pt>
                <c:pt idx="130">
                  <c:v>40362</c:v>
                </c:pt>
                <c:pt idx="131">
                  <c:v>40369</c:v>
                </c:pt>
                <c:pt idx="132">
                  <c:v>40376</c:v>
                </c:pt>
                <c:pt idx="133">
                  <c:v>40383</c:v>
                </c:pt>
                <c:pt idx="134">
                  <c:v>40390</c:v>
                </c:pt>
                <c:pt idx="135">
                  <c:v>40397</c:v>
                </c:pt>
                <c:pt idx="136">
                  <c:v>40404</c:v>
                </c:pt>
                <c:pt idx="137">
                  <c:v>40411</c:v>
                </c:pt>
                <c:pt idx="138">
                  <c:v>40418</c:v>
                </c:pt>
                <c:pt idx="139">
                  <c:v>40425</c:v>
                </c:pt>
                <c:pt idx="140">
                  <c:v>40432</c:v>
                </c:pt>
                <c:pt idx="141">
                  <c:v>40439</c:v>
                </c:pt>
                <c:pt idx="142">
                  <c:v>40446</c:v>
                </c:pt>
                <c:pt idx="143">
                  <c:v>40453</c:v>
                </c:pt>
                <c:pt idx="144">
                  <c:v>40460</c:v>
                </c:pt>
                <c:pt idx="145">
                  <c:v>40467</c:v>
                </c:pt>
                <c:pt idx="146">
                  <c:v>40474</c:v>
                </c:pt>
                <c:pt idx="147">
                  <c:v>40481</c:v>
                </c:pt>
                <c:pt idx="148">
                  <c:v>40488</c:v>
                </c:pt>
                <c:pt idx="149">
                  <c:v>40495</c:v>
                </c:pt>
                <c:pt idx="150">
                  <c:v>40502</c:v>
                </c:pt>
                <c:pt idx="151">
                  <c:v>40509</c:v>
                </c:pt>
                <c:pt idx="152">
                  <c:v>40516</c:v>
                </c:pt>
                <c:pt idx="153">
                  <c:v>40523</c:v>
                </c:pt>
                <c:pt idx="154">
                  <c:v>40530</c:v>
                </c:pt>
                <c:pt idx="155">
                  <c:v>40537</c:v>
                </c:pt>
                <c:pt idx="156">
                  <c:v>40544</c:v>
                </c:pt>
                <c:pt idx="157">
                  <c:v>40551</c:v>
                </c:pt>
                <c:pt idx="158">
                  <c:v>40558</c:v>
                </c:pt>
                <c:pt idx="159">
                  <c:v>40565</c:v>
                </c:pt>
                <c:pt idx="160">
                  <c:v>40572</c:v>
                </c:pt>
                <c:pt idx="161">
                  <c:v>40579</c:v>
                </c:pt>
                <c:pt idx="162">
                  <c:v>40586</c:v>
                </c:pt>
                <c:pt idx="163">
                  <c:v>40593</c:v>
                </c:pt>
                <c:pt idx="164">
                  <c:v>40600</c:v>
                </c:pt>
                <c:pt idx="165">
                  <c:v>40607</c:v>
                </c:pt>
                <c:pt idx="166">
                  <c:v>40614</c:v>
                </c:pt>
                <c:pt idx="167">
                  <c:v>40621</c:v>
                </c:pt>
                <c:pt idx="168">
                  <c:v>40628</c:v>
                </c:pt>
                <c:pt idx="169">
                  <c:v>40635</c:v>
                </c:pt>
                <c:pt idx="170">
                  <c:v>40642</c:v>
                </c:pt>
                <c:pt idx="171">
                  <c:v>40649</c:v>
                </c:pt>
                <c:pt idx="172">
                  <c:v>40656</c:v>
                </c:pt>
                <c:pt idx="173">
                  <c:v>40663</c:v>
                </c:pt>
                <c:pt idx="174">
                  <c:v>40670</c:v>
                </c:pt>
                <c:pt idx="175">
                  <c:v>40677</c:v>
                </c:pt>
                <c:pt idx="176">
                  <c:v>40684</c:v>
                </c:pt>
                <c:pt idx="177">
                  <c:v>40691</c:v>
                </c:pt>
                <c:pt idx="178">
                  <c:v>40698</c:v>
                </c:pt>
                <c:pt idx="179">
                  <c:v>40705</c:v>
                </c:pt>
                <c:pt idx="180">
                  <c:v>40712</c:v>
                </c:pt>
                <c:pt idx="181">
                  <c:v>40719</c:v>
                </c:pt>
                <c:pt idx="182">
                  <c:v>40726</c:v>
                </c:pt>
                <c:pt idx="183">
                  <c:v>40733</c:v>
                </c:pt>
                <c:pt idx="184">
                  <c:v>40740</c:v>
                </c:pt>
                <c:pt idx="185">
                  <c:v>40747</c:v>
                </c:pt>
                <c:pt idx="186">
                  <c:v>40754</c:v>
                </c:pt>
                <c:pt idx="187">
                  <c:v>40761</c:v>
                </c:pt>
                <c:pt idx="188">
                  <c:v>40768</c:v>
                </c:pt>
                <c:pt idx="189">
                  <c:v>40775</c:v>
                </c:pt>
                <c:pt idx="190">
                  <c:v>40782</c:v>
                </c:pt>
                <c:pt idx="191">
                  <c:v>40789</c:v>
                </c:pt>
                <c:pt idx="192">
                  <c:v>40796</c:v>
                </c:pt>
                <c:pt idx="193">
                  <c:v>40803</c:v>
                </c:pt>
                <c:pt idx="194">
                  <c:v>40810</c:v>
                </c:pt>
                <c:pt idx="195">
                  <c:v>40817</c:v>
                </c:pt>
                <c:pt idx="196">
                  <c:v>40824</c:v>
                </c:pt>
                <c:pt idx="197">
                  <c:v>40831</c:v>
                </c:pt>
                <c:pt idx="198">
                  <c:v>40838</c:v>
                </c:pt>
                <c:pt idx="199">
                  <c:v>40845</c:v>
                </c:pt>
                <c:pt idx="200">
                  <c:v>40852</c:v>
                </c:pt>
                <c:pt idx="201">
                  <c:v>40859</c:v>
                </c:pt>
                <c:pt idx="202">
                  <c:v>40866</c:v>
                </c:pt>
                <c:pt idx="203">
                  <c:v>40873</c:v>
                </c:pt>
                <c:pt idx="204">
                  <c:v>40880</c:v>
                </c:pt>
                <c:pt idx="205">
                  <c:v>40887</c:v>
                </c:pt>
                <c:pt idx="206">
                  <c:v>40894</c:v>
                </c:pt>
                <c:pt idx="207">
                  <c:v>40901</c:v>
                </c:pt>
                <c:pt idx="208">
                  <c:v>40908</c:v>
                </c:pt>
                <c:pt idx="209">
                  <c:v>40915</c:v>
                </c:pt>
                <c:pt idx="210">
                  <c:v>40922</c:v>
                </c:pt>
                <c:pt idx="211">
                  <c:v>40929</c:v>
                </c:pt>
                <c:pt idx="212">
                  <c:v>40936</c:v>
                </c:pt>
                <c:pt idx="213">
                  <c:v>40943</c:v>
                </c:pt>
                <c:pt idx="214">
                  <c:v>40950</c:v>
                </c:pt>
                <c:pt idx="215">
                  <c:v>40957</c:v>
                </c:pt>
                <c:pt idx="216">
                  <c:v>40964</c:v>
                </c:pt>
                <c:pt idx="217">
                  <c:v>40971</c:v>
                </c:pt>
                <c:pt idx="218">
                  <c:v>40978</c:v>
                </c:pt>
                <c:pt idx="219">
                  <c:v>40985</c:v>
                </c:pt>
                <c:pt idx="220">
                  <c:v>40992</c:v>
                </c:pt>
                <c:pt idx="221">
                  <c:v>40999</c:v>
                </c:pt>
                <c:pt idx="222">
                  <c:v>41006</c:v>
                </c:pt>
                <c:pt idx="223">
                  <c:v>41013</c:v>
                </c:pt>
                <c:pt idx="224">
                  <c:v>41020</c:v>
                </c:pt>
                <c:pt idx="225">
                  <c:v>41027</c:v>
                </c:pt>
                <c:pt idx="226">
                  <c:v>41034</c:v>
                </c:pt>
                <c:pt idx="227">
                  <c:v>41041</c:v>
                </c:pt>
                <c:pt idx="228">
                  <c:v>41048</c:v>
                </c:pt>
                <c:pt idx="229">
                  <c:v>41055</c:v>
                </c:pt>
                <c:pt idx="230">
                  <c:v>41062</c:v>
                </c:pt>
                <c:pt idx="231">
                  <c:v>41069</c:v>
                </c:pt>
                <c:pt idx="232">
                  <c:v>41076</c:v>
                </c:pt>
                <c:pt idx="233">
                  <c:v>41083</c:v>
                </c:pt>
                <c:pt idx="234">
                  <c:v>41090</c:v>
                </c:pt>
                <c:pt idx="235">
                  <c:v>41097</c:v>
                </c:pt>
                <c:pt idx="236">
                  <c:v>41104</c:v>
                </c:pt>
                <c:pt idx="237">
                  <c:v>41111</c:v>
                </c:pt>
                <c:pt idx="238">
                  <c:v>41118</c:v>
                </c:pt>
                <c:pt idx="239">
                  <c:v>41125</c:v>
                </c:pt>
                <c:pt idx="240">
                  <c:v>41132</c:v>
                </c:pt>
                <c:pt idx="241">
                  <c:v>41139</c:v>
                </c:pt>
                <c:pt idx="242">
                  <c:v>41146</c:v>
                </c:pt>
                <c:pt idx="243">
                  <c:v>41153</c:v>
                </c:pt>
                <c:pt idx="244">
                  <c:v>41160</c:v>
                </c:pt>
                <c:pt idx="245">
                  <c:v>41167</c:v>
                </c:pt>
                <c:pt idx="246">
                  <c:v>41174</c:v>
                </c:pt>
                <c:pt idx="247">
                  <c:v>41181</c:v>
                </c:pt>
                <c:pt idx="248">
                  <c:v>41188</c:v>
                </c:pt>
                <c:pt idx="249">
                  <c:v>41195</c:v>
                </c:pt>
                <c:pt idx="250">
                  <c:v>41202</c:v>
                </c:pt>
                <c:pt idx="251">
                  <c:v>41209</c:v>
                </c:pt>
                <c:pt idx="252">
                  <c:v>41216</c:v>
                </c:pt>
                <c:pt idx="253">
                  <c:v>41223</c:v>
                </c:pt>
                <c:pt idx="254">
                  <c:v>41230</c:v>
                </c:pt>
                <c:pt idx="255">
                  <c:v>41237</c:v>
                </c:pt>
                <c:pt idx="256">
                  <c:v>41244</c:v>
                </c:pt>
                <c:pt idx="257">
                  <c:v>41251</c:v>
                </c:pt>
                <c:pt idx="258">
                  <c:v>41258</c:v>
                </c:pt>
                <c:pt idx="259">
                  <c:v>41265</c:v>
                </c:pt>
                <c:pt idx="260">
                  <c:v>41272</c:v>
                </c:pt>
                <c:pt idx="261">
                  <c:v>41279</c:v>
                </c:pt>
                <c:pt idx="262">
                  <c:v>41286</c:v>
                </c:pt>
                <c:pt idx="263">
                  <c:v>41293</c:v>
                </c:pt>
                <c:pt idx="264">
                  <c:v>41300</c:v>
                </c:pt>
                <c:pt idx="265">
                  <c:v>41307</c:v>
                </c:pt>
                <c:pt idx="266">
                  <c:v>41314</c:v>
                </c:pt>
                <c:pt idx="267">
                  <c:v>41321</c:v>
                </c:pt>
                <c:pt idx="268">
                  <c:v>41328</c:v>
                </c:pt>
                <c:pt idx="269">
                  <c:v>41335</c:v>
                </c:pt>
                <c:pt idx="270">
                  <c:v>41342</c:v>
                </c:pt>
                <c:pt idx="271">
                  <c:v>41349</c:v>
                </c:pt>
                <c:pt idx="272">
                  <c:v>41356</c:v>
                </c:pt>
                <c:pt idx="273">
                  <c:v>41363</c:v>
                </c:pt>
                <c:pt idx="274">
                  <c:v>41370</c:v>
                </c:pt>
                <c:pt idx="275">
                  <c:v>41377</c:v>
                </c:pt>
                <c:pt idx="276">
                  <c:v>41384</c:v>
                </c:pt>
                <c:pt idx="277">
                  <c:v>41391</c:v>
                </c:pt>
                <c:pt idx="278">
                  <c:v>41398</c:v>
                </c:pt>
                <c:pt idx="279">
                  <c:v>41405</c:v>
                </c:pt>
                <c:pt idx="280">
                  <c:v>41412</c:v>
                </c:pt>
                <c:pt idx="281">
                  <c:v>41419</c:v>
                </c:pt>
                <c:pt idx="282">
                  <c:v>41426</c:v>
                </c:pt>
                <c:pt idx="283">
                  <c:v>41433</c:v>
                </c:pt>
                <c:pt idx="284">
                  <c:v>41440</c:v>
                </c:pt>
                <c:pt idx="285">
                  <c:v>41447</c:v>
                </c:pt>
                <c:pt idx="286">
                  <c:v>41454</c:v>
                </c:pt>
                <c:pt idx="287">
                  <c:v>41461</c:v>
                </c:pt>
                <c:pt idx="288">
                  <c:v>41468</c:v>
                </c:pt>
                <c:pt idx="289">
                  <c:v>41475</c:v>
                </c:pt>
                <c:pt idx="290">
                  <c:v>41482</c:v>
                </c:pt>
                <c:pt idx="291">
                  <c:v>41489</c:v>
                </c:pt>
                <c:pt idx="292">
                  <c:v>41496</c:v>
                </c:pt>
                <c:pt idx="293">
                  <c:v>41503</c:v>
                </c:pt>
                <c:pt idx="294">
                  <c:v>41510</c:v>
                </c:pt>
                <c:pt idx="295">
                  <c:v>41517</c:v>
                </c:pt>
                <c:pt idx="296">
                  <c:v>41524</c:v>
                </c:pt>
                <c:pt idx="297">
                  <c:v>41531</c:v>
                </c:pt>
                <c:pt idx="298">
                  <c:v>41538</c:v>
                </c:pt>
                <c:pt idx="299">
                  <c:v>41545</c:v>
                </c:pt>
                <c:pt idx="300">
                  <c:v>41552</c:v>
                </c:pt>
                <c:pt idx="301">
                  <c:v>41559</c:v>
                </c:pt>
                <c:pt idx="302">
                  <c:v>41566</c:v>
                </c:pt>
                <c:pt idx="303">
                  <c:v>41573</c:v>
                </c:pt>
                <c:pt idx="304">
                  <c:v>41580</c:v>
                </c:pt>
                <c:pt idx="305">
                  <c:v>41587</c:v>
                </c:pt>
                <c:pt idx="306">
                  <c:v>41594</c:v>
                </c:pt>
                <c:pt idx="307">
                  <c:v>41601</c:v>
                </c:pt>
                <c:pt idx="308">
                  <c:v>41608</c:v>
                </c:pt>
                <c:pt idx="309">
                  <c:v>41615</c:v>
                </c:pt>
                <c:pt idx="310">
                  <c:v>41622</c:v>
                </c:pt>
                <c:pt idx="311">
                  <c:v>41629</c:v>
                </c:pt>
                <c:pt idx="312">
                  <c:v>41636</c:v>
                </c:pt>
                <c:pt idx="313">
                  <c:v>41643</c:v>
                </c:pt>
                <c:pt idx="314">
                  <c:v>41650</c:v>
                </c:pt>
                <c:pt idx="315">
                  <c:v>41657</c:v>
                </c:pt>
                <c:pt idx="316">
                  <c:v>41664</c:v>
                </c:pt>
                <c:pt idx="317">
                  <c:v>41671</c:v>
                </c:pt>
                <c:pt idx="318">
                  <c:v>41678</c:v>
                </c:pt>
                <c:pt idx="319">
                  <c:v>41685</c:v>
                </c:pt>
                <c:pt idx="320">
                  <c:v>41692</c:v>
                </c:pt>
                <c:pt idx="321">
                  <c:v>41699</c:v>
                </c:pt>
                <c:pt idx="322">
                  <c:v>41706</c:v>
                </c:pt>
                <c:pt idx="323">
                  <c:v>41713</c:v>
                </c:pt>
                <c:pt idx="324">
                  <c:v>41720</c:v>
                </c:pt>
                <c:pt idx="325">
                  <c:v>41727</c:v>
                </c:pt>
                <c:pt idx="326">
                  <c:v>41734</c:v>
                </c:pt>
                <c:pt idx="327">
                  <c:v>41741</c:v>
                </c:pt>
                <c:pt idx="328">
                  <c:v>41748</c:v>
                </c:pt>
                <c:pt idx="329">
                  <c:v>41755</c:v>
                </c:pt>
                <c:pt idx="330">
                  <c:v>41762</c:v>
                </c:pt>
                <c:pt idx="331">
                  <c:v>41769</c:v>
                </c:pt>
                <c:pt idx="332">
                  <c:v>41776</c:v>
                </c:pt>
                <c:pt idx="333">
                  <c:v>41783</c:v>
                </c:pt>
                <c:pt idx="334">
                  <c:v>41790</c:v>
                </c:pt>
                <c:pt idx="335">
                  <c:v>41797</c:v>
                </c:pt>
                <c:pt idx="336">
                  <c:v>41804</c:v>
                </c:pt>
                <c:pt idx="337">
                  <c:v>41811</c:v>
                </c:pt>
                <c:pt idx="338">
                  <c:v>41818</c:v>
                </c:pt>
                <c:pt idx="339">
                  <c:v>41825</c:v>
                </c:pt>
                <c:pt idx="340">
                  <c:v>41832</c:v>
                </c:pt>
                <c:pt idx="341">
                  <c:v>41839</c:v>
                </c:pt>
                <c:pt idx="342">
                  <c:v>41846</c:v>
                </c:pt>
                <c:pt idx="343">
                  <c:v>41853</c:v>
                </c:pt>
                <c:pt idx="344">
                  <c:v>41860</c:v>
                </c:pt>
                <c:pt idx="345">
                  <c:v>41867</c:v>
                </c:pt>
                <c:pt idx="346">
                  <c:v>41874</c:v>
                </c:pt>
                <c:pt idx="347">
                  <c:v>41881</c:v>
                </c:pt>
                <c:pt idx="348">
                  <c:v>41888</c:v>
                </c:pt>
                <c:pt idx="349">
                  <c:v>41895</c:v>
                </c:pt>
                <c:pt idx="350">
                  <c:v>41902</c:v>
                </c:pt>
                <c:pt idx="351">
                  <c:v>41909</c:v>
                </c:pt>
                <c:pt idx="352">
                  <c:v>41916</c:v>
                </c:pt>
                <c:pt idx="353">
                  <c:v>41923</c:v>
                </c:pt>
                <c:pt idx="354">
                  <c:v>41930</c:v>
                </c:pt>
                <c:pt idx="355">
                  <c:v>41937</c:v>
                </c:pt>
                <c:pt idx="356">
                  <c:v>41944</c:v>
                </c:pt>
                <c:pt idx="357">
                  <c:v>41951</c:v>
                </c:pt>
                <c:pt idx="358">
                  <c:v>41958</c:v>
                </c:pt>
                <c:pt idx="359">
                  <c:v>41965</c:v>
                </c:pt>
                <c:pt idx="360">
                  <c:v>41972</c:v>
                </c:pt>
                <c:pt idx="361">
                  <c:v>41979</c:v>
                </c:pt>
                <c:pt idx="362">
                  <c:v>41986</c:v>
                </c:pt>
                <c:pt idx="363">
                  <c:v>41993</c:v>
                </c:pt>
                <c:pt idx="364">
                  <c:v>42000</c:v>
                </c:pt>
                <c:pt idx="365">
                  <c:v>42007</c:v>
                </c:pt>
                <c:pt idx="366">
                  <c:v>42014</c:v>
                </c:pt>
                <c:pt idx="367">
                  <c:v>42021</c:v>
                </c:pt>
                <c:pt idx="368">
                  <c:v>42028</c:v>
                </c:pt>
                <c:pt idx="369">
                  <c:v>42035</c:v>
                </c:pt>
                <c:pt idx="370">
                  <c:v>42042</c:v>
                </c:pt>
                <c:pt idx="371">
                  <c:v>42049</c:v>
                </c:pt>
                <c:pt idx="372">
                  <c:v>42056</c:v>
                </c:pt>
                <c:pt idx="373">
                  <c:v>42063</c:v>
                </c:pt>
                <c:pt idx="374">
                  <c:v>42070</c:v>
                </c:pt>
                <c:pt idx="375">
                  <c:v>42077</c:v>
                </c:pt>
                <c:pt idx="376">
                  <c:v>42084</c:v>
                </c:pt>
                <c:pt idx="377">
                  <c:v>42091</c:v>
                </c:pt>
                <c:pt idx="378">
                  <c:v>42098</c:v>
                </c:pt>
                <c:pt idx="379">
                  <c:v>42105</c:v>
                </c:pt>
                <c:pt idx="380">
                  <c:v>42112</c:v>
                </c:pt>
                <c:pt idx="381">
                  <c:v>42119</c:v>
                </c:pt>
                <c:pt idx="382">
                  <c:v>42126</c:v>
                </c:pt>
                <c:pt idx="383">
                  <c:v>42133</c:v>
                </c:pt>
                <c:pt idx="384">
                  <c:v>42140</c:v>
                </c:pt>
                <c:pt idx="385">
                  <c:v>42147</c:v>
                </c:pt>
                <c:pt idx="386">
                  <c:v>42154</c:v>
                </c:pt>
                <c:pt idx="387">
                  <c:v>42161</c:v>
                </c:pt>
                <c:pt idx="388">
                  <c:v>42168</c:v>
                </c:pt>
                <c:pt idx="389">
                  <c:v>42175</c:v>
                </c:pt>
                <c:pt idx="390">
                  <c:v>42182</c:v>
                </c:pt>
                <c:pt idx="391">
                  <c:v>42189</c:v>
                </c:pt>
                <c:pt idx="392">
                  <c:v>42196</c:v>
                </c:pt>
                <c:pt idx="393">
                  <c:v>42203</c:v>
                </c:pt>
                <c:pt idx="394">
                  <c:v>42210</c:v>
                </c:pt>
                <c:pt idx="395">
                  <c:v>42217</c:v>
                </c:pt>
                <c:pt idx="396">
                  <c:v>42224</c:v>
                </c:pt>
                <c:pt idx="397">
                  <c:v>42231</c:v>
                </c:pt>
                <c:pt idx="398">
                  <c:v>42238</c:v>
                </c:pt>
                <c:pt idx="399">
                  <c:v>42245</c:v>
                </c:pt>
                <c:pt idx="400">
                  <c:v>42252</c:v>
                </c:pt>
                <c:pt idx="401">
                  <c:v>42259</c:v>
                </c:pt>
                <c:pt idx="402">
                  <c:v>42266</c:v>
                </c:pt>
                <c:pt idx="403">
                  <c:v>42273</c:v>
                </c:pt>
                <c:pt idx="404">
                  <c:v>42280</c:v>
                </c:pt>
                <c:pt idx="405">
                  <c:v>42287</c:v>
                </c:pt>
                <c:pt idx="406">
                  <c:v>42294</c:v>
                </c:pt>
                <c:pt idx="407">
                  <c:v>42301</c:v>
                </c:pt>
                <c:pt idx="408">
                  <c:v>42308</c:v>
                </c:pt>
                <c:pt idx="409">
                  <c:v>42315</c:v>
                </c:pt>
                <c:pt idx="410">
                  <c:v>42322</c:v>
                </c:pt>
                <c:pt idx="411">
                  <c:v>42329</c:v>
                </c:pt>
                <c:pt idx="412">
                  <c:v>42336</c:v>
                </c:pt>
                <c:pt idx="413">
                  <c:v>42343</c:v>
                </c:pt>
                <c:pt idx="414">
                  <c:v>42350</c:v>
                </c:pt>
                <c:pt idx="415">
                  <c:v>42357</c:v>
                </c:pt>
                <c:pt idx="416">
                  <c:v>42364</c:v>
                </c:pt>
                <c:pt idx="417">
                  <c:v>42371</c:v>
                </c:pt>
                <c:pt idx="418">
                  <c:v>42378</c:v>
                </c:pt>
                <c:pt idx="419">
                  <c:v>42385</c:v>
                </c:pt>
                <c:pt idx="420">
                  <c:v>42392</c:v>
                </c:pt>
                <c:pt idx="421">
                  <c:v>42399</c:v>
                </c:pt>
                <c:pt idx="422">
                  <c:v>42406</c:v>
                </c:pt>
                <c:pt idx="423">
                  <c:v>42413</c:v>
                </c:pt>
                <c:pt idx="424">
                  <c:v>42420</c:v>
                </c:pt>
                <c:pt idx="425">
                  <c:v>42427</c:v>
                </c:pt>
                <c:pt idx="426">
                  <c:v>42434</c:v>
                </c:pt>
                <c:pt idx="427">
                  <c:v>42441</c:v>
                </c:pt>
                <c:pt idx="428">
                  <c:v>42448</c:v>
                </c:pt>
                <c:pt idx="429">
                  <c:v>42455</c:v>
                </c:pt>
                <c:pt idx="430">
                  <c:v>42462</c:v>
                </c:pt>
                <c:pt idx="431">
                  <c:v>42469</c:v>
                </c:pt>
                <c:pt idx="432">
                  <c:v>42476</c:v>
                </c:pt>
                <c:pt idx="433">
                  <c:v>42483</c:v>
                </c:pt>
                <c:pt idx="434">
                  <c:v>42490</c:v>
                </c:pt>
                <c:pt idx="435">
                  <c:v>42497</c:v>
                </c:pt>
                <c:pt idx="436">
                  <c:v>42504</c:v>
                </c:pt>
                <c:pt idx="437">
                  <c:v>42511</c:v>
                </c:pt>
                <c:pt idx="438">
                  <c:v>42518</c:v>
                </c:pt>
                <c:pt idx="439">
                  <c:v>42525</c:v>
                </c:pt>
                <c:pt idx="440">
                  <c:v>42532</c:v>
                </c:pt>
                <c:pt idx="441">
                  <c:v>42539</c:v>
                </c:pt>
                <c:pt idx="442">
                  <c:v>42546</c:v>
                </c:pt>
                <c:pt idx="443">
                  <c:v>42553</c:v>
                </c:pt>
                <c:pt idx="444">
                  <c:v>42560</c:v>
                </c:pt>
                <c:pt idx="445">
                  <c:v>42567</c:v>
                </c:pt>
                <c:pt idx="446">
                  <c:v>42574</c:v>
                </c:pt>
                <c:pt idx="447">
                  <c:v>42581</c:v>
                </c:pt>
                <c:pt idx="448">
                  <c:v>42588</c:v>
                </c:pt>
                <c:pt idx="449">
                  <c:v>42595</c:v>
                </c:pt>
                <c:pt idx="450">
                  <c:v>42602</c:v>
                </c:pt>
                <c:pt idx="451">
                  <c:v>42609</c:v>
                </c:pt>
                <c:pt idx="452">
                  <c:v>42616</c:v>
                </c:pt>
                <c:pt idx="453">
                  <c:v>42623</c:v>
                </c:pt>
                <c:pt idx="454">
                  <c:v>42630</c:v>
                </c:pt>
                <c:pt idx="455">
                  <c:v>42637</c:v>
                </c:pt>
                <c:pt idx="456">
                  <c:v>42644</c:v>
                </c:pt>
                <c:pt idx="457">
                  <c:v>42651</c:v>
                </c:pt>
                <c:pt idx="458">
                  <c:v>42658</c:v>
                </c:pt>
                <c:pt idx="459">
                  <c:v>42665</c:v>
                </c:pt>
                <c:pt idx="460">
                  <c:v>42672</c:v>
                </c:pt>
                <c:pt idx="461">
                  <c:v>42679</c:v>
                </c:pt>
                <c:pt idx="462">
                  <c:v>42686</c:v>
                </c:pt>
                <c:pt idx="463">
                  <c:v>42693</c:v>
                </c:pt>
                <c:pt idx="464">
                  <c:v>42700</c:v>
                </c:pt>
                <c:pt idx="465">
                  <c:v>42707</c:v>
                </c:pt>
                <c:pt idx="466">
                  <c:v>42714</c:v>
                </c:pt>
                <c:pt idx="467">
                  <c:v>42721</c:v>
                </c:pt>
                <c:pt idx="468">
                  <c:v>42728</c:v>
                </c:pt>
                <c:pt idx="469">
                  <c:v>42735</c:v>
                </c:pt>
                <c:pt idx="470">
                  <c:v>42742</c:v>
                </c:pt>
                <c:pt idx="471">
                  <c:v>42749</c:v>
                </c:pt>
                <c:pt idx="472">
                  <c:v>42756</c:v>
                </c:pt>
                <c:pt idx="473">
                  <c:v>42763</c:v>
                </c:pt>
                <c:pt idx="474">
                  <c:v>42770</c:v>
                </c:pt>
                <c:pt idx="475">
                  <c:v>42777</c:v>
                </c:pt>
                <c:pt idx="476">
                  <c:v>42784</c:v>
                </c:pt>
                <c:pt idx="477">
                  <c:v>42791</c:v>
                </c:pt>
                <c:pt idx="478">
                  <c:v>42798</c:v>
                </c:pt>
                <c:pt idx="479">
                  <c:v>42805</c:v>
                </c:pt>
                <c:pt idx="480">
                  <c:v>42812</c:v>
                </c:pt>
                <c:pt idx="481">
                  <c:v>42819</c:v>
                </c:pt>
                <c:pt idx="482">
                  <c:v>42826</c:v>
                </c:pt>
                <c:pt idx="483">
                  <c:v>42833</c:v>
                </c:pt>
                <c:pt idx="484">
                  <c:v>42840</c:v>
                </c:pt>
                <c:pt idx="485">
                  <c:v>42847</c:v>
                </c:pt>
                <c:pt idx="486">
                  <c:v>42854</c:v>
                </c:pt>
                <c:pt idx="487">
                  <c:v>42861</c:v>
                </c:pt>
                <c:pt idx="488">
                  <c:v>42868</c:v>
                </c:pt>
                <c:pt idx="489">
                  <c:v>42875</c:v>
                </c:pt>
                <c:pt idx="490">
                  <c:v>42882</c:v>
                </c:pt>
                <c:pt idx="491">
                  <c:v>42889</c:v>
                </c:pt>
                <c:pt idx="492">
                  <c:v>42896</c:v>
                </c:pt>
                <c:pt idx="493">
                  <c:v>42903</c:v>
                </c:pt>
                <c:pt idx="494">
                  <c:v>42910</c:v>
                </c:pt>
                <c:pt idx="495">
                  <c:v>42917</c:v>
                </c:pt>
                <c:pt idx="496">
                  <c:v>42924</c:v>
                </c:pt>
                <c:pt idx="497">
                  <c:v>42931</c:v>
                </c:pt>
                <c:pt idx="498">
                  <c:v>42938</c:v>
                </c:pt>
                <c:pt idx="499">
                  <c:v>42945</c:v>
                </c:pt>
                <c:pt idx="500">
                  <c:v>42952</c:v>
                </c:pt>
                <c:pt idx="501">
                  <c:v>42959</c:v>
                </c:pt>
                <c:pt idx="502">
                  <c:v>42966</c:v>
                </c:pt>
                <c:pt idx="503">
                  <c:v>42973</c:v>
                </c:pt>
                <c:pt idx="504">
                  <c:v>42980</c:v>
                </c:pt>
                <c:pt idx="505">
                  <c:v>42987</c:v>
                </c:pt>
                <c:pt idx="506">
                  <c:v>42994</c:v>
                </c:pt>
                <c:pt idx="507">
                  <c:v>43001</c:v>
                </c:pt>
                <c:pt idx="508">
                  <c:v>43008</c:v>
                </c:pt>
                <c:pt idx="509">
                  <c:v>43015</c:v>
                </c:pt>
                <c:pt idx="510">
                  <c:v>43022</c:v>
                </c:pt>
                <c:pt idx="511">
                  <c:v>43029</c:v>
                </c:pt>
                <c:pt idx="512">
                  <c:v>43036</c:v>
                </c:pt>
                <c:pt idx="513">
                  <c:v>43043</c:v>
                </c:pt>
                <c:pt idx="514">
                  <c:v>43050</c:v>
                </c:pt>
                <c:pt idx="515">
                  <c:v>43057</c:v>
                </c:pt>
                <c:pt idx="516">
                  <c:v>43064</c:v>
                </c:pt>
                <c:pt idx="517">
                  <c:v>43071</c:v>
                </c:pt>
                <c:pt idx="518">
                  <c:v>43078</c:v>
                </c:pt>
                <c:pt idx="519">
                  <c:v>43085</c:v>
                </c:pt>
                <c:pt idx="520">
                  <c:v>43092</c:v>
                </c:pt>
                <c:pt idx="521">
                  <c:v>43099</c:v>
                </c:pt>
                <c:pt idx="522">
                  <c:v>43106</c:v>
                </c:pt>
                <c:pt idx="523">
                  <c:v>43113</c:v>
                </c:pt>
                <c:pt idx="524">
                  <c:v>43120</c:v>
                </c:pt>
                <c:pt idx="525">
                  <c:v>43127</c:v>
                </c:pt>
                <c:pt idx="526">
                  <c:v>43134</c:v>
                </c:pt>
                <c:pt idx="527">
                  <c:v>43141</c:v>
                </c:pt>
                <c:pt idx="528">
                  <c:v>43148</c:v>
                </c:pt>
                <c:pt idx="529">
                  <c:v>43155</c:v>
                </c:pt>
                <c:pt idx="530">
                  <c:v>43162</c:v>
                </c:pt>
                <c:pt idx="531">
                  <c:v>43169</c:v>
                </c:pt>
                <c:pt idx="532">
                  <c:v>43176</c:v>
                </c:pt>
                <c:pt idx="533">
                  <c:v>43183</c:v>
                </c:pt>
                <c:pt idx="534">
                  <c:v>43190</c:v>
                </c:pt>
                <c:pt idx="535">
                  <c:v>43197</c:v>
                </c:pt>
                <c:pt idx="536">
                  <c:v>43204</c:v>
                </c:pt>
                <c:pt idx="537">
                  <c:v>43211</c:v>
                </c:pt>
                <c:pt idx="538">
                  <c:v>43218</c:v>
                </c:pt>
                <c:pt idx="539">
                  <c:v>43225</c:v>
                </c:pt>
                <c:pt idx="540">
                  <c:v>43232</c:v>
                </c:pt>
                <c:pt idx="541">
                  <c:v>43239</c:v>
                </c:pt>
                <c:pt idx="542">
                  <c:v>43246</c:v>
                </c:pt>
                <c:pt idx="543">
                  <c:v>43253</c:v>
                </c:pt>
                <c:pt idx="544">
                  <c:v>43260</c:v>
                </c:pt>
                <c:pt idx="545">
                  <c:v>43267</c:v>
                </c:pt>
                <c:pt idx="546">
                  <c:v>43274</c:v>
                </c:pt>
                <c:pt idx="547">
                  <c:v>43281</c:v>
                </c:pt>
                <c:pt idx="548">
                  <c:v>43288</c:v>
                </c:pt>
                <c:pt idx="549">
                  <c:v>43295</c:v>
                </c:pt>
                <c:pt idx="550">
                  <c:v>43302</c:v>
                </c:pt>
                <c:pt idx="551">
                  <c:v>43309</c:v>
                </c:pt>
                <c:pt idx="552">
                  <c:v>43316</c:v>
                </c:pt>
                <c:pt idx="553">
                  <c:v>43323</c:v>
                </c:pt>
                <c:pt idx="554">
                  <c:v>43330</c:v>
                </c:pt>
                <c:pt idx="555">
                  <c:v>43337</c:v>
                </c:pt>
                <c:pt idx="556">
                  <c:v>43344</c:v>
                </c:pt>
                <c:pt idx="557">
                  <c:v>43351</c:v>
                </c:pt>
                <c:pt idx="558">
                  <c:v>43358</c:v>
                </c:pt>
                <c:pt idx="559">
                  <c:v>43365</c:v>
                </c:pt>
                <c:pt idx="560">
                  <c:v>43372</c:v>
                </c:pt>
                <c:pt idx="561">
                  <c:v>43379</c:v>
                </c:pt>
                <c:pt idx="562">
                  <c:v>43386</c:v>
                </c:pt>
                <c:pt idx="563">
                  <c:v>43393</c:v>
                </c:pt>
                <c:pt idx="564">
                  <c:v>43400</c:v>
                </c:pt>
                <c:pt idx="565">
                  <c:v>43407</c:v>
                </c:pt>
                <c:pt idx="566">
                  <c:v>43414</c:v>
                </c:pt>
                <c:pt idx="567">
                  <c:v>43421</c:v>
                </c:pt>
                <c:pt idx="568">
                  <c:v>43428</c:v>
                </c:pt>
                <c:pt idx="569">
                  <c:v>43435</c:v>
                </c:pt>
                <c:pt idx="570">
                  <c:v>43442</c:v>
                </c:pt>
                <c:pt idx="571">
                  <c:v>43449</c:v>
                </c:pt>
                <c:pt idx="572">
                  <c:v>43456</c:v>
                </c:pt>
                <c:pt idx="573">
                  <c:v>43463</c:v>
                </c:pt>
                <c:pt idx="574">
                  <c:v>43470</c:v>
                </c:pt>
                <c:pt idx="575">
                  <c:v>43477</c:v>
                </c:pt>
                <c:pt idx="576">
                  <c:v>43484</c:v>
                </c:pt>
                <c:pt idx="577">
                  <c:v>43491</c:v>
                </c:pt>
                <c:pt idx="578">
                  <c:v>43498</c:v>
                </c:pt>
                <c:pt idx="579">
                  <c:v>43505</c:v>
                </c:pt>
                <c:pt idx="580">
                  <c:v>43512</c:v>
                </c:pt>
                <c:pt idx="581">
                  <c:v>43519</c:v>
                </c:pt>
                <c:pt idx="582">
                  <c:v>43526</c:v>
                </c:pt>
                <c:pt idx="583">
                  <c:v>43533</c:v>
                </c:pt>
                <c:pt idx="584">
                  <c:v>43540</c:v>
                </c:pt>
                <c:pt idx="585">
                  <c:v>43547</c:v>
                </c:pt>
                <c:pt idx="586">
                  <c:v>43554</c:v>
                </c:pt>
                <c:pt idx="587">
                  <c:v>43561</c:v>
                </c:pt>
                <c:pt idx="588">
                  <c:v>43568</c:v>
                </c:pt>
                <c:pt idx="589">
                  <c:v>43575</c:v>
                </c:pt>
                <c:pt idx="590">
                  <c:v>43582</c:v>
                </c:pt>
                <c:pt idx="591">
                  <c:v>43589</c:v>
                </c:pt>
                <c:pt idx="592">
                  <c:v>43596</c:v>
                </c:pt>
                <c:pt idx="593">
                  <c:v>43603</c:v>
                </c:pt>
                <c:pt idx="594">
                  <c:v>43610</c:v>
                </c:pt>
                <c:pt idx="595">
                  <c:v>43617</c:v>
                </c:pt>
                <c:pt idx="596">
                  <c:v>43624</c:v>
                </c:pt>
                <c:pt idx="597">
                  <c:v>43631</c:v>
                </c:pt>
                <c:pt idx="598">
                  <c:v>43638</c:v>
                </c:pt>
                <c:pt idx="599">
                  <c:v>43645</c:v>
                </c:pt>
                <c:pt idx="600">
                  <c:v>43652</c:v>
                </c:pt>
                <c:pt idx="601">
                  <c:v>43659</c:v>
                </c:pt>
                <c:pt idx="602">
                  <c:v>43666</c:v>
                </c:pt>
                <c:pt idx="603">
                  <c:v>43673</c:v>
                </c:pt>
                <c:pt idx="604">
                  <c:v>43680</c:v>
                </c:pt>
                <c:pt idx="605">
                  <c:v>43687</c:v>
                </c:pt>
                <c:pt idx="606">
                  <c:v>43694</c:v>
                </c:pt>
                <c:pt idx="607">
                  <c:v>43701</c:v>
                </c:pt>
                <c:pt idx="608">
                  <c:v>43708</c:v>
                </c:pt>
                <c:pt idx="609">
                  <c:v>43715</c:v>
                </c:pt>
                <c:pt idx="610">
                  <c:v>43722</c:v>
                </c:pt>
                <c:pt idx="611">
                  <c:v>43729</c:v>
                </c:pt>
                <c:pt idx="612">
                  <c:v>43736</c:v>
                </c:pt>
                <c:pt idx="613">
                  <c:v>43743</c:v>
                </c:pt>
                <c:pt idx="614">
                  <c:v>43750</c:v>
                </c:pt>
                <c:pt idx="615">
                  <c:v>43757</c:v>
                </c:pt>
                <c:pt idx="616">
                  <c:v>43764</c:v>
                </c:pt>
                <c:pt idx="617">
                  <c:v>43771</c:v>
                </c:pt>
                <c:pt idx="618">
                  <c:v>43778</c:v>
                </c:pt>
                <c:pt idx="619">
                  <c:v>43785</c:v>
                </c:pt>
                <c:pt idx="620">
                  <c:v>43792</c:v>
                </c:pt>
                <c:pt idx="621">
                  <c:v>43799</c:v>
                </c:pt>
                <c:pt idx="622">
                  <c:v>43806</c:v>
                </c:pt>
                <c:pt idx="623">
                  <c:v>43813</c:v>
                </c:pt>
                <c:pt idx="624">
                  <c:v>43820</c:v>
                </c:pt>
                <c:pt idx="625">
                  <c:v>43827</c:v>
                </c:pt>
                <c:pt idx="626">
                  <c:v>43834</c:v>
                </c:pt>
                <c:pt idx="627">
                  <c:v>43841</c:v>
                </c:pt>
                <c:pt idx="628">
                  <c:v>43848</c:v>
                </c:pt>
                <c:pt idx="629">
                  <c:v>43855</c:v>
                </c:pt>
                <c:pt idx="630">
                  <c:v>43862</c:v>
                </c:pt>
                <c:pt idx="631">
                  <c:v>43869</c:v>
                </c:pt>
                <c:pt idx="632">
                  <c:v>43876</c:v>
                </c:pt>
                <c:pt idx="633">
                  <c:v>43883</c:v>
                </c:pt>
                <c:pt idx="634">
                  <c:v>43890</c:v>
                </c:pt>
                <c:pt idx="635">
                  <c:v>43897</c:v>
                </c:pt>
                <c:pt idx="636">
                  <c:v>43904</c:v>
                </c:pt>
                <c:pt idx="637">
                  <c:v>43911</c:v>
                </c:pt>
                <c:pt idx="638">
                  <c:v>43918</c:v>
                </c:pt>
                <c:pt idx="639">
                  <c:v>43925</c:v>
                </c:pt>
                <c:pt idx="640">
                  <c:v>43932</c:v>
                </c:pt>
                <c:pt idx="641">
                  <c:v>43939</c:v>
                </c:pt>
                <c:pt idx="642">
                  <c:v>43946</c:v>
                </c:pt>
                <c:pt idx="643">
                  <c:v>43953</c:v>
                </c:pt>
                <c:pt idx="644">
                  <c:v>43960</c:v>
                </c:pt>
                <c:pt idx="645">
                  <c:v>43967</c:v>
                </c:pt>
                <c:pt idx="646">
                  <c:v>43974</c:v>
                </c:pt>
                <c:pt idx="647">
                  <c:v>43981</c:v>
                </c:pt>
                <c:pt idx="648">
                  <c:v>43988</c:v>
                </c:pt>
                <c:pt idx="649">
                  <c:v>43995</c:v>
                </c:pt>
                <c:pt idx="650">
                  <c:v>44002</c:v>
                </c:pt>
                <c:pt idx="651">
                  <c:v>44009</c:v>
                </c:pt>
                <c:pt idx="652">
                  <c:v>44016</c:v>
                </c:pt>
                <c:pt idx="653">
                  <c:v>44023</c:v>
                </c:pt>
                <c:pt idx="654">
                  <c:v>44030</c:v>
                </c:pt>
                <c:pt idx="655">
                  <c:v>44037</c:v>
                </c:pt>
                <c:pt idx="656">
                  <c:v>44044</c:v>
                </c:pt>
                <c:pt idx="657">
                  <c:v>44051</c:v>
                </c:pt>
                <c:pt idx="658">
                  <c:v>44058</c:v>
                </c:pt>
                <c:pt idx="659">
                  <c:v>44065</c:v>
                </c:pt>
                <c:pt idx="660">
                  <c:v>44072</c:v>
                </c:pt>
                <c:pt idx="661">
                  <c:v>44079</c:v>
                </c:pt>
                <c:pt idx="662">
                  <c:v>44086</c:v>
                </c:pt>
                <c:pt idx="663">
                  <c:v>44093</c:v>
                </c:pt>
                <c:pt idx="664">
                  <c:v>44100</c:v>
                </c:pt>
                <c:pt idx="665">
                  <c:v>44107</c:v>
                </c:pt>
                <c:pt idx="666">
                  <c:v>44114</c:v>
                </c:pt>
                <c:pt idx="667">
                  <c:v>44121</c:v>
                </c:pt>
                <c:pt idx="668">
                  <c:v>44128</c:v>
                </c:pt>
                <c:pt idx="669">
                  <c:v>44135</c:v>
                </c:pt>
                <c:pt idx="670">
                  <c:v>44142</c:v>
                </c:pt>
                <c:pt idx="671">
                  <c:v>44149</c:v>
                </c:pt>
                <c:pt idx="672">
                  <c:v>44156</c:v>
                </c:pt>
                <c:pt idx="673">
                  <c:v>44163</c:v>
                </c:pt>
                <c:pt idx="674">
                  <c:v>44170</c:v>
                </c:pt>
                <c:pt idx="675">
                  <c:v>44177</c:v>
                </c:pt>
                <c:pt idx="676">
                  <c:v>44184</c:v>
                </c:pt>
                <c:pt idx="677">
                  <c:v>44191</c:v>
                </c:pt>
                <c:pt idx="678">
                  <c:v>44198</c:v>
                </c:pt>
                <c:pt idx="679">
                  <c:v>44205</c:v>
                </c:pt>
                <c:pt idx="680">
                  <c:v>44212</c:v>
                </c:pt>
                <c:pt idx="681">
                  <c:v>44219</c:v>
                </c:pt>
                <c:pt idx="682">
                  <c:v>44226</c:v>
                </c:pt>
                <c:pt idx="683">
                  <c:v>44233</c:v>
                </c:pt>
                <c:pt idx="684">
                  <c:v>44240</c:v>
                </c:pt>
                <c:pt idx="685">
                  <c:v>44247</c:v>
                </c:pt>
                <c:pt idx="686">
                  <c:v>44254</c:v>
                </c:pt>
                <c:pt idx="687">
                  <c:v>44261</c:v>
                </c:pt>
                <c:pt idx="688">
                  <c:v>44268</c:v>
                </c:pt>
                <c:pt idx="689">
                  <c:v>44275</c:v>
                </c:pt>
                <c:pt idx="690">
                  <c:v>44282</c:v>
                </c:pt>
                <c:pt idx="691">
                  <c:v>44289</c:v>
                </c:pt>
                <c:pt idx="692">
                  <c:v>44296</c:v>
                </c:pt>
                <c:pt idx="693">
                  <c:v>44303</c:v>
                </c:pt>
                <c:pt idx="694">
                  <c:v>44310</c:v>
                </c:pt>
                <c:pt idx="695">
                  <c:v>44317</c:v>
                </c:pt>
                <c:pt idx="696">
                  <c:v>44324</c:v>
                </c:pt>
                <c:pt idx="697">
                  <c:v>44331</c:v>
                </c:pt>
                <c:pt idx="698">
                  <c:v>44338</c:v>
                </c:pt>
                <c:pt idx="699">
                  <c:v>44345</c:v>
                </c:pt>
                <c:pt idx="700">
                  <c:v>44352</c:v>
                </c:pt>
                <c:pt idx="701">
                  <c:v>44359</c:v>
                </c:pt>
                <c:pt idx="702">
                  <c:v>44366</c:v>
                </c:pt>
                <c:pt idx="703">
                  <c:v>44373</c:v>
                </c:pt>
                <c:pt idx="704">
                  <c:v>44380</c:v>
                </c:pt>
                <c:pt idx="705">
                  <c:v>44387</c:v>
                </c:pt>
                <c:pt idx="706">
                  <c:v>44394</c:v>
                </c:pt>
                <c:pt idx="707">
                  <c:v>44401</c:v>
                </c:pt>
                <c:pt idx="708">
                  <c:v>44408</c:v>
                </c:pt>
                <c:pt idx="709">
                  <c:v>44415</c:v>
                </c:pt>
                <c:pt idx="710">
                  <c:v>44422</c:v>
                </c:pt>
                <c:pt idx="711">
                  <c:v>44429</c:v>
                </c:pt>
                <c:pt idx="712">
                  <c:v>44436</c:v>
                </c:pt>
                <c:pt idx="713">
                  <c:v>44443</c:v>
                </c:pt>
                <c:pt idx="714">
                  <c:v>44450</c:v>
                </c:pt>
                <c:pt idx="715">
                  <c:v>44457</c:v>
                </c:pt>
                <c:pt idx="716">
                  <c:v>44464</c:v>
                </c:pt>
                <c:pt idx="717">
                  <c:v>44471</c:v>
                </c:pt>
                <c:pt idx="718">
                  <c:v>44478</c:v>
                </c:pt>
                <c:pt idx="719">
                  <c:v>44485</c:v>
                </c:pt>
                <c:pt idx="720">
                  <c:v>44492</c:v>
                </c:pt>
                <c:pt idx="721">
                  <c:v>44499</c:v>
                </c:pt>
                <c:pt idx="722">
                  <c:v>44506</c:v>
                </c:pt>
                <c:pt idx="723">
                  <c:v>44513</c:v>
                </c:pt>
                <c:pt idx="724">
                  <c:v>44520</c:v>
                </c:pt>
                <c:pt idx="725">
                  <c:v>44527</c:v>
                </c:pt>
                <c:pt idx="726">
                  <c:v>44534</c:v>
                </c:pt>
                <c:pt idx="727">
                  <c:v>44541</c:v>
                </c:pt>
                <c:pt idx="728">
                  <c:v>44548</c:v>
                </c:pt>
                <c:pt idx="729">
                  <c:v>44555</c:v>
                </c:pt>
                <c:pt idx="730">
                  <c:v>44562</c:v>
                </c:pt>
                <c:pt idx="731">
                  <c:v>44569</c:v>
                </c:pt>
                <c:pt idx="732">
                  <c:v>44576</c:v>
                </c:pt>
                <c:pt idx="733">
                  <c:v>44583</c:v>
                </c:pt>
                <c:pt idx="734">
                  <c:v>44590</c:v>
                </c:pt>
                <c:pt idx="735">
                  <c:v>44597</c:v>
                </c:pt>
                <c:pt idx="736">
                  <c:v>44604</c:v>
                </c:pt>
                <c:pt idx="737">
                  <c:v>44611</c:v>
                </c:pt>
                <c:pt idx="738">
                  <c:v>44618</c:v>
                </c:pt>
                <c:pt idx="739">
                  <c:v>44625</c:v>
                </c:pt>
                <c:pt idx="740">
                  <c:v>44632</c:v>
                </c:pt>
                <c:pt idx="741">
                  <c:v>44639</c:v>
                </c:pt>
                <c:pt idx="742">
                  <c:v>44646</c:v>
                </c:pt>
                <c:pt idx="743">
                  <c:v>44653</c:v>
                </c:pt>
                <c:pt idx="744">
                  <c:v>44660</c:v>
                </c:pt>
                <c:pt idx="745">
                  <c:v>44667</c:v>
                </c:pt>
                <c:pt idx="746">
                  <c:v>44674</c:v>
                </c:pt>
                <c:pt idx="747">
                  <c:v>44681</c:v>
                </c:pt>
                <c:pt idx="748">
                  <c:v>44688</c:v>
                </c:pt>
                <c:pt idx="749">
                  <c:v>44695</c:v>
                </c:pt>
                <c:pt idx="750">
                  <c:v>44702</c:v>
                </c:pt>
                <c:pt idx="751">
                  <c:v>44709</c:v>
                </c:pt>
                <c:pt idx="752">
                  <c:v>44716</c:v>
                </c:pt>
                <c:pt idx="753">
                  <c:v>44723</c:v>
                </c:pt>
                <c:pt idx="754">
                  <c:v>44730</c:v>
                </c:pt>
                <c:pt idx="755">
                  <c:v>44737</c:v>
                </c:pt>
                <c:pt idx="756">
                  <c:v>44744</c:v>
                </c:pt>
                <c:pt idx="757">
                  <c:v>44751</c:v>
                </c:pt>
                <c:pt idx="758">
                  <c:v>44758</c:v>
                </c:pt>
                <c:pt idx="759">
                  <c:v>44765</c:v>
                </c:pt>
                <c:pt idx="760">
                  <c:v>44772</c:v>
                </c:pt>
                <c:pt idx="761">
                  <c:v>44779</c:v>
                </c:pt>
                <c:pt idx="762">
                  <c:v>44786</c:v>
                </c:pt>
                <c:pt idx="763">
                  <c:v>44793</c:v>
                </c:pt>
                <c:pt idx="764">
                  <c:v>44800</c:v>
                </c:pt>
                <c:pt idx="765">
                  <c:v>44807</c:v>
                </c:pt>
                <c:pt idx="766">
                  <c:v>44814</c:v>
                </c:pt>
                <c:pt idx="767">
                  <c:v>44821</c:v>
                </c:pt>
                <c:pt idx="768">
                  <c:v>44828</c:v>
                </c:pt>
                <c:pt idx="769">
                  <c:v>44835</c:v>
                </c:pt>
                <c:pt idx="770">
                  <c:v>44842</c:v>
                </c:pt>
                <c:pt idx="771">
                  <c:v>44849</c:v>
                </c:pt>
                <c:pt idx="772">
                  <c:v>44856</c:v>
                </c:pt>
                <c:pt idx="773">
                  <c:v>44863</c:v>
                </c:pt>
                <c:pt idx="774">
                  <c:v>44870</c:v>
                </c:pt>
                <c:pt idx="775">
                  <c:v>44877</c:v>
                </c:pt>
                <c:pt idx="776">
                  <c:v>44884</c:v>
                </c:pt>
                <c:pt idx="777">
                  <c:v>44891</c:v>
                </c:pt>
                <c:pt idx="778">
                  <c:v>44898</c:v>
                </c:pt>
                <c:pt idx="779">
                  <c:v>44905</c:v>
                </c:pt>
                <c:pt idx="780">
                  <c:v>44912</c:v>
                </c:pt>
                <c:pt idx="781">
                  <c:v>44919</c:v>
                </c:pt>
                <c:pt idx="782">
                  <c:v>44926</c:v>
                </c:pt>
                <c:pt idx="783">
                  <c:v>44933</c:v>
                </c:pt>
                <c:pt idx="784">
                  <c:v>44940</c:v>
                </c:pt>
                <c:pt idx="785">
                  <c:v>44947</c:v>
                </c:pt>
                <c:pt idx="786">
                  <c:v>44954</c:v>
                </c:pt>
                <c:pt idx="787">
                  <c:v>44961</c:v>
                </c:pt>
                <c:pt idx="788">
                  <c:v>44968</c:v>
                </c:pt>
                <c:pt idx="789">
                  <c:v>44975</c:v>
                </c:pt>
                <c:pt idx="790">
                  <c:v>44982</c:v>
                </c:pt>
                <c:pt idx="791">
                  <c:v>44989</c:v>
                </c:pt>
                <c:pt idx="792">
                  <c:v>44996</c:v>
                </c:pt>
                <c:pt idx="793">
                  <c:v>45003</c:v>
                </c:pt>
                <c:pt idx="794">
                  <c:v>45010</c:v>
                </c:pt>
                <c:pt idx="795">
                  <c:v>45017</c:v>
                </c:pt>
                <c:pt idx="796">
                  <c:v>45024</c:v>
                </c:pt>
              </c:numCache>
            </c:numRef>
          </c:cat>
          <c:val>
            <c:numRef>
              <c:f>'NY WEI'!$AE$5:$AE$801</c:f>
              <c:numCache>
                <c:formatCode>#,##0.00_);[Red]\(#,##0.00\)</c:formatCode>
                <c:ptCount val="797"/>
                <c:pt idx="0">
                  <c:v>1.4468030000000001</c:v>
                </c:pt>
                <c:pt idx="1">
                  <c:v>1.4468030000000001</c:v>
                </c:pt>
                <c:pt idx="2">
                  <c:v>1.4468030000000001</c:v>
                </c:pt>
                <c:pt idx="3">
                  <c:v>1.4468030000000001</c:v>
                </c:pt>
                <c:pt idx="4">
                  <c:v>1.4468030000000001</c:v>
                </c:pt>
                <c:pt idx="5">
                  <c:v>1.4468030000000001</c:v>
                </c:pt>
                <c:pt idx="6">
                  <c:v>1.4468030000000001</c:v>
                </c:pt>
                <c:pt idx="7">
                  <c:v>1.4468030000000001</c:v>
                </c:pt>
                <c:pt idx="8">
                  <c:v>1.4468030000000001</c:v>
                </c:pt>
                <c:pt idx="9">
                  <c:v>1.4468030000000001</c:v>
                </c:pt>
                <c:pt idx="10">
                  <c:v>1.4468030000000001</c:v>
                </c:pt>
                <c:pt idx="11">
                  <c:v>1.4468030000000001</c:v>
                </c:pt>
                <c:pt idx="12">
                  <c:v>1.4468030000000001</c:v>
                </c:pt>
                <c:pt idx="13">
                  <c:v>1.3801325600000001</c:v>
                </c:pt>
                <c:pt idx="14">
                  <c:v>1.3801325600000001</c:v>
                </c:pt>
                <c:pt idx="15">
                  <c:v>1.3801325600000001</c:v>
                </c:pt>
                <c:pt idx="16">
                  <c:v>1.3801325600000001</c:v>
                </c:pt>
                <c:pt idx="17">
                  <c:v>1.3801325600000001</c:v>
                </c:pt>
                <c:pt idx="18">
                  <c:v>1.3801325600000001</c:v>
                </c:pt>
                <c:pt idx="19">
                  <c:v>1.3801325600000001</c:v>
                </c:pt>
                <c:pt idx="20">
                  <c:v>1.3801325600000001</c:v>
                </c:pt>
                <c:pt idx="21">
                  <c:v>1.3801325600000001</c:v>
                </c:pt>
                <c:pt idx="22">
                  <c:v>1.3801325600000001</c:v>
                </c:pt>
                <c:pt idx="23">
                  <c:v>1.3801325600000001</c:v>
                </c:pt>
                <c:pt idx="24">
                  <c:v>1.3801325600000001</c:v>
                </c:pt>
                <c:pt idx="25">
                  <c:v>1.3801325600000001</c:v>
                </c:pt>
                <c:pt idx="26">
                  <c:v>0.24220237999999999</c:v>
                </c:pt>
                <c:pt idx="27">
                  <c:v>0.24220237999999999</c:v>
                </c:pt>
                <c:pt idx="28">
                  <c:v>0.24220237999999999</c:v>
                </c:pt>
                <c:pt idx="29">
                  <c:v>0.24220237999999999</c:v>
                </c:pt>
                <c:pt idx="30">
                  <c:v>0.24220237999999999</c:v>
                </c:pt>
                <c:pt idx="31">
                  <c:v>0.24220237999999999</c:v>
                </c:pt>
                <c:pt idx="32">
                  <c:v>0.24220237999999999</c:v>
                </c:pt>
                <c:pt idx="33">
                  <c:v>0.24220237999999999</c:v>
                </c:pt>
                <c:pt idx="34">
                  <c:v>0.24220237999999999</c:v>
                </c:pt>
                <c:pt idx="35">
                  <c:v>0.24220237999999999</c:v>
                </c:pt>
                <c:pt idx="36">
                  <c:v>0.24220237999999999</c:v>
                </c:pt>
                <c:pt idx="37">
                  <c:v>0.24220237999999999</c:v>
                </c:pt>
                <c:pt idx="38">
                  <c:v>0.24220237999999999</c:v>
                </c:pt>
                <c:pt idx="39">
                  <c:v>-2.5403392600000001</c:v>
                </c:pt>
                <c:pt idx="40">
                  <c:v>-2.5403392600000001</c:v>
                </c:pt>
                <c:pt idx="41">
                  <c:v>-2.5403392600000001</c:v>
                </c:pt>
                <c:pt idx="42">
                  <c:v>-2.5403392600000001</c:v>
                </c:pt>
                <c:pt idx="43">
                  <c:v>-2.5403392600000001</c:v>
                </c:pt>
                <c:pt idx="44">
                  <c:v>-2.5403392600000001</c:v>
                </c:pt>
                <c:pt idx="45">
                  <c:v>-2.5403392600000001</c:v>
                </c:pt>
                <c:pt idx="46">
                  <c:v>-2.5403392600000001</c:v>
                </c:pt>
                <c:pt idx="47">
                  <c:v>-2.5403392600000001</c:v>
                </c:pt>
                <c:pt idx="48">
                  <c:v>-2.5403392600000001</c:v>
                </c:pt>
                <c:pt idx="49">
                  <c:v>-2.5403392600000001</c:v>
                </c:pt>
                <c:pt idx="50">
                  <c:v>-2.5403392600000001</c:v>
                </c:pt>
                <c:pt idx="51">
                  <c:v>-2.5403392600000001</c:v>
                </c:pt>
                <c:pt idx="52">
                  <c:v>-3.2823924400000002</c:v>
                </c:pt>
                <c:pt idx="53">
                  <c:v>-3.2823924400000002</c:v>
                </c:pt>
                <c:pt idx="54">
                  <c:v>-3.2823924400000002</c:v>
                </c:pt>
                <c:pt idx="55">
                  <c:v>-3.2823924400000002</c:v>
                </c:pt>
                <c:pt idx="56">
                  <c:v>-3.2823924400000002</c:v>
                </c:pt>
                <c:pt idx="57">
                  <c:v>-3.2823924400000002</c:v>
                </c:pt>
                <c:pt idx="58">
                  <c:v>-3.2823924400000002</c:v>
                </c:pt>
                <c:pt idx="59">
                  <c:v>-3.2823924400000002</c:v>
                </c:pt>
                <c:pt idx="60">
                  <c:v>-3.2823924400000002</c:v>
                </c:pt>
                <c:pt idx="61">
                  <c:v>-3.2823924400000002</c:v>
                </c:pt>
                <c:pt idx="62">
                  <c:v>-3.2823924400000002</c:v>
                </c:pt>
                <c:pt idx="63">
                  <c:v>-3.2823924400000002</c:v>
                </c:pt>
                <c:pt idx="64">
                  <c:v>-3.2823924400000002</c:v>
                </c:pt>
                <c:pt idx="65">
                  <c:v>-3.9955047800000001</c:v>
                </c:pt>
                <c:pt idx="66">
                  <c:v>-3.9955047800000001</c:v>
                </c:pt>
                <c:pt idx="67">
                  <c:v>-3.9955047800000001</c:v>
                </c:pt>
                <c:pt idx="68">
                  <c:v>-3.9955047800000001</c:v>
                </c:pt>
                <c:pt idx="69">
                  <c:v>-3.9955047800000001</c:v>
                </c:pt>
                <c:pt idx="70">
                  <c:v>-3.9955047800000001</c:v>
                </c:pt>
                <c:pt idx="71">
                  <c:v>-3.9955047800000001</c:v>
                </c:pt>
                <c:pt idx="72">
                  <c:v>-3.9955047800000001</c:v>
                </c:pt>
                <c:pt idx="73">
                  <c:v>-3.9955047800000001</c:v>
                </c:pt>
                <c:pt idx="74">
                  <c:v>-3.9955047800000001</c:v>
                </c:pt>
                <c:pt idx="75">
                  <c:v>-3.9955047800000001</c:v>
                </c:pt>
                <c:pt idx="76">
                  <c:v>-3.9955047800000001</c:v>
                </c:pt>
                <c:pt idx="77">
                  <c:v>-3.9955047800000001</c:v>
                </c:pt>
                <c:pt idx="78">
                  <c:v>-3.1376750000000002</c:v>
                </c:pt>
                <c:pt idx="79">
                  <c:v>-3.1376750000000002</c:v>
                </c:pt>
                <c:pt idx="80">
                  <c:v>-3.1376750000000002</c:v>
                </c:pt>
                <c:pt idx="81">
                  <c:v>-3.1376750000000002</c:v>
                </c:pt>
                <c:pt idx="82">
                  <c:v>-3.1376750000000002</c:v>
                </c:pt>
                <c:pt idx="83">
                  <c:v>-3.1376750000000002</c:v>
                </c:pt>
                <c:pt idx="84">
                  <c:v>-3.1376750000000002</c:v>
                </c:pt>
                <c:pt idx="85">
                  <c:v>-3.1376750000000002</c:v>
                </c:pt>
                <c:pt idx="86">
                  <c:v>-3.1376750000000002</c:v>
                </c:pt>
                <c:pt idx="87">
                  <c:v>-3.1376750000000002</c:v>
                </c:pt>
                <c:pt idx="88">
                  <c:v>-3.1376750000000002</c:v>
                </c:pt>
                <c:pt idx="89">
                  <c:v>-3.1376750000000002</c:v>
                </c:pt>
                <c:pt idx="90">
                  <c:v>-3.1376750000000002</c:v>
                </c:pt>
                <c:pt idx="91">
                  <c:v>8.1657579999999994E-2</c:v>
                </c:pt>
                <c:pt idx="92">
                  <c:v>8.1657579999999994E-2</c:v>
                </c:pt>
                <c:pt idx="93">
                  <c:v>8.1657579999999994E-2</c:v>
                </c:pt>
                <c:pt idx="94">
                  <c:v>8.1657579999999994E-2</c:v>
                </c:pt>
                <c:pt idx="95">
                  <c:v>8.1657579999999994E-2</c:v>
                </c:pt>
                <c:pt idx="96">
                  <c:v>8.1657579999999994E-2</c:v>
                </c:pt>
                <c:pt idx="97">
                  <c:v>8.1657579999999994E-2</c:v>
                </c:pt>
                <c:pt idx="98">
                  <c:v>8.1657579999999994E-2</c:v>
                </c:pt>
                <c:pt idx="99">
                  <c:v>8.1657579999999994E-2</c:v>
                </c:pt>
                <c:pt idx="100">
                  <c:v>8.1657579999999994E-2</c:v>
                </c:pt>
                <c:pt idx="101">
                  <c:v>8.1657579999999994E-2</c:v>
                </c:pt>
                <c:pt idx="102">
                  <c:v>8.1657579999999994E-2</c:v>
                </c:pt>
                <c:pt idx="103">
                  <c:v>8.1657579999999994E-2</c:v>
                </c:pt>
                <c:pt idx="104">
                  <c:v>1.7684572300000001</c:v>
                </c:pt>
                <c:pt idx="105">
                  <c:v>1.7684572300000001</c:v>
                </c:pt>
                <c:pt idx="106">
                  <c:v>1.7684572300000001</c:v>
                </c:pt>
                <c:pt idx="107">
                  <c:v>1.7684572300000001</c:v>
                </c:pt>
                <c:pt idx="108">
                  <c:v>1.7684572300000001</c:v>
                </c:pt>
                <c:pt idx="109">
                  <c:v>1.7684572300000001</c:v>
                </c:pt>
                <c:pt idx="110">
                  <c:v>1.7684572300000001</c:v>
                </c:pt>
                <c:pt idx="111">
                  <c:v>1.7684572300000001</c:v>
                </c:pt>
                <c:pt idx="112">
                  <c:v>1.7684572300000001</c:v>
                </c:pt>
                <c:pt idx="113">
                  <c:v>1.7684572300000001</c:v>
                </c:pt>
                <c:pt idx="114">
                  <c:v>1.7684572300000001</c:v>
                </c:pt>
                <c:pt idx="115">
                  <c:v>1.7684572300000001</c:v>
                </c:pt>
                <c:pt idx="116">
                  <c:v>1.7684572300000001</c:v>
                </c:pt>
                <c:pt idx="117">
                  <c:v>2.9274678399999998</c:v>
                </c:pt>
                <c:pt idx="118">
                  <c:v>2.9274678399999998</c:v>
                </c:pt>
                <c:pt idx="119">
                  <c:v>2.9274678399999998</c:v>
                </c:pt>
                <c:pt idx="120">
                  <c:v>2.9274678399999998</c:v>
                </c:pt>
                <c:pt idx="121">
                  <c:v>2.9274678399999998</c:v>
                </c:pt>
                <c:pt idx="122">
                  <c:v>2.9274678399999998</c:v>
                </c:pt>
                <c:pt idx="123">
                  <c:v>2.9274678399999998</c:v>
                </c:pt>
                <c:pt idx="124">
                  <c:v>2.9274678399999998</c:v>
                </c:pt>
                <c:pt idx="125">
                  <c:v>2.9274678399999998</c:v>
                </c:pt>
                <c:pt idx="126">
                  <c:v>2.9274678399999998</c:v>
                </c:pt>
                <c:pt idx="127">
                  <c:v>2.9274678399999998</c:v>
                </c:pt>
                <c:pt idx="128">
                  <c:v>2.9274678399999998</c:v>
                </c:pt>
                <c:pt idx="129">
                  <c:v>2.9274678399999998</c:v>
                </c:pt>
                <c:pt idx="130">
                  <c:v>3.34919381</c:v>
                </c:pt>
                <c:pt idx="131">
                  <c:v>3.34919381</c:v>
                </c:pt>
                <c:pt idx="132">
                  <c:v>3.34919381</c:v>
                </c:pt>
                <c:pt idx="133">
                  <c:v>3.34919381</c:v>
                </c:pt>
                <c:pt idx="134">
                  <c:v>3.34919381</c:v>
                </c:pt>
                <c:pt idx="135">
                  <c:v>3.34919381</c:v>
                </c:pt>
                <c:pt idx="136">
                  <c:v>3.34919381</c:v>
                </c:pt>
                <c:pt idx="137">
                  <c:v>3.34919381</c:v>
                </c:pt>
                <c:pt idx="138">
                  <c:v>3.34919381</c:v>
                </c:pt>
                <c:pt idx="139">
                  <c:v>3.34919381</c:v>
                </c:pt>
                <c:pt idx="140">
                  <c:v>3.34919381</c:v>
                </c:pt>
                <c:pt idx="141">
                  <c:v>3.34919381</c:v>
                </c:pt>
                <c:pt idx="142">
                  <c:v>3.34919381</c:v>
                </c:pt>
                <c:pt idx="143">
                  <c:v>2.7884496900000002</c:v>
                </c:pt>
                <c:pt idx="144">
                  <c:v>2.7884496900000002</c:v>
                </c:pt>
                <c:pt idx="145">
                  <c:v>2.7884496900000002</c:v>
                </c:pt>
                <c:pt idx="146">
                  <c:v>2.7884496900000002</c:v>
                </c:pt>
                <c:pt idx="147">
                  <c:v>2.7884496900000002</c:v>
                </c:pt>
                <c:pt idx="148">
                  <c:v>2.7884496900000002</c:v>
                </c:pt>
                <c:pt idx="149">
                  <c:v>2.7884496900000002</c:v>
                </c:pt>
                <c:pt idx="150">
                  <c:v>2.7884496900000002</c:v>
                </c:pt>
                <c:pt idx="151">
                  <c:v>2.7884496900000002</c:v>
                </c:pt>
                <c:pt idx="152">
                  <c:v>2.7884496900000002</c:v>
                </c:pt>
                <c:pt idx="153">
                  <c:v>2.7884496900000002</c:v>
                </c:pt>
                <c:pt idx="154">
                  <c:v>2.7884496900000002</c:v>
                </c:pt>
                <c:pt idx="155">
                  <c:v>2.7884496900000002</c:v>
                </c:pt>
                <c:pt idx="156">
                  <c:v>2.0306081900000001</c:v>
                </c:pt>
                <c:pt idx="157">
                  <c:v>2.0306081900000001</c:v>
                </c:pt>
                <c:pt idx="158">
                  <c:v>2.0306081900000001</c:v>
                </c:pt>
                <c:pt idx="159">
                  <c:v>2.0306081900000001</c:v>
                </c:pt>
                <c:pt idx="160">
                  <c:v>2.0306081900000001</c:v>
                </c:pt>
                <c:pt idx="161">
                  <c:v>2.0306081900000001</c:v>
                </c:pt>
                <c:pt idx="162">
                  <c:v>2.0306081900000001</c:v>
                </c:pt>
                <c:pt idx="163">
                  <c:v>2.0306081900000001</c:v>
                </c:pt>
                <c:pt idx="164">
                  <c:v>2.0306081900000001</c:v>
                </c:pt>
                <c:pt idx="165">
                  <c:v>2.0306081900000001</c:v>
                </c:pt>
                <c:pt idx="166">
                  <c:v>2.0306081900000001</c:v>
                </c:pt>
                <c:pt idx="167">
                  <c:v>2.0306081900000001</c:v>
                </c:pt>
                <c:pt idx="168">
                  <c:v>2.0306081900000001</c:v>
                </c:pt>
                <c:pt idx="169">
                  <c:v>1.7379050700000001</c:v>
                </c:pt>
                <c:pt idx="170">
                  <c:v>1.7379050700000001</c:v>
                </c:pt>
                <c:pt idx="171">
                  <c:v>1.7379050700000001</c:v>
                </c:pt>
                <c:pt idx="172">
                  <c:v>1.7379050700000001</c:v>
                </c:pt>
                <c:pt idx="173">
                  <c:v>1.7379050700000001</c:v>
                </c:pt>
                <c:pt idx="174">
                  <c:v>1.7379050700000001</c:v>
                </c:pt>
                <c:pt idx="175">
                  <c:v>1.7379050700000001</c:v>
                </c:pt>
                <c:pt idx="176">
                  <c:v>1.7379050700000001</c:v>
                </c:pt>
                <c:pt idx="177">
                  <c:v>1.7379050700000001</c:v>
                </c:pt>
                <c:pt idx="178">
                  <c:v>1.7379050700000001</c:v>
                </c:pt>
                <c:pt idx="179">
                  <c:v>1.7379050700000001</c:v>
                </c:pt>
                <c:pt idx="180">
                  <c:v>1.7379050700000001</c:v>
                </c:pt>
                <c:pt idx="181">
                  <c:v>1.7379050700000001</c:v>
                </c:pt>
                <c:pt idx="182">
                  <c:v>0.91822084999999998</c:v>
                </c:pt>
                <c:pt idx="183">
                  <c:v>0.91822084999999998</c:v>
                </c:pt>
                <c:pt idx="184">
                  <c:v>0.91822084999999998</c:v>
                </c:pt>
                <c:pt idx="185">
                  <c:v>0.91822084999999998</c:v>
                </c:pt>
                <c:pt idx="186">
                  <c:v>0.91822084999999998</c:v>
                </c:pt>
                <c:pt idx="187">
                  <c:v>0.91822084999999998</c:v>
                </c:pt>
                <c:pt idx="188">
                  <c:v>0.91822084999999998</c:v>
                </c:pt>
                <c:pt idx="189">
                  <c:v>0.91822084999999998</c:v>
                </c:pt>
                <c:pt idx="190">
                  <c:v>0.91822084999999998</c:v>
                </c:pt>
                <c:pt idx="191">
                  <c:v>0.91822084999999998</c:v>
                </c:pt>
                <c:pt idx="192">
                  <c:v>0.91822084999999998</c:v>
                </c:pt>
                <c:pt idx="193">
                  <c:v>0.91822084999999998</c:v>
                </c:pt>
                <c:pt idx="194">
                  <c:v>0.91822084999999998</c:v>
                </c:pt>
                <c:pt idx="195">
                  <c:v>1.52269152</c:v>
                </c:pt>
                <c:pt idx="196">
                  <c:v>1.52269152</c:v>
                </c:pt>
                <c:pt idx="197">
                  <c:v>1.52269152</c:v>
                </c:pt>
                <c:pt idx="198">
                  <c:v>1.52269152</c:v>
                </c:pt>
                <c:pt idx="199">
                  <c:v>1.52269152</c:v>
                </c:pt>
                <c:pt idx="200">
                  <c:v>1.52269152</c:v>
                </c:pt>
                <c:pt idx="201">
                  <c:v>1.52269152</c:v>
                </c:pt>
                <c:pt idx="202">
                  <c:v>1.52269152</c:v>
                </c:pt>
                <c:pt idx="203">
                  <c:v>1.52269152</c:v>
                </c:pt>
                <c:pt idx="204">
                  <c:v>1.52269152</c:v>
                </c:pt>
                <c:pt idx="205">
                  <c:v>1.52269152</c:v>
                </c:pt>
                <c:pt idx="206">
                  <c:v>1.52269152</c:v>
                </c:pt>
                <c:pt idx="207">
                  <c:v>1.52269152</c:v>
                </c:pt>
                <c:pt idx="208">
                  <c:v>1.52269152</c:v>
                </c:pt>
                <c:pt idx="209">
                  <c:v>2.6002493000000002</c:v>
                </c:pt>
                <c:pt idx="210">
                  <c:v>2.6002493000000002</c:v>
                </c:pt>
                <c:pt idx="211">
                  <c:v>2.6002493000000002</c:v>
                </c:pt>
                <c:pt idx="212">
                  <c:v>2.6002493000000002</c:v>
                </c:pt>
                <c:pt idx="213">
                  <c:v>2.6002493000000002</c:v>
                </c:pt>
                <c:pt idx="214">
                  <c:v>2.6002493000000002</c:v>
                </c:pt>
                <c:pt idx="215">
                  <c:v>2.6002493000000002</c:v>
                </c:pt>
                <c:pt idx="216">
                  <c:v>2.6002493000000002</c:v>
                </c:pt>
                <c:pt idx="217">
                  <c:v>2.6002493000000002</c:v>
                </c:pt>
                <c:pt idx="218">
                  <c:v>2.6002493000000002</c:v>
                </c:pt>
                <c:pt idx="219">
                  <c:v>2.6002493000000002</c:v>
                </c:pt>
                <c:pt idx="220">
                  <c:v>2.6002493000000002</c:v>
                </c:pt>
                <c:pt idx="221">
                  <c:v>2.6002493000000002</c:v>
                </c:pt>
                <c:pt idx="222">
                  <c:v>2.3738163499999998</c:v>
                </c:pt>
                <c:pt idx="223">
                  <c:v>2.3738163499999998</c:v>
                </c:pt>
                <c:pt idx="224">
                  <c:v>2.3738163499999998</c:v>
                </c:pt>
                <c:pt idx="225">
                  <c:v>2.3738163499999998</c:v>
                </c:pt>
                <c:pt idx="226">
                  <c:v>2.3738163499999998</c:v>
                </c:pt>
                <c:pt idx="227">
                  <c:v>2.3738163499999998</c:v>
                </c:pt>
                <c:pt idx="228">
                  <c:v>2.3738163499999998</c:v>
                </c:pt>
                <c:pt idx="229">
                  <c:v>2.3738163499999998</c:v>
                </c:pt>
                <c:pt idx="230">
                  <c:v>2.3738163499999998</c:v>
                </c:pt>
                <c:pt idx="231">
                  <c:v>2.3738163499999998</c:v>
                </c:pt>
                <c:pt idx="232">
                  <c:v>2.3738163499999998</c:v>
                </c:pt>
                <c:pt idx="233">
                  <c:v>2.3738163499999998</c:v>
                </c:pt>
                <c:pt idx="234">
                  <c:v>2.3738163499999998</c:v>
                </c:pt>
                <c:pt idx="235">
                  <c:v>2.5926229799999998</c:v>
                </c:pt>
                <c:pt idx="236">
                  <c:v>2.5926229799999998</c:v>
                </c:pt>
                <c:pt idx="237">
                  <c:v>2.5926229799999998</c:v>
                </c:pt>
                <c:pt idx="238">
                  <c:v>2.5926229799999998</c:v>
                </c:pt>
                <c:pt idx="239">
                  <c:v>2.5926229799999998</c:v>
                </c:pt>
                <c:pt idx="240">
                  <c:v>2.5926229799999998</c:v>
                </c:pt>
                <c:pt idx="241">
                  <c:v>2.5926229799999998</c:v>
                </c:pt>
                <c:pt idx="242">
                  <c:v>2.5926229799999998</c:v>
                </c:pt>
                <c:pt idx="243">
                  <c:v>2.5926229799999998</c:v>
                </c:pt>
                <c:pt idx="244">
                  <c:v>2.5926229799999998</c:v>
                </c:pt>
                <c:pt idx="245">
                  <c:v>2.5926229799999998</c:v>
                </c:pt>
                <c:pt idx="246">
                  <c:v>2.5926229799999998</c:v>
                </c:pt>
                <c:pt idx="247">
                  <c:v>2.5926229799999998</c:v>
                </c:pt>
                <c:pt idx="248">
                  <c:v>1.56606435</c:v>
                </c:pt>
                <c:pt idx="249">
                  <c:v>1.56606435</c:v>
                </c:pt>
                <c:pt idx="250">
                  <c:v>1.56606435</c:v>
                </c:pt>
                <c:pt idx="251">
                  <c:v>1.56606435</c:v>
                </c:pt>
                <c:pt idx="252">
                  <c:v>1.56606435</c:v>
                </c:pt>
                <c:pt idx="253">
                  <c:v>1.56606435</c:v>
                </c:pt>
                <c:pt idx="254">
                  <c:v>1.56606435</c:v>
                </c:pt>
                <c:pt idx="255">
                  <c:v>1.56606435</c:v>
                </c:pt>
                <c:pt idx="256">
                  <c:v>1.56606435</c:v>
                </c:pt>
                <c:pt idx="257">
                  <c:v>1.56606435</c:v>
                </c:pt>
                <c:pt idx="258">
                  <c:v>1.56606435</c:v>
                </c:pt>
                <c:pt idx="259">
                  <c:v>1.56606435</c:v>
                </c:pt>
                <c:pt idx="260">
                  <c:v>1.56606435</c:v>
                </c:pt>
                <c:pt idx="261">
                  <c:v>1.6163011</c:v>
                </c:pt>
                <c:pt idx="262">
                  <c:v>1.6163011</c:v>
                </c:pt>
                <c:pt idx="263">
                  <c:v>1.6163011</c:v>
                </c:pt>
                <c:pt idx="264">
                  <c:v>1.6163011</c:v>
                </c:pt>
                <c:pt idx="265">
                  <c:v>1.6163011</c:v>
                </c:pt>
                <c:pt idx="266">
                  <c:v>1.6163011</c:v>
                </c:pt>
                <c:pt idx="267">
                  <c:v>1.6163011</c:v>
                </c:pt>
                <c:pt idx="268">
                  <c:v>1.6163011</c:v>
                </c:pt>
                <c:pt idx="269">
                  <c:v>1.6163011</c:v>
                </c:pt>
                <c:pt idx="270">
                  <c:v>1.6163011</c:v>
                </c:pt>
                <c:pt idx="271">
                  <c:v>1.6163011</c:v>
                </c:pt>
                <c:pt idx="272">
                  <c:v>1.6163011</c:v>
                </c:pt>
                <c:pt idx="273">
                  <c:v>1.6163011</c:v>
                </c:pt>
                <c:pt idx="274">
                  <c:v>1.29617049</c:v>
                </c:pt>
                <c:pt idx="275">
                  <c:v>1.29617049</c:v>
                </c:pt>
                <c:pt idx="276">
                  <c:v>1.29617049</c:v>
                </c:pt>
                <c:pt idx="277">
                  <c:v>1.29617049</c:v>
                </c:pt>
                <c:pt idx="278">
                  <c:v>1.29617049</c:v>
                </c:pt>
                <c:pt idx="279">
                  <c:v>1.29617049</c:v>
                </c:pt>
                <c:pt idx="280">
                  <c:v>1.29617049</c:v>
                </c:pt>
                <c:pt idx="281">
                  <c:v>1.29617049</c:v>
                </c:pt>
                <c:pt idx="282">
                  <c:v>1.29617049</c:v>
                </c:pt>
                <c:pt idx="283">
                  <c:v>1.29617049</c:v>
                </c:pt>
                <c:pt idx="284">
                  <c:v>1.29617049</c:v>
                </c:pt>
                <c:pt idx="285">
                  <c:v>1.29617049</c:v>
                </c:pt>
                <c:pt idx="286">
                  <c:v>1.29617049</c:v>
                </c:pt>
                <c:pt idx="287">
                  <c:v>1.9198446199999999</c:v>
                </c:pt>
                <c:pt idx="288">
                  <c:v>1.9198446199999999</c:v>
                </c:pt>
                <c:pt idx="289">
                  <c:v>1.9198446199999999</c:v>
                </c:pt>
                <c:pt idx="290">
                  <c:v>1.9198446199999999</c:v>
                </c:pt>
                <c:pt idx="291">
                  <c:v>1.9198446199999999</c:v>
                </c:pt>
                <c:pt idx="292">
                  <c:v>1.9198446199999999</c:v>
                </c:pt>
                <c:pt idx="293">
                  <c:v>1.9198446199999999</c:v>
                </c:pt>
                <c:pt idx="294">
                  <c:v>1.9198446199999999</c:v>
                </c:pt>
                <c:pt idx="295">
                  <c:v>1.9198446199999999</c:v>
                </c:pt>
                <c:pt idx="296">
                  <c:v>1.9198446199999999</c:v>
                </c:pt>
                <c:pt idx="297">
                  <c:v>1.9198446199999999</c:v>
                </c:pt>
                <c:pt idx="298">
                  <c:v>1.9198446199999999</c:v>
                </c:pt>
                <c:pt idx="299">
                  <c:v>1.9198446199999999</c:v>
                </c:pt>
                <c:pt idx="300">
                  <c:v>2.5320497799999999</c:v>
                </c:pt>
                <c:pt idx="301">
                  <c:v>2.5320497799999999</c:v>
                </c:pt>
                <c:pt idx="302">
                  <c:v>2.5320497799999999</c:v>
                </c:pt>
                <c:pt idx="303">
                  <c:v>2.5320497799999999</c:v>
                </c:pt>
                <c:pt idx="304">
                  <c:v>2.5320497799999999</c:v>
                </c:pt>
                <c:pt idx="305">
                  <c:v>2.5320497799999999</c:v>
                </c:pt>
                <c:pt idx="306">
                  <c:v>2.5320497799999999</c:v>
                </c:pt>
                <c:pt idx="307">
                  <c:v>2.5320497799999999</c:v>
                </c:pt>
                <c:pt idx="308">
                  <c:v>2.5320497799999999</c:v>
                </c:pt>
                <c:pt idx="309">
                  <c:v>2.5320497799999999</c:v>
                </c:pt>
                <c:pt idx="310">
                  <c:v>2.5320497799999999</c:v>
                </c:pt>
                <c:pt idx="311">
                  <c:v>2.5320497799999999</c:v>
                </c:pt>
                <c:pt idx="312">
                  <c:v>2.5320497799999999</c:v>
                </c:pt>
                <c:pt idx="313">
                  <c:v>1.2940558600000001</c:v>
                </c:pt>
                <c:pt idx="314">
                  <c:v>1.2940558600000001</c:v>
                </c:pt>
                <c:pt idx="315">
                  <c:v>1.2940558600000001</c:v>
                </c:pt>
                <c:pt idx="316">
                  <c:v>1.2940558600000001</c:v>
                </c:pt>
                <c:pt idx="317">
                  <c:v>1.2940558600000001</c:v>
                </c:pt>
                <c:pt idx="318">
                  <c:v>1.2940558600000001</c:v>
                </c:pt>
                <c:pt idx="319">
                  <c:v>1.2940558600000001</c:v>
                </c:pt>
                <c:pt idx="320">
                  <c:v>1.2940558600000001</c:v>
                </c:pt>
                <c:pt idx="321">
                  <c:v>1.2940558600000001</c:v>
                </c:pt>
                <c:pt idx="322">
                  <c:v>1.2940558600000001</c:v>
                </c:pt>
                <c:pt idx="323">
                  <c:v>1.2940558600000001</c:v>
                </c:pt>
                <c:pt idx="324">
                  <c:v>1.2940558600000001</c:v>
                </c:pt>
                <c:pt idx="325">
                  <c:v>1.2940558600000001</c:v>
                </c:pt>
                <c:pt idx="326">
                  <c:v>2.4519991700000001</c:v>
                </c:pt>
                <c:pt idx="327">
                  <c:v>2.4519991700000001</c:v>
                </c:pt>
                <c:pt idx="328">
                  <c:v>2.4519991700000001</c:v>
                </c:pt>
                <c:pt idx="329">
                  <c:v>2.4519991700000001</c:v>
                </c:pt>
                <c:pt idx="330">
                  <c:v>2.4519991700000001</c:v>
                </c:pt>
                <c:pt idx="331">
                  <c:v>2.4519991700000001</c:v>
                </c:pt>
                <c:pt idx="332">
                  <c:v>2.4519991700000001</c:v>
                </c:pt>
                <c:pt idx="333">
                  <c:v>2.4519991700000001</c:v>
                </c:pt>
                <c:pt idx="334">
                  <c:v>2.4519991700000001</c:v>
                </c:pt>
                <c:pt idx="335">
                  <c:v>2.4519991700000001</c:v>
                </c:pt>
                <c:pt idx="336">
                  <c:v>2.4519991700000001</c:v>
                </c:pt>
                <c:pt idx="337">
                  <c:v>2.4519991700000001</c:v>
                </c:pt>
                <c:pt idx="338">
                  <c:v>2.4519991700000001</c:v>
                </c:pt>
                <c:pt idx="339">
                  <c:v>2.8314569299999999</c:v>
                </c:pt>
                <c:pt idx="340">
                  <c:v>2.8314569299999999</c:v>
                </c:pt>
                <c:pt idx="341">
                  <c:v>2.8314569299999999</c:v>
                </c:pt>
                <c:pt idx="342">
                  <c:v>2.8314569299999999</c:v>
                </c:pt>
                <c:pt idx="343">
                  <c:v>2.8314569299999999</c:v>
                </c:pt>
                <c:pt idx="344">
                  <c:v>2.8314569299999999</c:v>
                </c:pt>
                <c:pt idx="345">
                  <c:v>2.8314569299999999</c:v>
                </c:pt>
                <c:pt idx="346">
                  <c:v>2.8314569299999999</c:v>
                </c:pt>
                <c:pt idx="347">
                  <c:v>2.8314569299999999</c:v>
                </c:pt>
                <c:pt idx="348">
                  <c:v>2.8314569299999999</c:v>
                </c:pt>
                <c:pt idx="349">
                  <c:v>2.8314569299999999</c:v>
                </c:pt>
                <c:pt idx="350">
                  <c:v>2.8314569299999999</c:v>
                </c:pt>
                <c:pt idx="351">
                  <c:v>2.8314569299999999</c:v>
                </c:pt>
                <c:pt idx="352">
                  <c:v>2.56375967</c:v>
                </c:pt>
                <c:pt idx="353">
                  <c:v>2.56375967</c:v>
                </c:pt>
                <c:pt idx="354">
                  <c:v>2.56375967</c:v>
                </c:pt>
                <c:pt idx="355">
                  <c:v>2.56375967</c:v>
                </c:pt>
                <c:pt idx="356">
                  <c:v>2.56375967</c:v>
                </c:pt>
                <c:pt idx="357">
                  <c:v>2.56375967</c:v>
                </c:pt>
                <c:pt idx="358">
                  <c:v>2.56375967</c:v>
                </c:pt>
                <c:pt idx="359">
                  <c:v>2.56375967</c:v>
                </c:pt>
                <c:pt idx="360">
                  <c:v>2.56375967</c:v>
                </c:pt>
                <c:pt idx="361">
                  <c:v>2.56375967</c:v>
                </c:pt>
                <c:pt idx="362">
                  <c:v>2.56375967</c:v>
                </c:pt>
                <c:pt idx="363">
                  <c:v>2.56375967</c:v>
                </c:pt>
                <c:pt idx="364">
                  <c:v>2.56375967</c:v>
                </c:pt>
                <c:pt idx="365">
                  <c:v>3.7612027700000001</c:v>
                </c:pt>
                <c:pt idx="366">
                  <c:v>3.7612027700000001</c:v>
                </c:pt>
                <c:pt idx="367">
                  <c:v>3.7612027700000001</c:v>
                </c:pt>
                <c:pt idx="368">
                  <c:v>3.7612027700000001</c:v>
                </c:pt>
                <c:pt idx="369">
                  <c:v>3.7612027700000001</c:v>
                </c:pt>
                <c:pt idx="370">
                  <c:v>3.7612027700000001</c:v>
                </c:pt>
                <c:pt idx="371">
                  <c:v>3.7612027700000001</c:v>
                </c:pt>
                <c:pt idx="372">
                  <c:v>3.7612027700000001</c:v>
                </c:pt>
                <c:pt idx="373">
                  <c:v>3.7612027700000001</c:v>
                </c:pt>
                <c:pt idx="374">
                  <c:v>3.7612027700000001</c:v>
                </c:pt>
                <c:pt idx="375">
                  <c:v>3.7612027700000001</c:v>
                </c:pt>
                <c:pt idx="376">
                  <c:v>3.7612027700000001</c:v>
                </c:pt>
                <c:pt idx="377">
                  <c:v>3.7612027700000001</c:v>
                </c:pt>
                <c:pt idx="378">
                  <c:v>3.03985467</c:v>
                </c:pt>
                <c:pt idx="379">
                  <c:v>3.03985467</c:v>
                </c:pt>
                <c:pt idx="380">
                  <c:v>3.03985467</c:v>
                </c:pt>
                <c:pt idx="381">
                  <c:v>3.03985467</c:v>
                </c:pt>
                <c:pt idx="382">
                  <c:v>3.03985467</c:v>
                </c:pt>
                <c:pt idx="383">
                  <c:v>3.03985467</c:v>
                </c:pt>
                <c:pt idx="384">
                  <c:v>3.03985467</c:v>
                </c:pt>
                <c:pt idx="385">
                  <c:v>3.03985467</c:v>
                </c:pt>
                <c:pt idx="386">
                  <c:v>3.03985467</c:v>
                </c:pt>
                <c:pt idx="387">
                  <c:v>3.03985467</c:v>
                </c:pt>
                <c:pt idx="388">
                  <c:v>3.03985467</c:v>
                </c:pt>
                <c:pt idx="389">
                  <c:v>3.03985467</c:v>
                </c:pt>
                <c:pt idx="390">
                  <c:v>3.03985467</c:v>
                </c:pt>
                <c:pt idx="391">
                  <c:v>2.1826685100000001</c:v>
                </c:pt>
                <c:pt idx="392">
                  <c:v>2.1826685100000001</c:v>
                </c:pt>
                <c:pt idx="393">
                  <c:v>2.1826685100000001</c:v>
                </c:pt>
                <c:pt idx="394">
                  <c:v>2.1826685100000001</c:v>
                </c:pt>
                <c:pt idx="395">
                  <c:v>2.1826685100000001</c:v>
                </c:pt>
                <c:pt idx="396">
                  <c:v>2.1826685100000001</c:v>
                </c:pt>
                <c:pt idx="397">
                  <c:v>2.1826685100000001</c:v>
                </c:pt>
                <c:pt idx="398">
                  <c:v>2.1826685100000001</c:v>
                </c:pt>
                <c:pt idx="399">
                  <c:v>2.1826685100000001</c:v>
                </c:pt>
                <c:pt idx="400">
                  <c:v>2.1826685100000001</c:v>
                </c:pt>
                <c:pt idx="401">
                  <c:v>2.1826685100000001</c:v>
                </c:pt>
                <c:pt idx="402">
                  <c:v>2.1826685100000001</c:v>
                </c:pt>
                <c:pt idx="403">
                  <c:v>2.1826685100000001</c:v>
                </c:pt>
                <c:pt idx="404">
                  <c:v>1.8746840600000001</c:v>
                </c:pt>
                <c:pt idx="405">
                  <c:v>1.8746840600000001</c:v>
                </c:pt>
                <c:pt idx="406">
                  <c:v>1.8746840600000001</c:v>
                </c:pt>
                <c:pt idx="407">
                  <c:v>1.8746840600000001</c:v>
                </c:pt>
                <c:pt idx="408">
                  <c:v>1.8746840600000001</c:v>
                </c:pt>
                <c:pt idx="409">
                  <c:v>1.8746840600000001</c:v>
                </c:pt>
                <c:pt idx="410">
                  <c:v>1.8746840600000001</c:v>
                </c:pt>
                <c:pt idx="411">
                  <c:v>1.8746840600000001</c:v>
                </c:pt>
                <c:pt idx="412">
                  <c:v>1.8746840600000001</c:v>
                </c:pt>
                <c:pt idx="413">
                  <c:v>1.8746840600000001</c:v>
                </c:pt>
                <c:pt idx="414">
                  <c:v>1.8746840600000001</c:v>
                </c:pt>
                <c:pt idx="415">
                  <c:v>1.8746840600000001</c:v>
                </c:pt>
                <c:pt idx="416">
                  <c:v>1.8746840600000001</c:v>
                </c:pt>
                <c:pt idx="417">
                  <c:v>1.6481906</c:v>
                </c:pt>
                <c:pt idx="418">
                  <c:v>1.6481906</c:v>
                </c:pt>
                <c:pt idx="419">
                  <c:v>1.6481906</c:v>
                </c:pt>
                <c:pt idx="420">
                  <c:v>1.6481906</c:v>
                </c:pt>
                <c:pt idx="421">
                  <c:v>1.6481906</c:v>
                </c:pt>
                <c:pt idx="422">
                  <c:v>1.6481906</c:v>
                </c:pt>
                <c:pt idx="423">
                  <c:v>1.6481906</c:v>
                </c:pt>
                <c:pt idx="424">
                  <c:v>1.6481906</c:v>
                </c:pt>
                <c:pt idx="425">
                  <c:v>1.6481906</c:v>
                </c:pt>
                <c:pt idx="426">
                  <c:v>1.6481906</c:v>
                </c:pt>
                <c:pt idx="427">
                  <c:v>1.6481906</c:v>
                </c:pt>
                <c:pt idx="428">
                  <c:v>1.6481906</c:v>
                </c:pt>
                <c:pt idx="429">
                  <c:v>1.6481906</c:v>
                </c:pt>
                <c:pt idx="430">
                  <c:v>1.36762965</c:v>
                </c:pt>
                <c:pt idx="431">
                  <c:v>1.36762965</c:v>
                </c:pt>
                <c:pt idx="432">
                  <c:v>1.36762965</c:v>
                </c:pt>
                <c:pt idx="433">
                  <c:v>1.36762965</c:v>
                </c:pt>
                <c:pt idx="434">
                  <c:v>1.36762965</c:v>
                </c:pt>
                <c:pt idx="435">
                  <c:v>1.36762965</c:v>
                </c:pt>
                <c:pt idx="436">
                  <c:v>1.36762965</c:v>
                </c:pt>
                <c:pt idx="437">
                  <c:v>1.36762965</c:v>
                </c:pt>
                <c:pt idx="438">
                  <c:v>1.36762965</c:v>
                </c:pt>
                <c:pt idx="439">
                  <c:v>1.36762965</c:v>
                </c:pt>
                <c:pt idx="440">
                  <c:v>1.36762965</c:v>
                </c:pt>
                <c:pt idx="441">
                  <c:v>1.36762965</c:v>
                </c:pt>
                <c:pt idx="442">
                  <c:v>1.36762965</c:v>
                </c:pt>
                <c:pt idx="443">
                  <c:v>1.6482633600000001</c:v>
                </c:pt>
                <c:pt idx="444">
                  <c:v>1.6482633600000001</c:v>
                </c:pt>
                <c:pt idx="445">
                  <c:v>1.6482633600000001</c:v>
                </c:pt>
                <c:pt idx="446">
                  <c:v>1.6482633600000001</c:v>
                </c:pt>
                <c:pt idx="447">
                  <c:v>1.6482633600000001</c:v>
                </c:pt>
                <c:pt idx="448">
                  <c:v>1.6482633600000001</c:v>
                </c:pt>
                <c:pt idx="449">
                  <c:v>1.6482633600000001</c:v>
                </c:pt>
                <c:pt idx="450">
                  <c:v>1.6482633600000001</c:v>
                </c:pt>
                <c:pt idx="451">
                  <c:v>1.6482633600000001</c:v>
                </c:pt>
                <c:pt idx="452">
                  <c:v>1.6482633600000001</c:v>
                </c:pt>
                <c:pt idx="453">
                  <c:v>1.6482633600000001</c:v>
                </c:pt>
                <c:pt idx="454">
                  <c:v>1.6482633600000001</c:v>
                </c:pt>
                <c:pt idx="455">
                  <c:v>1.6482633600000001</c:v>
                </c:pt>
                <c:pt idx="456">
                  <c:v>2.00417705</c:v>
                </c:pt>
                <c:pt idx="457">
                  <c:v>2.00417705</c:v>
                </c:pt>
                <c:pt idx="458">
                  <c:v>2.00417705</c:v>
                </c:pt>
                <c:pt idx="459">
                  <c:v>2.00417705</c:v>
                </c:pt>
                <c:pt idx="460">
                  <c:v>2.00417705</c:v>
                </c:pt>
                <c:pt idx="461">
                  <c:v>2.00417705</c:v>
                </c:pt>
                <c:pt idx="462">
                  <c:v>2.00417705</c:v>
                </c:pt>
                <c:pt idx="463">
                  <c:v>2.00417705</c:v>
                </c:pt>
                <c:pt idx="464">
                  <c:v>2.00417705</c:v>
                </c:pt>
                <c:pt idx="465">
                  <c:v>2.00417705</c:v>
                </c:pt>
                <c:pt idx="466">
                  <c:v>2.00417705</c:v>
                </c:pt>
                <c:pt idx="467">
                  <c:v>2.00417705</c:v>
                </c:pt>
                <c:pt idx="468">
                  <c:v>2.00417705</c:v>
                </c:pt>
                <c:pt idx="469">
                  <c:v>2.00417705</c:v>
                </c:pt>
                <c:pt idx="470">
                  <c:v>1.8424163600000001</c:v>
                </c:pt>
                <c:pt idx="471">
                  <c:v>1.8424163600000001</c:v>
                </c:pt>
                <c:pt idx="472">
                  <c:v>1.8424163600000001</c:v>
                </c:pt>
                <c:pt idx="473">
                  <c:v>1.8424163600000001</c:v>
                </c:pt>
                <c:pt idx="474">
                  <c:v>1.8424163600000001</c:v>
                </c:pt>
                <c:pt idx="475">
                  <c:v>1.8424163600000001</c:v>
                </c:pt>
                <c:pt idx="476">
                  <c:v>1.8424163600000001</c:v>
                </c:pt>
                <c:pt idx="477">
                  <c:v>1.8424163600000001</c:v>
                </c:pt>
                <c:pt idx="478">
                  <c:v>1.8424163600000001</c:v>
                </c:pt>
                <c:pt idx="479">
                  <c:v>1.8424163600000001</c:v>
                </c:pt>
                <c:pt idx="480">
                  <c:v>1.8424163600000001</c:v>
                </c:pt>
                <c:pt idx="481">
                  <c:v>1.8424163600000001</c:v>
                </c:pt>
                <c:pt idx="482">
                  <c:v>2.0469128599999999</c:v>
                </c:pt>
                <c:pt idx="483">
                  <c:v>2.0469128599999999</c:v>
                </c:pt>
                <c:pt idx="484">
                  <c:v>2.0469128599999999</c:v>
                </c:pt>
                <c:pt idx="485">
                  <c:v>2.0469128599999999</c:v>
                </c:pt>
                <c:pt idx="486">
                  <c:v>2.0469128599999999</c:v>
                </c:pt>
                <c:pt idx="487">
                  <c:v>2.0469128599999999</c:v>
                </c:pt>
                <c:pt idx="488">
                  <c:v>2.0469128599999999</c:v>
                </c:pt>
                <c:pt idx="489">
                  <c:v>2.0469128599999999</c:v>
                </c:pt>
                <c:pt idx="490">
                  <c:v>2.0469128599999999</c:v>
                </c:pt>
                <c:pt idx="491">
                  <c:v>2.0469128599999999</c:v>
                </c:pt>
                <c:pt idx="492">
                  <c:v>2.0469128599999999</c:v>
                </c:pt>
                <c:pt idx="493">
                  <c:v>2.0469128599999999</c:v>
                </c:pt>
                <c:pt idx="494">
                  <c:v>2.0469128599999999</c:v>
                </c:pt>
                <c:pt idx="495">
                  <c:v>2.2765395399999999</c:v>
                </c:pt>
                <c:pt idx="496">
                  <c:v>2.2765395399999999</c:v>
                </c:pt>
                <c:pt idx="497">
                  <c:v>2.2765395399999999</c:v>
                </c:pt>
                <c:pt idx="498">
                  <c:v>2.2765395399999999</c:v>
                </c:pt>
                <c:pt idx="499">
                  <c:v>2.2765395399999999</c:v>
                </c:pt>
                <c:pt idx="500">
                  <c:v>2.2765395399999999</c:v>
                </c:pt>
                <c:pt idx="501">
                  <c:v>2.2765395399999999</c:v>
                </c:pt>
                <c:pt idx="502">
                  <c:v>2.2765395399999999</c:v>
                </c:pt>
                <c:pt idx="503">
                  <c:v>2.2765395399999999</c:v>
                </c:pt>
                <c:pt idx="504">
                  <c:v>2.2765395399999999</c:v>
                </c:pt>
                <c:pt idx="505">
                  <c:v>2.2765395399999999</c:v>
                </c:pt>
                <c:pt idx="506">
                  <c:v>2.2765395399999999</c:v>
                </c:pt>
                <c:pt idx="507">
                  <c:v>2.2765395399999999</c:v>
                </c:pt>
                <c:pt idx="508">
                  <c:v>2.2765395399999999</c:v>
                </c:pt>
                <c:pt idx="509">
                  <c:v>2.7943204100000001</c:v>
                </c:pt>
                <c:pt idx="510">
                  <c:v>2.7943204100000001</c:v>
                </c:pt>
                <c:pt idx="511">
                  <c:v>2.7943204100000001</c:v>
                </c:pt>
                <c:pt idx="512">
                  <c:v>2.7943204100000001</c:v>
                </c:pt>
                <c:pt idx="513">
                  <c:v>2.7943204100000001</c:v>
                </c:pt>
                <c:pt idx="514">
                  <c:v>2.7943204100000001</c:v>
                </c:pt>
                <c:pt idx="515">
                  <c:v>2.7943204100000001</c:v>
                </c:pt>
                <c:pt idx="516">
                  <c:v>2.7943204100000001</c:v>
                </c:pt>
                <c:pt idx="517">
                  <c:v>2.7943204100000001</c:v>
                </c:pt>
                <c:pt idx="518">
                  <c:v>2.7943204100000001</c:v>
                </c:pt>
                <c:pt idx="519">
                  <c:v>2.7943204100000001</c:v>
                </c:pt>
                <c:pt idx="520">
                  <c:v>2.7943204100000001</c:v>
                </c:pt>
                <c:pt idx="521">
                  <c:v>2.7943204100000001</c:v>
                </c:pt>
                <c:pt idx="522">
                  <c:v>3.0635033800000002</c:v>
                </c:pt>
                <c:pt idx="523">
                  <c:v>3.0635033800000002</c:v>
                </c:pt>
                <c:pt idx="524">
                  <c:v>3.0635033800000002</c:v>
                </c:pt>
                <c:pt idx="525">
                  <c:v>3.0635033800000002</c:v>
                </c:pt>
                <c:pt idx="526">
                  <c:v>3.0635033800000002</c:v>
                </c:pt>
                <c:pt idx="527">
                  <c:v>3.0635033800000002</c:v>
                </c:pt>
                <c:pt idx="528">
                  <c:v>3.0635033800000002</c:v>
                </c:pt>
                <c:pt idx="529">
                  <c:v>3.0635033800000002</c:v>
                </c:pt>
                <c:pt idx="530">
                  <c:v>3.0635033800000002</c:v>
                </c:pt>
                <c:pt idx="531">
                  <c:v>3.0635033800000002</c:v>
                </c:pt>
                <c:pt idx="532">
                  <c:v>3.0635033800000002</c:v>
                </c:pt>
                <c:pt idx="533">
                  <c:v>3.0635033800000002</c:v>
                </c:pt>
                <c:pt idx="534">
                  <c:v>3.0635033800000002</c:v>
                </c:pt>
                <c:pt idx="535">
                  <c:v>3.2619828100000001</c:v>
                </c:pt>
                <c:pt idx="536">
                  <c:v>3.2619828100000001</c:v>
                </c:pt>
                <c:pt idx="537">
                  <c:v>3.2619828100000001</c:v>
                </c:pt>
                <c:pt idx="538">
                  <c:v>3.2619828100000001</c:v>
                </c:pt>
                <c:pt idx="539">
                  <c:v>3.2619828100000001</c:v>
                </c:pt>
                <c:pt idx="540">
                  <c:v>3.2619828100000001</c:v>
                </c:pt>
                <c:pt idx="541">
                  <c:v>3.2619828100000001</c:v>
                </c:pt>
                <c:pt idx="542">
                  <c:v>3.2619828100000001</c:v>
                </c:pt>
                <c:pt idx="543">
                  <c:v>3.2619828100000001</c:v>
                </c:pt>
                <c:pt idx="544">
                  <c:v>3.2619828100000001</c:v>
                </c:pt>
                <c:pt idx="545">
                  <c:v>3.2619828100000001</c:v>
                </c:pt>
                <c:pt idx="546">
                  <c:v>3.2619828100000001</c:v>
                </c:pt>
                <c:pt idx="547">
                  <c:v>3.2619828100000001</c:v>
                </c:pt>
                <c:pt idx="548">
                  <c:v>3.15398383</c:v>
                </c:pt>
                <c:pt idx="549">
                  <c:v>3.15398383</c:v>
                </c:pt>
                <c:pt idx="550">
                  <c:v>3.15398383</c:v>
                </c:pt>
                <c:pt idx="551">
                  <c:v>3.15398383</c:v>
                </c:pt>
                <c:pt idx="552">
                  <c:v>3.15398383</c:v>
                </c:pt>
                <c:pt idx="553">
                  <c:v>3.15398383</c:v>
                </c:pt>
                <c:pt idx="554">
                  <c:v>3.15398383</c:v>
                </c:pt>
                <c:pt idx="555">
                  <c:v>3.15398383</c:v>
                </c:pt>
                <c:pt idx="556">
                  <c:v>3.15398383</c:v>
                </c:pt>
                <c:pt idx="557">
                  <c:v>3.15398383</c:v>
                </c:pt>
                <c:pt idx="558">
                  <c:v>3.15398383</c:v>
                </c:pt>
                <c:pt idx="559">
                  <c:v>3.15398383</c:v>
                </c:pt>
                <c:pt idx="560">
                  <c:v>3.15398383</c:v>
                </c:pt>
                <c:pt idx="561">
                  <c:v>2.3125836299999998</c:v>
                </c:pt>
                <c:pt idx="562">
                  <c:v>2.3125836299999998</c:v>
                </c:pt>
                <c:pt idx="563">
                  <c:v>2.3125836299999998</c:v>
                </c:pt>
                <c:pt idx="564">
                  <c:v>2.3125836299999998</c:v>
                </c:pt>
                <c:pt idx="565">
                  <c:v>2.3125836299999998</c:v>
                </c:pt>
                <c:pt idx="566">
                  <c:v>2.3125836299999998</c:v>
                </c:pt>
                <c:pt idx="567">
                  <c:v>2.3125836299999998</c:v>
                </c:pt>
                <c:pt idx="568">
                  <c:v>2.3125836299999998</c:v>
                </c:pt>
                <c:pt idx="569">
                  <c:v>2.3125836299999998</c:v>
                </c:pt>
                <c:pt idx="570">
                  <c:v>2.3125836299999998</c:v>
                </c:pt>
                <c:pt idx="571">
                  <c:v>2.3125836299999998</c:v>
                </c:pt>
                <c:pt idx="572">
                  <c:v>2.3125836299999998</c:v>
                </c:pt>
                <c:pt idx="573">
                  <c:v>2.3125836299999998</c:v>
                </c:pt>
                <c:pt idx="574">
                  <c:v>2.1602281099999998</c:v>
                </c:pt>
                <c:pt idx="575">
                  <c:v>2.1602281099999998</c:v>
                </c:pt>
                <c:pt idx="576">
                  <c:v>2.1602281099999998</c:v>
                </c:pt>
                <c:pt idx="577">
                  <c:v>2.1602281099999998</c:v>
                </c:pt>
                <c:pt idx="578">
                  <c:v>2.1602281099999998</c:v>
                </c:pt>
                <c:pt idx="579">
                  <c:v>2.1602281099999998</c:v>
                </c:pt>
                <c:pt idx="580">
                  <c:v>2.1602281099999998</c:v>
                </c:pt>
                <c:pt idx="581">
                  <c:v>2.1602281099999998</c:v>
                </c:pt>
                <c:pt idx="582">
                  <c:v>2.1602281099999998</c:v>
                </c:pt>
                <c:pt idx="583">
                  <c:v>2.1602281099999998</c:v>
                </c:pt>
                <c:pt idx="584">
                  <c:v>2.1602281099999998</c:v>
                </c:pt>
                <c:pt idx="585">
                  <c:v>2.1602281099999998</c:v>
                </c:pt>
                <c:pt idx="586">
                  <c:v>2.1602281099999998</c:v>
                </c:pt>
                <c:pt idx="587">
                  <c:v>2.13554062</c:v>
                </c:pt>
                <c:pt idx="588">
                  <c:v>2.13554062</c:v>
                </c:pt>
                <c:pt idx="589">
                  <c:v>2.13554062</c:v>
                </c:pt>
                <c:pt idx="590">
                  <c:v>2.13554062</c:v>
                </c:pt>
                <c:pt idx="591">
                  <c:v>2.13554062</c:v>
                </c:pt>
                <c:pt idx="592">
                  <c:v>2.13554062</c:v>
                </c:pt>
                <c:pt idx="593">
                  <c:v>2.13554062</c:v>
                </c:pt>
                <c:pt idx="594">
                  <c:v>2.13554062</c:v>
                </c:pt>
                <c:pt idx="595">
                  <c:v>2.13554062</c:v>
                </c:pt>
                <c:pt idx="596">
                  <c:v>2.13554062</c:v>
                </c:pt>
                <c:pt idx="597">
                  <c:v>2.13554062</c:v>
                </c:pt>
                <c:pt idx="598">
                  <c:v>2.13554062</c:v>
                </c:pt>
                <c:pt idx="599">
                  <c:v>2.13554062</c:v>
                </c:pt>
                <c:pt idx="600">
                  <c:v>2.30582786</c:v>
                </c:pt>
                <c:pt idx="601">
                  <c:v>2.30582786</c:v>
                </c:pt>
                <c:pt idx="602">
                  <c:v>2.30582786</c:v>
                </c:pt>
                <c:pt idx="603">
                  <c:v>2.30582786</c:v>
                </c:pt>
                <c:pt idx="604">
                  <c:v>2.30582786</c:v>
                </c:pt>
                <c:pt idx="605">
                  <c:v>2.30582786</c:v>
                </c:pt>
                <c:pt idx="606">
                  <c:v>2.30582786</c:v>
                </c:pt>
                <c:pt idx="607">
                  <c:v>2.30582786</c:v>
                </c:pt>
                <c:pt idx="608">
                  <c:v>2.30582786</c:v>
                </c:pt>
                <c:pt idx="609">
                  <c:v>2.30582786</c:v>
                </c:pt>
                <c:pt idx="610">
                  <c:v>2.30582786</c:v>
                </c:pt>
                <c:pt idx="611">
                  <c:v>2.30582786</c:v>
                </c:pt>
                <c:pt idx="612">
                  <c:v>2.30582786</c:v>
                </c:pt>
                <c:pt idx="613">
                  <c:v>2.5726308499999999</c:v>
                </c:pt>
                <c:pt idx="614">
                  <c:v>2.5726308499999999</c:v>
                </c:pt>
                <c:pt idx="615">
                  <c:v>2.5726308499999999</c:v>
                </c:pt>
                <c:pt idx="616">
                  <c:v>2.5726308499999999</c:v>
                </c:pt>
                <c:pt idx="617">
                  <c:v>2.5726308499999999</c:v>
                </c:pt>
                <c:pt idx="618">
                  <c:v>2.5726308499999999</c:v>
                </c:pt>
                <c:pt idx="619">
                  <c:v>2.5726308499999999</c:v>
                </c:pt>
                <c:pt idx="620">
                  <c:v>2.5726308499999999</c:v>
                </c:pt>
                <c:pt idx="621">
                  <c:v>2.5726308499999999</c:v>
                </c:pt>
                <c:pt idx="622">
                  <c:v>2.5726308499999999</c:v>
                </c:pt>
                <c:pt idx="623">
                  <c:v>2.5726308499999999</c:v>
                </c:pt>
                <c:pt idx="624">
                  <c:v>2.5726308499999999</c:v>
                </c:pt>
                <c:pt idx="625">
                  <c:v>2.5726308499999999</c:v>
                </c:pt>
                <c:pt idx="626">
                  <c:v>0.82008298000000002</c:v>
                </c:pt>
                <c:pt idx="627">
                  <c:v>0.82008298000000002</c:v>
                </c:pt>
                <c:pt idx="628">
                  <c:v>0.82008298000000002</c:v>
                </c:pt>
                <c:pt idx="629">
                  <c:v>0.82008298000000002</c:v>
                </c:pt>
                <c:pt idx="630">
                  <c:v>0.82008298000000002</c:v>
                </c:pt>
                <c:pt idx="631">
                  <c:v>0.82008298000000002</c:v>
                </c:pt>
                <c:pt idx="632">
                  <c:v>0.82008298000000002</c:v>
                </c:pt>
                <c:pt idx="633">
                  <c:v>0.82008298000000002</c:v>
                </c:pt>
                <c:pt idx="634">
                  <c:v>0.82008298000000002</c:v>
                </c:pt>
                <c:pt idx="635">
                  <c:v>0.82008298000000002</c:v>
                </c:pt>
                <c:pt idx="636">
                  <c:v>0.82008298000000002</c:v>
                </c:pt>
                <c:pt idx="637">
                  <c:v>0.82008298000000002</c:v>
                </c:pt>
                <c:pt idx="638">
                  <c:v>0.82008298000000002</c:v>
                </c:pt>
                <c:pt idx="639">
                  <c:v>-8.3506401599999993</c:v>
                </c:pt>
                <c:pt idx="640">
                  <c:v>-8.3506401599999993</c:v>
                </c:pt>
                <c:pt idx="641">
                  <c:v>-8.3506401599999993</c:v>
                </c:pt>
                <c:pt idx="642">
                  <c:v>-8.3506401599999993</c:v>
                </c:pt>
                <c:pt idx="643">
                  <c:v>-8.3506401599999993</c:v>
                </c:pt>
                <c:pt idx="644">
                  <c:v>-8.3506401599999993</c:v>
                </c:pt>
                <c:pt idx="645">
                  <c:v>-8.3506401599999993</c:v>
                </c:pt>
                <c:pt idx="646">
                  <c:v>-8.3506401599999993</c:v>
                </c:pt>
                <c:pt idx="647">
                  <c:v>-8.3506401599999993</c:v>
                </c:pt>
                <c:pt idx="648">
                  <c:v>-8.3506401599999993</c:v>
                </c:pt>
                <c:pt idx="649">
                  <c:v>-8.3506401599999993</c:v>
                </c:pt>
                <c:pt idx="650">
                  <c:v>-8.3506401599999993</c:v>
                </c:pt>
                <c:pt idx="651">
                  <c:v>-8.3506401599999993</c:v>
                </c:pt>
                <c:pt idx="652">
                  <c:v>-2.0240101199999998</c:v>
                </c:pt>
                <c:pt idx="653">
                  <c:v>-2.0240101199999998</c:v>
                </c:pt>
                <c:pt idx="654">
                  <c:v>-2.0240101199999998</c:v>
                </c:pt>
                <c:pt idx="655">
                  <c:v>-2.0240101199999998</c:v>
                </c:pt>
                <c:pt idx="656">
                  <c:v>-2.0240101199999998</c:v>
                </c:pt>
                <c:pt idx="657">
                  <c:v>-2.0240101199999998</c:v>
                </c:pt>
                <c:pt idx="658">
                  <c:v>-2.0240101199999998</c:v>
                </c:pt>
                <c:pt idx="659">
                  <c:v>-2.0240101199999998</c:v>
                </c:pt>
                <c:pt idx="660">
                  <c:v>-2.0240101199999998</c:v>
                </c:pt>
                <c:pt idx="661">
                  <c:v>-2.0240101199999998</c:v>
                </c:pt>
                <c:pt idx="662">
                  <c:v>-2.0240101199999998</c:v>
                </c:pt>
                <c:pt idx="663">
                  <c:v>-2.0240101199999998</c:v>
                </c:pt>
                <c:pt idx="664">
                  <c:v>-2.0240101199999998</c:v>
                </c:pt>
                <c:pt idx="665">
                  <c:v>-1.5166199300000001</c:v>
                </c:pt>
                <c:pt idx="666">
                  <c:v>-1.5166199300000001</c:v>
                </c:pt>
                <c:pt idx="667">
                  <c:v>-1.5166199300000001</c:v>
                </c:pt>
                <c:pt idx="668">
                  <c:v>-1.5166199300000001</c:v>
                </c:pt>
                <c:pt idx="669">
                  <c:v>-1.5166199300000001</c:v>
                </c:pt>
                <c:pt idx="670">
                  <c:v>-1.5166199300000001</c:v>
                </c:pt>
                <c:pt idx="671">
                  <c:v>-1.5166199300000001</c:v>
                </c:pt>
                <c:pt idx="672">
                  <c:v>-1.5166199300000001</c:v>
                </c:pt>
                <c:pt idx="673">
                  <c:v>-1.5166199300000001</c:v>
                </c:pt>
                <c:pt idx="674">
                  <c:v>-1.5166199300000001</c:v>
                </c:pt>
                <c:pt idx="675">
                  <c:v>-1.5166199300000001</c:v>
                </c:pt>
                <c:pt idx="676">
                  <c:v>-1.5166199300000001</c:v>
                </c:pt>
                <c:pt idx="677">
                  <c:v>-1.5166199300000001</c:v>
                </c:pt>
                <c:pt idx="678">
                  <c:v>1.1919350500000001</c:v>
                </c:pt>
                <c:pt idx="679">
                  <c:v>1.1919350500000001</c:v>
                </c:pt>
                <c:pt idx="680">
                  <c:v>1.1919350500000001</c:v>
                </c:pt>
                <c:pt idx="681">
                  <c:v>1.1919350500000001</c:v>
                </c:pt>
                <c:pt idx="682">
                  <c:v>1.1919350500000001</c:v>
                </c:pt>
                <c:pt idx="683">
                  <c:v>1.1919350500000001</c:v>
                </c:pt>
                <c:pt idx="684">
                  <c:v>1.1919350500000001</c:v>
                </c:pt>
                <c:pt idx="685">
                  <c:v>1.1919350500000001</c:v>
                </c:pt>
                <c:pt idx="686">
                  <c:v>1.1919350500000001</c:v>
                </c:pt>
                <c:pt idx="687">
                  <c:v>1.1919350500000001</c:v>
                </c:pt>
                <c:pt idx="688">
                  <c:v>1.1919350500000001</c:v>
                </c:pt>
                <c:pt idx="689">
                  <c:v>1.1919350500000001</c:v>
                </c:pt>
                <c:pt idx="690">
                  <c:v>1.1919350500000001</c:v>
                </c:pt>
                <c:pt idx="691">
                  <c:v>12.46085441</c:v>
                </c:pt>
                <c:pt idx="692">
                  <c:v>12.46085441</c:v>
                </c:pt>
                <c:pt idx="693">
                  <c:v>12.46085441</c:v>
                </c:pt>
                <c:pt idx="694">
                  <c:v>12.46085441</c:v>
                </c:pt>
                <c:pt idx="695">
                  <c:v>12.46085441</c:v>
                </c:pt>
                <c:pt idx="696">
                  <c:v>12.46085441</c:v>
                </c:pt>
                <c:pt idx="697">
                  <c:v>12.46085441</c:v>
                </c:pt>
                <c:pt idx="698">
                  <c:v>12.46085441</c:v>
                </c:pt>
                <c:pt idx="699">
                  <c:v>12.46085441</c:v>
                </c:pt>
                <c:pt idx="700">
                  <c:v>12.46085441</c:v>
                </c:pt>
                <c:pt idx="701">
                  <c:v>12.46085441</c:v>
                </c:pt>
                <c:pt idx="702">
                  <c:v>12.46085441</c:v>
                </c:pt>
                <c:pt idx="703">
                  <c:v>12.46085441</c:v>
                </c:pt>
                <c:pt idx="704">
                  <c:v>4.9556544799999998</c:v>
                </c:pt>
                <c:pt idx="705">
                  <c:v>4.9556544799999998</c:v>
                </c:pt>
                <c:pt idx="706">
                  <c:v>4.9556544799999998</c:v>
                </c:pt>
                <c:pt idx="707">
                  <c:v>4.9556544799999998</c:v>
                </c:pt>
                <c:pt idx="708">
                  <c:v>4.9556544799999998</c:v>
                </c:pt>
                <c:pt idx="709">
                  <c:v>4.9556544799999998</c:v>
                </c:pt>
                <c:pt idx="710">
                  <c:v>4.9556544799999998</c:v>
                </c:pt>
                <c:pt idx="711">
                  <c:v>4.9556544799999998</c:v>
                </c:pt>
                <c:pt idx="712">
                  <c:v>4.9556544799999998</c:v>
                </c:pt>
                <c:pt idx="713">
                  <c:v>4.9556544799999998</c:v>
                </c:pt>
                <c:pt idx="714">
                  <c:v>4.9556544799999998</c:v>
                </c:pt>
                <c:pt idx="715">
                  <c:v>4.9556544799999998</c:v>
                </c:pt>
                <c:pt idx="716">
                  <c:v>4.9556544799999998</c:v>
                </c:pt>
                <c:pt idx="717">
                  <c:v>5.7171000899999997</c:v>
                </c:pt>
                <c:pt idx="718">
                  <c:v>5.7171000899999997</c:v>
                </c:pt>
                <c:pt idx="719">
                  <c:v>5.7171000899999997</c:v>
                </c:pt>
                <c:pt idx="720">
                  <c:v>5.7171000899999997</c:v>
                </c:pt>
                <c:pt idx="721">
                  <c:v>5.7171000899999997</c:v>
                </c:pt>
                <c:pt idx="722">
                  <c:v>5.7171000899999997</c:v>
                </c:pt>
                <c:pt idx="723">
                  <c:v>5.7171000899999997</c:v>
                </c:pt>
                <c:pt idx="724">
                  <c:v>5.7171000899999997</c:v>
                </c:pt>
                <c:pt idx="725">
                  <c:v>5.7171000899999997</c:v>
                </c:pt>
                <c:pt idx="726">
                  <c:v>5.7171000899999997</c:v>
                </c:pt>
                <c:pt idx="727">
                  <c:v>5.7171000899999997</c:v>
                </c:pt>
                <c:pt idx="728">
                  <c:v>5.7171000899999997</c:v>
                </c:pt>
                <c:pt idx="729">
                  <c:v>5.7171000899999997</c:v>
                </c:pt>
                <c:pt idx="730">
                  <c:v>3.6836789599999999</c:v>
                </c:pt>
                <c:pt idx="731">
                  <c:v>3.6836789599999999</c:v>
                </c:pt>
                <c:pt idx="732">
                  <c:v>3.6836789599999999</c:v>
                </c:pt>
                <c:pt idx="733">
                  <c:v>3.6836789599999999</c:v>
                </c:pt>
                <c:pt idx="734">
                  <c:v>3.6836789599999999</c:v>
                </c:pt>
                <c:pt idx="735">
                  <c:v>3.6836789599999999</c:v>
                </c:pt>
                <c:pt idx="736">
                  <c:v>3.6836789599999999</c:v>
                </c:pt>
                <c:pt idx="737">
                  <c:v>3.6836789599999999</c:v>
                </c:pt>
                <c:pt idx="738">
                  <c:v>3.6836789599999999</c:v>
                </c:pt>
                <c:pt idx="739">
                  <c:v>3.6836789599999999</c:v>
                </c:pt>
                <c:pt idx="740">
                  <c:v>3.6836789599999999</c:v>
                </c:pt>
                <c:pt idx="741">
                  <c:v>3.6836789599999999</c:v>
                </c:pt>
                <c:pt idx="742">
                  <c:v>3.6836789599999999</c:v>
                </c:pt>
                <c:pt idx="743">
                  <c:v>1.7960425</c:v>
                </c:pt>
                <c:pt idx="744">
                  <c:v>1.7960425</c:v>
                </c:pt>
                <c:pt idx="745">
                  <c:v>1.7960425</c:v>
                </c:pt>
                <c:pt idx="746">
                  <c:v>1.7960425</c:v>
                </c:pt>
                <c:pt idx="747">
                  <c:v>1.7960425</c:v>
                </c:pt>
                <c:pt idx="748">
                  <c:v>1.7960425</c:v>
                </c:pt>
                <c:pt idx="749">
                  <c:v>1.7960425</c:v>
                </c:pt>
                <c:pt idx="750">
                  <c:v>1.7960425</c:v>
                </c:pt>
                <c:pt idx="751">
                  <c:v>1.7960425</c:v>
                </c:pt>
                <c:pt idx="752">
                  <c:v>1.7960425</c:v>
                </c:pt>
                <c:pt idx="753">
                  <c:v>1.7960425</c:v>
                </c:pt>
                <c:pt idx="754">
                  <c:v>1.7960425</c:v>
                </c:pt>
                <c:pt idx="755">
                  <c:v>1.7960425</c:v>
                </c:pt>
                <c:pt idx="756">
                  <c:v>1.94213839</c:v>
                </c:pt>
                <c:pt idx="757">
                  <c:v>1.94213839</c:v>
                </c:pt>
                <c:pt idx="758">
                  <c:v>1.94213839</c:v>
                </c:pt>
                <c:pt idx="759">
                  <c:v>1.94213839</c:v>
                </c:pt>
                <c:pt idx="760">
                  <c:v>1.94213839</c:v>
                </c:pt>
                <c:pt idx="761">
                  <c:v>1.94213839</c:v>
                </c:pt>
                <c:pt idx="762">
                  <c:v>1.94213839</c:v>
                </c:pt>
                <c:pt idx="763">
                  <c:v>1.94213839</c:v>
                </c:pt>
                <c:pt idx="764">
                  <c:v>1.94213839</c:v>
                </c:pt>
                <c:pt idx="765">
                  <c:v>1.94213839</c:v>
                </c:pt>
                <c:pt idx="766">
                  <c:v>1.94213839</c:v>
                </c:pt>
                <c:pt idx="767">
                  <c:v>1.94213839</c:v>
                </c:pt>
                <c:pt idx="768">
                  <c:v>1.94213839</c:v>
                </c:pt>
                <c:pt idx="769">
                  <c:v>0.88127763999999997</c:v>
                </c:pt>
                <c:pt idx="770">
                  <c:v>0.88127763999999997</c:v>
                </c:pt>
                <c:pt idx="771">
                  <c:v>0.88127763999999997</c:v>
                </c:pt>
                <c:pt idx="772">
                  <c:v>0.88127763999999997</c:v>
                </c:pt>
                <c:pt idx="773">
                  <c:v>0.88127763999999997</c:v>
                </c:pt>
                <c:pt idx="774">
                  <c:v>0.88127763999999997</c:v>
                </c:pt>
                <c:pt idx="775">
                  <c:v>0.88127763999999997</c:v>
                </c:pt>
                <c:pt idx="776">
                  <c:v>0.88127763999999997</c:v>
                </c:pt>
                <c:pt idx="777">
                  <c:v>0.88127763999999997</c:v>
                </c:pt>
                <c:pt idx="778">
                  <c:v>0.88127763999999997</c:v>
                </c:pt>
                <c:pt idx="779">
                  <c:v>0.88127763999999997</c:v>
                </c:pt>
                <c:pt idx="780">
                  <c:v>0.88127763999999997</c:v>
                </c:pt>
                <c:pt idx="781">
                  <c:v>0.88127763999999997</c:v>
                </c:pt>
                <c:pt idx="782">
                  <c:v>0.88127763999999997</c:v>
                </c:pt>
              </c:numCache>
            </c:numRef>
          </c:val>
          <c:extLst xmlns:c16r2="http://schemas.microsoft.com/office/drawing/2015/06/chart">
            <c:ext xmlns:c16="http://schemas.microsoft.com/office/drawing/2014/chart" uri="{C3380CC4-5D6E-409C-BE32-E72D297353CC}">
              <c16:uniqueId val="{00000000-AD1D-49DC-AFBF-50ACB2DF662A}"/>
            </c:ext>
          </c:extLst>
        </c:ser>
        <c:dLbls>
          <c:showLegendKey val="0"/>
          <c:showVal val="0"/>
          <c:showCatName val="0"/>
          <c:showSerName val="0"/>
          <c:showPercent val="0"/>
          <c:showBubbleSize val="0"/>
        </c:dLbls>
        <c:axId val="1056901696"/>
        <c:axId val="1056908768"/>
      </c:areaChart>
      <c:lineChart>
        <c:grouping val="standard"/>
        <c:varyColors val="0"/>
        <c:ser>
          <c:idx val="0"/>
          <c:order val="0"/>
          <c:tx>
            <c:strRef>
              <c:f>'NY WEI'!$AD$4</c:f>
              <c:strCache>
                <c:ptCount val="1"/>
                <c:pt idx="0">
                  <c:v>NY Fed Weekly Economic Index 3個月移動平均</c:v>
                </c:pt>
              </c:strCache>
            </c:strRef>
          </c:tx>
          <c:spPr>
            <a:ln>
              <a:solidFill>
                <a:schemeClr val="tx2"/>
              </a:solidFill>
            </a:ln>
          </c:spPr>
          <c:marker>
            <c:symbol val="none"/>
          </c:marker>
          <c:cat>
            <c:numRef>
              <c:f>'NY WEI'!$AB$5:$AB$801</c:f>
              <c:numCache>
                <c:formatCode>dd/mm/yyyy</c:formatCode>
                <c:ptCount val="797"/>
                <c:pt idx="0">
                  <c:v>39452</c:v>
                </c:pt>
                <c:pt idx="1">
                  <c:v>39459</c:v>
                </c:pt>
                <c:pt idx="2">
                  <c:v>39466</c:v>
                </c:pt>
                <c:pt idx="3">
                  <c:v>39473</c:v>
                </c:pt>
                <c:pt idx="4">
                  <c:v>39480</c:v>
                </c:pt>
                <c:pt idx="5">
                  <c:v>39487</c:v>
                </c:pt>
                <c:pt idx="6">
                  <c:v>39494</c:v>
                </c:pt>
                <c:pt idx="7">
                  <c:v>39501</c:v>
                </c:pt>
                <c:pt idx="8">
                  <c:v>39508</c:v>
                </c:pt>
                <c:pt idx="9">
                  <c:v>39515</c:v>
                </c:pt>
                <c:pt idx="10">
                  <c:v>39522</c:v>
                </c:pt>
                <c:pt idx="11">
                  <c:v>39529</c:v>
                </c:pt>
                <c:pt idx="12">
                  <c:v>39536</c:v>
                </c:pt>
                <c:pt idx="13">
                  <c:v>39543</c:v>
                </c:pt>
                <c:pt idx="14">
                  <c:v>39550</c:v>
                </c:pt>
                <c:pt idx="15">
                  <c:v>39557</c:v>
                </c:pt>
                <c:pt idx="16">
                  <c:v>39564</c:v>
                </c:pt>
                <c:pt idx="17">
                  <c:v>39571</c:v>
                </c:pt>
                <c:pt idx="18">
                  <c:v>39578</c:v>
                </c:pt>
                <c:pt idx="19">
                  <c:v>39585</c:v>
                </c:pt>
                <c:pt idx="20">
                  <c:v>39592</c:v>
                </c:pt>
                <c:pt idx="21">
                  <c:v>39599</c:v>
                </c:pt>
                <c:pt idx="22">
                  <c:v>39606</c:v>
                </c:pt>
                <c:pt idx="23">
                  <c:v>39613</c:v>
                </c:pt>
                <c:pt idx="24">
                  <c:v>39620</c:v>
                </c:pt>
                <c:pt idx="25">
                  <c:v>39627</c:v>
                </c:pt>
                <c:pt idx="26">
                  <c:v>39634</c:v>
                </c:pt>
                <c:pt idx="27">
                  <c:v>39641</c:v>
                </c:pt>
                <c:pt idx="28">
                  <c:v>39648</c:v>
                </c:pt>
                <c:pt idx="29">
                  <c:v>39655</c:v>
                </c:pt>
                <c:pt idx="30">
                  <c:v>39662</c:v>
                </c:pt>
                <c:pt idx="31">
                  <c:v>39669</c:v>
                </c:pt>
                <c:pt idx="32">
                  <c:v>39676</c:v>
                </c:pt>
                <c:pt idx="33">
                  <c:v>39683</c:v>
                </c:pt>
                <c:pt idx="34">
                  <c:v>39690</c:v>
                </c:pt>
                <c:pt idx="35">
                  <c:v>39697</c:v>
                </c:pt>
                <c:pt idx="36">
                  <c:v>39704</c:v>
                </c:pt>
                <c:pt idx="37">
                  <c:v>39711</c:v>
                </c:pt>
                <c:pt idx="38">
                  <c:v>39718</c:v>
                </c:pt>
                <c:pt idx="39">
                  <c:v>39725</c:v>
                </c:pt>
                <c:pt idx="40">
                  <c:v>39732</c:v>
                </c:pt>
                <c:pt idx="41">
                  <c:v>39739</c:v>
                </c:pt>
                <c:pt idx="42">
                  <c:v>39746</c:v>
                </c:pt>
                <c:pt idx="43">
                  <c:v>39753</c:v>
                </c:pt>
                <c:pt idx="44">
                  <c:v>39760</c:v>
                </c:pt>
                <c:pt idx="45">
                  <c:v>39767</c:v>
                </c:pt>
                <c:pt idx="46">
                  <c:v>39774</c:v>
                </c:pt>
                <c:pt idx="47">
                  <c:v>39781</c:v>
                </c:pt>
                <c:pt idx="48">
                  <c:v>39788</c:v>
                </c:pt>
                <c:pt idx="49">
                  <c:v>39795</c:v>
                </c:pt>
                <c:pt idx="50">
                  <c:v>39802</c:v>
                </c:pt>
                <c:pt idx="51">
                  <c:v>39809</c:v>
                </c:pt>
                <c:pt idx="52">
                  <c:v>39816</c:v>
                </c:pt>
                <c:pt idx="53">
                  <c:v>39823</c:v>
                </c:pt>
                <c:pt idx="54">
                  <c:v>39830</c:v>
                </c:pt>
                <c:pt idx="55">
                  <c:v>39837</c:v>
                </c:pt>
                <c:pt idx="56">
                  <c:v>39844</c:v>
                </c:pt>
                <c:pt idx="57">
                  <c:v>39851</c:v>
                </c:pt>
                <c:pt idx="58">
                  <c:v>39858</c:v>
                </c:pt>
                <c:pt idx="59">
                  <c:v>39865</c:v>
                </c:pt>
                <c:pt idx="60">
                  <c:v>39872</c:v>
                </c:pt>
                <c:pt idx="61">
                  <c:v>39879</c:v>
                </c:pt>
                <c:pt idx="62">
                  <c:v>39886</c:v>
                </c:pt>
                <c:pt idx="63">
                  <c:v>39893</c:v>
                </c:pt>
                <c:pt idx="64">
                  <c:v>39900</c:v>
                </c:pt>
                <c:pt idx="65">
                  <c:v>39907</c:v>
                </c:pt>
                <c:pt idx="66">
                  <c:v>39914</c:v>
                </c:pt>
                <c:pt idx="67">
                  <c:v>39921</c:v>
                </c:pt>
                <c:pt idx="68">
                  <c:v>39928</c:v>
                </c:pt>
                <c:pt idx="69">
                  <c:v>39935</c:v>
                </c:pt>
                <c:pt idx="70">
                  <c:v>39942</c:v>
                </c:pt>
                <c:pt idx="71">
                  <c:v>39949</c:v>
                </c:pt>
                <c:pt idx="72">
                  <c:v>39956</c:v>
                </c:pt>
                <c:pt idx="73">
                  <c:v>39963</c:v>
                </c:pt>
                <c:pt idx="74">
                  <c:v>39970</c:v>
                </c:pt>
                <c:pt idx="75">
                  <c:v>39977</c:v>
                </c:pt>
                <c:pt idx="76">
                  <c:v>39984</c:v>
                </c:pt>
                <c:pt idx="77">
                  <c:v>39991</c:v>
                </c:pt>
                <c:pt idx="78">
                  <c:v>39998</c:v>
                </c:pt>
                <c:pt idx="79">
                  <c:v>40005</c:v>
                </c:pt>
                <c:pt idx="80">
                  <c:v>40012</c:v>
                </c:pt>
                <c:pt idx="81">
                  <c:v>40019</c:v>
                </c:pt>
                <c:pt idx="82">
                  <c:v>40026</c:v>
                </c:pt>
                <c:pt idx="83">
                  <c:v>40033</c:v>
                </c:pt>
                <c:pt idx="84">
                  <c:v>40040</c:v>
                </c:pt>
                <c:pt idx="85">
                  <c:v>40047</c:v>
                </c:pt>
                <c:pt idx="86">
                  <c:v>40054</c:v>
                </c:pt>
                <c:pt idx="87">
                  <c:v>40061</c:v>
                </c:pt>
                <c:pt idx="88">
                  <c:v>40068</c:v>
                </c:pt>
                <c:pt idx="89">
                  <c:v>40075</c:v>
                </c:pt>
                <c:pt idx="90">
                  <c:v>40082</c:v>
                </c:pt>
                <c:pt idx="91">
                  <c:v>40089</c:v>
                </c:pt>
                <c:pt idx="92">
                  <c:v>40096</c:v>
                </c:pt>
                <c:pt idx="93">
                  <c:v>40103</c:v>
                </c:pt>
                <c:pt idx="94">
                  <c:v>40110</c:v>
                </c:pt>
                <c:pt idx="95">
                  <c:v>40117</c:v>
                </c:pt>
                <c:pt idx="96">
                  <c:v>40124</c:v>
                </c:pt>
                <c:pt idx="97">
                  <c:v>40131</c:v>
                </c:pt>
                <c:pt idx="98">
                  <c:v>40138</c:v>
                </c:pt>
                <c:pt idx="99">
                  <c:v>40145</c:v>
                </c:pt>
                <c:pt idx="100">
                  <c:v>40152</c:v>
                </c:pt>
                <c:pt idx="101">
                  <c:v>40159</c:v>
                </c:pt>
                <c:pt idx="102">
                  <c:v>40166</c:v>
                </c:pt>
                <c:pt idx="103">
                  <c:v>40173</c:v>
                </c:pt>
                <c:pt idx="104">
                  <c:v>40180</c:v>
                </c:pt>
                <c:pt idx="105">
                  <c:v>40187</c:v>
                </c:pt>
                <c:pt idx="106">
                  <c:v>40194</c:v>
                </c:pt>
                <c:pt idx="107">
                  <c:v>40201</c:v>
                </c:pt>
                <c:pt idx="108">
                  <c:v>40208</c:v>
                </c:pt>
                <c:pt idx="109">
                  <c:v>40215</c:v>
                </c:pt>
                <c:pt idx="110">
                  <c:v>40222</c:v>
                </c:pt>
                <c:pt idx="111">
                  <c:v>40229</c:v>
                </c:pt>
                <c:pt idx="112">
                  <c:v>40236</c:v>
                </c:pt>
                <c:pt idx="113">
                  <c:v>40243</c:v>
                </c:pt>
                <c:pt idx="114">
                  <c:v>40250</c:v>
                </c:pt>
                <c:pt idx="115">
                  <c:v>40257</c:v>
                </c:pt>
                <c:pt idx="116">
                  <c:v>40264</c:v>
                </c:pt>
                <c:pt idx="117">
                  <c:v>40271</c:v>
                </c:pt>
                <c:pt idx="118">
                  <c:v>40278</c:v>
                </c:pt>
                <c:pt idx="119">
                  <c:v>40285</c:v>
                </c:pt>
                <c:pt idx="120">
                  <c:v>40292</c:v>
                </c:pt>
                <c:pt idx="121">
                  <c:v>40299</c:v>
                </c:pt>
                <c:pt idx="122">
                  <c:v>40306</c:v>
                </c:pt>
                <c:pt idx="123">
                  <c:v>40313</c:v>
                </c:pt>
                <c:pt idx="124">
                  <c:v>40320</c:v>
                </c:pt>
                <c:pt idx="125">
                  <c:v>40327</c:v>
                </c:pt>
                <c:pt idx="126">
                  <c:v>40334</c:v>
                </c:pt>
                <c:pt idx="127">
                  <c:v>40341</c:v>
                </c:pt>
                <c:pt idx="128">
                  <c:v>40348</c:v>
                </c:pt>
                <c:pt idx="129">
                  <c:v>40355</c:v>
                </c:pt>
                <c:pt idx="130">
                  <c:v>40362</c:v>
                </c:pt>
                <c:pt idx="131">
                  <c:v>40369</c:v>
                </c:pt>
                <c:pt idx="132">
                  <c:v>40376</c:v>
                </c:pt>
                <c:pt idx="133">
                  <c:v>40383</c:v>
                </c:pt>
                <c:pt idx="134">
                  <c:v>40390</c:v>
                </c:pt>
                <c:pt idx="135">
                  <c:v>40397</c:v>
                </c:pt>
                <c:pt idx="136">
                  <c:v>40404</c:v>
                </c:pt>
                <c:pt idx="137">
                  <c:v>40411</c:v>
                </c:pt>
                <c:pt idx="138">
                  <c:v>40418</c:v>
                </c:pt>
                <c:pt idx="139">
                  <c:v>40425</c:v>
                </c:pt>
                <c:pt idx="140">
                  <c:v>40432</c:v>
                </c:pt>
                <c:pt idx="141">
                  <c:v>40439</c:v>
                </c:pt>
                <c:pt idx="142">
                  <c:v>40446</c:v>
                </c:pt>
                <c:pt idx="143">
                  <c:v>40453</c:v>
                </c:pt>
                <c:pt idx="144">
                  <c:v>40460</c:v>
                </c:pt>
                <c:pt idx="145">
                  <c:v>40467</c:v>
                </c:pt>
                <c:pt idx="146">
                  <c:v>40474</c:v>
                </c:pt>
                <c:pt idx="147">
                  <c:v>40481</c:v>
                </c:pt>
                <c:pt idx="148">
                  <c:v>40488</c:v>
                </c:pt>
                <c:pt idx="149">
                  <c:v>40495</c:v>
                </c:pt>
                <c:pt idx="150">
                  <c:v>40502</c:v>
                </c:pt>
                <c:pt idx="151">
                  <c:v>40509</c:v>
                </c:pt>
                <c:pt idx="152">
                  <c:v>40516</c:v>
                </c:pt>
                <c:pt idx="153">
                  <c:v>40523</c:v>
                </c:pt>
                <c:pt idx="154">
                  <c:v>40530</c:v>
                </c:pt>
                <c:pt idx="155">
                  <c:v>40537</c:v>
                </c:pt>
                <c:pt idx="156">
                  <c:v>40544</c:v>
                </c:pt>
                <c:pt idx="157">
                  <c:v>40551</c:v>
                </c:pt>
                <c:pt idx="158">
                  <c:v>40558</c:v>
                </c:pt>
                <c:pt idx="159">
                  <c:v>40565</c:v>
                </c:pt>
                <c:pt idx="160">
                  <c:v>40572</c:v>
                </c:pt>
                <c:pt idx="161">
                  <c:v>40579</c:v>
                </c:pt>
                <c:pt idx="162">
                  <c:v>40586</c:v>
                </c:pt>
                <c:pt idx="163">
                  <c:v>40593</c:v>
                </c:pt>
                <c:pt idx="164">
                  <c:v>40600</c:v>
                </c:pt>
                <c:pt idx="165">
                  <c:v>40607</c:v>
                </c:pt>
                <c:pt idx="166">
                  <c:v>40614</c:v>
                </c:pt>
                <c:pt idx="167">
                  <c:v>40621</c:v>
                </c:pt>
                <c:pt idx="168">
                  <c:v>40628</c:v>
                </c:pt>
                <c:pt idx="169">
                  <c:v>40635</c:v>
                </c:pt>
                <c:pt idx="170">
                  <c:v>40642</c:v>
                </c:pt>
                <c:pt idx="171">
                  <c:v>40649</c:v>
                </c:pt>
                <c:pt idx="172">
                  <c:v>40656</c:v>
                </c:pt>
                <c:pt idx="173">
                  <c:v>40663</c:v>
                </c:pt>
                <c:pt idx="174">
                  <c:v>40670</c:v>
                </c:pt>
                <c:pt idx="175">
                  <c:v>40677</c:v>
                </c:pt>
                <c:pt idx="176">
                  <c:v>40684</c:v>
                </c:pt>
                <c:pt idx="177">
                  <c:v>40691</c:v>
                </c:pt>
                <c:pt idx="178">
                  <c:v>40698</c:v>
                </c:pt>
                <c:pt idx="179">
                  <c:v>40705</c:v>
                </c:pt>
                <c:pt idx="180">
                  <c:v>40712</c:v>
                </c:pt>
                <c:pt idx="181">
                  <c:v>40719</c:v>
                </c:pt>
                <c:pt idx="182">
                  <c:v>40726</c:v>
                </c:pt>
                <c:pt idx="183">
                  <c:v>40733</c:v>
                </c:pt>
                <c:pt idx="184">
                  <c:v>40740</c:v>
                </c:pt>
                <c:pt idx="185">
                  <c:v>40747</c:v>
                </c:pt>
                <c:pt idx="186">
                  <c:v>40754</c:v>
                </c:pt>
                <c:pt idx="187">
                  <c:v>40761</c:v>
                </c:pt>
                <c:pt idx="188">
                  <c:v>40768</c:v>
                </c:pt>
                <c:pt idx="189">
                  <c:v>40775</c:v>
                </c:pt>
                <c:pt idx="190">
                  <c:v>40782</c:v>
                </c:pt>
                <c:pt idx="191">
                  <c:v>40789</c:v>
                </c:pt>
                <c:pt idx="192">
                  <c:v>40796</c:v>
                </c:pt>
                <c:pt idx="193">
                  <c:v>40803</c:v>
                </c:pt>
                <c:pt idx="194">
                  <c:v>40810</c:v>
                </c:pt>
                <c:pt idx="195">
                  <c:v>40817</c:v>
                </c:pt>
                <c:pt idx="196">
                  <c:v>40824</c:v>
                </c:pt>
                <c:pt idx="197">
                  <c:v>40831</c:v>
                </c:pt>
                <c:pt idx="198">
                  <c:v>40838</c:v>
                </c:pt>
                <c:pt idx="199">
                  <c:v>40845</c:v>
                </c:pt>
                <c:pt idx="200">
                  <c:v>40852</c:v>
                </c:pt>
                <c:pt idx="201">
                  <c:v>40859</c:v>
                </c:pt>
                <c:pt idx="202">
                  <c:v>40866</c:v>
                </c:pt>
                <c:pt idx="203">
                  <c:v>40873</c:v>
                </c:pt>
                <c:pt idx="204">
                  <c:v>40880</c:v>
                </c:pt>
                <c:pt idx="205">
                  <c:v>40887</c:v>
                </c:pt>
                <c:pt idx="206">
                  <c:v>40894</c:v>
                </c:pt>
                <c:pt idx="207">
                  <c:v>40901</c:v>
                </c:pt>
                <c:pt idx="208">
                  <c:v>40908</c:v>
                </c:pt>
                <c:pt idx="209">
                  <c:v>40915</c:v>
                </c:pt>
                <c:pt idx="210">
                  <c:v>40922</c:v>
                </c:pt>
                <c:pt idx="211">
                  <c:v>40929</c:v>
                </c:pt>
                <c:pt idx="212">
                  <c:v>40936</c:v>
                </c:pt>
                <c:pt idx="213">
                  <c:v>40943</c:v>
                </c:pt>
                <c:pt idx="214">
                  <c:v>40950</c:v>
                </c:pt>
                <c:pt idx="215">
                  <c:v>40957</c:v>
                </c:pt>
                <c:pt idx="216">
                  <c:v>40964</c:v>
                </c:pt>
                <c:pt idx="217">
                  <c:v>40971</c:v>
                </c:pt>
                <c:pt idx="218">
                  <c:v>40978</c:v>
                </c:pt>
                <c:pt idx="219">
                  <c:v>40985</c:v>
                </c:pt>
                <c:pt idx="220">
                  <c:v>40992</c:v>
                </c:pt>
                <c:pt idx="221">
                  <c:v>40999</c:v>
                </c:pt>
                <c:pt idx="222">
                  <c:v>41006</c:v>
                </c:pt>
                <c:pt idx="223">
                  <c:v>41013</c:v>
                </c:pt>
                <c:pt idx="224">
                  <c:v>41020</c:v>
                </c:pt>
                <c:pt idx="225">
                  <c:v>41027</c:v>
                </c:pt>
                <c:pt idx="226">
                  <c:v>41034</c:v>
                </c:pt>
                <c:pt idx="227">
                  <c:v>41041</c:v>
                </c:pt>
                <c:pt idx="228">
                  <c:v>41048</c:v>
                </c:pt>
                <c:pt idx="229">
                  <c:v>41055</c:v>
                </c:pt>
                <c:pt idx="230">
                  <c:v>41062</c:v>
                </c:pt>
                <c:pt idx="231">
                  <c:v>41069</c:v>
                </c:pt>
                <c:pt idx="232">
                  <c:v>41076</c:v>
                </c:pt>
                <c:pt idx="233">
                  <c:v>41083</c:v>
                </c:pt>
                <c:pt idx="234">
                  <c:v>41090</c:v>
                </c:pt>
                <c:pt idx="235">
                  <c:v>41097</c:v>
                </c:pt>
                <c:pt idx="236">
                  <c:v>41104</c:v>
                </c:pt>
                <c:pt idx="237">
                  <c:v>41111</c:v>
                </c:pt>
                <c:pt idx="238">
                  <c:v>41118</c:v>
                </c:pt>
                <c:pt idx="239">
                  <c:v>41125</c:v>
                </c:pt>
                <c:pt idx="240">
                  <c:v>41132</c:v>
                </c:pt>
                <c:pt idx="241">
                  <c:v>41139</c:v>
                </c:pt>
                <c:pt idx="242">
                  <c:v>41146</c:v>
                </c:pt>
                <c:pt idx="243">
                  <c:v>41153</c:v>
                </c:pt>
                <c:pt idx="244">
                  <c:v>41160</c:v>
                </c:pt>
                <c:pt idx="245">
                  <c:v>41167</c:v>
                </c:pt>
                <c:pt idx="246">
                  <c:v>41174</c:v>
                </c:pt>
                <c:pt idx="247">
                  <c:v>41181</c:v>
                </c:pt>
                <c:pt idx="248">
                  <c:v>41188</c:v>
                </c:pt>
                <c:pt idx="249">
                  <c:v>41195</c:v>
                </c:pt>
                <c:pt idx="250">
                  <c:v>41202</c:v>
                </c:pt>
                <c:pt idx="251">
                  <c:v>41209</c:v>
                </c:pt>
                <c:pt idx="252">
                  <c:v>41216</c:v>
                </c:pt>
                <c:pt idx="253">
                  <c:v>41223</c:v>
                </c:pt>
                <c:pt idx="254">
                  <c:v>41230</c:v>
                </c:pt>
                <c:pt idx="255">
                  <c:v>41237</c:v>
                </c:pt>
                <c:pt idx="256">
                  <c:v>41244</c:v>
                </c:pt>
                <c:pt idx="257">
                  <c:v>41251</c:v>
                </c:pt>
                <c:pt idx="258">
                  <c:v>41258</c:v>
                </c:pt>
                <c:pt idx="259">
                  <c:v>41265</c:v>
                </c:pt>
                <c:pt idx="260">
                  <c:v>41272</c:v>
                </c:pt>
                <c:pt idx="261">
                  <c:v>41279</c:v>
                </c:pt>
                <c:pt idx="262">
                  <c:v>41286</c:v>
                </c:pt>
                <c:pt idx="263">
                  <c:v>41293</c:v>
                </c:pt>
                <c:pt idx="264">
                  <c:v>41300</c:v>
                </c:pt>
                <c:pt idx="265">
                  <c:v>41307</c:v>
                </c:pt>
                <c:pt idx="266">
                  <c:v>41314</c:v>
                </c:pt>
                <c:pt idx="267">
                  <c:v>41321</c:v>
                </c:pt>
                <c:pt idx="268">
                  <c:v>41328</c:v>
                </c:pt>
                <c:pt idx="269">
                  <c:v>41335</c:v>
                </c:pt>
                <c:pt idx="270">
                  <c:v>41342</c:v>
                </c:pt>
                <c:pt idx="271">
                  <c:v>41349</c:v>
                </c:pt>
                <c:pt idx="272">
                  <c:v>41356</c:v>
                </c:pt>
                <c:pt idx="273">
                  <c:v>41363</c:v>
                </c:pt>
                <c:pt idx="274">
                  <c:v>41370</c:v>
                </c:pt>
                <c:pt idx="275">
                  <c:v>41377</c:v>
                </c:pt>
                <c:pt idx="276">
                  <c:v>41384</c:v>
                </c:pt>
                <c:pt idx="277">
                  <c:v>41391</c:v>
                </c:pt>
                <c:pt idx="278">
                  <c:v>41398</c:v>
                </c:pt>
                <c:pt idx="279">
                  <c:v>41405</c:v>
                </c:pt>
                <c:pt idx="280">
                  <c:v>41412</c:v>
                </c:pt>
                <c:pt idx="281">
                  <c:v>41419</c:v>
                </c:pt>
                <c:pt idx="282">
                  <c:v>41426</c:v>
                </c:pt>
                <c:pt idx="283">
                  <c:v>41433</c:v>
                </c:pt>
                <c:pt idx="284">
                  <c:v>41440</c:v>
                </c:pt>
                <c:pt idx="285">
                  <c:v>41447</c:v>
                </c:pt>
                <c:pt idx="286">
                  <c:v>41454</c:v>
                </c:pt>
                <c:pt idx="287">
                  <c:v>41461</c:v>
                </c:pt>
                <c:pt idx="288">
                  <c:v>41468</c:v>
                </c:pt>
                <c:pt idx="289">
                  <c:v>41475</c:v>
                </c:pt>
                <c:pt idx="290">
                  <c:v>41482</c:v>
                </c:pt>
                <c:pt idx="291">
                  <c:v>41489</c:v>
                </c:pt>
                <c:pt idx="292">
                  <c:v>41496</c:v>
                </c:pt>
                <c:pt idx="293">
                  <c:v>41503</c:v>
                </c:pt>
                <c:pt idx="294">
                  <c:v>41510</c:v>
                </c:pt>
                <c:pt idx="295">
                  <c:v>41517</c:v>
                </c:pt>
                <c:pt idx="296">
                  <c:v>41524</c:v>
                </c:pt>
                <c:pt idx="297">
                  <c:v>41531</c:v>
                </c:pt>
                <c:pt idx="298">
                  <c:v>41538</c:v>
                </c:pt>
                <c:pt idx="299">
                  <c:v>41545</c:v>
                </c:pt>
                <c:pt idx="300">
                  <c:v>41552</c:v>
                </c:pt>
                <c:pt idx="301">
                  <c:v>41559</c:v>
                </c:pt>
                <c:pt idx="302">
                  <c:v>41566</c:v>
                </c:pt>
                <c:pt idx="303">
                  <c:v>41573</c:v>
                </c:pt>
                <c:pt idx="304">
                  <c:v>41580</c:v>
                </c:pt>
                <c:pt idx="305">
                  <c:v>41587</c:v>
                </c:pt>
                <c:pt idx="306">
                  <c:v>41594</c:v>
                </c:pt>
                <c:pt idx="307">
                  <c:v>41601</c:v>
                </c:pt>
                <c:pt idx="308">
                  <c:v>41608</c:v>
                </c:pt>
                <c:pt idx="309">
                  <c:v>41615</c:v>
                </c:pt>
                <c:pt idx="310">
                  <c:v>41622</c:v>
                </c:pt>
                <c:pt idx="311">
                  <c:v>41629</c:v>
                </c:pt>
                <c:pt idx="312">
                  <c:v>41636</c:v>
                </c:pt>
                <c:pt idx="313">
                  <c:v>41643</c:v>
                </c:pt>
                <c:pt idx="314">
                  <c:v>41650</c:v>
                </c:pt>
                <c:pt idx="315">
                  <c:v>41657</c:v>
                </c:pt>
                <c:pt idx="316">
                  <c:v>41664</c:v>
                </c:pt>
                <c:pt idx="317">
                  <c:v>41671</c:v>
                </c:pt>
                <c:pt idx="318">
                  <c:v>41678</c:v>
                </c:pt>
                <c:pt idx="319">
                  <c:v>41685</c:v>
                </c:pt>
                <c:pt idx="320">
                  <c:v>41692</c:v>
                </c:pt>
                <c:pt idx="321">
                  <c:v>41699</c:v>
                </c:pt>
                <c:pt idx="322">
                  <c:v>41706</c:v>
                </c:pt>
                <c:pt idx="323">
                  <c:v>41713</c:v>
                </c:pt>
                <c:pt idx="324">
                  <c:v>41720</c:v>
                </c:pt>
                <c:pt idx="325">
                  <c:v>41727</c:v>
                </c:pt>
                <c:pt idx="326">
                  <c:v>41734</c:v>
                </c:pt>
                <c:pt idx="327">
                  <c:v>41741</c:v>
                </c:pt>
                <c:pt idx="328">
                  <c:v>41748</c:v>
                </c:pt>
                <c:pt idx="329">
                  <c:v>41755</c:v>
                </c:pt>
                <c:pt idx="330">
                  <c:v>41762</c:v>
                </c:pt>
                <c:pt idx="331">
                  <c:v>41769</c:v>
                </c:pt>
                <c:pt idx="332">
                  <c:v>41776</c:v>
                </c:pt>
                <c:pt idx="333">
                  <c:v>41783</c:v>
                </c:pt>
                <c:pt idx="334">
                  <c:v>41790</c:v>
                </c:pt>
                <c:pt idx="335">
                  <c:v>41797</c:v>
                </c:pt>
                <c:pt idx="336">
                  <c:v>41804</c:v>
                </c:pt>
                <c:pt idx="337">
                  <c:v>41811</c:v>
                </c:pt>
                <c:pt idx="338">
                  <c:v>41818</c:v>
                </c:pt>
                <c:pt idx="339">
                  <c:v>41825</c:v>
                </c:pt>
                <c:pt idx="340">
                  <c:v>41832</c:v>
                </c:pt>
                <c:pt idx="341">
                  <c:v>41839</c:v>
                </c:pt>
                <c:pt idx="342">
                  <c:v>41846</c:v>
                </c:pt>
                <c:pt idx="343">
                  <c:v>41853</c:v>
                </c:pt>
                <c:pt idx="344">
                  <c:v>41860</c:v>
                </c:pt>
                <c:pt idx="345">
                  <c:v>41867</c:v>
                </c:pt>
                <c:pt idx="346">
                  <c:v>41874</c:v>
                </c:pt>
                <c:pt idx="347">
                  <c:v>41881</c:v>
                </c:pt>
                <c:pt idx="348">
                  <c:v>41888</c:v>
                </c:pt>
                <c:pt idx="349">
                  <c:v>41895</c:v>
                </c:pt>
                <c:pt idx="350">
                  <c:v>41902</c:v>
                </c:pt>
                <c:pt idx="351">
                  <c:v>41909</c:v>
                </c:pt>
                <c:pt idx="352">
                  <c:v>41916</c:v>
                </c:pt>
                <c:pt idx="353">
                  <c:v>41923</c:v>
                </c:pt>
                <c:pt idx="354">
                  <c:v>41930</c:v>
                </c:pt>
                <c:pt idx="355">
                  <c:v>41937</c:v>
                </c:pt>
                <c:pt idx="356">
                  <c:v>41944</c:v>
                </c:pt>
                <c:pt idx="357">
                  <c:v>41951</c:v>
                </c:pt>
                <c:pt idx="358">
                  <c:v>41958</c:v>
                </c:pt>
                <c:pt idx="359">
                  <c:v>41965</c:v>
                </c:pt>
                <c:pt idx="360">
                  <c:v>41972</c:v>
                </c:pt>
                <c:pt idx="361">
                  <c:v>41979</c:v>
                </c:pt>
                <c:pt idx="362">
                  <c:v>41986</c:v>
                </c:pt>
                <c:pt idx="363">
                  <c:v>41993</c:v>
                </c:pt>
                <c:pt idx="364">
                  <c:v>42000</c:v>
                </c:pt>
                <c:pt idx="365">
                  <c:v>42007</c:v>
                </c:pt>
                <c:pt idx="366">
                  <c:v>42014</c:v>
                </c:pt>
                <c:pt idx="367">
                  <c:v>42021</c:v>
                </c:pt>
                <c:pt idx="368">
                  <c:v>42028</c:v>
                </c:pt>
                <c:pt idx="369">
                  <c:v>42035</c:v>
                </c:pt>
                <c:pt idx="370">
                  <c:v>42042</c:v>
                </c:pt>
                <c:pt idx="371">
                  <c:v>42049</c:v>
                </c:pt>
                <c:pt idx="372">
                  <c:v>42056</c:v>
                </c:pt>
                <c:pt idx="373">
                  <c:v>42063</c:v>
                </c:pt>
                <c:pt idx="374">
                  <c:v>42070</c:v>
                </c:pt>
                <c:pt idx="375">
                  <c:v>42077</c:v>
                </c:pt>
                <c:pt idx="376">
                  <c:v>42084</c:v>
                </c:pt>
                <c:pt idx="377">
                  <c:v>42091</c:v>
                </c:pt>
                <c:pt idx="378">
                  <c:v>42098</c:v>
                </c:pt>
                <c:pt idx="379">
                  <c:v>42105</c:v>
                </c:pt>
                <c:pt idx="380">
                  <c:v>42112</c:v>
                </c:pt>
                <c:pt idx="381">
                  <c:v>42119</c:v>
                </c:pt>
                <c:pt idx="382">
                  <c:v>42126</c:v>
                </c:pt>
                <c:pt idx="383">
                  <c:v>42133</c:v>
                </c:pt>
                <c:pt idx="384">
                  <c:v>42140</c:v>
                </c:pt>
                <c:pt idx="385">
                  <c:v>42147</c:v>
                </c:pt>
                <c:pt idx="386">
                  <c:v>42154</c:v>
                </c:pt>
                <c:pt idx="387">
                  <c:v>42161</c:v>
                </c:pt>
                <c:pt idx="388">
                  <c:v>42168</c:v>
                </c:pt>
                <c:pt idx="389">
                  <c:v>42175</c:v>
                </c:pt>
                <c:pt idx="390">
                  <c:v>42182</c:v>
                </c:pt>
                <c:pt idx="391">
                  <c:v>42189</c:v>
                </c:pt>
                <c:pt idx="392">
                  <c:v>42196</c:v>
                </c:pt>
                <c:pt idx="393">
                  <c:v>42203</c:v>
                </c:pt>
                <c:pt idx="394">
                  <c:v>42210</c:v>
                </c:pt>
                <c:pt idx="395">
                  <c:v>42217</c:v>
                </c:pt>
                <c:pt idx="396">
                  <c:v>42224</c:v>
                </c:pt>
                <c:pt idx="397">
                  <c:v>42231</c:v>
                </c:pt>
                <c:pt idx="398">
                  <c:v>42238</c:v>
                </c:pt>
                <c:pt idx="399">
                  <c:v>42245</c:v>
                </c:pt>
                <c:pt idx="400">
                  <c:v>42252</c:v>
                </c:pt>
                <c:pt idx="401">
                  <c:v>42259</c:v>
                </c:pt>
                <c:pt idx="402">
                  <c:v>42266</c:v>
                </c:pt>
                <c:pt idx="403">
                  <c:v>42273</c:v>
                </c:pt>
                <c:pt idx="404">
                  <c:v>42280</c:v>
                </c:pt>
                <c:pt idx="405">
                  <c:v>42287</c:v>
                </c:pt>
                <c:pt idx="406">
                  <c:v>42294</c:v>
                </c:pt>
                <c:pt idx="407">
                  <c:v>42301</c:v>
                </c:pt>
                <c:pt idx="408">
                  <c:v>42308</c:v>
                </c:pt>
                <c:pt idx="409">
                  <c:v>42315</c:v>
                </c:pt>
                <c:pt idx="410">
                  <c:v>42322</c:v>
                </c:pt>
                <c:pt idx="411">
                  <c:v>42329</c:v>
                </c:pt>
                <c:pt idx="412">
                  <c:v>42336</c:v>
                </c:pt>
                <c:pt idx="413">
                  <c:v>42343</c:v>
                </c:pt>
                <c:pt idx="414">
                  <c:v>42350</c:v>
                </c:pt>
                <c:pt idx="415">
                  <c:v>42357</c:v>
                </c:pt>
                <c:pt idx="416">
                  <c:v>42364</c:v>
                </c:pt>
                <c:pt idx="417">
                  <c:v>42371</c:v>
                </c:pt>
                <c:pt idx="418">
                  <c:v>42378</c:v>
                </c:pt>
                <c:pt idx="419">
                  <c:v>42385</c:v>
                </c:pt>
                <c:pt idx="420">
                  <c:v>42392</c:v>
                </c:pt>
                <c:pt idx="421">
                  <c:v>42399</c:v>
                </c:pt>
                <c:pt idx="422">
                  <c:v>42406</c:v>
                </c:pt>
                <c:pt idx="423">
                  <c:v>42413</c:v>
                </c:pt>
                <c:pt idx="424">
                  <c:v>42420</c:v>
                </c:pt>
                <c:pt idx="425">
                  <c:v>42427</c:v>
                </c:pt>
                <c:pt idx="426">
                  <c:v>42434</c:v>
                </c:pt>
                <c:pt idx="427">
                  <c:v>42441</c:v>
                </c:pt>
                <c:pt idx="428">
                  <c:v>42448</c:v>
                </c:pt>
                <c:pt idx="429">
                  <c:v>42455</c:v>
                </c:pt>
                <c:pt idx="430">
                  <c:v>42462</c:v>
                </c:pt>
                <c:pt idx="431">
                  <c:v>42469</c:v>
                </c:pt>
                <c:pt idx="432">
                  <c:v>42476</c:v>
                </c:pt>
                <c:pt idx="433">
                  <c:v>42483</c:v>
                </c:pt>
                <c:pt idx="434">
                  <c:v>42490</c:v>
                </c:pt>
                <c:pt idx="435">
                  <c:v>42497</c:v>
                </c:pt>
                <c:pt idx="436">
                  <c:v>42504</c:v>
                </c:pt>
                <c:pt idx="437">
                  <c:v>42511</c:v>
                </c:pt>
                <c:pt idx="438">
                  <c:v>42518</c:v>
                </c:pt>
                <c:pt idx="439">
                  <c:v>42525</c:v>
                </c:pt>
                <c:pt idx="440">
                  <c:v>42532</c:v>
                </c:pt>
                <c:pt idx="441">
                  <c:v>42539</c:v>
                </c:pt>
                <c:pt idx="442">
                  <c:v>42546</c:v>
                </c:pt>
                <c:pt idx="443">
                  <c:v>42553</c:v>
                </c:pt>
                <c:pt idx="444">
                  <c:v>42560</c:v>
                </c:pt>
                <c:pt idx="445">
                  <c:v>42567</c:v>
                </c:pt>
                <c:pt idx="446">
                  <c:v>42574</c:v>
                </c:pt>
                <c:pt idx="447">
                  <c:v>42581</c:v>
                </c:pt>
                <c:pt idx="448">
                  <c:v>42588</c:v>
                </c:pt>
                <c:pt idx="449">
                  <c:v>42595</c:v>
                </c:pt>
                <c:pt idx="450">
                  <c:v>42602</c:v>
                </c:pt>
                <c:pt idx="451">
                  <c:v>42609</c:v>
                </c:pt>
                <c:pt idx="452">
                  <c:v>42616</c:v>
                </c:pt>
                <c:pt idx="453">
                  <c:v>42623</c:v>
                </c:pt>
                <c:pt idx="454">
                  <c:v>42630</c:v>
                </c:pt>
                <c:pt idx="455">
                  <c:v>42637</c:v>
                </c:pt>
                <c:pt idx="456">
                  <c:v>42644</c:v>
                </c:pt>
                <c:pt idx="457">
                  <c:v>42651</c:v>
                </c:pt>
                <c:pt idx="458">
                  <c:v>42658</c:v>
                </c:pt>
                <c:pt idx="459">
                  <c:v>42665</c:v>
                </c:pt>
                <c:pt idx="460">
                  <c:v>42672</c:v>
                </c:pt>
                <c:pt idx="461">
                  <c:v>42679</c:v>
                </c:pt>
                <c:pt idx="462">
                  <c:v>42686</c:v>
                </c:pt>
                <c:pt idx="463">
                  <c:v>42693</c:v>
                </c:pt>
                <c:pt idx="464">
                  <c:v>42700</c:v>
                </c:pt>
                <c:pt idx="465">
                  <c:v>42707</c:v>
                </c:pt>
                <c:pt idx="466">
                  <c:v>42714</c:v>
                </c:pt>
                <c:pt idx="467">
                  <c:v>42721</c:v>
                </c:pt>
                <c:pt idx="468">
                  <c:v>42728</c:v>
                </c:pt>
                <c:pt idx="469">
                  <c:v>42735</c:v>
                </c:pt>
                <c:pt idx="470">
                  <c:v>42742</c:v>
                </c:pt>
                <c:pt idx="471">
                  <c:v>42749</c:v>
                </c:pt>
                <c:pt idx="472">
                  <c:v>42756</c:v>
                </c:pt>
                <c:pt idx="473">
                  <c:v>42763</c:v>
                </c:pt>
                <c:pt idx="474">
                  <c:v>42770</c:v>
                </c:pt>
                <c:pt idx="475">
                  <c:v>42777</c:v>
                </c:pt>
                <c:pt idx="476">
                  <c:v>42784</c:v>
                </c:pt>
                <c:pt idx="477">
                  <c:v>42791</c:v>
                </c:pt>
                <c:pt idx="478">
                  <c:v>42798</c:v>
                </c:pt>
                <c:pt idx="479">
                  <c:v>42805</c:v>
                </c:pt>
                <c:pt idx="480">
                  <c:v>42812</c:v>
                </c:pt>
                <c:pt idx="481">
                  <c:v>42819</c:v>
                </c:pt>
                <c:pt idx="482">
                  <c:v>42826</c:v>
                </c:pt>
                <c:pt idx="483">
                  <c:v>42833</c:v>
                </c:pt>
                <c:pt idx="484">
                  <c:v>42840</c:v>
                </c:pt>
                <c:pt idx="485">
                  <c:v>42847</c:v>
                </c:pt>
                <c:pt idx="486">
                  <c:v>42854</c:v>
                </c:pt>
                <c:pt idx="487">
                  <c:v>42861</c:v>
                </c:pt>
                <c:pt idx="488">
                  <c:v>42868</c:v>
                </c:pt>
                <c:pt idx="489">
                  <c:v>42875</c:v>
                </c:pt>
                <c:pt idx="490">
                  <c:v>42882</c:v>
                </c:pt>
                <c:pt idx="491">
                  <c:v>42889</c:v>
                </c:pt>
                <c:pt idx="492">
                  <c:v>42896</c:v>
                </c:pt>
                <c:pt idx="493">
                  <c:v>42903</c:v>
                </c:pt>
                <c:pt idx="494">
                  <c:v>42910</c:v>
                </c:pt>
                <c:pt idx="495">
                  <c:v>42917</c:v>
                </c:pt>
                <c:pt idx="496">
                  <c:v>42924</c:v>
                </c:pt>
                <c:pt idx="497">
                  <c:v>42931</c:v>
                </c:pt>
                <c:pt idx="498">
                  <c:v>42938</c:v>
                </c:pt>
                <c:pt idx="499">
                  <c:v>42945</c:v>
                </c:pt>
                <c:pt idx="500">
                  <c:v>42952</c:v>
                </c:pt>
                <c:pt idx="501">
                  <c:v>42959</c:v>
                </c:pt>
                <c:pt idx="502">
                  <c:v>42966</c:v>
                </c:pt>
                <c:pt idx="503">
                  <c:v>42973</c:v>
                </c:pt>
                <c:pt idx="504">
                  <c:v>42980</c:v>
                </c:pt>
                <c:pt idx="505">
                  <c:v>42987</c:v>
                </c:pt>
                <c:pt idx="506">
                  <c:v>42994</c:v>
                </c:pt>
                <c:pt idx="507">
                  <c:v>43001</c:v>
                </c:pt>
                <c:pt idx="508">
                  <c:v>43008</c:v>
                </c:pt>
                <c:pt idx="509">
                  <c:v>43015</c:v>
                </c:pt>
                <c:pt idx="510">
                  <c:v>43022</c:v>
                </c:pt>
                <c:pt idx="511">
                  <c:v>43029</c:v>
                </c:pt>
                <c:pt idx="512">
                  <c:v>43036</c:v>
                </c:pt>
                <c:pt idx="513">
                  <c:v>43043</c:v>
                </c:pt>
                <c:pt idx="514">
                  <c:v>43050</c:v>
                </c:pt>
                <c:pt idx="515">
                  <c:v>43057</c:v>
                </c:pt>
                <c:pt idx="516">
                  <c:v>43064</c:v>
                </c:pt>
                <c:pt idx="517">
                  <c:v>43071</c:v>
                </c:pt>
                <c:pt idx="518">
                  <c:v>43078</c:v>
                </c:pt>
                <c:pt idx="519">
                  <c:v>43085</c:v>
                </c:pt>
                <c:pt idx="520">
                  <c:v>43092</c:v>
                </c:pt>
                <c:pt idx="521">
                  <c:v>43099</c:v>
                </c:pt>
                <c:pt idx="522">
                  <c:v>43106</c:v>
                </c:pt>
                <c:pt idx="523">
                  <c:v>43113</c:v>
                </c:pt>
                <c:pt idx="524">
                  <c:v>43120</c:v>
                </c:pt>
                <c:pt idx="525">
                  <c:v>43127</c:v>
                </c:pt>
                <c:pt idx="526">
                  <c:v>43134</c:v>
                </c:pt>
                <c:pt idx="527">
                  <c:v>43141</c:v>
                </c:pt>
                <c:pt idx="528">
                  <c:v>43148</c:v>
                </c:pt>
                <c:pt idx="529">
                  <c:v>43155</c:v>
                </c:pt>
                <c:pt idx="530">
                  <c:v>43162</c:v>
                </c:pt>
                <c:pt idx="531">
                  <c:v>43169</c:v>
                </c:pt>
                <c:pt idx="532">
                  <c:v>43176</c:v>
                </c:pt>
                <c:pt idx="533">
                  <c:v>43183</c:v>
                </c:pt>
                <c:pt idx="534">
                  <c:v>43190</c:v>
                </c:pt>
                <c:pt idx="535">
                  <c:v>43197</c:v>
                </c:pt>
                <c:pt idx="536">
                  <c:v>43204</c:v>
                </c:pt>
                <c:pt idx="537">
                  <c:v>43211</c:v>
                </c:pt>
                <c:pt idx="538">
                  <c:v>43218</c:v>
                </c:pt>
                <c:pt idx="539">
                  <c:v>43225</c:v>
                </c:pt>
                <c:pt idx="540">
                  <c:v>43232</c:v>
                </c:pt>
                <c:pt idx="541">
                  <c:v>43239</c:v>
                </c:pt>
                <c:pt idx="542">
                  <c:v>43246</c:v>
                </c:pt>
                <c:pt idx="543">
                  <c:v>43253</c:v>
                </c:pt>
                <c:pt idx="544">
                  <c:v>43260</c:v>
                </c:pt>
                <c:pt idx="545">
                  <c:v>43267</c:v>
                </c:pt>
                <c:pt idx="546">
                  <c:v>43274</c:v>
                </c:pt>
                <c:pt idx="547">
                  <c:v>43281</c:v>
                </c:pt>
                <c:pt idx="548">
                  <c:v>43288</c:v>
                </c:pt>
                <c:pt idx="549">
                  <c:v>43295</c:v>
                </c:pt>
                <c:pt idx="550">
                  <c:v>43302</c:v>
                </c:pt>
                <c:pt idx="551">
                  <c:v>43309</c:v>
                </c:pt>
                <c:pt idx="552">
                  <c:v>43316</c:v>
                </c:pt>
                <c:pt idx="553">
                  <c:v>43323</c:v>
                </c:pt>
                <c:pt idx="554">
                  <c:v>43330</c:v>
                </c:pt>
                <c:pt idx="555">
                  <c:v>43337</c:v>
                </c:pt>
                <c:pt idx="556">
                  <c:v>43344</c:v>
                </c:pt>
                <c:pt idx="557">
                  <c:v>43351</c:v>
                </c:pt>
                <c:pt idx="558">
                  <c:v>43358</c:v>
                </c:pt>
                <c:pt idx="559">
                  <c:v>43365</c:v>
                </c:pt>
                <c:pt idx="560">
                  <c:v>43372</c:v>
                </c:pt>
                <c:pt idx="561">
                  <c:v>43379</c:v>
                </c:pt>
                <c:pt idx="562">
                  <c:v>43386</c:v>
                </c:pt>
                <c:pt idx="563">
                  <c:v>43393</c:v>
                </c:pt>
                <c:pt idx="564">
                  <c:v>43400</c:v>
                </c:pt>
                <c:pt idx="565">
                  <c:v>43407</c:v>
                </c:pt>
                <c:pt idx="566">
                  <c:v>43414</c:v>
                </c:pt>
                <c:pt idx="567">
                  <c:v>43421</c:v>
                </c:pt>
                <c:pt idx="568">
                  <c:v>43428</c:v>
                </c:pt>
                <c:pt idx="569">
                  <c:v>43435</c:v>
                </c:pt>
                <c:pt idx="570">
                  <c:v>43442</c:v>
                </c:pt>
                <c:pt idx="571">
                  <c:v>43449</c:v>
                </c:pt>
                <c:pt idx="572">
                  <c:v>43456</c:v>
                </c:pt>
                <c:pt idx="573">
                  <c:v>43463</c:v>
                </c:pt>
                <c:pt idx="574">
                  <c:v>43470</c:v>
                </c:pt>
                <c:pt idx="575">
                  <c:v>43477</c:v>
                </c:pt>
                <c:pt idx="576">
                  <c:v>43484</c:v>
                </c:pt>
                <c:pt idx="577">
                  <c:v>43491</c:v>
                </c:pt>
                <c:pt idx="578">
                  <c:v>43498</c:v>
                </c:pt>
                <c:pt idx="579">
                  <c:v>43505</c:v>
                </c:pt>
                <c:pt idx="580">
                  <c:v>43512</c:v>
                </c:pt>
                <c:pt idx="581">
                  <c:v>43519</c:v>
                </c:pt>
                <c:pt idx="582">
                  <c:v>43526</c:v>
                </c:pt>
                <c:pt idx="583">
                  <c:v>43533</c:v>
                </c:pt>
                <c:pt idx="584">
                  <c:v>43540</c:v>
                </c:pt>
                <c:pt idx="585">
                  <c:v>43547</c:v>
                </c:pt>
                <c:pt idx="586">
                  <c:v>43554</c:v>
                </c:pt>
                <c:pt idx="587">
                  <c:v>43561</c:v>
                </c:pt>
                <c:pt idx="588">
                  <c:v>43568</c:v>
                </c:pt>
                <c:pt idx="589">
                  <c:v>43575</c:v>
                </c:pt>
                <c:pt idx="590">
                  <c:v>43582</c:v>
                </c:pt>
                <c:pt idx="591">
                  <c:v>43589</c:v>
                </c:pt>
                <c:pt idx="592">
                  <c:v>43596</c:v>
                </c:pt>
                <c:pt idx="593">
                  <c:v>43603</c:v>
                </c:pt>
                <c:pt idx="594">
                  <c:v>43610</c:v>
                </c:pt>
                <c:pt idx="595">
                  <c:v>43617</c:v>
                </c:pt>
                <c:pt idx="596">
                  <c:v>43624</c:v>
                </c:pt>
                <c:pt idx="597">
                  <c:v>43631</c:v>
                </c:pt>
                <c:pt idx="598">
                  <c:v>43638</c:v>
                </c:pt>
                <c:pt idx="599">
                  <c:v>43645</c:v>
                </c:pt>
                <c:pt idx="600">
                  <c:v>43652</c:v>
                </c:pt>
                <c:pt idx="601">
                  <c:v>43659</c:v>
                </c:pt>
                <c:pt idx="602">
                  <c:v>43666</c:v>
                </c:pt>
                <c:pt idx="603">
                  <c:v>43673</c:v>
                </c:pt>
                <c:pt idx="604">
                  <c:v>43680</c:v>
                </c:pt>
                <c:pt idx="605">
                  <c:v>43687</c:v>
                </c:pt>
                <c:pt idx="606">
                  <c:v>43694</c:v>
                </c:pt>
                <c:pt idx="607">
                  <c:v>43701</c:v>
                </c:pt>
                <c:pt idx="608">
                  <c:v>43708</c:v>
                </c:pt>
                <c:pt idx="609">
                  <c:v>43715</c:v>
                </c:pt>
                <c:pt idx="610">
                  <c:v>43722</c:v>
                </c:pt>
                <c:pt idx="611">
                  <c:v>43729</c:v>
                </c:pt>
                <c:pt idx="612">
                  <c:v>43736</c:v>
                </c:pt>
                <c:pt idx="613">
                  <c:v>43743</c:v>
                </c:pt>
                <c:pt idx="614">
                  <c:v>43750</c:v>
                </c:pt>
                <c:pt idx="615">
                  <c:v>43757</c:v>
                </c:pt>
                <c:pt idx="616">
                  <c:v>43764</c:v>
                </c:pt>
                <c:pt idx="617">
                  <c:v>43771</c:v>
                </c:pt>
                <c:pt idx="618">
                  <c:v>43778</c:v>
                </c:pt>
                <c:pt idx="619">
                  <c:v>43785</c:v>
                </c:pt>
                <c:pt idx="620">
                  <c:v>43792</c:v>
                </c:pt>
                <c:pt idx="621">
                  <c:v>43799</c:v>
                </c:pt>
                <c:pt idx="622">
                  <c:v>43806</c:v>
                </c:pt>
                <c:pt idx="623">
                  <c:v>43813</c:v>
                </c:pt>
                <c:pt idx="624">
                  <c:v>43820</c:v>
                </c:pt>
                <c:pt idx="625">
                  <c:v>43827</c:v>
                </c:pt>
                <c:pt idx="626">
                  <c:v>43834</c:v>
                </c:pt>
                <c:pt idx="627">
                  <c:v>43841</c:v>
                </c:pt>
                <c:pt idx="628">
                  <c:v>43848</c:v>
                </c:pt>
                <c:pt idx="629">
                  <c:v>43855</c:v>
                </c:pt>
                <c:pt idx="630">
                  <c:v>43862</c:v>
                </c:pt>
                <c:pt idx="631">
                  <c:v>43869</c:v>
                </c:pt>
                <c:pt idx="632">
                  <c:v>43876</c:v>
                </c:pt>
                <c:pt idx="633">
                  <c:v>43883</c:v>
                </c:pt>
                <c:pt idx="634">
                  <c:v>43890</c:v>
                </c:pt>
                <c:pt idx="635">
                  <c:v>43897</c:v>
                </c:pt>
                <c:pt idx="636">
                  <c:v>43904</c:v>
                </c:pt>
                <c:pt idx="637">
                  <c:v>43911</c:v>
                </c:pt>
                <c:pt idx="638">
                  <c:v>43918</c:v>
                </c:pt>
                <c:pt idx="639">
                  <c:v>43925</c:v>
                </c:pt>
                <c:pt idx="640">
                  <c:v>43932</c:v>
                </c:pt>
                <c:pt idx="641">
                  <c:v>43939</c:v>
                </c:pt>
                <c:pt idx="642">
                  <c:v>43946</c:v>
                </c:pt>
                <c:pt idx="643">
                  <c:v>43953</c:v>
                </c:pt>
                <c:pt idx="644">
                  <c:v>43960</c:v>
                </c:pt>
                <c:pt idx="645">
                  <c:v>43967</c:v>
                </c:pt>
                <c:pt idx="646">
                  <c:v>43974</c:v>
                </c:pt>
                <c:pt idx="647">
                  <c:v>43981</c:v>
                </c:pt>
                <c:pt idx="648">
                  <c:v>43988</c:v>
                </c:pt>
                <c:pt idx="649">
                  <c:v>43995</c:v>
                </c:pt>
                <c:pt idx="650">
                  <c:v>44002</c:v>
                </c:pt>
                <c:pt idx="651">
                  <c:v>44009</c:v>
                </c:pt>
                <c:pt idx="652">
                  <c:v>44016</c:v>
                </c:pt>
                <c:pt idx="653">
                  <c:v>44023</c:v>
                </c:pt>
                <c:pt idx="654">
                  <c:v>44030</c:v>
                </c:pt>
                <c:pt idx="655">
                  <c:v>44037</c:v>
                </c:pt>
                <c:pt idx="656">
                  <c:v>44044</c:v>
                </c:pt>
                <c:pt idx="657">
                  <c:v>44051</c:v>
                </c:pt>
                <c:pt idx="658">
                  <c:v>44058</c:v>
                </c:pt>
                <c:pt idx="659">
                  <c:v>44065</c:v>
                </c:pt>
                <c:pt idx="660">
                  <c:v>44072</c:v>
                </c:pt>
                <c:pt idx="661">
                  <c:v>44079</c:v>
                </c:pt>
                <c:pt idx="662">
                  <c:v>44086</c:v>
                </c:pt>
                <c:pt idx="663">
                  <c:v>44093</c:v>
                </c:pt>
                <c:pt idx="664">
                  <c:v>44100</c:v>
                </c:pt>
                <c:pt idx="665">
                  <c:v>44107</c:v>
                </c:pt>
                <c:pt idx="666">
                  <c:v>44114</c:v>
                </c:pt>
                <c:pt idx="667">
                  <c:v>44121</c:v>
                </c:pt>
                <c:pt idx="668">
                  <c:v>44128</c:v>
                </c:pt>
                <c:pt idx="669">
                  <c:v>44135</c:v>
                </c:pt>
                <c:pt idx="670">
                  <c:v>44142</c:v>
                </c:pt>
                <c:pt idx="671">
                  <c:v>44149</c:v>
                </c:pt>
                <c:pt idx="672">
                  <c:v>44156</c:v>
                </c:pt>
                <c:pt idx="673">
                  <c:v>44163</c:v>
                </c:pt>
                <c:pt idx="674">
                  <c:v>44170</c:v>
                </c:pt>
                <c:pt idx="675">
                  <c:v>44177</c:v>
                </c:pt>
                <c:pt idx="676">
                  <c:v>44184</c:v>
                </c:pt>
                <c:pt idx="677">
                  <c:v>44191</c:v>
                </c:pt>
                <c:pt idx="678">
                  <c:v>44198</c:v>
                </c:pt>
                <c:pt idx="679">
                  <c:v>44205</c:v>
                </c:pt>
                <c:pt idx="680">
                  <c:v>44212</c:v>
                </c:pt>
                <c:pt idx="681">
                  <c:v>44219</c:v>
                </c:pt>
                <c:pt idx="682">
                  <c:v>44226</c:v>
                </c:pt>
                <c:pt idx="683">
                  <c:v>44233</c:v>
                </c:pt>
                <c:pt idx="684">
                  <c:v>44240</c:v>
                </c:pt>
                <c:pt idx="685">
                  <c:v>44247</c:v>
                </c:pt>
                <c:pt idx="686">
                  <c:v>44254</c:v>
                </c:pt>
                <c:pt idx="687">
                  <c:v>44261</c:v>
                </c:pt>
                <c:pt idx="688">
                  <c:v>44268</c:v>
                </c:pt>
                <c:pt idx="689">
                  <c:v>44275</c:v>
                </c:pt>
                <c:pt idx="690">
                  <c:v>44282</c:v>
                </c:pt>
                <c:pt idx="691">
                  <c:v>44289</c:v>
                </c:pt>
                <c:pt idx="692">
                  <c:v>44296</c:v>
                </c:pt>
                <c:pt idx="693">
                  <c:v>44303</c:v>
                </c:pt>
                <c:pt idx="694">
                  <c:v>44310</c:v>
                </c:pt>
                <c:pt idx="695">
                  <c:v>44317</c:v>
                </c:pt>
                <c:pt idx="696">
                  <c:v>44324</c:v>
                </c:pt>
                <c:pt idx="697">
                  <c:v>44331</c:v>
                </c:pt>
                <c:pt idx="698">
                  <c:v>44338</c:v>
                </c:pt>
                <c:pt idx="699">
                  <c:v>44345</c:v>
                </c:pt>
                <c:pt idx="700">
                  <c:v>44352</c:v>
                </c:pt>
                <c:pt idx="701">
                  <c:v>44359</c:v>
                </c:pt>
                <c:pt idx="702">
                  <c:v>44366</c:v>
                </c:pt>
                <c:pt idx="703">
                  <c:v>44373</c:v>
                </c:pt>
                <c:pt idx="704">
                  <c:v>44380</c:v>
                </c:pt>
                <c:pt idx="705">
                  <c:v>44387</c:v>
                </c:pt>
                <c:pt idx="706">
                  <c:v>44394</c:v>
                </c:pt>
                <c:pt idx="707">
                  <c:v>44401</c:v>
                </c:pt>
                <c:pt idx="708">
                  <c:v>44408</c:v>
                </c:pt>
                <c:pt idx="709">
                  <c:v>44415</c:v>
                </c:pt>
                <c:pt idx="710">
                  <c:v>44422</c:v>
                </c:pt>
                <c:pt idx="711">
                  <c:v>44429</c:v>
                </c:pt>
                <c:pt idx="712">
                  <c:v>44436</c:v>
                </c:pt>
                <c:pt idx="713">
                  <c:v>44443</c:v>
                </c:pt>
                <c:pt idx="714">
                  <c:v>44450</c:v>
                </c:pt>
                <c:pt idx="715">
                  <c:v>44457</c:v>
                </c:pt>
                <c:pt idx="716">
                  <c:v>44464</c:v>
                </c:pt>
                <c:pt idx="717">
                  <c:v>44471</c:v>
                </c:pt>
                <c:pt idx="718">
                  <c:v>44478</c:v>
                </c:pt>
                <c:pt idx="719">
                  <c:v>44485</c:v>
                </c:pt>
                <c:pt idx="720">
                  <c:v>44492</c:v>
                </c:pt>
                <c:pt idx="721">
                  <c:v>44499</c:v>
                </c:pt>
                <c:pt idx="722">
                  <c:v>44506</c:v>
                </c:pt>
                <c:pt idx="723">
                  <c:v>44513</c:v>
                </c:pt>
                <c:pt idx="724">
                  <c:v>44520</c:v>
                </c:pt>
                <c:pt idx="725">
                  <c:v>44527</c:v>
                </c:pt>
                <c:pt idx="726">
                  <c:v>44534</c:v>
                </c:pt>
                <c:pt idx="727">
                  <c:v>44541</c:v>
                </c:pt>
                <c:pt idx="728">
                  <c:v>44548</c:v>
                </c:pt>
                <c:pt idx="729">
                  <c:v>44555</c:v>
                </c:pt>
                <c:pt idx="730">
                  <c:v>44562</c:v>
                </c:pt>
                <c:pt idx="731">
                  <c:v>44569</c:v>
                </c:pt>
                <c:pt idx="732">
                  <c:v>44576</c:v>
                </c:pt>
                <c:pt idx="733">
                  <c:v>44583</c:v>
                </c:pt>
                <c:pt idx="734">
                  <c:v>44590</c:v>
                </c:pt>
                <c:pt idx="735">
                  <c:v>44597</c:v>
                </c:pt>
                <c:pt idx="736">
                  <c:v>44604</c:v>
                </c:pt>
                <c:pt idx="737">
                  <c:v>44611</c:v>
                </c:pt>
                <c:pt idx="738">
                  <c:v>44618</c:v>
                </c:pt>
                <c:pt idx="739">
                  <c:v>44625</c:v>
                </c:pt>
                <c:pt idx="740">
                  <c:v>44632</c:v>
                </c:pt>
                <c:pt idx="741">
                  <c:v>44639</c:v>
                </c:pt>
                <c:pt idx="742">
                  <c:v>44646</c:v>
                </c:pt>
                <c:pt idx="743">
                  <c:v>44653</c:v>
                </c:pt>
                <c:pt idx="744">
                  <c:v>44660</c:v>
                </c:pt>
                <c:pt idx="745">
                  <c:v>44667</c:v>
                </c:pt>
                <c:pt idx="746">
                  <c:v>44674</c:v>
                </c:pt>
                <c:pt idx="747">
                  <c:v>44681</c:v>
                </c:pt>
                <c:pt idx="748">
                  <c:v>44688</c:v>
                </c:pt>
                <c:pt idx="749">
                  <c:v>44695</c:v>
                </c:pt>
                <c:pt idx="750">
                  <c:v>44702</c:v>
                </c:pt>
                <c:pt idx="751">
                  <c:v>44709</c:v>
                </c:pt>
                <c:pt idx="752">
                  <c:v>44716</c:v>
                </c:pt>
                <c:pt idx="753">
                  <c:v>44723</c:v>
                </c:pt>
                <c:pt idx="754">
                  <c:v>44730</c:v>
                </c:pt>
                <c:pt idx="755">
                  <c:v>44737</c:v>
                </c:pt>
                <c:pt idx="756">
                  <c:v>44744</c:v>
                </c:pt>
                <c:pt idx="757">
                  <c:v>44751</c:v>
                </c:pt>
                <c:pt idx="758">
                  <c:v>44758</c:v>
                </c:pt>
                <c:pt idx="759">
                  <c:v>44765</c:v>
                </c:pt>
                <c:pt idx="760">
                  <c:v>44772</c:v>
                </c:pt>
                <c:pt idx="761">
                  <c:v>44779</c:v>
                </c:pt>
                <c:pt idx="762">
                  <c:v>44786</c:v>
                </c:pt>
                <c:pt idx="763">
                  <c:v>44793</c:v>
                </c:pt>
                <c:pt idx="764">
                  <c:v>44800</c:v>
                </c:pt>
                <c:pt idx="765">
                  <c:v>44807</c:v>
                </c:pt>
                <c:pt idx="766">
                  <c:v>44814</c:v>
                </c:pt>
                <c:pt idx="767">
                  <c:v>44821</c:v>
                </c:pt>
                <c:pt idx="768">
                  <c:v>44828</c:v>
                </c:pt>
                <c:pt idx="769">
                  <c:v>44835</c:v>
                </c:pt>
                <c:pt idx="770">
                  <c:v>44842</c:v>
                </c:pt>
                <c:pt idx="771">
                  <c:v>44849</c:v>
                </c:pt>
                <c:pt idx="772">
                  <c:v>44856</c:v>
                </c:pt>
                <c:pt idx="773">
                  <c:v>44863</c:v>
                </c:pt>
                <c:pt idx="774">
                  <c:v>44870</c:v>
                </c:pt>
                <c:pt idx="775">
                  <c:v>44877</c:v>
                </c:pt>
                <c:pt idx="776">
                  <c:v>44884</c:v>
                </c:pt>
                <c:pt idx="777">
                  <c:v>44891</c:v>
                </c:pt>
                <c:pt idx="778">
                  <c:v>44898</c:v>
                </c:pt>
                <c:pt idx="779">
                  <c:v>44905</c:v>
                </c:pt>
                <c:pt idx="780">
                  <c:v>44912</c:v>
                </c:pt>
                <c:pt idx="781">
                  <c:v>44919</c:v>
                </c:pt>
                <c:pt idx="782">
                  <c:v>44926</c:v>
                </c:pt>
                <c:pt idx="783">
                  <c:v>44933</c:v>
                </c:pt>
                <c:pt idx="784">
                  <c:v>44940</c:v>
                </c:pt>
                <c:pt idx="785">
                  <c:v>44947</c:v>
                </c:pt>
                <c:pt idx="786">
                  <c:v>44954</c:v>
                </c:pt>
                <c:pt idx="787">
                  <c:v>44961</c:v>
                </c:pt>
                <c:pt idx="788">
                  <c:v>44968</c:v>
                </c:pt>
                <c:pt idx="789">
                  <c:v>44975</c:v>
                </c:pt>
                <c:pt idx="790">
                  <c:v>44982</c:v>
                </c:pt>
                <c:pt idx="791">
                  <c:v>44989</c:v>
                </c:pt>
                <c:pt idx="792">
                  <c:v>44996</c:v>
                </c:pt>
                <c:pt idx="793">
                  <c:v>45003</c:v>
                </c:pt>
                <c:pt idx="794">
                  <c:v>45010</c:v>
                </c:pt>
                <c:pt idx="795">
                  <c:v>45017</c:v>
                </c:pt>
                <c:pt idx="796">
                  <c:v>45024</c:v>
                </c:pt>
              </c:numCache>
            </c:numRef>
          </c:cat>
          <c:val>
            <c:numRef>
              <c:f>'NY WEI'!$AD$5:$AD$801</c:f>
              <c:numCache>
                <c:formatCode>General</c:formatCode>
                <c:ptCount val="797"/>
                <c:pt idx="12" formatCode="#,##0.00_);[Red]\(#,##0.00\)">
                  <c:v>1.1376923076923076</c:v>
                </c:pt>
                <c:pt idx="13" formatCode="#,##0.00_);[Red]\(#,##0.00\)">
                  <c:v>1.1084615384615384</c:v>
                </c:pt>
                <c:pt idx="14" formatCode="#,##0.00_);[Red]\(#,##0.00\)">
                  <c:v>1.063076923076923</c:v>
                </c:pt>
                <c:pt idx="15" formatCode="#,##0.00_);[Red]\(#,##0.00\)">
                  <c:v>1.0292307692307694</c:v>
                </c:pt>
                <c:pt idx="16" formatCode="#,##0.00_);[Red]\(#,##0.00\)">
                  <c:v>1.0000000000000002</c:v>
                </c:pt>
                <c:pt idx="17" formatCode="#,##0.00_);[Red]\(#,##0.00\)">
                  <c:v>0.99230769230769245</c:v>
                </c:pt>
                <c:pt idx="18" formatCode="#,##0.00_);[Red]\(#,##0.00\)">
                  <c:v>0.99076923076923085</c:v>
                </c:pt>
                <c:pt idx="19" formatCode="#,##0.00_);[Red]\(#,##0.00\)">
                  <c:v>0.93923076923076931</c:v>
                </c:pt>
                <c:pt idx="20" formatCode="#,##0.00_);[Red]\(#,##0.00\)">
                  <c:v>0.89769230769230779</c:v>
                </c:pt>
                <c:pt idx="21" formatCode="#,##0.00_);[Red]\(#,##0.00\)">
                  <c:v>0.85000000000000009</c:v>
                </c:pt>
                <c:pt idx="22" formatCode="#,##0.00_);[Red]\(#,##0.00\)">
                  <c:v>0.85923076923076935</c:v>
                </c:pt>
                <c:pt idx="23" formatCode="#,##0.00_);[Red]\(#,##0.00\)">
                  <c:v>0.83692307692307699</c:v>
                </c:pt>
                <c:pt idx="24" formatCode="#,##0.00_);[Red]\(#,##0.00\)">
                  <c:v>0.78076923076923066</c:v>
                </c:pt>
                <c:pt idx="25" formatCode="#,##0.00_);[Red]\(#,##0.00\)">
                  <c:v>0.72769230769230764</c:v>
                </c:pt>
                <c:pt idx="26" formatCode="#,##0.00_);[Red]\(#,##0.00\)">
                  <c:v>0.69384615384615378</c:v>
                </c:pt>
                <c:pt idx="27" formatCode="#,##0.00_);[Red]\(#,##0.00\)">
                  <c:v>0.64846153846153853</c:v>
                </c:pt>
                <c:pt idx="28" formatCode="#,##0.00_);[Red]\(#,##0.00\)">
                  <c:v>0.59000000000000008</c:v>
                </c:pt>
                <c:pt idx="29" formatCode="#,##0.00_);[Red]\(#,##0.00\)">
                  <c:v>0.57615384615384624</c:v>
                </c:pt>
                <c:pt idx="30" formatCode="#,##0.00_);[Red]\(#,##0.00\)">
                  <c:v>0.56615384615384623</c:v>
                </c:pt>
                <c:pt idx="31" formatCode="#,##0.00_);[Red]\(#,##0.00\)">
                  <c:v>0.53769230769230769</c:v>
                </c:pt>
                <c:pt idx="32" formatCode="#,##0.00_);[Red]\(#,##0.00\)">
                  <c:v>0.49692307692307697</c:v>
                </c:pt>
                <c:pt idx="33" formatCode="#,##0.00_);[Red]\(#,##0.00\)">
                  <c:v>0.4646153846153846</c:v>
                </c:pt>
                <c:pt idx="34" formatCode="#,##0.00_);[Red]\(#,##0.00\)">
                  <c:v>0.45307692307692304</c:v>
                </c:pt>
                <c:pt idx="35" formatCode="#,##0.00_);[Red]\(#,##0.00\)">
                  <c:v>0.41076923076923078</c:v>
                </c:pt>
                <c:pt idx="36" formatCode="#,##0.00_);[Red]\(#,##0.00\)">
                  <c:v>0.35461538461538467</c:v>
                </c:pt>
                <c:pt idx="37" formatCode="#,##0.00_);[Red]\(#,##0.00\)">
                  <c:v>0.30461538461538462</c:v>
                </c:pt>
                <c:pt idx="38" formatCode="#,##0.00_);[Red]\(#,##0.00\)">
                  <c:v>0.20384615384615384</c:v>
                </c:pt>
                <c:pt idx="39" formatCode="#,##0.00_);[Red]\(#,##0.00\)">
                  <c:v>8.3076923076923076E-2</c:v>
                </c:pt>
                <c:pt idx="40" formatCode="#,##0.00_);[Red]\(#,##0.00\)">
                  <c:v>-1.2307692307692285E-2</c:v>
                </c:pt>
                <c:pt idx="41" formatCode="#,##0.00_);[Red]\(#,##0.00\)">
                  <c:v>-0.10692307692307687</c:v>
                </c:pt>
                <c:pt idx="42" formatCode="#,##0.00_);[Red]\(#,##0.00\)">
                  <c:v>-0.21153846153846154</c:v>
                </c:pt>
                <c:pt idx="43" formatCode="#,##0.00_);[Red]\(#,##0.00\)">
                  <c:v>-0.32384615384615384</c:v>
                </c:pt>
                <c:pt idx="44" formatCode="#,##0.00_);[Red]\(#,##0.00\)">
                  <c:v>-0.47076923076923072</c:v>
                </c:pt>
                <c:pt idx="45" formatCode="#,##0.00_);[Red]\(#,##0.00\)">
                  <c:v>-0.62307692307692308</c:v>
                </c:pt>
                <c:pt idx="46" formatCode="#,##0.00_);[Red]\(#,##0.00\)">
                  <c:v>-0.69692307692307698</c:v>
                </c:pt>
                <c:pt idx="47" formatCode="#,##0.00_);[Red]\(#,##0.00\)">
                  <c:v>-0.94307692307692303</c:v>
                </c:pt>
                <c:pt idx="48" formatCode="#,##0.00_);[Red]\(#,##0.00\)">
                  <c:v>-1.1430769230769231</c:v>
                </c:pt>
                <c:pt idx="49" formatCode="#,##0.00_);[Red]\(#,##0.00\)">
                  <c:v>-1.31</c:v>
                </c:pt>
                <c:pt idx="50" formatCode="#,##0.00_);[Red]\(#,##0.00\)">
                  <c:v>-1.5123076923076924</c:v>
                </c:pt>
                <c:pt idx="51" formatCode="#,##0.00_);[Red]\(#,##0.00\)">
                  <c:v>-1.7046153846153846</c:v>
                </c:pt>
                <c:pt idx="52" formatCode="#,##0.00_);[Red]\(#,##0.00\)">
                  <c:v>-1.9230769230769231</c:v>
                </c:pt>
                <c:pt idx="53" formatCode="#,##0.00_);[Red]\(#,##0.00\)">
                  <c:v>-2.1130769230769229</c:v>
                </c:pt>
                <c:pt idx="54" formatCode="#,##0.00_);[Red]\(#,##0.00\)">
                  <c:v>-2.2961538461538464</c:v>
                </c:pt>
                <c:pt idx="55" formatCode="#,##0.00_);[Red]\(#,##0.00\)">
                  <c:v>-2.4623076923076921</c:v>
                </c:pt>
                <c:pt idx="56" formatCode="#,##0.00_);[Red]\(#,##0.00\)">
                  <c:v>-2.6423076923076922</c:v>
                </c:pt>
                <c:pt idx="57" formatCode="#,##0.00_);[Red]\(#,##0.00\)">
                  <c:v>-2.7623076923076919</c:v>
                </c:pt>
                <c:pt idx="58" formatCode="#,##0.00_);[Red]\(#,##0.00\)">
                  <c:v>-2.8984615384615386</c:v>
                </c:pt>
                <c:pt idx="59" formatCode="#,##0.00_);[Red]\(#,##0.00\)">
                  <c:v>-3.1269230769230765</c:v>
                </c:pt>
                <c:pt idx="60" formatCode="#,##0.00_);[Red]\(#,##0.00\)">
                  <c:v>-3.2161538461538464</c:v>
                </c:pt>
                <c:pt idx="61" formatCode="#,##0.00_);[Red]\(#,##0.00\)">
                  <c:v>-3.3007692307692311</c:v>
                </c:pt>
                <c:pt idx="62" formatCode="#,##0.00_);[Red]\(#,##0.00\)">
                  <c:v>-3.3930769230769231</c:v>
                </c:pt>
                <c:pt idx="63" formatCode="#,##0.00_);[Red]\(#,##0.00\)">
                  <c:v>-3.3984615384615378</c:v>
                </c:pt>
                <c:pt idx="64" formatCode="#,##0.00_);[Red]\(#,##0.00\)">
                  <c:v>-3.4461538461538472</c:v>
                </c:pt>
                <c:pt idx="65" formatCode="#,##0.00_);[Red]\(#,##0.00\)">
                  <c:v>-3.4423076923076925</c:v>
                </c:pt>
                <c:pt idx="66" formatCode="#,##0.00_);[Red]\(#,##0.00\)">
                  <c:v>-3.4676923076923076</c:v>
                </c:pt>
                <c:pt idx="67" formatCode="#,##0.00_);[Red]\(#,##0.00\)">
                  <c:v>-3.5138461538461545</c:v>
                </c:pt>
                <c:pt idx="68" formatCode="#,##0.00_);[Red]\(#,##0.00\)">
                  <c:v>-3.5546153846153845</c:v>
                </c:pt>
                <c:pt idx="69" formatCode="#,##0.00_);[Red]\(#,##0.00\)">
                  <c:v>-3.5707692307692316</c:v>
                </c:pt>
                <c:pt idx="70" formatCode="#,##0.00_);[Red]\(#,##0.00\)">
                  <c:v>-3.6069230769230769</c:v>
                </c:pt>
                <c:pt idx="71" formatCode="#,##0.00_);[Red]\(#,##0.00\)">
                  <c:v>-3.592307692307692</c:v>
                </c:pt>
                <c:pt idx="72" formatCode="#,##0.00_);[Red]\(#,##0.00\)">
                  <c:v>-3.563076923076923</c:v>
                </c:pt>
                <c:pt idx="73" formatCode="#,##0.00_);[Red]\(#,##0.00\)">
                  <c:v>-3.5300000000000002</c:v>
                </c:pt>
                <c:pt idx="74" formatCode="#,##0.00_);[Red]\(#,##0.00\)">
                  <c:v>-3.5623076923076917</c:v>
                </c:pt>
                <c:pt idx="75" formatCode="#,##0.00_);[Red]\(#,##0.00\)">
                  <c:v>-3.5869230769230764</c:v>
                </c:pt>
                <c:pt idx="76" formatCode="#,##0.00_);[Red]\(#,##0.00\)">
                  <c:v>-3.6146153846153846</c:v>
                </c:pt>
                <c:pt idx="77" formatCode="#,##0.00_);[Red]\(#,##0.00\)">
                  <c:v>-3.6130769230769229</c:v>
                </c:pt>
                <c:pt idx="78" formatCode="#,##0.00_);[Red]\(#,##0.00\)">
                  <c:v>-3.6046153846153848</c:v>
                </c:pt>
                <c:pt idx="79" formatCode="#,##0.00_);[Red]\(#,##0.00\)">
                  <c:v>-3.6184615384615388</c:v>
                </c:pt>
                <c:pt idx="80" formatCode="#,##0.00_);[Red]\(#,##0.00\)">
                  <c:v>-3.5953846153846154</c:v>
                </c:pt>
                <c:pt idx="81" formatCode="#,##0.00_);[Red]\(#,##0.00\)">
                  <c:v>-3.6076923076923078</c:v>
                </c:pt>
                <c:pt idx="82" formatCode="#,##0.00_);[Red]\(#,##0.00\)">
                  <c:v>-3.6061538461538465</c:v>
                </c:pt>
                <c:pt idx="83" formatCode="#,##0.00_);[Red]\(#,##0.00\)">
                  <c:v>-3.5853846153846152</c:v>
                </c:pt>
                <c:pt idx="84" formatCode="#,##0.00_);[Red]\(#,##0.00\)">
                  <c:v>-3.531538461538462</c:v>
                </c:pt>
                <c:pt idx="85" formatCode="#,##0.00_);[Red]\(#,##0.00\)">
                  <c:v>-3.4784615384615383</c:v>
                </c:pt>
                <c:pt idx="86" formatCode="#,##0.00_);[Red]\(#,##0.00\)">
                  <c:v>-3.4146153846153839</c:v>
                </c:pt>
                <c:pt idx="87" formatCode="#,##0.00_);[Red]\(#,##0.00\)">
                  <c:v>-3.2769230769230764</c:v>
                </c:pt>
                <c:pt idx="88" formatCode="#,##0.00_);[Red]\(#,##0.00\)">
                  <c:v>-3.1853846153846153</c:v>
                </c:pt>
                <c:pt idx="89" formatCode="#,##0.00_);[Red]\(#,##0.00\)">
                  <c:v>-3.0576923076923075</c:v>
                </c:pt>
                <c:pt idx="90" formatCode="#,##0.00_);[Red]\(#,##0.00\)">
                  <c:v>-2.9069230769230767</c:v>
                </c:pt>
                <c:pt idx="91" formatCode="#,##0.00_);[Red]\(#,##0.00\)">
                  <c:v>-2.7684615384615388</c:v>
                </c:pt>
                <c:pt idx="92" formatCode="#,##0.00_);[Red]\(#,##0.00\)">
                  <c:v>-2.5761538461538462</c:v>
                </c:pt>
                <c:pt idx="93" formatCode="#,##0.00_);[Red]\(#,##0.00\)">
                  <c:v>-2.393846153846154</c:v>
                </c:pt>
                <c:pt idx="94" formatCode="#,##0.00_);[Red]\(#,##0.00\)">
                  <c:v>-2.1799999999999997</c:v>
                </c:pt>
                <c:pt idx="95" formatCode="#,##0.00_);[Red]\(#,##0.00\)">
                  <c:v>-1.9615384615384615</c:v>
                </c:pt>
                <c:pt idx="96" formatCode="#,##0.00_);[Red]\(#,##0.00\)">
                  <c:v>-1.723076923076923</c:v>
                </c:pt>
                <c:pt idx="97" formatCode="#,##0.00_);[Red]\(#,##0.00\)">
                  <c:v>-1.49</c:v>
                </c:pt>
                <c:pt idx="98" formatCode="#,##0.00_);[Red]\(#,##0.00\)">
                  <c:v>-1.2392307692307691</c:v>
                </c:pt>
                <c:pt idx="99" formatCode="#,##0.00_);[Red]\(#,##0.00\)">
                  <c:v>-0.94538461538461549</c:v>
                </c:pt>
                <c:pt idx="100" formatCode="#,##0.00_);[Red]\(#,##0.00\)">
                  <c:v>-0.71461538461538465</c:v>
                </c:pt>
                <c:pt idx="101" formatCode="#,##0.00_);[Red]\(#,##0.00\)">
                  <c:v>-0.42538461538461536</c:v>
                </c:pt>
                <c:pt idx="102" formatCode="#,##0.00_);[Red]\(#,##0.00\)">
                  <c:v>-0.12538461538461523</c:v>
                </c:pt>
                <c:pt idx="103" formatCode="#,##0.00_);[Red]\(#,##0.00\)">
                  <c:v>0.18461538461538471</c:v>
                </c:pt>
                <c:pt idx="104" formatCode="#,##0.00_);[Red]\(#,##0.00\)">
                  <c:v>0.45000000000000007</c:v>
                </c:pt>
                <c:pt idx="105" formatCode="#,##0.00_);[Red]\(#,##0.00\)">
                  <c:v>0.68769230769230782</c:v>
                </c:pt>
                <c:pt idx="106" formatCode="#,##0.00_);[Red]\(#,##0.00\)">
                  <c:v>0.91692307692307695</c:v>
                </c:pt>
                <c:pt idx="107" formatCode="#,##0.00_);[Red]\(#,##0.00\)">
                  <c:v>1.1099999999999999</c:v>
                </c:pt>
                <c:pt idx="108" formatCode="#,##0.00_);[Red]\(#,##0.00\)">
                  <c:v>1.3169230769230771</c:v>
                </c:pt>
                <c:pt idx="109" formatCode="#,##0.00_);[Red]\(#,##0.00\)">
                  <c:v>1.5176923076923077</c:v>
                </c:pt>
                <c:pt idx="110" formatCode="#,##0.00_);[Red]\(#,##0.00\)">
                  <c:v>1.6969230769230772</c:v>
                </c:pt>
                <c:pt idx="111" formatCode="#,##0.00_);[Red]\(#,##0.00\)">
                  <c:v>1.9000000000000001</c:v>
                </c:pt>
                <c:pt idx="112" formatCode="#,##0.00_);[Red]\(#,##0.00\)">
                  <c:v>2.083076923076923</c:v>
                </c:pt>
                <c:pt idx="113" formatCode="#,##0.00_);[Red]\(#,##0.00\)">
                  <c:v>2.2823076923076924</c:v>
                </c:pt>
                <c:pt idx="114" formatCode="#,##0.00_);[Red]\(#,##0.00\)">
                  <c:v>2.4592307692307696</c:v>
                </c:pt>
                <c:pt idx="115" formatCode="#,##0.00_);[Red]\(#,##0.00\)">
                  <c:v>2.5553846153846158</c:v>
                </c:pt>
                <c:pt idx="116" formatCode="#,##0.00_);[Red]\(#,##0.00\)">
                  <c:v>2.6792307692307693</c:v>
                </c:pt>
                <c:pt idx="117" formatCode="#,##0.00_);[Red]\(#,##0.00\)">
                  <c:v>2.8038461538461537</c:v>
                </c:pt>
                <c:pt idx="118" formatCode="#,##0.00_);[Red]\(#,##0.00\)">
                  <c:v>2.9538461538461545</c:v>
                </c:pt>
                <c:pt idx="119" formatCode="#,##0.00_);[Red]\(#,##0.00\)">
                  <c:v>3.1084615384615386</c:v>
                </c:pt>
                <c:pt idx="120" formatCode="#,##0.00_);[Red]\(#,##0.00\)">
                  <c:v>3.2823076923076928</c:v>
                </c:pt>
                <c:pt idx="121" formatCode="#,##0.00_);[Red]\(#,##0.00\)">
                  <c:v>3.442307692307693</c:v>
                </c:pt>
                <c:pt idx="122" formatCode="#,##0.00_);[Red]\(#,##0.00\)">
                  <c:v>3.5930769230769233</c:v>
                </c:pt>
                <c:pt idx="123" formatCode="#,##0.00_);[Red]\(#,##0.00\)">
                  <c:v>3.7199999999999998</c:v>
                </c:pt>
                <c:pt idx="124" formatCode="#,##0.00_);[Red]\(#,##0.00\)">
                  <c:v>3.7761538461538464</c:v>
                </c:pt>
                <c:pt idx="125" formatCode="#,##0.00_);[Red]\(#,##0.00\)">
                  <c:v>3.89</c:v>
                </c:pt>
                <c:pt idx="126" formatCode="#,##0.00_);[Red]\(#,##0.00\)">
                  <c:v>3.94</c:v>
                </c:pt>
                <c:pt idx="127" formatCode="#,##0.00_);[Red]\(#,##0.00\)">
                  <c:v>3.996923076923077</c:v>
                </c:pt>
                <c:pt idx="128" formatCode="#,##0.00_);[Red]\(#,##0.00\)">
                  <c:v>4.0715384615384611</c:v>
                </c:pt>
                <c:pt idx="129" formatCode="#,##0.00_);[Red]\(#,##0.00\)">
                  <c:v>4.0953846153846154</c:v>
                </c:pt>
                <c:pt idx="130" formatCode="#,##0.00_);[Red]\(#,##0.00\)">
                  <c:v>4.1823076923076918</c:v>
                </c:pt>
                <c:pt idx="131" formatCode="#,##0.00_);[Red]\(#,##0.00\)">
                  <c:v>4.1676923076923069</c:v>
                </c:pt>
                <c:pt idx="132" formatCode="#,##0.00_);[Red]\(#,##0.00\)">
                  <c:v>4.1669230769230756</c:v>
                </c:pt>
                <c:pt idx="133" formatCode="#,##0.00_);[Red]\(#,##0.00\)">
                  <c:v>4.1961538461538455</c:v>
                </c:pt>
                <c:pt idx="134" formatCode="#,##0.00_);[Red]\(#,##0.00\)">
                  <c:v>4.1738461538461538</c:v>
                </c:pt>
                <c:pt idx="135" formatCode="#,##0.00_);[Red]\(#,##0.00\)">
                  <c:v>4.1330769230769224</c:v>
                </c:pt>
                <c:pt idx="136" formatCode="#,##0.00_);[Red]\(#,##0.00\)">
                  <c:v>4.0953846153846145</c:v>
                </c:pt>
                <c:pt idx="137" formatCode="#,##0.00_);[Red]\(#,##0.00\)">
                  <c:v>4.0853846153846156</c:v>
                </c:pt>
                <c:pt idx="138" formatCode="#,##0.00_);[Red]\(#,##0.00\)">
                  <c:v>3.9853846153846151</c:v>
                </c:pt>
                <c:pt idx="139" formatCode="#,##0.00_);[Red]\(#,##0.00\)">
                  <c:v>3.9723076923076923</c:v>
                </c:pt>
                <c:pt idx="140" formatCode="#,##0.00_);[Red]\(#,##0.00\)">
                  <c:v>3.9284615384615384</c:v>
                </c:pt>
                <c:pt idx="141" formatCode="#,##0.00_);[Red]\(#,##0.00\)">
                  <c:v>3.8638461538461537</c:v>
                </c:pt>
                <c:pt idx="142" formatCode="#,##0.00_);[Red]\(#,##0.00\)">
                  <c:v>3.822307692307692</c:v>
                </c:pt>
                <c:pt idx="143" formatCode="#,##0.00_);[Red]\(#,##0.00\)">
                  <c:v>3.7192307692307698</c:v>
                </c:pt>
                <c:pt idx="144" formatCode="#,##0.00_);[Red]\(#,##0.00\)">
                  <c:v>3.67</c:v>
                </c:pt>
                <c:pt idx="145" formatCode="#,##0.00_);[Red]\(#,##0.00\)">
                  <c:v>3.6207692307692314</c:v>
                </c:pt>
                <c:pt idx="146" formatCode="#,##0.00_);[Red]\(#,##0.00\)">
                  <c:v>3.5569230769230771</c:v>
                </c:pt>
                <c:pt idx="147" formatCode="#,##0.00_);[Red]\(#,##0.00\)">
                  <c:v>3.5076923076923086</c:v>
                </c:pt>
                <c:pt idx="148" formatCode="#,##0.00_);[Red]\(#,##0.00\)">
                  <c:v>3.4630769230769238</c:v>
                </c:pt>
                <c:pt idx="149" formatCode="#,##0.00_);[Red]\(#,##0.00\)">
                  <c:v>3.4161538461538465</c:v>
                </c:pt>
                <c:pt idx="150" formatCode="#,##0.00_);[Red]\(#,##0.00\)">
                  <c:v>3.3561538461538465</c:v>
                </c:pt>
                <c:pt idx="151" formatCode="#,##0.00_);[Red]\(#,##0.00\)">
                  <c:v>3.3261538461538458</c:v>
                </c:pt>
                <c:pt idx="152" formatCode="#,##0.00_);[Red]\(#,##0.00\)">
                  <c:v>3.2892307692307692</c:v>
                </c:pt>
                <c:pt idx="153" formatCode="#,##0.00_);[Red]\(#,##0.00\)">
                  <c:v>3.2569230769230773</c:v>
                </c:pt>
                <c:pt idx="154" formatCode="#,##0.00_);[Red]\(#,##0.00\)">
                  <c:v>3.2276923076923079</c:v>
                </c:pt>
                <c:pt idx="155" formatCode="#,##0.00_);[Red]\(#,##0.00\)">
                  <c:v>3.2646153846153845</c:v>
                </c:pt>
                <c:pt idx="156" formatCode="#,##0.00_);[Red]\(#,##0.00\)">
                  <c:v>3.2753846153846151</c:v>
                </c:pt>
                <c:pt idx="157" formatCode="#,##0.00_);[Red]\(#,##0.00\)">
                  <c:v>3.2800000000000002</c:v>
                </c:pt>
                <c:pt idx="158" formatCode="#,##0.00_);[Red]\(#,##0.00\)">
                  <c:v>3.2653846153846149</c:v>
                </c:pt>
                <c:pt idx="159" formatCode="#,##0.00_);[Red]\(#,##0.00\)">
                  <c:v>3.2407692307692311</c:v>
                </c:pt>
                <c:pt idx="160" formatCode="#,##0.00_);[Red]\(#,##0.00\)">
                  <c:v>3.226923076923077</c:v>
                </c:pt>
                <c:pt idx="161" formatCode="#,##0.00_);[Red]\(#,##0.00\)">
                  <c:v>3.1823076923076927</c:v>
                </c:pt>
                <c:pt idx="162" formatCode="#,##0.00_);[Red]\(#,##0.00\)">
                  <c:v>3.1861538461538461</c:v>
                </c:pt>
                <c:pt idx="163" formatCode="#,##0.00_);[Red]\(#,##0.00\)">
                  <c:v>3.1676923076923083</c:v>
                </c:pt>
                <c:pt idx="164" formatCode="#,##0.00_);[Red]\(#,##0.00\)">
                  <c:v>3.1138461538461542</c:v>
                </c:pt>
                <c:pt idx="165" formatCode="#,##0.00_);[Red]\(#,##0.00\)">
                  <c:v>3.0515384615384615</c:v>
                </c:pt>
                <c:pt idx="166" formatCode="#,##0.00_);[Red]\(#,##0.00\)">
                  <c:v>3.02</c:v>
                </c:pt>
                <c:pt idx="167" formatCode="#,##0.00_);[Red]\(#,##0.00\)">
                  <c:v>3.0000000000000004</c:v>
                </c:pt>
                <c:pt idx="168" formatCode="#,##0.00_);[Red]\(#,##0.00\)">
                  <c:v>2.8746153846153848</c:v>
                </c:pt>
                <c:pt idx="169" formatCode="#,##0.00_);[Red]\(#,##0.00\)">
                  <c:v>2.8253846153846158</c:v>
                </c:pt>
                <c:pt idx="170" formatCode="#,##0.00_);[Red]\(#,##0.00\)">
                  <c:v>2.8084615384615388</c:v>
                </c:pt>
                <c:pt idx="171" formatCode="#,##0.00_);[Red]\(#,##0.00\)">
                  <c:v>2.7830769230769232</c:v>
                </c:pt>
                <c:pt idx="172" formatCode="#,##0.00_);[Red]\(#,##0.00\)">
                  <c:v>2.7446153846153853</c:v>
                </c:pt>
                <c:pt idx="173" formatCode="#,##0.00_);[Red]\(#,##0.00\)">
                  <c:v>2.6776923076923085</c:v>
                </c:pt>
                <c:pt idx="174" formatCode="#,##0.00_);[Red]\(#,##0.00\)">
                  <c:v>2.6123076923076924</c:v>
                </c:pt>
                <c:pt idx="175" formatCode="#,##0.00_);[Red]\(#,##0.00\)">
                  <c:v>2.5430769230769235</c:v>
                </c:pt>
                <c:pt idx="176" formatCode="#,##0.00_);[Red]\(#,##0.00\)">
                  <c:v>2.4969230769230766</c:v>
                </c:pt>
                <c:pt idx="177" formatCode="#,##0.00_);[Red]\(#,##0.00\)">
                  <c:v>2.4538461538461536</c:v>
                </c:pt>
                <c:pt idx="178" formatCode="#,##0.00_);[Red]\(#,##0.00\)">
                  <c:v>2.4192307692307691</c:v>
                </c:pt>
                <c:pt idx="179" formatCode="#,##0.00_);[Red]\(#,##0.00\)">
                  <c:v>2.3730769230769226</c:v>
                </c:pt>
                <c:pt idx="180" formatCode="#,##0.00_);[Red]\(#,##0.00\)">
                  <c:v>2.3169230769230764</c:v>
                </c:pt>
                <c:pt idx="181" formatCode="#,##0.00_);[Red]\(#,##0.00\)">
                  <c:v>2.2599999999999998</c:v>
                </c:pt>
                <c:pt idx="182" formatCode="#,##0.00_);[Red]\(#,##0.00\)">
                  <c:v>2.2169230769230768</c:v>
                </c:pt>
                <c:pt idx="183" formatCode="#,##0.00_);[Red]\(#,##0.00\)">
                  <c:v>2.1569230769230772</c:v>
                </c:pt>
                <c:pt idx="184" formatCode="#,##0.00_);[Red]\(#,##0.00\)">
                  <c:v>2.1007692307692309</c:v>
                </c:pt>
                <c:pt idx="185" formatCode="#,##0.00_);[Red]\(#,##0.00\)">
                  <c:v>2.0507692307692307</c:v>
                </c:pt>
                <c:pt idx="186" formatCode="#,##0.00_);[Red]\(#,##0.00\)">
                  <c:v>2.06</c:v>
                </c:pt>
                <c:pt idx="187" formatCode="#,##0.00_);[Red]\(#,##0.00\)">
                  <c:v>2.1015384615384618</c:v>
                </c:pt>
                <c:pt idx="188" formatCode="#,##0.00_);[Red]\(#,##0.00\)">
                  <c:v>2.0600000000000005</c:v>
                </c:pt>
                <c:pt idx="189" formatCode="#,##0.00_);[Red]\(#,##0.00\)">
                  <c:v>2.0269230769230768</c:v>
                </c:pt>
                <c:pt idx="190" formatCode="#,##0.00_);[Red]\(#,##0.00\)">
                  <c:v>2.0307692307692311</c:v>
                </c:pt>
                <c:pt idx="191" formatCode="#,##0.00_);[Red]\(#,##0.00\)">
                  <c:v>2.0046153846153847</c:v>
                </c:pt>
                <c:pt idx="192" formatCode="#,##0.00_);[Red]\(#,##0.00\)">
                  <c:v>1.9784615384615383</c:v>
                </c:pt>
                <c:pt idx="193" formatCode="#,##0.00_);[Red]\(#,##0.00\)">
                  <c:v>1.9623076923076921</c:v>
                </c:pt>
                <c:pt idx="194" formatCode="#,##0.00_);[Red]\(#,##0.00\)">
                  <c:v>1.953846153846154</c:v>
                </c:pt>
                <c:pt idx="195" formatCode="#,##0.00_);[Red]\(#,##0.00\)">
                  <c:v>1.9461538461538461</c:v>
                </c:pt>
                <c:pt idx="196" formatCode="#,##0.00_);[Red]\(#,##0.00\)">
                  <c:v>1.96</c:v>
                </c:pt>
                <c:pt idx="197" formatCode="#,##0.00_);[Red]\(#,##0.00\)">
                  <c:v>1.9630769230769229</c:v>
                </c:pt>
                <c:pt idx="198" formatCode="#,##0.00_);[Red]\(#,##0.00\)">
                  <c:v>1.9384615384615385</c:v>
                </c:pt>
                <c:pt idx="199" formatCode="#,##0.00_);[Red]\(#,##0.00\)">
                  <c:v>1.9153846153846152</c:v>
                </c:pt>
                <c:pt idx="200" formatCode="#,##0.00_);[Red]\(#,##0.00\)">
                  <c:v>1.8838461538461539</c:v>
                </c:pt>
                <c:pt idx="201" formatCode="#,##0.00_);[Red]\(#,##0.00\)">
                  <c:v>1.9069230769230772</c:v>
                </c:pt>
                <c:pt idx="202" formatCode="#,##0.00_);[Red]\(#,##0.00\)">
                  <c:v>1.9246153846153846</c:v>
                </c:pt>
                <c:pt idx="203" formatCode="#,##0.00_);[Red]\(#,##0.00\)">
                  <c:v>1.9115384615384619</c:v>
                </c:pt>
                <c:pt idx="204" formatCode="#,##0.00_);[Red]\(#,##0.00\)">
                  <c:v>1.8992307692307695</c:v>
                </c:pt>
                <c:pt idx="205" formatCode="#,##0.00_);[Red]\(#,##0.00\)">
                  <c:v>1.870769230769231</c:v>
                </c:pt>
                <c:pt idx="206" formatCode="#,##0.00_);[Red]\(#,##0.00\)">
                  <c:v>1.8846153846153848</c:v>
                </c:pt>
                <c:pt idx="207" formatCode="#,##0.00_);[Red]\(#,##0.00\)">
                  <c:v>1.9230769230769231</c:v>
                </c:pt>
                <c:pt idx="208" formatCode="#,##0.00_);[Red]\(#,##0.00\)">
                  <c:v>1.8792307692307693</c:v>
                </c:pt>
                <c:pt idx="209" formatCode="#,##0.00_);[Red]\(#,##0.00\)">
                  <c:v>1.8053846153846149</c:v>
                </c:pt>
                <c:pt idx="210" formatCode="#,##0.00_);[Red]\(#,##0.00\)">
                  <c:v>1.756153846153846</c:v>
                </c:pt>
                <c:pt idx="211" formatCode="#,##0.00_);[Red]\(#,##0.00\)">
                  <c:v>1.7646153846153845</c:v>
                </c:pt>
                <c:pt idx="212" formatCode="#,##0.00_);[Red]\(#,##0.00\)">
                  <c:v>1.6984615384615382</c:v>
                </c:pt>
                <c:pt idx="213" formatCode="#,##0.00_);[Red]\(#,##0.00\)">
                  <c:v>1.6538461538461537</c:v>
                </c:pt>
                <c:pt idx="214" formatCode="#,##0.00_);[Red]\(#,##0.00\)">
                  <c:v>1.606153846153846</c:v>
                </c:pt>
                <c:pt idx="215" formatCode="#,##0.00_);[Red]\(#,##0.00\)">
                  <c:v>1.5707692307692307</c:v>
                </c:pt>
                <c:pt idx="216" formatCode="#,##0.00_);[Red]\(#,##0.00\)">
                  <c:v>1.5569230769230771</c:v>
                </c:pt>
                <c:pt idx="217" formatCode="#,##0.00_);[Red]\(#,##0.00\)">
                  <c:v>1.546153846153846</c:v>
                </c:pt>
                <c:pt idx="218" formatCode="#,##0.00_);[Red]\(#,##0.00\)">
                  <c:v>1.5669230769230771</c:v>
                </c:pt>
                <c:pt idx="219" formatCode="#,##0.00_);[Red]\(#,##0.00\)">
                  <c:v>1.5153846153846156</c:v>
                </c:pt>
                <c:pt idx="220" formatCode="#,##0.00_);[Red]\(#,##0.00\)">
                  <c:v>1.4884615384615385</c:v>
                </c:pt>
                <c:pt idx="221" formatCode="#,##0.00_);[Red]\(#,##0.00\)">
                  <c:v>1.5215384615384617</c:v>
                </c:pt>
                <c:pt idx="222" formatCode="#,##0.00_);[Red]\(#,##0.00\)">
                  <c:v>1.5846153846153845</c:v>
                </c:pt>
                <c:pt idx="223" formatCode="#,##0.00_);[Red]\(#,##0.00\)">
                  <c:v>1.6338461538461537</c:v>
                </c:pt>
                <c:pt idx="224" formatCode="#,##0.00_);[Red]\(#,##0.00\)">
                  <c:v>1.6469230769230772</c:v>
                </c:pt>
                <c:pt idx="225" formatCode="#,##0.00_);[Red]\(#,##0.00\)">
                  <c:v>1.7300000000000002</c:v>
                </c:pt>
                <c:pt idx="226" formatCode="#,##0.00_);[Red]\(#,##0.00\)">
                  <c:v>1.8253846153846156</c:v>
                </c:pt>
                <c:pt idx="227" formatCode="#,##0.00_);[Red]\(#,##0.00\)">
                  <c:v>1.8746153846153848</c:v>
                </c:pt>
                <c:pt idx="228" formatCode="#,##0.00_);[Red]\(#,##0.00\)">
                  <c:v>1.9161538461538468</c:v>
                </c:pt>
                <c:pt idx="229" formatCode="#,##0.00_);[Red]\(#,##0.00\)">
                  <c:v>1.9646153846153851</c:v>
                </c:pt>
                <c:pt idx="230" formatCode="#,##0.00_);[Red]\(#,##0.00\)">
                  <c:v>1.99</c:v>
                </c:pt>
                <c:pt idx="231" formatCode="#,##0.00_);[Red]\(#,##0.00\)">
                  <c:v>2</c:v>
                </c:pt>
                <c:pt idx="232" formatCode="#,##0.00_);[Red]\(#,##0.00\)">
                  <c:v>2.0407692307692309</c:v>
                </c:pt>
                <c:pt idx="233" formatCode="#,##0.00_);[Red]\(#,##0.00\)">
                  <c:v>2.0623076923076922</c:v>
                </c:pt>
                <c:pt idx="234" formatCode="#,##0.00_);[Red]\(#,##0.00\)">
                  <c:v>2.0784615384615384</c:v>
                </c:pt>
                <c:pt idx="235" formatCode="#,##0.00_);[Red]\(#,##0.00\)">
                  <c:v>2.09</c:v>
                </c:pt>
                <c:pt idx="236" formatCode="#,##0.00_);[Red]\(#,##0.00\)">
                  <c:v>2.0799999999999996</c:v>
                </c:pt>
                <c:pt idx="237" formatCode="#,##0.00_);[Red]\(#,##0.00\)">
                  <c:v>2.0576923076923075</c:v>
                </c:pt>
                <c:pt idx="238" formatCode="#,##0.00_);[Red]\(#,##0.00\)">
                  <c:v>2.0215384615384613</c:v>
                </c:pt>
                <c:pt idx="239" formatCode="#,##0.00_);[Red]\(#,##0.00\)">
                  <c:v>1.9746153846153844</c:v>
                </c:pt>
                <c:pt idx="240" formatCode="#,##0.00_);[Red]\(#,##0.00\)">
                  <c:v>1.9846153846153844</c:v>
                </c:pt>
                <c:pt idx="241" formatCode="#,##0.00_);[Red]\(#,##0.00\)">
                  <c:v>1.9707692307692306</c:v>
                </c:pt>
                <c:pt idx="242" formatCode="#,##0.00_);[Red]\(#,##0.00\)">
                  <c:v>1.9169230769230767</c:v>
                </c:pt>
                <c:pt idx="243" formatCode="#,##0.00_);[Red]\(#,##0.00\)">
                  <c:v>1.9353846153846155</c:v>
                </c:pt>
                <c:pt idx="244" formatCode="#,##0.00_);[Red]\(#,##0.00\)">
                  <c:v>1.9730769230769236</c:v>
                </c:pt>
                <c:pt idx="245" formatCode="#,##0.00_);[Red]\(#,##0.00\)">
                  <c:v>1.9815384615384617</c:v>
                </c:pt>
                <c:pt idx="246" formatCode="#,##0.00_);[Red]\(#,##0.00\)">
                  <c:v>1.9692307692307693</c:v>
                </c:pt>
                <c:pt idx="247" formatCode="#,##0.00_);[Red]\(#,##0.00\)">
                  <c:v>1.9569230769230765</c:v>
                </c:pt>
                <c:pt idx="248" formatCode="#,##0.00_);[Red]\(#,##0.00\)">
                  <c:v>1.9376923076923076</c:v>
                </c:pt>
                <c:pt idx="249" formatCode="#,##0.00_);[Red]\(#,##0.00\)">
                  <c:v>1.953846153846154</c:v>
                </c:pt>
                <c:pt idx="250" formatCode="#,##0.00_);[Red]\(#,##0.00\)">
                  <c:v>1.9753846153846153</c:v>
                </c:pt>
                <c:pt idx="251" formatCode="#,##0.00_);[Red]\(#,##0.00\)">
                  <c:v>1.9769230769230768</c:v>
                </c:pt>
                <c:pt idx="252" formatCode="#,##0.00_);[Red]\(#,##0.00\)">
                  <c:v>1.917692307692308</c:v>
                </c:pt>
                <c:pt idx="253" formatCode="#,##0.00_);[Red]\(#,##0.00\)">
                  <c:v>1.879230769230769</c:v>
                </c:pt>
                <c:pt idx="254" formatCode="#,##0.00_);[Red]\(#,##0.00\)">
                  <c:v>1.8830769230769229</c:v>
                </c:pt>
                <c:pt idx="255" formatCode="#,##0.00_);[Red]\(#,##0.00\)">
                  <c:v>1.9292307692307689</c:v>
                </c:pt>
                <c:pt idx="256" formatCode="#,##0.00_);[Red]\(#,##0.00\)">
                  <c:v>1.9138461538461535</c:v>
                </c:pt>
                <c:pt idx="257" formatCode="#,##0.00_);[Red]\(#,##0.00\)">
                  <c:v>1.8446153846153843</c:v>
                </c:pt>
                <c:pt idx="258" formatCode="#,##0.00_);[Red]\(#,##0.00\)">
                  <c:v>1.8392307692307694</c:v>
                </c:pt>
                <c:pt idx="259" formatCode="#,##0.00_);[Red]\(#,##0.00\)">
                  <c:v>1.8592307692307695</c:v>
                </c:pt>
                <c:pt idx="260" formatCode="#,##0.00_);[Red]\(#,##0.00\)">
                  <c:v>1.8607692307692312</c:v>
                </c:pt>
                <c:pt idx="261" formatCode="#,##0.00_);[Red]\(#,##0.00\)">
                  <c:v>1.8838461538461539</c:v>
                </c:pt>
                <c:pt idx="262" formatCode="#,##0.00_);[Red]\(#,##0.00\)">
                  <c:v>1.9200000000000002</c:v>
                </c:pt>
                <c:pt idx="263" formatCode="#,##0.00_);[Red]\(#,##0.00\)">
                  <c:v>1.9530769230769229</c:v>
                </c:pt>
                <c:pt idx="264" formatCode="#,##0.00_);[Red]\(#,##0.00\)">
                  <c:v>2.003076923076923</c:v>
                </c:pt>
                <c:pt idx="265" formatCode="#,##0.00_);[Red]\(#,##0.00\)">
                  <c:v>2.086153846153846</c:v>
                </c:pt>
                <c:pt idx="266" formatCode="#,##0.00_);[Red]\(#,##0.00\)">
                  <c:v>2.1030769230769231</c:v>
                </c:pt>
                <c:pt idx="267" formatCode="#,##0.00_);[Red]\(#,##0.00\)">
                  <c:v>2.1153846153846154</c:v>
                </c:pt>
                <c:pt idx="268" formatCode="#,##0.00_);[Red]\(#,##0.00\)">
                  <c:v>2.0976923076923075</c:v>
                </c:pt>
                <c:pt idx="269" formatCode="#,##0.00_);[Red]\(#,##0.00\)">
                  <c:v>2.1007692307692305</c:v>
                </c:pt>
                <c:pt idx="270" formatCode="#,##0.00_);[Red]\(#,##0.00\)">
                  <c:v>2.1223076923076922</c:v>
                </c:pt>
                <c:pt idx="271" formatCode="#,##0.00_);[Red]\(#,##0.00\)">
                  <c:v>2.1146153846153846</c:v>
                </c:pt>
                <c:pt idx="272" formatCode="#,##0.00_);[Red]\(#,##0.00\)">
                  <c:v>2.0900000000000003</c:v>
                </c:pt>
                <c:pt idx="273" formatCode="#,##0.00_);[Red]\(#,##0.00\)">
                  <c:v>2.0546153846153845</c:v>
                </c:pt>
                <c:pt idx="274" formatCode="#,##0.00_);[Red]\(#,##0.00\)">
                  <c:v>2.0015384615384622</c:v>
                </c:pt>
                <c:pt idx="275" formatCode="#,##0.00_);[Red]\(#,##0.00\)">
                  <c:v>1.9146153846153846</c:v>
                </c:pt>
                <c:pt idx="276" formatCode="#,##0.00_);[Red]\(#,##0.00\)">
                  <c:v>1.8638461538461542</c:v>
                </c:pt>
                <c:pt idx="277" formatCode="#,##0.00_);[Red]\(#,##0.00\)">
                  <c:v>1.7815384615384617</c:v>
                </c:pt>
                <c:pt idx="278" formatCode="#,##0.00_);[Red]\(#,##0.00\)">
                  <c:v>1.6938461538461538</c:v>
                </c:pt>
                <c:pt idx="279" formatCode="#,##0.00_);[Red]\(#,##0.00\)">
                  <c:v>1.6584615384615387</c:v>
                </c:pt>
                <c:pt idx="280" formatCode="#,##0.00_);[Red]\(#,##0.00\)">
                  <c:v>1.6392307692307695</c:v>
                </c:pt>
                <c:pt idx="281" formatCode="#,##0.00_);[Red]\(#,##0.00\)">
                  <c:v>1.5946153846153845</c:v>
                </c:pt>
                <c:pt idx="282" formatCode="#,##0.00_);[Red]\(#,##0.00\)">
                  <c:v>1.5861538461538465</c:v>
                </c:pt>
                <c:pt idx="283" formatCode="#,##0.00_);[Red]\(#,##0.00\)">
                  <c:v>1.5707692307692309</c:v>
                </c:pt>
                <c:pt idx="284" formatCode="#,##0.00_);[Red]\(#,##0.00\)">
                  <c:v>1.5869230769230773</c:v>
                </c:pt>
                <c:pt idx="285" formatCode="#,##0.00_);[Red]\(#,##0.00\)">
                  <c:v>1.5892307692307692</c:v>
                </c:pt>
                <c:pt idx="286" formatCode="#,##0.00_);[Red]\(#,##0.00\)">
                  <c:v>1.6323076923076922</c:v>
                </c:pt>
                <c:pt idx="287" formatCode="#,##0.00_);[Red]\(#,##0.00\)">
                  <c:v>1.660769230769231</c:v>
                </c:pt>
                <c:pt idx="288" formatCode="#,##0.00_);[Red]\(#,##0.00\)">
                  <c:v>1.7053846153846153</c:v>
                </c:pt>
                <c:pt idx="289" formatCode="#,##0.00_);[Red]\(#,##0.00\)">
                  <c:v>1.753076923076923</c:v>
                </c:pt>
                <c:pt idx="290" formatCode="#,##0.00_);[Red]\(#,##0.00\)">
                  <c:v>1.7892307692307694</c:v>
                </c:pt>
                <c:pt idx="291" formatCode="#,##0.00_);[Red]\(#,##0.00\)">
                  <c:v>1.8376923076923077</c:v>
                </c:pt>
                <c:pt idx="292" formatCode="#,##0.00_);[Red]\(#,##0.00\)">
                  <c:v>1.8646153846153846</c:v>
                </c:pt>
                <c:pt idx="293" formatCode="#,##0.00_);[Red]\(#,##0.00\)">
                  <c:v>1.8715384615384614</c:v>
                </c:pt>
                <c:pt idx="294" formatCode="#,##0.00_);[Red]\(#,##0.00\)">
                  <c:v>1.935384615384615</c:v>
                </c:pt>
                <c:pt idx="295" formatCode="#,##0.00_);[Red]\(#,##0.00\)">
                  <c:v>1.9792307692307689</c:v>
                </c:pt>
                <c:pt idx="296" formatCode="#,##0.00_);[Red]\(#,##0.00\)">
                  <c:v>2.0423076923076917</c:v>
                </c:pt>
                <c:pt idx="297" formatCode="#,##0.00_);[Red]\(#,##0.00\)">
                  <c:v>2.0830769230769226</c:v>
                </c:pt>
                <c:pt idx="298" formatCode="#,##0.00_);[Red]\(#,##0.00\)">
                  <c:v>2.1023076923076922</c:v>
                </c:pt>
                <c:pt idx="299" formatCode="#,##0.00_);[Red]\(#,##0.00\)">
                  <c:v>2.0915384615384616</c:v>
                </c:pt>
                <c:pt idx="300" formatCode="#,##0.00_);[Red]\(#,##0.00\)">
                  <c:v>2.112307692307692</c:v>
                </c:pt>
                <c:pt idx="301" formatCode="#,##0.00_);[Red]\(#,##0.00\)">
                  <c:v>2.1076923076923078</c:v>
                </c:pt>
                <c:pt idx="302" formatCode="#,##0.00_);[Red]\(#,##0.00\)">
                  <c:v>2.0738461538461541</c:v>
                </c:pt>
                <c:pt idx="303" formatCode="#,##0.00_);[Red]\(#,##0.00\)">
                  <c:v>2.1169230769230767</c:v>
                </c:pt>
                <c:pt idx="304" formatCode="#,##0.00_);[Red]\(#,##0.00\)">
                  <c:v>2.2053846153846157</c:v>
                </c:pt>
                <c:pt idx="305" formatCode="#,##0.00_);[Red]\(#,##0.00\)">
                  <c:v>2.2292307692307696</c:v>
                </c:pt>
                <c:pt idx="306" formatCode="#,##0.00_);[Red]\(#,##0.00\)">
                  <c:v>2.2546153846153847</c:v>
                </c:pt>
                <c:pt idx="307" formatCode="#,##0.00_);[Red]\(#,##0.00\)">
                  <c:v>2.3453846153846154</c:v>
                </c:pt>
                <c:pt idx="308" formatCode="#,##0.00_);[Red]\(#,##0.00\)">
                  <c:v>2.3053846153846154</c:v>
                </c:pt>
                <c:pt idx="309" formatCode="#,##0.00_);[Red]\(#,##0.00\)">
                  <c:v>2.2707692307692304</c:v>
                </c:pt>
                <c:pt idx="310" formatCode="#,##0.00_);[Red]\(#,##0.00\)">
                  <c:v>2.2407692307692306</c:v>
                </c:pt>
                <c:pt idx="311" formatCode="#,##0.00_);[Red]\(#,##0.00\)">
                  <c:v>2.2723076923076917</c:v>
                </c:pt>
                <c:pt idx="312" formatCode="#,##0.00_);[Red]\(#,##0.00\)">
                  <c:v>2.296153846153846</c:v>
                </c:pt>
                <c:pt idx="313" formatCode="#,##0.00_);[Red]\(#,##0.00\)">
                  <c:v>2.2699999999999996</c:v>
                </c:pt>
                <c:pt idx="314" formatCode="#,##0.00_);[Red]\(#,##0.00\)">
                  <c:v>2.2269230769230766</c:v>
                </c:pt>
                <c:pt idx="315" formatCode="#,##0.00_);[Red]\(#,##0.00\)">
                  <c:v>2.1938461538461542</c:v>
                </c:pt>
                <c:pt idx="316" formatCode="#,##0.00_);[Red]\(#,##0.00\)">
                  <c:v>2.1623076923076918</c:v>
                </c:pt>
                <c:pt idx="317" formatCode="#,##0.00_);[Red]\(#,##0.00\)">
                  <c:v>2.0807692307692309</c:v>
                </c:pt>
                <c:pt idx="318" formatCode="#,##0.00_);[Red]\(#,##0.00\)">
                  <c:v>2.0507692307692307</c:v>
                </c:pt>
                <c:pt idx="319" formatCode="#,##0.00_);[Red]\(#,##0.00\)">
                  <c:v>2.0176923076923079</c:v>
                </c:pt>
                <c:pt idx="320" formatCode="#,##0.00_);[Red]\(#,##0.00\)">
                  <c:v>1.902307692307692</c:v>
                </c:pt>
                <c:pt idx="321" formatCode="#,##0.00_);[Red]\(#,##0.00\)">
                  <c:v>1.9192307692307695</c:v>
                </c:pt>
                <c:pt idx="322" formatCode="#,##0.00_);[Red]\(#,##0.00\)">
                  <c:v>1.9661538461538464</c:v>
                </c:pt>
                <c:pt idx="323" formatCode="#,##0.00_);[Red]\(#,##0.00\)">
                  <c:v>2.0007692307692309</c:v>
                </c:pt>
                <c:pt idx="324" formatCode="#,##0.00_);[Red]\(#,##0.00\)">
                  <c:v>1.9953846153846155</c:v>
                </c:pt>
                <c:pt idx="325" formatCode="#,##0.00_);[Red]\(#,##0.00\)">
                  <c:v>2.0192307692307692</c:v>
                </c:pt>
                <c:pt idx="326" formatCode="#,##0.00_);[Red]\(#,##0.00\)">
                  <c:v>2.0761538461538462</c:v>
                </c:pt>
                <c:pt idx="327" formatCode="#,##0.00_);[Red]\(#,##0.00\)">
                  <c:v>2.1592307692307693</c:v>
                </c:pt>
                <c:pt idx="328" formatCode="#,##0.00_);[Red]\(#,##0.00\)">
                  <c:v>2.2092307692307691</c:v>
                </c:pt>
                <c:pt idx="329" formatCode="#,##0.00_);[Red]\(#,##0.00\)">
                  <c:v>2.2461538461538457</c:v>
                </c:pt>
                <c:pt idx="330" formatCode="#,##0.00_);[Red]\(#,##0.00\)">
                  <c:v>2.2992307692307694</c:v>
                </c:pt>
                <c:pt idx="331" formatCode="#,##0.00_);[Red]\(#,##0.00\)">
                  <c:v>2.3746153846153848</c:v>
                </c:pt>
                <c:pt idx="332" formatCode="#,##0.00_);[Red]\(#,##0.00\)">
                  <c:v>2.4038461538461537</c:v>
                </c:pt>
                <c:pt idx="333" formatCode="#,##0.00_);[Red]\(#,##0.00\)">
                  <c:v>2.4484615384615385</c:v>
                </c:pt>
                <c:pt idx="334" formatCode="#,##0.00_);[Red]\(#,##0.00\)">
                  <c:v>2.4730769230769232</c:v>
                </c:pt>
                <c:pt idx="335" formatCode="#,##0.00_);[Red]\(#,##0.00\)">
                  <c:v>2.4623076923076925</c:v>
                </c:pt>
                <c:pt idx="336" formatCode="#,##0.00_);[Red]\(#,##0.00\)">
                  <c:v>2.4323076923076927</c:v>
                </c:pt>
                <c:pt idx="337" formatCode="#,##0.00_);[Red]\(#,##0.00\)">
                  <c:v>2.4123076923076927</c:v>
                </c:pt>
                <c:pt idx="338" formatCode="#,##0.00_);[Red]\(#,##0.00\)">
                  <c:v>2.3538461538461544</c:v>
                </c:pt>
                <c:pt idx="339" formatCode="#,##0.00_);[Red]\(#,##0.00\)">
                  <c:v>2.36</c:v>
                </c:pt>
                <c:pt idx="340" formatCode="#,##0.00_);[Red]\(#,##0.00\)">
                  <c:v>2.344615384615385</c:v>
                </c:pt>
                <c:pt idx="341" formatCode="#,##0.00_);[Red]\(#,##0.00\)">
                  <c:v>2.3238461538461537</c:v>
                </c:pt>
                <c:pt idx="342" formatCode="#,##0.00_);[Red]\(#,##0.00\)">
                  <c:v>2.3084615384615383</c:v>
                </c:pt>
                <c:pt idx="343" formatCode="#,##0.00_);[Red]\(#,##0.00\)">
                  <c:v>2.3138461538461539</c:v>
                </c:pt>
                <c:pt idx="344" formatCode="#,##0.00_);[Red]\(#,##0.00\)">
                  <c:v>2.29</c:v>
                </c:pt>
                <c:pt idx="345" formatCode="#,##0.00_);[Red]\(#,##0.00\)">
                  <c:v>2.2984615384615386</c:v>
                </c:pt>
                <c:pt idx="346" formatCode="#,##0.00_);[Red]\(#,##0.00\)">
                  <c:v>2.2923076923076917</c:v>
                </c:pt>
                <c:pt idx="347" formatCode="#,##0.00_);[Red]\(#,##0.00\)">
                  <c:v>2.2969230769230768</c:v>
                </c:pt>
                <c:pt idx="348" formatCode="#,##0.00_);[Red]\(#,##0.00\)">
                  <c:v>2.2953846153846151</c:v>
                </c:pt>
                <c:pt idx="349" formatCode="#,##0.00_);[Red]\(#,##0.00\)">
                  <c:v>2.2915384615384613</c:v>
                </c:pt>
                <c:pt idx="350" formatCode="#,##0.00_);[Red]\(#,##0.00\)">
                  <c:v>2.3053846153846154</c:v>
                </c:pt>
                <c:pt idx="351" formatCode="#,##0.00_);[Red]\(#,##0.00\)">
                  <c:v>2.3453846153846154</c:v>
                </c:pt>
                <c:pt idx="352" formatCode="#,##0.00_);[Red]\(#,##0.00\)">
                  <c:v>2.3207692307692307</c:v>
                </c:pt>
                <c:pt idx="353" formatCode="#,##0.00_);[Red]\(#,##0.00\)">
                  <c:v>2.3484615384615384</c:v>
                </c:pt>
                <c:pt idx="354" formatCode="#,##0.00_);[Red]\(#,##0.00\)">
                  <c:v>2.4007692307692308</c:v>
                </c:pt>
                <c:pt idx="355" formatCode="#,##0.00_);[Red]\(#,##0.00\)">
                  <c:v>2.4107692307692306</c:v>
                </c:pt>
                <c:pt idx="356" formatCode="#,##0.00_);[Red]\(#,##0.00\)">
                  <c:v>2.38</c:v>
                </c:pt>
                <c:pt idx="357" formatCode="#,##0.00_);[Red]\(#,##0.00\)">
                  <c:v>2.3823076923076925</c:v>
                </c:pt>
                <c:pt idx="358" formatCode="#,##0.00_);[Red]\(#,##0.00\)">
                  <c:v>2.3884615384615389</c:v>
                </c:pt>
                <c:pt idx="359" formatCode="#,##0.00_);[Red]\(#,##0.00\)">
                  <c:v>2.4084615384615389</c:v>
                </c:pt>
                <c:pt idx="360" formatCode="#,##0.00_);[Red]\(#,##0.00\)">
                  <c:v>2.4176923076923078</c:v>
                </c:pt>
                <c:pt idx="361" formatCode="#,##0.00_);[Red]\(#,##0.00\)">
                  <c:v>2.4553846153846157</c:v>
                </c:pt>
                <c:pt idx="362" formatCode="#,##0.00_);[Red]\(#,##0.00\)">
                  <c:v>2.4946153846153845</c:v>
                </c:pt>
                <c:pt idx="363" formatCode="#,##0.00_);[Red]\(#,##0.00\)">
                  <c:v>2.5392307692307696</c:v>
                </c:pt>
                <c:pt idx="364" formatCode="#,##0.00_);[Red]\(#,##0.00\)">
                  <c:v>2.5938461538461537</c:v>
                </c:pt>
                <c:pt idx="365" formatCode="#,##0.00_);[Red]\(#,##0.00\)">
                  <c:v>2.5853846153846152</c:v>
                </c:pt>
                <c:pt idx="366" formatCode="#,##0.00_);[Red]\(#,##0.00\)">
                  <c:v>2.6046153846153848</c:v>
                </c:pt>
                <c:pt idx="367" formatCode="#,##0.00_);[Red]\(#,##0.00\)">
                  <c:v>2.6276923076923078</c:v>
                </c:pt>
                <c:pt idx="368" formatCode="#,##0.00_);[Red]\(#,##0.00\)">
                  <c:v>2.6130769230769229</c:v>
                </c:pt>
                <c:pt idx="369" formatCode="#,##0.00_);[Red]\(#,##0.00\)">
                  <c:v>2.6176923076923071</c:v>
                </c:pt>
                <c:pt idx="370" formatCode="#,##0.00_);[Red]\(#,##0.00\)">
                  <c:v>2.6123076923076924</c:v>
                </c:pt>
                <c:pt idx="371" formatCode="#,##0.00_);[Red]\(#,##0.00\)">
                  <c:v>2.6438461538461544</c:v>
                </c:pt>
                <c:pt idx="372" formatCode="#,##0.00_);[Red]\(#,##0.00\)">
                  <c:v>2.6353846153846154</c:v>
                </c:pt>
                <c:pt idx="373" formatCode="#,##0.00_);[Red]\(#,##0.00\)">
                  <c:v>2.5961538461538467</c:v>
                </c:pt>
                <c:pt idx="374" formatCode="#,##0.00_);[Red]\(#,##0.00\)">
                  <c:v>2.525384615384616</c:v>
                </c:pt>
                <c:pt idx="375" formatCode="#,##0.00_);[Red]\(#,##0.00\)">
                  <c:v>2.4784615384615383</c:v>
                </c:pt>
                <c:pt idx="376" formatCode="#,##0.00_);[Red]\(#,##0.00\)">
                  <c:v>2.4015384615384616</c:v>
                </c:pt>
                <c:pt idx="377" formatCode="#,##0.00_);[Red]\(#,##0.00\)">
                  <c:v>2.3284615384615384</c:v>
                </c:pt>
                <c:pt idx="378" formatCode="#,##0.00_);[Red]\(#,##0.00\)">
                  <c:v>2.3115384615384609</c:v>
                </c:pt>
                <c:pt idx="379" formatCode="#,##0.00_);[Red]\(#,##0.00\)">
                  <c:v>2.2330769230769225</c:v>
                </c:pt>
                <c:pt idx="380" formatCode="#,##0.00_);[Red]\(#,##0.00\)">
                  <c:v>2.1807692307692301</c:v>
                </c:pt>
                <c:pt idx="381" formatCode="#,##0.00_);[Red]\(#,##0.00\)">
                  <c:v>2.1684615384615382</c:v>
                </c:pt>
                <c:pt idx="382" formatCode="#,##0.00_);[Red]\(#,##0.00\)">
                  <c:v>2.1392307692307693</c:v>
                </c:pt>
                <c:pt idx="383" formatCode="#,##0.00_);[Red]\(#,##0.00\)">
                  <c:v>2.1007692307692305</c:v>
                </c:pt>
                <c:pt idx="384" formatCode="#,##0.00_);[Red]\(#,##0.00\)">
                  <c:v>2.0330769230769232</c:v>
                </c:pt>
                <c:pt idx="385" formatCode="#,##0.00_);[Red]\(#,##0.00\)">
                  <c:v>1.9653846153846151</c:v>
                </c:pt>
                <c:pt idx="386" formatCode="#,##0.00_);[Red]\(#,##0.00\)">
                  <c:v>1.9084615384615384</c:v>
                </c:pt>
                <c:pt idx="387" formatCode="#,##0.00_);[Red]\(#,##0.00\)">
                  <c:v>1.9038461538461533</c:v>
                </c:pt>
                <c:pt idx="388" formatCode="#,##0.00_);[Red]\(#,##0.00\)">
                  <c:v>1.887692307692308</c:v>
                </c:pt>
                <c:pt idx="389" formatCode="#,##0.00_);[Red]\(#,##0.00\)">
                  <c:v>1.874615384615385</c:v>
                </c:pt>
                <c:pt idx="390" formatCode="#,##0.00_);[Red]\(#,##0.00\)">
                  <c:v>1.8423076923076922</c:v>
                </c:pt>
                <c:pt idx="391" formatCode="#,##0.00_);[Red]\(#,##0.00\)">
                  <c:v>1.81</c:v>
                </c:pt>
                <c:pt idx="392" formatCode="#,##0.00_);[Red]\(#,##0.00\)">
                  <c:v>1.78</c:v>
                </c:pt>
                <c:pt idx="393" formatCode="#,##0.00_);[Red]\(#,##0.00\)">
                  <c:v>1.7715384615384617</c:v>
                </c:pt>
                <c:pt idx="394" formatCode="#,##0.00_);[Red]\(#,##0.00\)">
                  <c:v>1.7361538461538462</c:v>
                </c:pt>
                <c:pt idx="395" formatCode="#,##0.00_);[Red]\(#,##0.00\)">
                  <c:v>1.7223076923076923</c:v>
                </c:pt>
                <c:pt idx="396" formatCode="#,##0.00_);[Red]\(#,##0.00\)">
                  <c:v>1.7138461538461536</c:v>
                </c:pt>
                <c:pt idx="397" formatCode="#,##0.00_);[Red]\(#,##0.00\)">
                  <c:v>1.7307692307692308</c:v>
                </c:pt>
                <c:pt idx="398" formatCode="#,##0.00_);[Red]\(#,##0.00\)">
                  <c:v>1.7261538461538459</c:v>
                </c:pt>
                <c:pt idx="399" formatCode="#,##0.00_);[Red]\(#,##0.00\)">
                  <c:v>1.7153846153846155</c:v>
                </c:pt>
                <c:pt idx="400" formatCode="#,##0.00_);[Red]\(#,##0.00\)">
                  <c:v>1.7292307692307693</c:v>
                </c:pt>
                <c:pt idx="401" formatCode="#,##0.00_);[Red]\(#,##0.00\)">
                  <c:v>1.68</c:v>
                </c:pt>
                <c:pt idx="402" formatCode="#,##0.00_);[Red]\(#,##0.00\)">
                  <c:v>1.6730769230769234</c:v>
                </c:pt>
                <c:pt idx="403" formatCode="#,##0.00_);[Red]\(#,##0.00\)">
                  <c:v>1.6592307692307693</c:v>
                </c:pt>
                <c:pt idx="404" formatCode="#,##0.00_);[Red]\(#,##0.00\)">
                  <c:v>1.6676923076923076</c:v>
                </c:pt>
                <c:pt idx="405" formatCode="#,##0.00_);[Red]\(#,##0.00\)">
                  <c:v>1.6561538461538463</c:v>
                </c:pt>
                <c:pt idx="406" formatCode="#,##0.00_);[Red]\(#,##0.00\)">
                  <c:v>1.6261538461538463</c:v>
                </c:pt>
                <c:pt idx="407" formatCode="#,##0.00_);[Red]\(#,##0.00\)">
                  <c:v>1.6138461538461539</c:v>
                </c:pt>
                <c:pt idx="408" formatCode="#,##0.00_);[Red]\(#,##0.00\)">
                  <c:v>1.5784615384615384</c:v>
                </c:pt>
                <c:pt idx="409" formatCode="#,##0.00_);[Red]\(#,##0.00\)">
                  <c:v>1.5323076923076924</c:v>
                </c:pt>
                <c:pt idx="410" formatCode="#,##0.00_);[Red]\(#,##0.00\)">
                  <c:v>1.4376923076923078</c:v>
                </c:pt>
                <c:pt idx="411" formatCode="#,##0.00_);[Red]\(#,##0.00\)">
                  <c:v>1.3446153846153845</c:v>
                </c:pt>
                <c:pt idx="412" formatCode="#,##0.00_);[Red]\(#,##0.00\)">
                  <c:v>1.3276923076923077</c:v>
                </c:pt>
                <c:pt idx="413" formatCode="#,##0.00_);[Red]\(#,##0.00\)">
                  <c:v>1.2623076923076921</c:v>
                </c:pt>
                <c:pt idx="414" formatCode="#,##0.00_);[Red]\(#,##0.00\)">
                  <c:v>1.1930769230769231</c:v>
                </c:pt>
                <c:pt idx="415" formatCode="#,##0.00_);[Red]\(#,##0.00\)">
                  <c:v>1.1007692307692307</c:v>
                </c:pt>
                <c:pt idx="416" formatCode="#,##0.00_);[Red]\(#,##0.00\)">
                  <c:v>1.0330769230769232</c:v>
                </c:pt>
                <c:pt idx="417" formatCode="#,##0.00_);[Red]\(#,##0.00\)">
                  <c:v>0.93538461538461526</c:v>
                </c:pt>
                <c:pt idx="418" formatCode="#,##0.00_);[Red]\(#,##0.00\)">
                  <c:v>0.85384615384615381</c:v>
                </c:pt>
                <c:pt idx="419" formatCode="#,##0.00_);[Red]\(#,##0.00\)">
                  <c:v>0.76615384615384619</c:v>
                </c:pt>
                <c:pt idx="420" formatCode="#,##0.00_);[Red]\(#,##0.00\)">
                  <c:v>0.71076923076923093</c:v>
                </c:pt>
                <c:pt idx="421" formatCode="#,##0.00_);[Red]\(#,##0.00\)">
                  <c:v>0.67538461538461536</c:v>
                </c:pt>
                <c:pt idx="422" formatCode="#,##0.00_);[Red]\(#,##0.00\)">
                  <c:v>0.66307692307692312</c:v>
                </c:pt>
                <c:pt idx="423" formatCode="#,##0.00_);[Red]\(#,##0.00\)">
                  <c:v>0.67923076923076919</c:v>
                </c:pt>
                <c:pt idx="424" formatCode="#,##0.00_);[Red]\(#,##0.00\)">
                  <c:v>0.73769230769230765</c:v>
                </c:pt>
                <c:pt idx="425" formatCode="#,##0.00_);[Red]\(#,##0.00\)">
                  <c:v>0.72692307692307689</c:v>
                </c:pt>
                <c:pt idx="426" formatCode="#,##0.00_);[Red]\(#,##0.00\)">
                  <c:v>0.72692307692307689</c:v>
                </c:pt>
                <c:pt idx="427" formatCode="#,##0.00_);[Red]\(#,##0.00\)">
                  <c:v>0.76153846153846161</c:v>
                </c:pt>
                <c:pt idx="428" formatCode="#,##0.00_);[Red]\(#,##0.00\)">
                  <c:v>0.78076923076923066</c:v>
                </c:pt>
                <c:pt idx="429" formatCode="#,##0.00_);[Red]\(#,##0.00\)">
                  <c:v>0.77307692307692311</c:v>
                </c:pt>
                <c:pt idx="430" formatCode="#,##0.00_);[Red]\(#,##0.00\)">
                  <c:v>0.80000000000000016</c:v>
                </c:pt>
                <c:pt idx="431" formatCode="#,##0.00_);[Red]\(#,##0.00\)">
                  <c:v>0.87538461538461543</c:v>
                </c:pt>
                <c:pt idx="432" formatCode="#,##0.00_);[Red]\(#,##0.00\)">
                  <c:v>0.92692307692307707</c:v>
                </c:pt>
                <c:pt idx="433" formatCode="#,##0.00_);[Red]\(#,##0.00\)">
                  <c:v>0.94615384615384623</c:v>
                </c:pt>
                <c:pt idx="434" formatCode="#,##0.00_);[Red]\(#,##0.00\)">
                  <c:v>0.98461538461538467</c:v>
                </c:pt>
                <c:pt idx="435" formatCode="#,##0.00_);[Red]\(#,##0.00\)">
                  <c:v>0.98461538461538478</c:v>
                </c:pt>
                <c:pt idx="436" formatCode="#,##0.00_);[Red]\(#,##0.00\)">
                  <c:v>1.0038461538461538</c:v>
                </c:pt>
                <c:pt idx="437" formatCode="#,##0.00_);[Red]\(#,##0.00\)">
                  <c:v>0.99846153846153851</c:v>
                </c:pt>
                <c:pt idx="438" formatCode="#,##0.00_);[Red]\(#,##0.00\)">
                  <c:v>1.0976923076923077</c:v>
                </c:pt>
                <c:pt idx="439" formatCode="#,##0.00_);[Red]\(#,##0.00\)">
                  <c:v>1.0869230769230769</c:v>
                </c:pt>
                <c:pt idx="440" formatCode="#,##0.00_);[Red]\(#,##0.00\)">
                  <c:v>1.1276923076923078</c:v>
                </c:pt>
                <c:pt idx="441" formatCode="#,##0.00_);[Red]\(#,##0.00\)">
                  <c:v>1.1776923076923078</c:v>
                </c:pt>
                <c:pt idx="442" formatCode="#,##0.00_);[Red]\(#,##0.00\)">
                  <c:v>1.246923076923077</c:v>
                </c:pt>
                <c:pt idx="443" formatCode="#,##0.00_);[Red]\(#,##0.00\)">
                  <c:v>1.3476923076923077</c:v>
                </c:pt>
                <c:pt idx="444" formatCode="#,##0.00_);[Red]\(#,##0.00\)">
                  <c:v>1.3261538461538462</c:v>
                </c:pt>
                <c:pt idx="445" formatCode="#,##0.00_);[Red]\(#,##0.00\)">
                  <c:v>1.3415384615384613</c:v>
                </c:pt>
                <c:pt idx="446" formatCode="#,##0.00_);[Red]\(#,##0.00\)">
                  <c:v>1.3976923076923078</c:v>
                </c:pt>
                <c:pt idx="447" formatCode="#,##0.00_);[Red]\(#,##0.00\)">
                  <c:v>1.4153846153846155</c:v>
                </c:pt>
                <c:pt idx="448" formatCode="#,##0.00_);[Red]\(#,##0.00\)">
                  <c:v>1.4723076923076923</c:v>
                </c:pt>
                <c:pt idx="449" formatCode="#,##0.00_);[Red]\(#,##0.00\)">
                  <c:v>1.4723076923076923</c:v>
                </c:pt>
                <c:pt idx="450" formatCode="#,##0.00_);[Red]\(#,##0.00\)">
                  <c:v>1.5023076923076923</c:v>
                </c:pt>
                <c:pt idx="451" formatCode="#,##0.00_);[Red]\(#,##0.00\)">
                  <c:v>1.4546153846153844</c:v>
                </c:pt>
                <c:pt idx="452" formatCode="#,##0.00_);[Red]\(#,##0.00\)">
                  <c:v>1.4846153846153844</c:v>
                </c:pt>
                <c:pt idx="453" formatCode="#,##0.00_);[Red]\(#,##0.00\)">
                  <c:v>1.486923076923077</c:v>
                </c:pt>
                <c:pt idx="454" formatCode="#,##0.00_);[Red]\(#,##0.00\)">
                  <c:v>1.483076923076923</c:v>
                </c:pt>
                <c:pt idx="455" formatCode="#,##0.00_);[Red]\(#,##0.00\)">
                  <c:v>1.4746153846153847</c:v>
                </c:pt>
                <c:pt idx="456" formatCode="#,##0.00_);[Red]\(#,##0.00\)">
                  <c:v>1.4361538461538463</c:v>
                </c:pt>
                <c:pt idx="457" formatCode="#,##0.00_);[Red]\(#,##0.00\)">
                  <c:v>1.49</c:v>
                </c:pt>
                <c:pt idx="458" formatCode="#,##0.00_);[Red]\(#,##0.00\)">
                  <c:v>1.4923076923076926</c:v>
                </c:pt>
                <c:pt idx="459" formatCode="#,##0.00_);[Red]\(#,##0.00\)">
                  <c:v>1.4738461538461538</c:v>
                </c:pt>
                <c:pt idx="460" formatCode="#,##0.00_);[Red]\(#,##0.00\)">
                  <c:v>1.4838461538461538</c:v>
                </c:pt>
                <c:pt idx="461" formatCode="#,##0.00_);[Red]\(#,##0.00\)">
                  <c:v>1.4946153846153847</c:v>
                </c:pt>
                <c:pt idx="462" formatCode="#,##0.00_);[Red]\(#,##0.00\)">
                  <c:v>1.52</c:v>
                </c:pt>
                <c:pt idx="463" formatCode="#,##0.00_);[Red]\(#,##0.00\)">
                  <c:v>1.5653846153846156</c:v>
                </c:pt>
                <c:pt idx="464" formatCode="#,##0.00_);[Red]\(#,##0.00\)">
                  <c:v>1.5938461538461541</c:v>
                </c:pt>
                <c:pt idx="465" formatCode="#,##0.00_);[Red]\(#,##0.00\)">
                  <c:v>1.6184615384615382</c:v>
                </c:pt>
                <c:pt idx="466" formatCode="#,##0.00_);[Red]\(#,##0.00\)">
                  <c:v>1.6692307692307689</c:v>
                </c:pt>
                <c:pt idx="467" formatCode="#,##0.00_);[Red]\(#,##0.00\)">
                  <c:v>1.7423076923076919</c:v>
                </c:pt>
                <c:pt idx="468" formatCode="#,##0.00_);[Red]\(#,##0.00\)">
                  <c:v>1.8846153846153844</c:v>
                </c:pt>
                <c:pt idx="469" formatCode="#,##0.00_);[Red]\(#,##0.00\)">
                  <c:v>1.9161538461538459</c:v>
                </c:pt>
                <c:pt idx="470" formatCode="#,##0.00_);[Red]\(#,##0.00\)">
                  <c:v>1.9138461538461535</c:v>
                </c:pt>
                <c:pt idx="471" formatCode="#,##0.00_);[Red]\(#,##0.00\)">
                  <c:v>1.9507692307692308</c:v>
                </c:pt>
                <c:pt idx="472" formatCode="#,##0.00_);[Red]\(#,##0.00\)">
                  <c:v>1.9253846153846157</c:v>
                </c:pt>
                <c:pt idx="473" formatCode="#,##0.00_);[Red]\(#,##0.00\)">
                  <c:v>1.9638461538461542</c:v>
                </c:pt>
                <c:pt idx="474" formatCode="#,##0.00_);[Red]\(#,##0.00\)">
                  <c:v>2.0176923076923079</c:v>
                </c:pt>
                <c:pt idx="475" formatCode="#,##0.00_);[Red]\(#,##0.00\)">
                  <c:v>2.0084615384615385</c:v>
                </c:pt>
                <c:pt idx="476" formatCode="#,##0.00_);[Red]\(#,##0.00\)">
                  <c:v>2.0038461538461538</c:v>
                </c:pt>
                <c:pt idx="477" formatCode="#,##0.00_);[Red]\(#,##0.00\)">
                  <c:v>2.016923076923077</c:v>
                </c:pt>
                <c:pt idx="478" formatCode="#,##0.00_);[Red]\(#,##0.00\)">
                  <c:v>2.0584615384615383</c:v>
                </c:pt>
                <c:pt idx="479" formatCode="#,##0.00_);[Red]\(#,##0.00\)">
                  <c:v>2.112307692307692</c:v>
                </c:pt>
                <c:pt idx="480" formatCode="#,##0.00_);[Red]\(#,##0.00\)">
                  <c:v>2.1276923076923073</c:v>
                </c:pt>
                <c:pt idx="481" formatCode="#,##0.00_);[Red]\(#,##0.00\)">
                  <c:v>2.0900000000000003</c:v>
                </c:pt>
                <c:pt idx="482" formatCode="#,##0.00_);[Red]\(#,##0.00\)">
                  <c:v>2.1353846153846154</c:v>
                </c:pt>
                <c:pt idx="483" formatCode="#,##0.00_);[Red]\(#,##0.00\)">
                  <c:v>2.1915384615384612</c:v>
                </c:pt>
                <c:pt idx="484" formatCode="#,##0.00_);[Red]\(#,##0.00\)">
                  <c:v>2.2253846153846157</c:v>
                </c:pt>
                <c:pt idx="485" formatCode="#,##0.00_);[Red]\(#,##0.00\)">
                  <c:v>2.3046153846153845</c:v>
                </c:pt>
                <c:pt idx="486" formatCode="#,##0.00_);[Red]\(#,##0.00\)">
                  <c:v>2.3292307692307692</c:v>
                </c:pt>
                <c:pt idx="487" formatCode="#,##0.00_);[Red]\(#,##0.00\)">
                  <c:v>2.3207692307692307</c:v>
                </c:pt>
                <c:pt idx="488" formatCode="#,##0.00_);[Red]\(#,##0.00\)">
                  <c:v>2.3723076923076922</c:v>
                </c:pt>
                <c:pt idx="489" formatCode="#,##0.00_);[Red]\(#,##0.00\)">
                  <c:v>2.4215384615384612</c:v>
                </c:pt>
                <c:pt idx="490" formatCode="#,##0.00_);[Red]\(#,##0.00\)">
                  <c:v>2.4099999999999997</c:v>
                </c:pt>
                <c:pt idx="491" formatCode="#,##0.00_);[Red]\(#,##0.00\)">
                  <c:v>2.3892307692307688</c:v>
                </c:pt>
                <c:pt idx="492" formatCode="#,##0.00_);[Red]\(#,##0.00\)">
                  <c:v>2.3323076923076922</c:v>
                </c:pt>
                <c:pt idx="493" formatCode="#,##0.00_);[Red]\(#,##0.00\)">
                  <c:v>2.3338461538461539</c:v>
                </c:pt>
                <c:pt idx="494" formatCode="#,##0.00_);[Red]\(#,##0.00\)">
                  <c:v>2.2815384615384611</c:v>
                </c:pt>
                <c:pt idx="495" formatCode="#,##0.00_);[Red]\(#,##0.00\)">
                  <c:v>2.2530769230769234</c:v>
                </c:pt>
                <c:pt idx="496" formatCode="#,##0.00_);[Red]\(#,##0.00\)">
                  <c:v>2.2576923076923081</c:v>
                </c:pt>
                <c:pt idx="497" formatCode="#,##0.00_);[Red]\(#,##0.00\)">
                  <c:v>2.2546153846153847</c:v>
                </c:pt>
                <c:pt idx="498" formatCode="#,##0.00_);[Red]\(#,##0.00\)">
                  <c:v>2.2538461538461538</c:v>
                </c:pt>
                <c:pt idx="499" formatCode="#,##0.00_);[Red]\(#,##0.00\)">
                  <c:v>2.2338461538461538</c:v>
                </c:pt>
                <c:pt idx="500" formatCode="#,##0.00_);[Red]\(#,##0.00\)">
                  <c:v>2.2176923076923076</c:v>
                </c:pt>
                <c:pt idx="501" formatCode="#,##0.00_);[Red]\(#,##0.00\)">
                  <c:v>2.1976923076923076</c:v>
                </c:pt>
                <c:pt idx="502" formatCode="#,##0.00_);[Red]\(#,##0.00\)">
                  <c:v>2.1746153846153846</c:v>
                </c:pt>
                <c:pt idx="503" formatCode="#,##0.00_);[Red]\(#,##0.00\)">
                  <c:v>2.2115384615384617</c:v>
                </c:pt>
                <c:pt idx="504" formatCode="#,##0.00_);[Red]\(#,##0.00\)">
                  <c:v>2.1984615384615385</c:v>
                </c:pt>
                <c:pt idx="505" formatCode="#,##0.00_);[Red]\(#,##0.00\)">
                  <c:v>2.2053846153846157</c:v>
                </c:pt>
                <c:pt idx="506" formatCode="#,##0.00_);[Red]\(#,##0.00\)">
                  <c:v>2.1730769230769234</c:v>
                </c:pt>
                <c:pt idx="507" formatCode="#,##0.00_);[Red]\(#,##0.00\)">
                  <c:v>2.2153846153846155</c:v>
                </c:pt>
                <c:pt idx="508" formatCode="#,##0.00_);[Red]\(#,##0.00\)">
                  <c:v>2.2323076923076921</c:v>
                </c:pt>
                <c:pt idx="509" formatCode="#,##0.00_);[Red]\(#,##0.00\)">
                  <c:v>2.2346153846153847</c:v>
                </c:pt>
                <c:pt idx="510" formatCode="#,##0.00_);[Red]\(#,##0.00\)">
                  <c:v>2.2615384615384615</c:v>
                </c:pt>
                <c:pt idx="511" formatCode="#,##0.00_);[Red]\(#,##0.00\)">
                  <c:v>2.2823076923076924</c:v>
                </c:pt>
                <c:pt idx="512" formatCode="#,##0.00_);[Red]\(#,##0.00\)">
                  <c:v>2.2838461538461536</c:v>
                </c:pt>
                <c:pt idx="513" formatCode="#,##0.00_);[Red]\(#,##0.00\)">
                  <c:v>2.2923076923076922</c:v>
                </c:pt>
                <c:pt idx="514" formatCode="#,##0.00_);[Red]\(#,##0.00\)">
                  <c:v>2.3276923076923079</c:v>
                </c:pt>
                <c:pt idx="515" formatCode="#,##0.00_);[Red]\(#,##0.00\)">
                  <c:v>2.3415384615384616</c:v>
                </c:pt>
                <c:pt idx="516" formatCode="#,##0.00_);[Red]\(#,##0.00\)">
                  <c:v>2.3300000000000005</c:v>
                </c:pt>
                <c:pt idx="517" formatCode="#,##0.00_);[Red]\(#,##0.00\)">
                  <c:v>2.37</c:v>
                </c:pt>
                <c:pt idx="518" formatCode="#,##0.00_);[Red]\(#,##0.00\)">
                  <c:v>2.3830769230769229</c:v>
                </c:pt>
                <c:pt idx="519" formatCode="#,##0.00_);[Red]\(#,##0.00\)">
                  <c:v>2.3938461538461535</c:v>
                </c:pt>
                <c:pt idx="520" formatCode="#,##0.00_);[Red]\(#,##0.00\)">
                  <c:v>2.4061538461538463</c:v>
                </c:pt>
                <c:pt idx="521" formatCode="#,##0.00_);[Red]\(#,##0.00\)">
                  <c:v>2.4246153846153846</c:v>
                </c:pt>
                <c:pt idx="522" formatCode="#,##0.00_);[Red]\(#,##0.00\)">
                  <c:v>2.4246153846153846</c:v>
                </c:pt>
                <c:pt idx="523" formatCode="#,##0.00_);[Red]\(#,##0.00\)">
                  <c:v>2.4292307692307693</c:v>
                </c:pt>
                <c:pt idx="524" formatCode="#,##0.00_);[Red]\(#,##0.00\)">
                  <c:v>2.4692307692307693</c:v>
                </c:pt>
                <c:pt idx="525" formatCode="#,##0.00_);[Red]\(#,##0.00\)">
                  <c:v>2.4869230769230772</c:v>
                </c:pt>
                <c:pt idx="526" formatCode="#,##0.00_);[Red]\(#,##0.00\)">
                  <c:v>2.4661538461538464</c:v>
                </c:pt>
                <c:pt idx="527" formatCode="#,##0.00_);[Red]\(#,##0.00\)">
                  <c:v>2.4699999999999998</c:v>
                </c:pt>
                <c:pt idx="528" formatCode="#,##0.00_);[Red]\(#,##0.00\)">
                  <c:v>2.4553846153846157</c:v>
                </c:pt>
                <c:pt idx="529" formatCode="#,##0.00_);[Red]\(#,##0.00\)">
                  <c:v>2.4630769230769234</c:v>
                </c:pt>
                <c:pt idx="530" formatCode="#,##0.00_);[Red]\(#,##0.00\)">
                  <c:v>2.4615384615384617</c:v>
                </c:pt>
                <c:pt idx="531" formatCode="#,##0.00_);[Red]\(#,##0.00\)">
                  <c:v>2.4515384615384614</c:v>
                </c:pt>
                <c:pt idx="532" formatCode="#,##0.00_);[Red]\(#,##0.00\)">
                  <c:v>2.4538461538461536</c:v>
                </c:pt>
                <c:pt idx="533" formatCode="#,##0.00_);[Red]\(#,##0.00\)">
                  <c:v>2.413846153846154</c:v>
                </c:pt>
                <c:pt idx="534" formatCode="#,##0.00_);[Red]\(#,##0.00\)">
                  <c:v>2.3776923076923073</c:v>
                </c:pt>
                <c:pt idx="535" formatCode="#,##0.00_);[Red]\(#,##0.00\)">
                  <c:v>2.3553846153846156</c:v>
                </c:pt>
                <c:pt idx="536" formatCode="#,##0.00_);[Red]\(#,##0.00\)">
                  <c:v>2.3430769230769228</c:v>
                </c:pt>
                <c:pt idx="537" formatCode="#,##0.00_);[Red]\(#,##0.00\)">
                  <c:v>2.2930769230769235</c:v>
                </c:pt>
                <c:pt idx="538" formatCode="#,##0.00_);[Red]\(#,##0.00\)">
                  <c:v>2.2515384615384617</c:v>
                </c:pt>
                <c:pt idx="539" formatCode="#,##0.00_);[Red]\(#,##0.00\)">
                  <c:v>2.2776923076923077</c:v>
                </c:pt>
                <c:pt idx="540" formatCode="#,##0.00_);[Red]\(#,##0.00\)">
                  <c:v>2.2684615384615383</c:v>
                </c:pt>
                <c:pt idx="541" formatCode="#,##0.00_);[Red]\(#,##0.00\)">
                  <c:v>2.2338461538461538</c:v>
                </c:pt>
                <c:pt idx="542" formatCode="#,##0.00_);[Red]\(#,##0.00\)">
                  <c:v>2.2523076923076926</c:v>
                </c:pt>
                <c:pt idx="543" formatCode="#,##0.00_);[Red]\(#,##0.00\)">
                  <c:v>2.2592307692307694</c:v>
                </c:pt>
                <c:pt idx="544" formatCode="#,##0.00_);[Red]\(#,##0.00\)">
                  <c:v>2.2923076923076922</c:v>
                </c:pt>
                <c:pt idx="545" formatCode="#,##0.00_);[Red]\(#,##0.00\)">
                  <c:v>2.2607692307692306</c:v>
                </c:pt>
                <c:pt idx="546" formatCode="#,##0.00_);[Red]\(#,##0.00\)">
                  <c:v>2.2476923076923079</c:v>
                </c:pt>
                <c:pt idx="547" formatCode="#,##0.00_);[Red]\(#,##0.00\)">
                  <c:v>2.2715384615384617</c:v>
                </c:pt>
                <c:pt idx="548" formatCode="#,##0.00_);[Red]\(#,##0.00\)">
                  <c:v>2.2907692307692313</c:v>
                </c:pt>
                <c:pt idx="549" formatCode="#,##0.00_);[Red]\(#,##0.00\)">
                  <c:v>2.2715384615384617</c:v>
                </c:pt>
                <c:pt idx="550" formatCode="#,##0.00_);[Red]\(#,##0.00\)">
                  <c:v>2.2676923076923079</c:v>
                </c:pt>
                <c:pt idx="551" formatCode="#,##0.00_);[Red]\(#,##0.00\)">
                  <c:v>2.2807692307692311</c:v>
                </c:pt>
                <c:pt idx="552" formatCode="#,##0.00_);[Red]\(#,##0.00\)">
                  <c:v>2.2707692307692309</c:v>
                </c:pt>
                <c:pt idx="553" formatCode="#,##0.00_);[Red]\(#,##0.00\)">
                  <c:v>2.2830769230769232</c:v>
                </c:pt>
                <c:pt idx="554" formatCode="#,##0.00_);[Red]\(#,##0.00\)">
                  <c:v>2.3230769230769233</c:v>
                </c:pt>
                <c:pt idx="555" formatCode="#,##0.00_);[Red]\(#,##0.00\)">
                  <c:v>2.3230769230769233</c:v>
                </c:pt>
                <c:pt idx="556" formatCode="#,##0.00_);[Red]\(#,##0.00\)">
                  <c:v>2.4084615384615384</c:v>
                </c:pt>
                <c:pt idx="557" formatCode="#,##0.00_);[Red]\(#,##0.00\)">
                  <c:v>2.4376923076923078</c:v>
                </c:pt>
                <c:pt idx="558" formatCode="#,##0.00_);[Red]\(#,##0.00\)">
                  <c:v>2.503076923076923</c:v>
                </c:pt>
                <c:pt idx="559" formatCode="#,##0.00_);[Red]\(#,##0.00\)">
                  <c:v>2.5538461538461537</c:v>
                </c:pt>
                <c:pt idx="560" formatCode="#,##0.00_);[Red]\(#,##0.00\)">
                  <c:v>2.5569230769230771</c:v>
                </c:pt>
                <c:pt idx="561" formatCode="#,##0.00_);[Red]\(#,##0.00\)">
                  <c:v>2.5930769230769233</c:v>
                </c:pt>
                <c:pt idx="562" formatCode="#,##0.00_);[Red]\(#,##0.00\)">
                  <c:v>2.612307692307692</c:v>
                </c:pt>
                <c:pt idx="563" formatCode="#,##0.00_);[Red]\(#,##0.00\)">
                  <c:v>2.6146153846153841</c:v>
                </c:pt>
                <c:pt idx="564" formatCode="#,##0.00_);[Red]\(#,##0.00\)">
                  <c:v>2.658461538461538</c:v>
                </c:pt>
                <c:pt idx="565" formatCode="#,##0.00_);[Red]\(#,##0.00\)">
                  <c:v>2.6707692307692308</c:v>
                </c:pt>
                <c:pt idx="566" formatCode="#,##0.00_);[Red]\(#,##0.00\)">
                  <c:v>2.6707692307692312</c:v>
                </c:pt>
                <c:pt idx="567" formatCode="#,##0.00_);[Red]\(#,##0.00\)">
                  <c:v>2.6646153846153853</c:v>
                </c:pt>
                <c:pt idx="568" formatCode="#,##0.00_);[Red]\(#,##0.00\)">
                  <c:v>2.6753846153846159</c:v>
                </c:pt>
                <c:pt idx="569" formatCode="#,##0.00_);[Red]\(#,##0.00\)">
                  <c:v>2.5992307692307692</c:v>
                </c:pt>
                <c:pt idx="570" formatCode="#,##0.00_);[Red]\(#,##0.00\)">
                  <c:v>2.571538461538462</c:v>
                </c:pt>
                <c:pt idx="571" formatCode="#,##0.00_);[Red]\(#,##0.00\)">
                  <c:v>2.5638461538461539</c:v>
                </c:pt>
                <c:pt idx="572" formatCode="#,##0.00_);[Red]\(#,##0.00\)">
                  <c:v>2.54</c:v>
                </c:pt>
                <c:pt idx="573" formatCode="#,##0.00_);[Red]\(#,##0.00\)">
                  <c:v>2.4969230769230766</c:v>
                </c:pt>
                <c:pt idx="574" formatCode="#,##0.00_);[Red]\(#,##0.00\)">
                  <c:v>2.4092307692307688</c:v>
                </c:pt>
                <c:pt idx="575" formatCode="#,##0.00_);[Red]\(#,##0.00\)">
                  <c:v>2.3615384615384611</c:v>
                </c:pt>
                <c:pt idx="576" formatCode="#,##0.00_);[Red]\(#,##0.00\)">
                  <c:v>2.3638461538461533</c:v>
                </c:pt>
                <c:pt idx="577" formatCode="#,##0.00_);[Red]\(#,##0.00\)">
                  <c:v>2.3269230769230766</c:v>
                </c:pt>
                <c:pt idx="578" formatCode="#,##0.00_);[Red]\(#,##0.00\)">
                  <c:v>2.29</c:v>
                </c:pt>
                <c:pt idx="579" formatCode="#,##0.00_);[Red]\(#,##0.00\)">
                  <c:v>2.2107692307692308</c:v>
                </c:pt>
                <c:pt idx="580" formatCode="#,##0.00_);[Red]\(#,##0.00\)">
                  <c:v>2.1638461538461535</c:v>
                </c:pt>
                <c:pt idx="581" formatCode="#,##0.00_);[Red]\(#,##0.00\)">
                  <c:v>2.1207692307692305</c:v>
                </c:pt>
                <c:pt idx="582" formatCode="#,##0.00_);[Red]\(#,##0.00\)">
                  <c:v>2.0715384615384616</c:v>
                </c:pt>
                <c:pt idx="583" formatCode="#,##0.00_);[Red]\(#,##0.00\)">
                  <c:v>2.0253846153846151</c:v>
                </c:pt>
                <c:pt idx="584" formatCode="#,##0.00_);[Red]\(#,##0.00\)">
                  <c:v>1.9661538461538466</c:v>
                </c:pt>
                <c:pt idx="585" formatCode="#,##0.00_);[Red]\(#,##0.00\)">
                  <c:v>1.907692307692308</c:v>
                </c:pt>
                <c:pt idx="586" formatCode="#,##0.00_);[Red]\(#,##0.00\)">
                  <c:v>1.9007692307692308</c:v>
                </c:pt>
                <c:pt idx="587" formatCode="#,##0.00_);[Red]\(#,##0.00\)">
                  <c:v>1.923846153846154</c:v>
                </c:pt>
                <c:pt idx="588" formatCode="#,##0.00_);[Red]\(#,##0.00\)">
                  <c:v>1.9169230769230767</c:v>
                </c:pt>
                <c:pt idx="589" formatCode="#,##0.00_);[Red]\(#,##0.00\)">
                  <c:v>1.9107692307692308</c:v>
                </c:pt>
                <c:pt idx="590" formatCode="#,##0.00_);[Red]\(#,##0.00\)">
                  <c:v>1.889230769230769</c:v>
                </c:pt>
                <c:pt idx="591" formatCode="#,##0.00_);[Red]\(#,##0.00\)">
                  <c:v>1.8869230769230769</c:v>
                </c:pt>
                <c:pt idx="592" formatCode="#,##0.00_);[Red]\(#,##0.00\)">
                  <c:v>1.9076923076923078</c:v>
                </c:pt>
                <c:pt idx="593" formatCode="#,##0.00_);[Red]\(#,##0.00\)">
                  <c:v>1.8961538461538463</c:v>
                </c:pt>
                <c:pt idx="594" formatCode="#,##0.00_);[Red]\(#,##0.00\)">
                  <c:v>1.8546153846153846</c:v>
                </c:pt>
                <c:pt idx="595" formatCode="#,##0.00_);[Red]\(#,##0.00\)">
                  <c:v>1.8438461538461541</c:v>
                </c:pt>
                <c:pt idx="596" formatCode="#,##0.00_);[Red]\(#,##0.00\)">
                  <c:v>1.8230769230769233</c:v>
                </c:pt>
                <c:pt idx="597" formatCode="#,##0.00_);[Red]\(#,##0.00\)">
                  <c:v>1.8123076923076924</c:v>
                </c:pt>
                <c:pt idx="598" formatCode="#,##0.00_);[Red]\(#,##0.00\)">
                  <c:v>1.8276923076923077</c:v>
                </c:pt>
                <c:pt idx="599" formatCode="#,##0.00_);[Red]\(#,##0.00\)">
                  <c:v>1.8092307692307692</c:v>
                </c:pt>
                <c:pt idx="600" formatCode="#,##0.00_);[Red]\(#,##0.00\)">
                  <c:v>1.8030769230769232</c:v>
                </c:pt>
                <c:pt idx="601" formatCode="#,##0.00_);[Red]\(#,##0.00\)">
                  <c:v>1.7799999999999998</c:v>
                </c:pt>
                <c:pt idx="602" formatCode="#,##0.00_);[Red]\(#,##0.00\)">
                  <c:v>1.7484615384615385</c:v>
                </c:pt>
                <c:pt idx="603" formatCode="#,##0.00_);[Red]\(#,##0.00\)">
                  <c:v>1.7223076923076923</c:v>
                </c:pt>
                <c:pt idx="604" formatCode="#,##0.00_);[Red]\(#,##0.00\)">
                  <c:v>1.7123076923076925</c:v>
                </c:pt>
                <c:pt idx="605" formatCode="#,##0.00_);[Red]\(#,##0.00\)">
                  <c:v>1.6953846153846153</c:v>
                </c:pt>
                <c:pt idx="606" formatCode="#,##0.00_);[Red]\(#,##0.00\)">
                  <c:v>1.6884615384615387</c:v>
                </c:pt>
                <c:pt idx="607" formatCode="#,##0.00_);[Red]\(#,##0.00\)">
                  <c:v>1.6823076923076921</c:v>
                </c:pt>
                <c:pt idx="608" formatCode="#,##0.00_);[Red]\(#,##0.00\)">
                  <c:v>1.6446153846153848</c:v>
                </c:pt>
                <c:pt idx="609" formatCode="#,##0.00_);[Red]\(#,##0.00\)">
                  <c:v>1.6376923076923076</c:v>
                </c:pt>
                <c:pt idx="610" formatCode="#,##0.00_);[Red]\(#,##0.00\)">
                  <c:v>1.6199999999999999</c:v>
                </c:pt>
                <c:pt idx="611" formatCode="#,##0.00_);[Red]\(#,##0.00\)">
                  <c:v>1.5723076923076924</c:v>
                </c:pt>
                <c:pt idx="612" formatCode="#,##0.00_);[Red]\(#,##0.00\)">
                  <c:v>1.5584615384615386</c:v>
                </c:pt>
                <c:pt idx="613" formatCode="#,##0.00_);[Red]\(#,##0.00\)">
                  <c:v>1.5184615384615385</c:v>
                </c:pt>
                <c:pt idx="614" formatCode="#,##0.00_);[Red]\(#,##0.00\)">
                  <c:v>1.5046153846153845</c:v>
                </c:pt>
                <c:pt idx="615" formatCode="#,##0.00_);[Red]\(#,##0.00\)">
                  <c:v>1.4746153846153847</c:v>
                </c:pt>
                <c:pt idx="616" formatCode="#,##0.00_);[Red]\(#,##0.00\)">
                  <c:v>1.4584615384615385</c:v>
                </c:pt>
                <c:pt idx="617" formatCode="#,##0.00_);[Red]\(#,##0.00\)">
                  <c:v>1.433846153846154</c:v>
                </c:pt>
                <c:pt idx="618" formatCode="#,##0.00_);[Red]\(#,##0.00\)">
                  <c:v>1.423846153846154</c:v>
                </c:pt>
                <c:pt idx="619" formatCode="#,##0.00_);[Red]\(#,##0.00\)">
                  <c:v>1.4084615384615387</c:v>
                </c:pt>
                <c:pt idx="620" formatCode="#,##0.00_);[Red]\(#,##0.00\)">
                  <c:v>1.4715384615384617</c:v>
                </c:pt>
                <c:pt idx="621" formatCode="#,##0.00_);[Red]\(#,##0.00\)">
                  <c:v>1.4384615384615387</c:v>
                </c:pt>
                <c:pt idx="622" formatCode="#,##0.00_);[Red]\(#,##0.00\)">
                  <c:v>1.3861538461538461</c:v>
                </c:pt>
                <c:pt idx="623" formatCode="#,##0.00_);[Red]\(#,##0.00\)">
                  <c:v>1.3723076923076922</c:v>
                </c:pt>
                <c:pt idx="624" formatCode="#,##0.00_);[Red]\(#,##0.00\)">
                  <c:v>1.416923076923077</c:v>
                </c:pt>
                <c:pt idx="625" formatCode="#,##0.00_);[Red]\(#,##0.00\)">
                  <c:v>1.4392307692307693</c:v>
                </c:pt>
                <c:pt idx="626" formatCode="#,##0.00_);[Red]\(#,##0.00\)">
                  <c:v>1.4484615384615382</c:v>
                </c:pt>
                <c:pt idx="627" formatCode="#,##0.00_);[Red]\(#,##0.00\)">
                  <c:v>1.4292307692307691</c:v>
                </c:pt>
                <c:pt idx="628" formatCode="#,##0.00_);[Red]\(#,##0.00\)">
                  <c:v>1.4253846153846153</c:v>
                </c:pt>
                <c:pt idx="629" formatCode="#,##0.00_);[Red]\(#,##0.00\)">
                  <c:v>1.4292307692307693</c:v>
                </c:pt>
                <c:pt idx="630" formatCode="#,##0.00_);[Red]\(#,##0.00\)">
                  <c:v>1.4523076923076925</c:v>
                </c:pt>
                <c:pt idx="631" formatCode="#,##0.00_);[Red]\(#,##0.00\)">
                  <c:v>1.4761538461538459</c:v>
                </c:pt>
                <c:pt idx="632" formatCode="#,##0.00_);[Red]\(#,##0.00\)">
                  <c:v>1.4884615384615383</c:v>
                </c:pt>
                <c:pt idx="633" formatCode="#,##0.00_);[Red]\(#,##0.00\)">
                  <c:v>1.41</c:v>
                </c:pt>
                <c:pt idx="634" formatCode="#,##0.00_);[Red]\(#,##0.00\)">
                  <c:v>1.4507692307692308</c:v>
                </c:pt>
                <c:pt idx="635" formatCode="#,##0.00_);[Red]\(#,##0.00\)">
                  <c:v>1.4653846153846151</c:v>
                </c:pt>
                <c:pt idx="636" formatCode="#,##0.00_);[Red]\(#,##0.00\)">
                  <c:v>1.4446153846153846</c:v>
                </c:pt>
                <c:pt idx="637" formatCode="#,##0.00_);[Red]\(#,##0.00\)">
                  <c:v>1.2153846153846155</c:v>
                </c:pt>
                <c:pt idx="638" formatCode="#,##0.00_);[Red]\(#,##0.00\)">
                  <c:v>0.76692307692307682</c:v>
                </c:pt>
                <c:pt idx="639" formatCode="#,##0.00_);[Red]\(#,##0.00\)">
                  <c:v>0.18230769230769203</c:v>
                </c:pt>
                <c:pt idx="640" formatCode="#,##0.00_);[Red]\(#,##0.00\)">
                  <c:v>-0.52846153846153854</c:v>
                </c:pt>
                <c:pt idx="641" formatCode="#,##0.00_);[Red]\(#,##0.00\)">
                  <c:v>-1.2976923076923077</c:v>
                </c:pt>
                <c:pt idx="642" formatCode="#,##0.00_);[Red]\(#,##0.00\)">
                  <c:v>-2.083076923076923</c:v>
                </c:pt>
                <c:pt idx="643" formatCode="#,##0.00_);[Red]\(#,##0.00\)">
                  <c:v>-2.8992307692307691</c:v>
                </c:pt>
                <c:pt idx="644" formatCode="#,##0.00_);[Red]\(#,##0.00\)">
                  <c:v>-3.6415384615384614</c:v>
                </c:pt>
                <c:pt idx="645" formatCode="#,##0.00_);[Red]\(#,##0.00\)">
                  <c:v>-4.365384615384615</c:v>
                </c:pt>
                <c:pt idx="646" formatCode="#,##0.00_);[Red]\(#,##0.00\)">
                  <c:v>-5.0476923076923077</c:v>
                </c:pt>
                <c:pt idx="647" formatCode="#,##0.00_);[Red]\(#,##0.00\)">
                  <c:v>-5.7138461538461538</c:v>
                </c:pt>
                <c:pt idx="648" formatCode="#,##0.00_);[Red]\(#,##0.00\)">
                  <c:v>-6.3284615384615392</c:v>
                </c:pt>
                <c:pt idx="649" formatCode="#,##0.00_);[Red]\(#,##0.00\)">
                  <c:v>-6.8807692307692321</c:v>
                </c:pt>
                <c:pt idx="650" formatCode="#,##0.00_);[Red]\(#,##0.00\)">
                  <c:v>-7.2184615384615389</c:v>
                </c:pt>
                <c:pt idx="651" formatCode="#,##0.00_);[Red]\(#,##0.00\)">
                  <c:v>-7.3207692307692316</c:v>
                </c:pt>
                <c:pt idx="652" formatCode="#,##0.00_);[Red]\(#,##0.00\)">
                  <c:v>-7.2284615384615396</c:v>
                </c:pt>
                <c:pt idx="653" formatCode="#,##0.00_);[Red]\(#,##0.00\)">
                  <c:v>-6.9546153846153853</c:v>
                </c:pt>
                <c:pt idx="654" formatCode="#,##0.00_);[Red]\(#,##0.00\)">
                  <c:v>-6.7023076923076923</c:v>
                </c:pt>
                <c:pt idx="655" formatCode="#,##0.00_);[Red]\(#,##0.00\)">
                  <c:v>-6.3892307692307684</c:v>
                </c:pt>
                <c:pt idx="656" formatCode="#,##0.00_);[Red]\(#,##0.00\)">
                  <c:v>-6.0523076923076919</c:v>
                </c:pt>
                <c:pt idx="657" formatCode="#,##0.00_);[Red]\(#,##0.00\)">
                  <c:v>-5.7515384615384608</c:v>
                </c:pt>
                <c:pt idx="658" formatCode="#,##0.00_);[Red]\(#,##0.00\)">
                  <c:v>-5.443076923076922</c:v>
                </c:pt>
                <c:pt idx="659" formatCode="#,##0.00_);[Red]\(#,##0.00\)">
                  <c:v>-5.1130769230769237</c:v>
                </c:pt>
                <c:pt idx="660" formatCode="#,##0.00_);[Red]\(#,##0.00\)">
                  <c:v>-4.7469230769230775</c:v>
                </c:pt>
                <c:pt idx="661" formatCode="#,##0.00_);[Red]\(#,##0.00\)">
                  <c:v>-4.4215384615384616</c:v>
                </c:pt>
                <c:pt idx="662" formatCode="#,##0.00_);[Red]\(#,##0.00\)">
                  <c:v>-4.2446153846153853</c:v>
                </c:pt>
                <c:pt idx="663" formatCode="#,##0.00_);[Red]\(#,##0.00\)">
                  <c:v>-4.0330769230769237</c:v>
                </c:pt>
                <c:pt idx="664" formatCode="#,##0.00_);[Red]\(#,##0.00\)">
                  <c:v>-3.8407692307692312</c:v>
                </c:pt>
                <c:pt idx="665" formatCode="#,##0.00_);[Red]\(#,##0.00\)">
                  <c:v>-3.6592307692307693</c:v>
                </c:pt>
                <c:pt idx="666" formatCode="#,##0.00_);[Red]\(#,##0.00\)">
                  <c:v>-3.4653846153846151</c:v>
                </c:pt>
                <c:pt idx="667" formatCode="#,##0.00_);[Red]\(#,##0.00\)">
                  <c:v>-3.2207692307692306</c:v>
                </c:pt>
                <c:pt idx="668" formatCode="#,##0.00_);[Red]\(#,##0.00\)">
                  <c:v>-2.9884615384615389</c:v>
                </c:pt>
                <c:pt idx="669" formatCode="#,##0.00_);[Red]\(#,##0.00\)">
                  <c:v>-2.7592307692307694</c:v>
                </c:pt>
                <c:pt idx="670" formatCode="#,##0.00_);[Red]\(#,##0.00\)">
                  <c:v>-2.56</c:v>
                </c:pt>
                <c:pt idx="671" formatCode="#,##0.00_);[Red]\(#,##0.00\)">
                  <c:v>-2.3723076923076922</c:v>
                </c:pt>
                <c:pt idx="672" formatCode="#,##0.00_);[Red]\(#,##0.00\)">
                  <c:v>-2.2346153846153847</c:v>
                </c:pt>
                <c:pt idx="673" formatCode="#,##0.00_);[Red]\(#,##0.00\)">
                  <c:v>-2.0953846153846154</c:v>
                </c:pt>
                <c:pt idx="674" formatCode="#,##0.00_);[Red]\(#,##0.00\)">
                  <c:v>-1.9707692307692308</c:v>
                </c:pt>
                <c:pt idx="675" formatCode="#,##0.00_);[Red]\(#,##0.00\)">
                  <c:v>-1.7707692307692307</c:v>
                </c:pt>
                <c:pt idx="676" formatCode="#,##0.00_);[Red]\(#,##0.00\)">
                  <c:v>-1.5992307692307695</c:v>
                </c:pt>
                <c:pt idx="677" formatCode="#,##0.00_);[Red]\(#,##0.00\)">
                  <c:v>-1.3223076923076922</c:v>
                </c:pt>
                <c:pt idx="678" formatCode="#,##0.00_);[Red]\(#,##0.00\)">
                  <c:v>-1.1792307692307693</c:v>
                </c:pt>
                <c:pt idx="679" formatCode="#,##0.00_);[Red]\(#,##0.00\)">
                  <c:v>-1.0192307692307692</c:v>
                </c:pt>
                <c:pt idx="680" formatCode="#,##0.00_);[Red]\(#,##0.00\)">
                  <c:v>-0.85153846153846158</c:v>
                </c:pt>
                <c:pt idx="681" formatCode="#,##0.00_);[Red]\(#,##0.00\)">
                  <c:v>-0.71769230769230752</c:v>
                </c:pt>
                <c:pt idx="682" formatCode="#,##0.00_);[Red]\(#,##0.00\)">
                  <c:v>-0.63384615384615384</c:v>
                </c:pt>
                <c:pt idx="683" formatCode="#,##0.00_);[Red]\(#,##0.00\)">
                  <c:v>-0.55153846153846153</c:v>
                </c:pt>
                <c:pt idx="684" formatCode="#,##0.00_);[Red]\(#,##0.00\)">
                  <c:v>-0.41692307692307679</c:v>
                </c:pt>
                <c:pt idx="685" formatCode="#,##0.00_);[Red]\(#,##0.00\)">
                  <c:v>-0.40846153846153843</c:v>
                </c:pt>
                <c:pt idx="686" formatCode="#,##0.00_);[Red]\(#,##0.00\)">
                  <c:v>-0.37076923076923074</c:v>
                </c:pt>
                <c:pt idx="687" formatCode="#,##0.00_);[Red]\(#,##0.00\)">
                  <c:v>-0.2330769230769231</c:v>
                </c:pt>
                <c:pt idx="688" formatCode="#,##0.00_);[Red]\(#,##0.00\)">
                  <c:v>-6.6153846153846146E-2</c:v>
                </c:pt>
                <c:pt idx="689" formatCode="#,##0.00_);[Red]\(#,##0.00\)">
                  <c:v>0.25923076923076926</c:v>
                </c:pt>
                <c:pt idx="690" formatCode="#,##0.00_);[Red]\(#,##0.00\)">
                  <c:v>0.70538461538461539</c:v>
                </c:pt>
                <c:pt idx="691" formatCode="#,##0.00_);[Red]\(#,##0.00\)">
                  <c:v>1.3923076923076925</c:v>
                </c:pt>
                <c:pt idx="692" formatCode="#,##0.00_);[Red]\(#,##0.00\)">
                  <c:v>2.1953846153846155</c:v>
                </c:pt>
                <c:pt idx="693" formatCode="#,##0.00_);[Red]\(#,##0.00\)">
                  <c:v>3.0130769230769232</c:v>
                </c:pt>
                <c:pt idx="694" formatCode="#,##0.00_);[Red]\(#,##0.00\)">
                  <c:v>3.8315384615384618</c:v>
                </c:pt>
                <c:pt idx="695" formatCode="#,##0.00_);[Red]\(#,##0.00\)">
                  <c:v>4.6846153846153848</c:v>
                </c:pt>
                <c:pt idx="696" formatCode="#,##0.00_);[Red]\(#,##0.00\)">
                  <c:v>5.4761538461538457</c:v>
                </c:pt>
                <c:pt idx="697" formatCode="#,##0.00_);[Red]\(#,##0.00\)">
                  <c:v>6.2238461538461545</c:v>
                </c:pt>
                <c:pt idx="698" formatCode="#,##0.00_);[Red]\(#,##0.00\)">
                  <c:v>7.0830769230769226</c:v>
                </c:pt>
                <c:pt idx="699" formatCode="#,##0.00_);[Red]\(#,##0.00\)">
                  <c:v>7.8646153846153846</c:v>
                </c:pt>
                <c:pt idx="700" formatCode="#,##0.00_);[Red]\(#,##0.00\)">
                  <c:v>8.4376923076923056</c:v>
                </c:pt>
                <c:pt idx="701" formatCode="#,##0.00_);[Red]\(#,##0.00\)">
                  <c:v>9.0653846153846143</c:v>
                </c:pt>
                <c:pt idx="702" formatCode="#,##0.00_);[Red]\(#,##0.00\)">
                  <c:v>9.457692307692307</c:v>
                </c:pt>
                <c:pt idx="703" formatCode="#,##0.00_);[Red]\(#,##0.00\)">
                  <c:v>9.592307692307692</c:v>
                </c:pt>
                <c:pt idx="704" formatCode="#,##0.00_);[Red]\(#,##0.00\)">
                  <c:v>9.6207692307692287</c:v>
                </c:pt>
                <c:pt idx="705" formatCode="#,##0.00_);[Red]\(#,##0.00\)">
                  <c:v>9.3346153846153843</c:v>
                </c:pt>
                <c:pt idx="706" formatCode="#,##0.00_);[Red]\(#,##0.00\)">
                  <c:v>9.0823076923076922</c:v>
                </c:pt>
                <c:pt idx="707" formatCode="#,##0.00_);[Red]\(#,##0.00\)">
                  <c:v>8.8192307692307672</c:v>
                </c:pt>
                <c:pt idx="708" formatCode="#,##0.00_);[Red]\(#,##0.00\)">
                  <c:v>8.5530769230769224</c:v>
                </c:pt>
                <c:pt idx="709" formatCode="#,##0.00_);[Red]\(#,##0.00\)">
                  <c:v>8.2969230769230755</c:v>
                </c:pt>
                <c:pt idx="710" formatCode="#,##0.00_);[Red]\(#,##0.00\)">
                  <c:v>8.0723076923076906</c:v>
                </c:pt>
                <c:pt idx="711" formatCode="#,##0.00_);[Red]\(#,##0.00\)">
                  <c:v>7.8038461538461528</c:v>
                </c:pt>
                <c:pt idx="712" formatCode="#,##0.00_);[Red]\(#,##0.00\)">
                  <c:v>7.5823076923076931</c:v>
                </c:pt>
                <c:pt idx="713" formatCode="#,##0.00_);[Red]\(#,##0.00\)">
                  <c:v>7.4676923076923085</c:v>
                </c:pt>
                <c:pt idx="714" formatCode="#,##0.00_);[Red]\(#,##0.00\)">
                  <c:v>7.2869230769230775</c:v>
                </c:pt>
                <c:pt idx="715" formatCode="#,##0.00_);[Red]\(#,##0.00\)">
                  <c:v>7.1223076923076922</c:v>
                </c:pt>
                <c:pt idx="716" formatCode="#,##0.00_);[Red]\(#,##0.00\)">
                  <c:v>6.9930769230769227</c:v>
                </c:pt>
                <c:pt idx="717" formatCode="#,##0.00_);[Red]\(#,##0.00\)">
                  <c:v>6.8361538461538469</c:v>
                </c:pt>
                <c:pt idx="718" formatCode="#,##0.00_);[Red]\(#,##0.00\)">
                  <c:v>6.7830769230769237</c:v>
                </c:pt>
                <c:pt idx="719" formatCode="#,##0.00_);[Red]\(#,##0.00\)">
                  <c:v>6.7153846153846164</c:v>
                </c:pt>
                <c:pt idx="720" formatCode="#,##0.00_);[Red]\(#,##0.00\)">
                  <c:v>6.5730769230769246</c:v>
                </c:pt>
                <c:pt idx="721" formatCode="#,##0.00_);[Red]\(#,##0.00\)">
                  <c:v>6.4615384615384617</c:v>
                </c:pt>
                <c:pt idx="722" formatCode="#,##0.00_);[Red]\(#,##0.00\)">
                  <c:v>6.3638461538461533</c:v>
                </c:pt>
                <c:pt idx="723" formatCode="#,##0.00_);[Red]\(#,##0.00\)">
                  <c:v>6.2299999999999995</c:v>
                </c:pt>
                <c:pt idx="724" formatCode="#,##0.00_);[Red]\(#,##0.00\)">
                  <c:v>6.1823076923076927</c:v>
                </c:pt>
                <c:pt idx="725" formatCode="#,##0.00_);[Red]\(#,##0.00\)">
                  <c:v>6.1292307692307686</c:v>
                </c:pt>
                <c:pt idx="726" formatCode="#,##0.00_);[Red]\(#,##0.00\)">
                  <c:v>6.042307692307693</c:v>
                </c:pt>
                <c:pt idx="727" formatCode="#,##0.00_);[Red]\(#,##0.00\)">
                  <c:v>5.9946153846153845</c:v>
                </c:pt>
                <c:pt idx="728" formatCode="#,##0.00_);[Red]\(#,##0.00\)">
                  <c:v>5.8953846153846152</c:v>
                </c:pt>
                <c:pt idx="729" formatCode="#,##0.00_);[Red]\(#,##0.00\)">
                  <c:v>5.8715384615384627</c:v>
                </c:pt>
                <c:pt idx="730" formatCode="#,##0.00_);[Red]\(#,##0.00\)">
                  <c:v>5.7800000000000011</c:v>
                </c:pt>
                <c:pt idx="731" formatCode="#,##0.00_);[Red]\(#,##0.00\)">
                  <c:v>5.66</c:v>
                </c:pt>
                <c:pt idx="732" formatCode="#,##0.00_);[Red]\(#,##0.00\)">
                  <c:v>5.5307692307692315</c:v>
                </c:pt>
                <c:pt idx="733" formatCode="#,##0.00_);[Red]\(#,##0.00\)">
                  <c:v>5.4930769230769227</c:v>
                </c:pt>
                <c:pt idx="734" formatCode="#,##0.00_);[Red]\(#,##0.00\)">
                  <c:v>5.4569230769230774</c:v>
                </c:pt>
                <c:pt idx="735" formatCode="#,##0.00_);[Red]\(#,##0.00\)">
                  <c:v>5.4392307692307691</c:v>
                </c:pt>
                <c:pt idx="736" formatCode="#,##0.00_);[Red]\(#,##0.00\)">
                  <c:v>5.4146153846153844</c:v>
                </c:pt>
                <c:pt idx="737" formatCode="#,##0.00_);[Red]\(#,##0.00\)">
                  <c:v>5.4461538461538472</c:v>
                </c:pt>
                <c:pt idx="738" formatCode="#,##0.00_);[Red]\(#,##0.00\)">
                  <c:v>5.3469230769230762</c:v>
                </c:pt>
                <c:pt idx="739" formatCode="#,##0.00_);[Red]\(#,##0.00\)">
                  <c:v>5.273076923076923</c:v>
                </c:pt>
                <c:pt idx="740" formatCode="#,##0.00_);[Red]\(#,##0.00\)">
                  <c:v>5.1546153846153837</c:v>
                </c:pt>
                <c:pt idx="741" formatCode="#,##0.00_);[Red]\(#,##0.00\)">
                  <c:v>5.109230769230769</c:v>
                </c:pt>
                <c:pt idx="742" formatCode="#,##0.00_);[Red]\(#,##0.00\)">
                  <c:v>4.9499999999999993</c:v>
                </c:pt>
                <c:pt idx="743" formatCode="#,##0.00_);[Red]\(#,##0.00\)">
                  <c:v>4.8815384615384607</c:v>
                </c:pt>
                <c:pt idx="744" formatCode="#,##0.00_);[Red]\(#,##0.00\)">
                  <c:v>4.865384615384615</c:v>
                </c:pt>
                <c:pt idx="745" formatCode="#,##0.00_);[Red]\(#,##0.00\)">
                  <c:v>4.8253846153846149</c:v>
                </c:pt>
                <c:pt idx="746" formatCode="#,##0.00_);[Red]\(#,##0.00\)">
                  <c:v>4.7676923076923075</c:v>
                </c:pt>
                <c:pt idx="747" formatCode="#,##0.00_);[Red]\(#,##0.00\)">
                  <c:v>4.6861538461538466</c:v>
                </c:pt>
                <c:pt idx="748" formatCode="#,##0.00_);[Red]\(#,##0.00\)">
                  <c:v>4.6138461538461542</c:v>
                </c:pt>
                <c:pt idx="749" formatCode="#,##0.00_);[Red]\(#,##0.00\)">
                  <c:v>4.5469230769230773</c:v>
                </c:pt>
                <c:pt idx="750" formatCode="#,##0.00_);[Red]\(#,##0.00\)">
                  <c:v>4.3415384615384616</c:v>
                </c:pt>
                <c:pt idx="751" formatCode="#,##0.00_);[Red]\(#,##0.00\)">
                  <c:v>4.2107692307692295</c:v>
                </c:pt>
                <c:pt idx="752" formatCode="#,##0.00_);[Red]\(#,##0.00\)">
                  <c:v>4.1469230769230769</c:v>
                </c:pt>
                <c:pt idx="753" formatCode="#,##0.00_);[Red]\(#,##0.00\)">
                  <c:v>3.9961538461538457</c:v>
                </c:pt>
                <c:pt idx="754" formatCode="#,##0.00_);[Red]\(#,##0.00\)">
                  <c:v>3.8746153846153844</c:v>
                </c:pt>
                <c:pt idx="755" formatCode="#,##0.00_);[Red]\(#,##0.00\)">
                  <c:v>3.77</c:v>
                </c:pt>
                <c:pt idx="756" formatCode="#,##0.00_);[Red]\(#,##0.00\)">
                  <c:v>3.6738461538461538</c:v>
                </c:pt>
                <c:pt idx="757" formatCode="#,##0.00_);[Red]\(#,##0.00\)">
                  <c:v>3.5599999999999996</c:v>
                </c:pt>
                <c:pt idx="758" formatCode="#,##0.00_);[Red]\(#,##0.00\)">
                  <c:v>3.4707692307692306</c:v>
                </c:pt>
                <c:pt idx="759" formatCode="#,##0.00_);[Red]\(#,##0.00\)">
                  <c:v>3.3999999999999995</c:v>
                </c:pt>
                <c:pt idx="760" formatCode="#,##0.00_);[Red]\(#,##0.00\)">
                  <c:v>3.3038461538461541</c:v>
                </c:pt>
                <c:pt idx="761" formatCode="#,##0.00_);[Red]\(#,##0.00\)">
                  <c:v>3.2353846153846155</c:v>
                </c:pt>
                <c:pt idx="762" formatCode="#,##0.00_);[Red]\(#,##0.00\)">
                  <c:v>3.1553846153846155</c:v>
                </c:pt>
                <c:pt idx="763" formatCode="#,##0.00_);[Red]\(#,##0.00\)">
                  <c:v>3.1130769230769229</c:v>
                </c:pt>
                <c:pt idx="764" formatCode="#,##0.00_);[Red]\(#,##0.00\)">
                  <c:v>3.0546153846153841</c:v>
                </c:pt>
                <c:pt idx="765" formatCode="#,##0.00_);[Red]\(#,##0.00\)">
                  <c:v>2.9869230769230768</c:v>
                </c:pt>
                <c:pt idx="766" formatCode="#,##0.00_);[Red]\(#,##0.00\)">
                  <c:v>2.9938461538461536</c:v>
                </c:pt>
                <c:pt idx="767" formatCode="#,##0.00_);[Red]\(#,##0.00\)">
                  <c:v>2.8976923076923078</c:v>
                </c:pt>
                <c:pt idx="768" formatCode="#,##0.00_);[Red]\(#,##0.00\)">
                  <c:v>2.8930769230769231</c:v>
                </c:pt>
                <c:pt idx="769" formatCode="#,##0.00_);[Red]\(#,##0.00\)">
                  <c:v>2.8161538461538456</c:v>
                </c:pt>
                <c:pt idx="770" formatCode="#,##0.00_);[Red]\(#,##0.00\)">
                  <c:v>2.75</c:v>
                </c:pt>
                <c:pt idx="771" formatCode="#,##0.00_);[Red]\(#,##0.00\)">
                  <c:v>2.6546153846153846</c:v>
                </c:pt>
                <c:pt idx="772" formatCode="#,##0.00_);[Red]\(#,##0.00\)">
                  <c:v>2.583076923076923</c:v>
                </c:pt>
                <c:pt idx="773" formatCode="#,##0.00_);[Red]\(#,##0.00\)">
                  <c:v>2.5307692307692311</c:v>
                </c:pt>
                <c:pt idx="774" formatCode="#,##0.00_);[Red]\(#,##0.00\)">
                  <c:v>2.4415384615384612</c:v>
                </c:pt>
                <c:pt idx="775" formatCode="#,##0.00_);[Red]\(#,##0.00\)">
                  <c:v>2.3369230769230773</c:v>
                </c:pt>
                <c:pt idx="776" formatCode="#,##0.00_);[Red]\(#,##0.00\)">
                  <c:v>2.218461538461538</c:v>
                </c:pt>
                <c:pt idx="777" formatCode="#,##0.00_);[Red]\(#,##0.00\)">
                  <c:v>2.1430769230769231</c:v>
                </c:pt>
                <c:pt idx="778" formatCode="#,##0.00_);[Red]\(#,##0.00\)">
                  <c:v>2.02</c:v>
                </c:pt>
                <c:pt idx="779" formatCode="#,##0.00_);[Red]\(#,##0.00\)">
                  <c:v>1.8684615384615386</c:v>
                </c:pt>
                <c:pt idx="780" formatCode="#,##0.00_);[Red]\(#,##0.00\)">
                  <c:v>1.8438461538461541</c:v>
                </c:pt>
                <c:pt idx="781" formatCode="#,##0.00_);[Red]\(#,##0.00\)">
                  <c:v>1.7853846153846153</c:v>
                </c:pt>
                <c:pt idx="782" formatCode="#,##0.00_);[Red]\(#,##0.00\)">
                  <c:v>1.723076923076923</c:v>
                </c:pt>
                <c:pt idx="783" formatCode="#,##0.00_);[Red]\(#,##0.00\)">
                  <c:v>1.6446153846153846</c:v>
                </c:pt>
                <c:pt idx="784" formatCode="#,##0.00_);[Red]\(#,##0.00\)">
                  <c:v>1.5823076923076924</c:v>
                </c:pt>
                <c:pt idx="785" formatCode="#,##0.00_);[Red]\(#,##0.00\)">
                  <c:v>1.4676923076923076</c:v>
                </c:pt>
                <c:pt idx="786" formatCode="#,##0.00_);[Red]\(#,##0.00\)">
                  <c:v>1.3723076923076927</c:v>
                </c:pt>
                <c:pt idx="787" formatCode="#,##0.00_);[Red]\(#,##0.00\)">
                  <c:v>1.2923076923076924</c:v>
                </c:pt>
                <c:pt idx="788" formatCode="#,##0.00_);[Red]\(#,##0.00\)">
                  <c:v>1.2346153846153849</c:v>
                </c:pt>
                <c:pt idx="789" formatCode="#,##0.00_);[Red]\(#,##0.00\)">
                  <c:v>1.2130769230769229</c:v>
                </c:pt>
                <c:pt idx="790" formatCode="#,##0.00_);[Red]\(#,##0.00\)">
                  <c:v>1.1715384615384616</c:v>
                </c:pt>
                <c:pt idx="791" formatCode="#,##0.00_);[Red]\(#,##0.00\)">
                  <c:v>1.1284615384615384</c:v>
                </c:pt>
                <c:pt idx="792" formatCode="#,##0.00_);[Red]\(#,##0.00\)">
                  <c:v>1.1461538461538461</c:v>
                </c:pt>
                <c:pt idx="793" formatCode="#,##0.00_);[Red]\(#,##0.00\)">
                  <c:v>1.109230769230769</c:v>
                </c:pt>
                <c:pt idx="794" formatCode="#,##0.00_);[Red]\(#,##0.00\)">
                  <c:v>1.0638461538461537</c:v>
                </c:pt>
                <c:pt idx="795" formatCode="#,##0.00_);[Red]\(#,##0.00\)">
                  <c:v>1.0723076923076924</c:v>
                </c:pt>
                <c:pt idx="796" formatCode="#,##0.00_);[Red]\(#,##0.00\)">
                  <c:v>1.0992307692307692</c:v>
                </c:pt>
              </c:numCache>
            </c:numRef>
          </c:val>
          <c:smooth val="0"/>
          <c:extLst xmlns:c16r2="http://schemas.microsoft.com/office/drawing/2015/06/chart">
            <c:ext xmlns:c16="http://schemas.microsoft.com/office/drawing/2014/chart" uri="{C3380CC4-5D6E-409C-BE32-E72D297353CC}">
              <c16:uniqueId val="{00000001-AD1D-49DC-AFBF-50ACB2DF662A}"/>
            </c:ext>
          </c:extLst>
        </c:ser>
        <c:dLbls>
          <c:showLegendKey val="0"/>
          <c:showVal val="0"/>
          <c:showCatName val="0"/>
          <c:showSerName val="0"/>
          <c:showPercent val="0"/>
          <c:showBubbleSize val="0"/>
        </c:dLbls>
        <c:marker val="1"/>
        <c:smooth val="0"/>
        <c:axId val="1056901696"/>
        <c:axId val="1056908768"/>
      </c:lineChart>
      <c:dateAx>
        <c:axId val="1056901696"/>
        <c:scaling>
          <c:orientation val="minMax"/>
          <c:min val="42740"/>
        </c:scaling>
        <c:delete val="0"/>
        <c:axPos val="b"/>
        <c:numFmt formatCode="yyyy" sourceLinked="0"/>
        <c:majorTickMark val="out"/>
        <c:minorTickMark val="none"/>
        <c:tickLblPos val="low"/>
        <c:crossAx val="1056908768"/>
        <c:crosses val="autoZero"/>
        <c:auto val="1"/>
        <c:lblOffset val="100"/>
        <c:baseTimeUnit val="days"/>
        <c:majorUnit val="3"/>
        <c:majorTimeUnit val="years"/>
      </c:dateAx>
      <c:valAx>
        <c:axId val="1056908768"/>
        <c:scaling>
          <c:orientation val="minMax"/>
        </c:scaling>
        <c:delete val="0"/>
        <c:axPos val="l"/>
        <c:title>
          <c:tx>
            <c:rich>
              <a:bodyPr rot="0" vert="horz"/>
              <a:lstStyle/>
              <a:p>
                <a:pPr>
                  <a:defRPr b="0"/>
                </a:pPr>
                <a:r>
                  <a:rPr lang="en-US" b="0"/>
                  <a:t>%</a:t>
                </a:r>
                <a:endParaRPr lang="zh-TW" b="0"/>
              </a:p>
            </c:rich>
          </c:tx>
          <c:layout>
            <c:manualLayout>
              <c:xMode val="edge"/>
              <c:yMode val="edge"/>
              <c:x val="8.1074766355140188E-2"/>
              <c:y val="6.50937774590702E-4"/>
            </c:manualLayout>
          </c:layout>
          <c:overlay val="0"/>
        </c:title>
        <c:numFmt formatCode="#,##0" sourceLinked="0"/>
        <c:majorTickMark val="out"/>
        <c:minorTickMark val="none"/>
        <c:tickLblPos val="nextTo"/>
        <c:crossAx val="1056901696"/>
        <c:crosses val="autoZero"/>
        <c:crossBetween val="between"/>
      </c:valAx>
    </c:plotArea>
    <c:legend>
      <c:legendPos val="b"/>
      <c:layout/>
      <c:overlay val="0"/>
    </c:legend>
    <c:plotVisOnly val="1"/>
    <c:dispBlanksAs val="gap"/>
    <c:showDLblsOverMax val="0"/>
  </c:chart>
  <c:spPr>
    <a:ln>
      <a:noFill/>
    </a:ln>
  </c:spPr>
  <c:txPr>
    <a:bodyPr/>
    <a:lstStyle/>
    <a:p>
      <a:pPr>
        <a:defRPr sz="1000">
          <a:latin typeface="微軟正黑體" panose="020B0604030504040204" pitchFamily="34" charset="-120"/>
          <a:ea typeface="微軟正黑體" panose="020B0604030504040204" pitchFamily="34" charset="-120"/>
        </a:defRPr>
      </a:pPr>
      <a:endParaRPr lang="zh-TW"/>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a:pPr>
            <a:r>
              <a:rPr lang="zh-TW" altLang="en-US" sz="1200" b="1" dirty="0"/>
              <a:t>平均時薪年增率</a:t>
            </a:r>
            <a:endParaRPr lang="en-US" altLang="zh-TW" sz="1200" b="1" dirty="0"/>
          </a:p>
        </c:rich>
      </c:tx>
      <c:layout/>
      <c:overlay val="0"/>
    </c:title>
    <c:autoTitleDeleted val="0"/>
    <c:plotArea>
      <c:layout>
        <c:manualLayout>
          <c:layoutTarget val="inner"/>
          <c:xMode val="edge"/>
          <c:yMode val="edge"/>
          <c:x val="0.1095142169728784"/>
          <c:y val="5.3935185185185183E-2"/>
          <c:w val="0.81180511811023637"/>
          <c:h val="0.74820225225048842"/>
        </c:manualLayout>
      </c:layout>
      <c:lineChart>
        <c:grouping val="standard"/>
        <c:varyColors val="0"/>
        <c:ser>
          <c:idx val="1"/>
          <c:order val="0"/>
          <c:tx>
            <c:strRef>
              <c:f>CEIC_weekwagehours!$S$676</c:f>
              <c:strCache>
                <c:ptCount val="1"/>
                <c:pt idx="0">
                  <c:v>年增率 (RHS)</c:v>
                </c:pt>
              </c:strCache>
            </c:strRef>
          </c:tx>
          <c:spPr>
            <a:ln>
              <a:solidFill>
                <a:schemeClr val="tx2"/>
              </a:solidFill>
            </a:ln>
          </c:spPr>
          <c:marker>
            <c:symbol val="none"/>
          </c:marker>
          <c:cat>
            <c:numRef>
              <c:f>CEIC_weekwagehours!$Q$677:$Q$715</c:f>
              <c:numCache>
                <c:formatCode>mm/yyyy</c:formatCode>
                <c:ptCount val="39"/>
                <c:pt idx="0">
                  <c:v>43831</c:v>
                </c:pt>
                <c:pt idx="1">
                  <c:v>43862</c:v>
                </c:pt>
                <c:pt idx="2">
                  <c:v>43891</c:v>
                </c:pt>
                <c:pt idx="3">
                  <c:v>43922</c:v>
                </c:pt>
                <c:pt idx="4">
                  <c:v>43952</c:v>
                </c:pt>
                <c:pt idx="5">
                  <c:v>43983</c:v>
                </c:pt>
                <c:pt idx="6">
                  <c:v>44013</c:v>
                </c:pt>
                <c:pt idx="7">
                  <c:v>44044</c:v>
                </c:pt>
                <c:pt idx="8">
                  <c:v>44075</c:v>
                </c:pt>
                <c:pt idx="9">
                  <c:v>44105</c:v>
                </c:pt>
                <c:pt idx="10">
                  <c:v>44136</c:v>
                </c:pt>
                <c:pt idx="11">
                  <c:v>44166</c:v>
                </c:pt>
                <c:pt idx="12">
                  <c:v>44197</c:v>
                </c:pt>
                <c:pt idx="13">
                  <c:v>44228</c:v>
                </c:pt>
                <c:pt idx="14">
                  <c:v>44256</c:v>
                </c:pt>
                <c:pt idx="15">
                  <c:v>44287</c:v>
                </c:pt>
                <c:pt idx="16">
                  <c:v>44317</c:v>
                </c:pt>
                <c:pt idx="17">
                  <c:v>44348</c:v>
                </c:pt>
                <c:pt idx="18">
                  <c:v>44378</c:v>
                </c:pt>
                <c:pt idx="19">
                  <c:v>44409</c:v>
                </c:pt>
                <c:pt idx="20">
                  <c:v>44440</c:v>
                </c:pt>
                <c:pt idx="21">
                  <c:v>44470</c:v>
                </c:pt>
                <c:pt idx="22">
                  <c:v>44501</c:v>
                </c:pt>
                <c:pt idx="23">
                  <c:v>44531</c:v>
                </c:pt>
                <c:pt idx="24">
                  <c:v>44562</c:v>
                </c:pt>
                <c:pt idx="25">
                  <c:v>44593</c:v>
                </c:pt>
                <c:pt idx="26">
                  <c:v>44621</c:v>
                </c:pt>
                <c:pt idx="27">
                  <c:v>44652</c:v>
                </c:pt>
                <c:pt idx="28">
                  <c:v>44682</c:v>
                </c:pt>
                <c:pt idx="29">
                  <c:v>44713</c:v>
                </c:pt>
                <c:pt idx="30">
                  <c:v>44743</c:v>
                </c:pt>
                <c:pt idx="31">
                  <c:v>44774</c:v>
                </c:pt>
                <c:pt idx="32">
                  <c:v>44805</c:v>
                </c:pt>
                <c:pt idx="33">
                  <c:v>44835</c:v>
                </c:pt>
                <c:pt idx="34">
                  <c:v>44866</c:v>
                </c:pt>
                <c:pt idx="35">
                  <c:v>44896</c:v>
                </c:pt>
                <c:pt idx="36">
                  <c:v>44927</c:v>
                </c:pt>
                <c:pt idx="37">
                  <c:v>44958</c:v>
                </c:pt>
                <c:pt idx="38">
                  <c:v>44986</c:v>
                </c:pt>
              </c:numCache>
            </c:numRef>
          </c:cat>
          <c:val>
            <c:numRef>
              <c:f>CEIC_weekwagehours!$S$677:$S$715</c:f>
              <c:numCache>
                <c:formatCode>#,##0.0</c:formatCode>
                <c:ptCount val="39"/>
                <c:pt idx="0">
                  <c:v>3.044581370061616</c:v>
                </c:pt>
                <c:pt idx="1">
                  <c:v>3.0685920577617378</c:v>
                </c:pt>
                <c:pt idx="2">
                  <c:v>3.6344008636200131</c:v>
                </c:pt>
                <c:pt idx="3">
                  <c:v>8.1051873198847257</c:v>
                </c:pt>
                <c:pt idx="4">
                  <c:v>6.6762383345297893</c:v>
                </c:pt>
                <c:pt idx="5">
                  <c:v>5.1181102362204713</c:v>
                </c:pt>
                <c:pt idx="6">
                  <c:v>4.8893647394718096</c:v>
                </c:pt>
                <c:pt idx="7">
                  <c:v>4.7991468183434112</c:v>
                </c:pt>
                <c:pt idx="8">
                  <c:v>4.7923322683705996</c:v>
                </c:pt>
                <c:pt idx="9">
                  <c:v>4.6033994334277653</c:v>
                </c:pt>
                <c:pt idx="10">
                  <c:v>4.5502645502645471</c:v>
                </c:pt>
                <c:pt idx="11">
                  <c:v>5.4635178004934817</c:v>
                </c:pt>
                <c:pt idx="12">
                  <c:v>5.2409426661976859</c:v>
                </c:pt>
                <c:pt idx="13">
                  <c:v>5.2539404553415059</c:v>
                </c:pt>
                <c:pt idx="14">
                  <c:v>4.3402777777777777</c:v>
                </c:pt>
                <c:pt idx="15">
                  <c:v>0.63312229256913599</c:v>
                </c:pt>
                <c:pt idx="16">
                  <c:v>2.2207267833109023</c:v>
                </c:pt>
                <c:pt idx="17">
                  <c:v>3.9496084439904671</c:v>
                </c:pt>
                <c:pt idx="18">
                  <c:v>4.3211976862878521</c:v>
                </c:pt>
                <c:pt idx="19">
                  <c:v>4.4097693351424718</c:v>
                </c:pt>
                <c:pt idx="20">
                  <c:v>4.8780487804878092</c:v>
                </c:pt>
                <c:pt idx="21">
                  <c:v>5.4163845633039998</c:v>
                </c:pt>
                <c:pt idx="22">
                  <c:v>5.3981106612685483</c:v>
                </c:pt>
                <c:pt idx="23">
                  <c:v>5.0133689839572195</c:v>
                </c:pt>
                <c:pt idx="24">
                  <c:v>5.7152406417112207</c:v>
                </c:pt>
                <c:pt idx="25">
                  <c:v>5.2579034941763672</c:v>
                </c:pt>
                <c:pt idx="26">
                  <c:v>5.9234608985024879</c:v>
                </c:pt>
                <c:pt idx="27">
                  <c:v>5.7615894039735167</c:v>
                </c:pt>
                <c:pt idx="28">
                  <c:v>5.5299539170507019</c:v>
                </c:pt>
                <c:pt idx="29">
                  <c:v>5.4045201441205322</c:v>
                </c:pt>
                <c:pt idx="30">
                  <c:v>5.4468362687540708</c:v>
                </c:pt>
                <c:pt idx="31">
                  <c:v>5.3606237816764084</c:v>
                </c:pt>
                <c:pt idx="32">
                  <c:v>5.0710594315245485</c:v>
                </c:pt>
                <c:pt idx="33">
                  <c:v>4.8811817597944636</c:v>
                </c:pt>
                <c:pt idx="34">
                  <c:v>4.9935979513444266</c:v>
                </c:pt>
                <c:pt idx="35">
                  <c:v>4.7740292807129219</c:v>
                </c:pt>
                <c:pt idx="36">
                  <c:v>4.3945621245652999</c:v>
                </c:pt>
                <c:pt idx="37">
                  <c:v>4.6158710085362138</c:v>
                </c:pt>
                <c:pt idx="38">
                  <c:v>4.2412818096135769</c:v>
                </c:pt>
              </c:numCache>
            </c:numRef>
          </c:val>
          <c:smooth val="0"/>
          <c:extLst xmlns:c16r2="http://schemas.microsoft.com/office/drawing/2015/06/chart">
            <c:ext xmlns:c16="http://schemas.microsoft.com/office/drawing/2014/chart" uri="{C3380CC4-5D6E-409C-BE32-E72D297353CC}">
              <c16:uniqueId val="{00000001-BD28-4649-8831-910997D50484}"/>
            </c:ext>
          </c:extLst>
        </c:ser>
        <c:dLbls>
          <c:showLegendKey val="0"/>
          <c:showVal val="0"/>
          <c:showCatName val="0"/>
          <c:showSerName val="0"/>
          <c:showPercent val="0"/>
          <c:showBubbleSize val="0"/>
        </c:dLbls>
        <c:smooth val="0"/>
        <c:axId val="1124077696"/>
        <c:axId val="1124081504"/>
      </c:lineChart>
      <c:dateAx>
        <c:axId val="1124077696"/>
        <c:scaling>
          <c:orientation val="minMax"/>
        </c:scaling>
        <c:delete val="0"/>
        <c:axPos val="b"/>
        <c:numFmt formatCode="mmm\-yy" sourceLinked="0"/>
        <c:majorTickMark val="out"/>
        <c:minorTickMark val="none"/>
        <c:tickLblPos val="nextTo"/>
        <c:crossAx val="1124081504"/>
        <c:crosses val="autoZero"/>
        <c:auto val="1"/>
        <c:lblOffset val="100"/>
        <c:baseTimeUnit val="months"/>
        <c:majorUnit val="6"/>
        <c:majorTimeUnit val="months"/>
      </c:dateAx>
      <c:valAx>
        <c:axId val="1124081504"/>
        <c:scaling>
          <c:orientation val="minMax"/>
        </c:scaling>
        <c:delete val="0"/>
        <c:axPos val="l"/>
        <c:title>
          <c:tx>
            <c:rich>
              <a:bodyPr rot="0" vert="horz"/>
              <a:lstStyle/>
              <a:p>
                <a:pPr>
                  <a:defRPr/>
                </a:pPr>
                <a:r>
                  <a:rPr lang="en-US" altLang="zh-TW" dirty="0"/>
                  <a:t>%</a:t>
                </a:r>
                <a:endParaRPr lang="zh-TW" dirty="0"/>
              </a:p>
            </c:rich>
          </c:tx>
          <c:layout>
            <c:manualLayout>
              <c:xMode val="edge"/>
              <c:yMode val="edge"/>
              <c:x val="0.10624829973899085"/>
              <c:y val="5.9389793608965145E-3"/>
            </c:manualLayout>
          </c:layout>
          <c:overlay val="0"/>
        </c:title>
        <c:numFmt formatCode="#,##0" sourceLinked="0"/>
        <c:majorTickMark val="out"/>
        <c:minorTickMark val="none"/>
        <c:tickLblPos val="nextTo"/>
        <c:crossAx val="1124077696"/>
        <c:crosses val="autoZero"/>
        <c:crossBetween val="between"/>
      </c:valAx>
      <c:spPr>
        <a:ln>
          <a:noFill/>
        </a:ln>
      </c:spPr>
    </c:plotArea>
    <c:plotVisOnly val="1"/>
    <c:dispBlanksAs val="gap"/>
    <c:showDLblsOverMax val="0"/>
  </c:chart>
  <c:spPr>
    <a:ln>
      <a:noFill/>
    </a:ln>
  </c:spPr>
  <c:txPr>
    <a:bodyPr/>
    <a:lstStyle/>
    <a:p>
      <a:pPr>
        <a:defRPr sz="900" b="0"/>
      </a:pPr>
      <a:endParaRPr lang="zh-TW"/>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1266543809683368E-2"/>
          <c:y val="0.10474414601785778"/>
          <c:w val="0.81746691238063329"/>
          <c:h val="0.57352591442337353"/>
        </c:manualLayout>
      </c:layout>
      <c:lineChart>
        <c:grouping val="standard"/>
        <c:varyColors val="0"/>
        <c:ser>
          <c:idx val="1"/>
          <c:order val="0"/>
          <c:tx>
            <c:strRef>
              <c:f>繪圖區!$P$1</c:f>
              <c:strCache>
                <c:ptCount val="1"/>
                <c:pt idx="0">
                  <c:v>社會零售銷售同比(LHS)</c:v>
                </c:pt>
              </c:strCache>
            </c:strRef>
          </c:tx>
          <c:spPr>
            <a:ln w="25400">
              <a:solidFill>
                <a:srgbClr val="A8423F"/>
              </a:solidFill>
            </a:ln>
          </c:spPr>
          <c:marker>
            <c:symbol val="none"/>
          </c:marker>
          <c:cat>
            <c:numRef>
              <c:f>繪圖區!$O$2:$O$6000</c:f>
              <c:numCache>
                <c:formatCode>m/d/yyyy</c:formatCode>
                <c:ptCount val="5999"/>
                <c:pt idx="0">
                  <c:v>34730</c:v>
                </c:pt>
                <c:pt idx="1">
                  <c:v>34758</c:v>
                </c:pt>
                <c:pt idx="2">
                  <c:v>34789</c:v>
                </c:pt>
                <c:pt idx="3">
                  <c:v>34819</c:v>
                </c:pt>
                <c:pt idx="4">
                  <c:v>34850</c:v>
                </c:pt>
                <c:pt idx="5">
                  <c:v>34880</c:v>
                </c:pt>
                <c:pt idx="6">
                  <c:v>34911</c:v>
                </c:pt>
                <c:pt idx="7">
                  <c:v>34942</c:v>
                </c:pt>
                <c:pt idx="8">
                  <c:v>34972</c:v>
                </c:pt>
                <c:pt idx="9">
                  <c:v>35003</c:v>
                </c:pt>
                <c:pt idx="10">
                  <c:v>35033</c:v>
                </c:pt>
                <c:pt idx="11">
                  <c:v>35064</c:v>
                </c:pt>
                <c:pt idx="12">
                  <c:v>35095</c:v>
                </c:pt>
                <c:pt idx="13">
                  <c:v>35124</c:v>
                </c:pt>
                <c:pt idx="14">
                  <c:v>35155</c:v>
                </c:pt>
                <c:pt idx="15">
                  <c:v>35185</c:v>
                </c:pt>
                <c:pt idx="16">
                  <c:v>35216</c:v>
                </c:pt>
                <c:pt idx="17">
                  <c:v>35246</c:v>
                </c:pt>
                <c:pt idx="18">
                  <c:v>35277</c:v>
                </c:pt>
                <c:pt idx="19">
                  <c:v>35308</c:v>
                </c:pt>
                <c:pt idx="20">
                  <c:v>35338</c:v>
                </c:pt>
                <c:pt idx="21">
                  <c:v>35369</c:v>
                </c:pt>
                <c:pt idx="22">
                  <c:v>35399</c:v>
                </c:pt>
                <c:pt idx="23">
                  <c:v>35430</c:v>
                </c:pt>
                <c:pt idx="24">
                  <c:v>35461</c:v>
                </c:pt>
                <c:pt idx="25">
                  <c:v>35489</c:v>
                </c:pt>
                <c:pt idx="26">
                  <c:v>35520</c:v>
                </c:pt>
                <c:pt idx="27">
                  <c:v>35550</c:v>
                </c:pt>
                <c:pt idx="28">
                  <c:v>35581</c:v>
                </c:pt>
                <c:pt idx="29">
                  <c:v>35611</c:v>
                </c:pt>
                <c:pt idx="30">
                  <c:v>35642</c:v>
                </c:pt>
                <c:pt idx="31">
                  <c:v>35673</c:v>
                </c:pt>
                <c:pt idx="32">
                  <c:v>35703</c:v>
                </c:pt>
                <c:pt idx="33">
                  <c:v>35734</c:v>
                </c:pt>
                <c:pt idx="34">
                  <c:v>35764</c:v>
                </c:pt>
                <c:pt idx="35">
                  <c:v>35795</c:v>
                </c:pt>
                <c:pt idx="36">
                  <c:v>35826</c:v>
                </c:pt>
                <c:pt idx="37">
                  <c:v>35854</c:v>
                </c:pt>
                <c:pt idx="38">
                  <c:v>35885</c:v>
                </c:pt>
                <c:pt idx="39">
                  <c:v>35915</c:v>
                </c:pt>
                <c:pt idx="40">
                  <c:v>35946</c:v>
                </c:pt>
                <c:pt idx="41">
                  <c:v>35976</c:v>
                </c:pt>
                <c:pt idx="42">
                  <c:v>36007</c:v>
                </c:pt>
                <c:pt idx="43">
                  <c:v>36038</c:v>
                </c:pt>
                <c:pt idx="44">
                  <c:v>36068</c:v>
                </c:pt>
                <c:pt idx="45">
                  <c:v>36099</c:v>
                </c:pt>
                <c:pt idx="46">
                  <c:v>36129</c:v>
                </c:pt>
                <c:pt idx="47">
                  <c:v>36160</c:v>
                </c:pt>
                <c:pt idx="48">
                  <c:v>36191</c:v>
                </c:pt>
                <c:pt idx="49">
                  <c:v>36219</c:v>
                </c:pt>
                <c:pt idx="50">
                  <c:v>36250</c:v>
                </c:pt>
                <c:pt idx="51">
                  <c:v>36280</c:v>
                </c:pt>
                <c:pt idx="52">
                  <c:v>36311</c:v>
                </c:pt>
                <c:pt idx="53">
                  <c:v>36341</c:v>
                </c:pt>
                <c:pt idx="54">
                  <c:v>36372</c:v>
                </c:pt>
                <c:pt idx="55">
                  <c:v>36403</c:v>
                </c:pt>
                <c:pt idx="56">
                  <c:v>36433</c:v>
                </c:pt>
                <c:pt idx="57">
                  <c:v>36464</c:v>
                </c:pt>
                <c:pt idx="58">
                  <c:v>36494</c:v>
                </c:pt>
                <c:pt idx="59">
                  <c:v>36525</c:v>
                </c:pt>
                <c:pt idx="60">
                  <c:v>36556</c:v>
                </c:pt>
                <c:pt idx="61">
                  <c:v>36585</c:v>
                </c:pt>
                <c:pt idx="62">
                  <c:v>36616</c:v>
                </c:pt>
                <c:pt idx="63">
                  <c:v>36646</c:v>
                </c:pt>
                <c:pt idx="64">
                  <c:v>36677</c:v>
                </c:pt>
                <c:pt idx="65">
                  <c:v>36707</c:v>
                </c:pt>
                <c:pt idx="66">
                  <c:v>36738</c:v>
                </c:pt>
                <c:pt idx="67">
                  <c:v>36769</c:v>
                </c:pt>
                <c:pt idx="68">
                  <c:v>36799</c:v>
                </c:pt>
                <c:pt idx="69">
                  <c:v>36830</c:v>
                </c:pt>
                <c:pt idx="70">
                  <c:v>36860</c:v>
                </c:pt>
                <c:pt idx="71">
                  <c:v>36891</c:v>
                </c:pt>
                <c:pt idx="72">
                  <c:v>36922</c:v>
                </c:pt>
                <c:pt idx="73">
                  <c:v>36950</c:v>
                </c:pt>
                <c:pt idx="74">
                  <c:v>36981</c:v>
                </c:pt>
                <c:pt idx="75">
                  <c:v>37011</c:v>
                </c:pt>
                <c:pt idx="76">
                  <c:v>37042</c:v>
                </c:pt>
                <c:pt idx="77">
                  <c:v>37072</c:v>
                </c:pt>
                <c:pt idx="78">
                  <c:v>37103</c:v>
                </c:pt>
                <c:pt idx="79">
                  <c:v>37134</c:v>
                </c:pt>
                <c:pt idx="80">
                  <c:v>37164</c:v>
                </c:pt>
                <c:pt idx="81">
                  <c:v>37195</c:v>
                </c:pt>
                <c:pt idx="82">
                  <c:v>37225</c:v>
                </c:pt>
                <c:pt idx="83">
                  <c:v>37256</c:v>
                </c:pt>
                <c:pt idx="84">
                  <c:v>37287</c:v>
                </c:pt>
                <c:pt idx="85">
                  <c:v>37315</c:v>
                </c:pt>
                <c:pt idx="86">
                  <c:v>37346</c:v>
                </c:pt>
                <c:pt idx="87">
                  <c:v>37376</c:v>
                </c:pt>
                <c:pt idx="88">
                  <c:v>37407</c:v>
                </c:pt>
                <c:pt idx="89">
                  <c:v>37437</c:v>
                </c:pt>
                <c:pt idx="90">
                  <c:v>37468</c:v>
                </c:pt>
                <c:pt idx="91">
                  <c:v>37499</c:v>
                </c:pt>
                <c:pt idx="92">
                  <c:v>37529</c:v>
                </c:pt>
                <c:pt idx="93">
                  <c:v>37560</c:v>
                </c:pt>
                <c:pt idx="94">
                  <c:v>37590</c:v>
                </c:pt>
                <c:pt idx="95">
                  <c:v>37621</c:v>
                </c:pt>
                <c:pt idx="96">
                  <c:v>37652</c:v>
                </c:pt>
                <c:pt idx="97">
                  <c:v>37680</c:v>
                </c:pt>
                <c:pt idx="98">
                  <c:v>37711</c:v>
                </c:pt>
                <c:pt idx="99">
                  <c:v>37741</c:v>
                </c:pt>
                <c:pt idx="100">
                  <c:v>37772</c:v>
                </c:pt>
                <c:pt idx="101">
                  <c:v>37802</c:v>
                </c:pt>
                <c:pt idx="102">
                  <c:v>37833</c:v>
                </c:pt>
                <c:pt idx="103">
                  <c:v>37864</c:v>
                </c:pt>
                <c:pt idx="104">
                  <c:v>37894</c:v>
                </c:pt>
                <c:pt idx="105">
                  <c:v>37925</c:v>
                </c:pt>
                <c:pt idx="106">
                  <c:v>37955</c:v>
                </c:pt>
                <c:pt idx="107">
                  <c:v>37986</c:v>
                </c:pt>
                <c:pt idx="108">
                  <c:v>38017</c:v>
                </c:pt>
                <c:pt idx="109">
                  <c:v>38046</c:v>
                </c:pt>
                <c:pt idx="110">
                  <c:v>38077</c:v>
                </c:pt>
                <c:pt idx="111">
                  <c:v>38107</c:v>
                </c:pt>
                <c:pt idx="112">
                  <c:v>38138</c:v>
                </c:pt>
                <c:pt idx="113">
                  <c:v>38168</c:v>
                </c:pt>
                <c:pt idx="114">
                  <c:v>38199</c:v>
                </c:pt>
                <c:pt idx="115">
                  <c:v>38230</c:v>
                </c:pt>
                <c:pt idx="116">
                  <c:v>38260</c:v>
                </c:pt>
                <c:pt idx="117">
                  <c:v>38291</c:v>
                </c:pt>
                <c:pt idx="118">
                  <c:v>38321</c:v>
                </c:pt>
                <c:pt idx="119">
                  <c:v>38352</c:v>
                </c:pt>
                <c:pt idx="120">
                  <c:v>38383</c:v>
                </c:pt>
                <c:pt idx="121">
                  <c:v>38411</c:v>
                </c:pt>
                <c:pt idx="122">
                  <c:v>38442</c:v>
                </c:pt>
                <c:pt idx="123">
                  <c:v>38472</c:v>
                </c:pt>
                <c:pt idx="124">
                  <c:v>38503</c:v>
                </c:pt>
                <c:pt idx="125">
                  <c:v>38533</c:v>
                </c:pt>
                <c:pt idx="126">
                  <c:v>38564</c:v>
                </c:pt>
                <c:pt idx="127">
                  <c:v>38595</c:v>
                </c:pt>
                <c:pt idx="128">
                  <c:v>38625</c:v>
                </c:pt>
                <c:pt idx="129">
                  <c:v>38656</c:v>
                </c:pt>
                <c:pt idx="130">
                  <c:v>38686</c:v>
                </c:pt>
                <c:pt idx="131">
                  <c:v>38717</c:v>
                </c:pt>
                <c:pt idx="132">
                  <c:v>38748</c:v>
                </c:pt>
                <c:pt idx="133">
                  <c:v>38776</c:v>
                </c:pt>
                <c:pt idx="134">
                  <c:v>38807</c:v>
                </c:pt>
                <c:pt idx="135">
                  <c:v>38837</c:v>
                </c:pt>
                <c:pt idx="136">
                  <c:v>38868</c:v>
                </c:pt>
                <c:pt idx="137">
                  <c:v>38898</c:v>
                </c:pt>
                <c:pt idx="138">
                  <c:v>38929</c:v>
                </c:pt>
                <c:pt idx="139">
                  <c:v>38960</c:v>
                </c:pt>
                <c:pt idx="140">
                  <c:v>38990</c:v>
                </c:pt>
                <c:pt idx="141">
                  <c:v>39021</c:v>
                </c:pt>
                <c:pt idx="142">
                  <c:v>39051</c:v>
                </c:pt>
                <c:pt idx="143">
                  <c:v>39082</c:v>
                </c:pt>
                <c:pt idx="144">
                  <c:v>39113</c:v>
                </c:pt>
                <c:pt idx="145">
                  <c:v>39141</c:v>
                </c:pt>
                <c:pt idx="146">
                  <c:v>39172</c:v>
                </c:pt>
                <c:pt idx="147">
                  <c:v>39202</c:v>
                </c:pt>
                <c:pt idx="148">
                  <c:v>39233</c:v>
                </c:pt>
                <c:pt idx="149">
                  <c:v>39263</c:v>
                </c:pt>
                <c:pt idx="150">
                  <c:v>39294</c:v>
                </c:pt>
                <c:pt idx="151">
                  <c:v>39325</c:v>
                </c:pt>
                <c:pt idx="152">
                  <c:v>39355</c:v>
                </c:pt>
                <c:pt idx="153">
                  <c:v>39386</c:v>
                </c:pt>
                <c:pt idx="154">
                  <c:v>39416</c:v>
                </c:pt>
                <c:pt idx="155">
                  <c:v>39447</c:v>
                </c:pt>
                <c:pt idx="156">
                  <c:v>39478</c:v>
                </c:pt>
                <c:pt idx="157">
                  <c:v>39507</c:v>
                </c:pt>
                <c:pt idx="158">
                  <c:v>39538</c:v>
                </c:pt>
                <c:pt idx="159">
                  <c:v>39568</c:v>
                </c:pt>
                <c:pt idx="160">
                  <c:v>39599</c:v>
                </c:pt>
                <c:pt idx="161">
                  <c:v>39629</c:v>
                </c:pt>
                <c:pt idx="162">
                  <c:v>39660</c:v>
                </c:pt>
                <c:pt idx="163">
                  <c:v>39691</c:v>
                </c:pt>
                <c:pt idx="164">
                  <c:v>39721</c:v>
                </c:pt>
                <c:pt idx="165">
                  <c:v>39752</c:v>
                </c:pt>
                <c:pt idx="166">
                  <c:v>39782</c:v>
                </c:pt>
                <c:pt idx="167">
                  <c:v>39813</c:v>
                </c:pt>
                <c:pt idx="168">
                  <c:v>39844</c:v>
                </c:pt>
                <c:pt idx="169">
                  <c:v>39872</c:v>
                </c:pt>
                <c:pt idx="170">
                  <c:v>39903</c:v>
                </c:pt>
                <c:pt idx="171">
                  <c:v>39933</c:v>
                </c:pt>
                <c:pt idx="172">
                  <c:v>39964</c:v>
                </c:pt>
                <c:pt idx="173">
                  <c:v>39994</c:v>
                </c:pt>
                <c:pt idx="174">
                  <c:v>40025</c:v>
                </c:pt>
                <c:pt idx="175">
                  <c:v>40056</c:v>
                </c:pt>
                <c:pt idx="176">
                  <c:v>40086</c:v>
                </c:pt>
                <c:pt idx="177">
                  <c:v>40117</c:v>
                </c:pt>
                <c:pt idx="178">
                  <c:v>40147</c:v>
                </c:pt>
                <c:pt idx="179">
                  <c:v>40178</c:v>
                </c:pt>
                <c:pt idx="180">
                  <c:v>40209</c:v>
                </c:pt>
                <c:pt idx="181">
                  <c:v>40237</c:v>
                </c:pt>
                <c:pt idx="182">
                  <c:v>40268</c:v>
                </c:pt>
                <c:pt idx="183">
                  <c:v>40298</c:v>
                </c:pt>
                <c:pt idx="184">
                  <c:v>40329</c:v>
                </c:pt>
                <c:pt idx="185">
                  <c:v>40359</c:v>
                </c:pt>
                <c:pt idx="186">
                  <c:v>40390</c:v>
                </c:pt>
                <c:pt idx="187">
                  <c:v>40421</c:v>
                </c:pt>
                <c:pt idx="188">
                  <c:v>40451</c:v>
                </c:pt>
                <c:pt idx="189">
                  <c:v>40482</c:v>
                </c:pt>
                <c:pt idx="190">
                  <c:v>40512</c:v>
                </c:pt>
                <c:pt idx="191">
                  <c:v>40543</c:v>
                </c:pt>
                <c:pt idx="192">
                  <c:v>40574</c:v>
                </c:pt>
                <c:pt idx="193">
                  <c:v>40602</c:v>
                </c:pt>
                <c:pt idx="194">
                  <c:v>40633</c:v>
                </c:pt>
                <c:pt idx="195">
                  <c:v>40663</c:v>
                </c:pt>
                <c:pt idx="196">
                  <c:v>40694</c:v>
                </c:pt>
                <c:pt idx="197">
                  <c:v>40724</c:v>
                </c:pt>
                <c:pt idx="198">
                  <c:v>40755</c:v>
                </c:pt>
                <c:pt idx="199">
                  <c:v>40786</c:v>
                </c:pt>
                <c:pt idx="200">
                  <c:v>40816</c:v>
                </c:pt>
                <c:pt idx="201">
                  <c:v>40847</c:v>
                </c:pt>
                <c:pt idx="202">
                  <c:v>40877</c:v>
                </c:pt>
                <c:pt idx="203">
                  <c:v>40908</c:v>
                </c:pt>
                <c:pt idx="204">
                  <c:v>40939</c:v>
                </c:pt>
                <c:pt idx="205">
                  <c:v>40968</c:v>
                </c:pt>
                <c:pt idx="206">
                  <c:v>40999</c:v>
                </c:pt>
                <c:pt idx="207">
                  <c:v>41029</c:v>
                </c:pt>
                <c:pt idx="208">
                  <c:v>41060</c:v>
                </c:pt>
                <c:pt idx="209">
                  <c:v>41090</c:v>
                </c:pt>
                <c:pt idx="210">
                  <c:v>41121</c:v>
                </c:pt>
                <c:pt idx="211">
                  <c:v>41152</c:v>
                </c:pt>
                <c:pt idx="212">
                  <c:v>41182</c:v>
                </c:pt>
                <c:pt idx="213">
                  <c:v>41213</c:v>
                </c:pt>
                <c:pt idx="214">
                  <c:v>41243</c:v>
                </c:pt>
                <c:pt idx="215">
                  <c:v>41274</c:v>
                </c:pt>
                <c:pt idx="216">
                  <c:v>41305</c:v>
                </c:pt>
                <c:pt idx="217">
                  <c:v>41333</c:v>
                </c:pt>
                <c:pt idx="218">
                  <c:v>41364</c:v>
                </c:pt>
                <c:pt idx="219">
                  <c:v>41394</c:v>
                </c:pt>
                <c:pt idx="220">
                  <c:v>41425</c:v>
                </c:pt>
                <c:pt idx="221">
                  <c:v>41455</c:v>
                </c:pt>
                <c:pt idx="222">
                  <c:v>41486</c:v>
                </c:pt>
                <c:pt idx="223">
                  <c:v>41517</c:v>
                </c:pt>
                <c:pt idx="224">
                  <c:v>41547</c:v>
                </c:pt>
                <c:pt idx="225">
                  <c:v>41578</c:v>
                </c:pt>
                <c:pt idx="226">
                  <c:v>41608</c:v>
                </c:pt>
                <c:pt idx="227">
                  <c:v>41639</c:v>
                </c:pt>
                <c:pt idx="228">
                  <c:v>41670</c:v>
                </c:pt>
                <c:pt idx="229">
                  <c:v>41698</c:v>
                </c:pt>
                <c:pt idx="230">
                  <c:v>41729</c:v>
                </c:pt>
                <c:pt idx="231">
                  <c:v>41759</c:v>
                </c:pt>
                <c:pt idx="232">
                  <c:v>41790</c:v>
                </c:pt>
                <c:pt idx="233">
                  <c:v>41820</c:v>
                </c:pt>
                <c:pt idx="234">
                  <c:v>41851</c:v>
                </c:pt>
                <c:pt idx="235">
                  <c:v>41882</c:v>
                </c:pt>
                <c:pt idx="236">
                  <c:v>41912</c:v>
                </c:pt>
                <c:pt idx="237">
                  <c:v>41943</c:v>
                </c:pt>
                <c:pt idx="238">
                  <c:v>41973</c:v>
                </c:pt>
                <c:pt idx="239">
                  <c:v>42004</c:v>
                </c:pt>
                <c:pt idx="240">
                  <c:v>42035</c:v>
                </c:pt>
                <c:pt idx="241">
                  <c:v>42063</c:v>
                </c:pt>
                <c:pt idx="242">
                  <c:v>42094</c:v>
                </c:pt>
                <c:pt idx="243">
                  <c:v>42124</c:v>
                </c:pt>
                <c:pt idx="244">
                  <c:v>42155</c:v>
                </c:pt>
                <c:pt idx="245">
                  <c:v>42185</c:v>
                </c:pt>
                <c:pt idx="246">
                  <c:v>42216</c:v>
                </c:pt>
                <c:pt idx="247">
                  <c:v>42247</c:v>
                </c:pt>
                <c:pt idx="248">
                  <c:v>42277</c:v>
                </c:pt>
                <c:pt idx="249">
                  <c:v>42308</c:v>
                </c:pt>
                <c:pt idx="250">
                  <c:v>42338</c:v>
                </c:pt>
                <c:pt idx="251">
                  <c:v>42369</c:v>
                </c:pt>
                <c:pt idx="252">
                  <c:v>42400</c:v>
                </c:pt>
                <c:pt idx="253">
                  <c:v>42429</c:v>
                </c:pt>
                <c:pt idx="254">
                  <c:v>42460</c:v>
                </c:pt>
                <c:pt idx="255">
                  <c:v>42490</c:v>
                </c:pt>
                <c:pt idx="256">
                  <c:v>42521</c:v>
                </c:pt>
                <c:pt idx="257">
                  <c:v>42551</c:v>
                </c:pt>
                <c:pt idx="258">
                  <c:v>42582</c:v>
                </c:pt>
                <c:pt idx="259">
                  <c:v>42613</c:v>
                </c:pt>
                <c:pt idx="260">
                  <c:v>42643</c:v>
                </c:pt>
                <c:pt idx="261">
                  <c:v>42674</c:v>
                </c:pt>
                <c:pt idx="262">
                  <c:v>42704</c:v>
                </c:pt>
                <c:pt idx="263">
                  <c:v>42735</c:v>
                </c:pt>
                <c:pt idx="264">
                  <c:v>42766</c:v>
                </c:pt>
                <c:pt idx="265">
                  <c:v>42794</c:v>
                </c:pt>
                <c:pt idx="266">
                  <c:v>42825</c:v>
                </c:pt>
                <c:pt idx="267">
                  <c:v>42855</c:v>
                </c:pt>
                <c:pt idx="268">
                  <c:v>42886</c:v>
                </c:pt>
                <c:pt idx="269">
                  <c:v>42916</c:v>
                </c:pt>
                <c:pt idx="270">
                  <c:v>42947</c:v>
                </c:pt>
                <c:pt idx="271">
                  <c:v>42978</c:v>
                </c:pt>
                <c:pt idx="272">
                  <c:v>43008</c:v>
                </c:pt>
                <c:pt idx="273">
                  <c:v>43039</c:v>
                </c:pt>
                <c:pt idx="274">
                  <c:v>43069</c:v>
                </c:pt>
                <c:pt idx="275">
                  <c:v>43100</c:v>
                </c:pt>
                <c:pt idx="276">
                  <c:v>43131</c:v>
                </c:pt>
                <c:pt idx="277">
                  <c:v>43159</c:v>
                </c:pt>
                <c:pt idx="278">
                  <c:v>43190</c:v>
                </c:pt>
                <c:pt idx="279">
                  <c:v>43220</c:v>
                </c:pt>
                <c:pt idx="280">
                  <c:v>43251</c:v>
                </c:pt>
                <c:pt idx="281">
                  <c:v>43281</c:v>
                </c:pt>
                <c:pt idx="282">
                  <c:v>43312</c:v>
                </c:pt>
                <c:pt idx="283">
                  <c:v>43343</c:v>
                </c:pt>
                <c:pt idx="284">
                  <c:v>43373</c:v>
                </c:pt>
                <c:pt idx="285">
                  <c:v>43404</c:v>
                </c:pt>
                <c:pt idx="286">
                  <c:v>43434</c:v>
                </c:pt>
                <c:pt idx="287">
                  <c:v>43465</c:v>
                </c:pt>
                <c:pt idx="288">
                  <c:v>43496</c:v>
                </c:pt>
                <c:pt idx="289">
                  <c:v>43524</c:v>
                </c:pt>
                <c:pt idx="290">
                  <c:v>43555</c:v>
                </c:pt>
                <c:pt idx="291">
                  <c:v>43585</c:v>
                </c:pt>
                <c:pt idx="292">
                  <c:v>43616</c:v>
                </c:pt>
                <c:pt idx="293">
                  <c:v>43646</c:v>
                </c:pt>
                <c:pt idx="294">
                  <c:v>43677</c:v>
                </c:pt>
                <c:pt idx="295">
                  <c:v>43708</c:v>
                </c:pt>
                <c:pt idx="296">
                  <c:v>43738</c:v>
                </c:pt>
                <c:pt idx="297">
                  <c:v>43769</c:v>
                </c:pt>
                <c:pt idx="298">
                  <c:v>43799</c:v>
                </c:pt>
                <c:pt idx="299">
                  <c:v>43830</c:v>
                </c:pt>
                <c:pt idx="300">
                  <c:v>43861</c:v>
                </c:pt>
                <c:pt idx="301">
                  <c:v>43890</c:v>
                </c:pt>
                <c:pt idx="302">
                  <c:v>43921</c:v>
                </c:pt>
                <c:pt idx="303">
                  <c:v>43951</c:v>
                </c:pt>
                <c:pt idx="304">
                  <c:v>43982</c:v>
                </c:pt>
                <c:pt idx="305">
                  <c:v>44012</c:v>
                </c:pt>
                <c:pt idx="306">
                  <c:v>44043</c:v>
                </c:pt>
                <c:pt idx="307">
                  <c:v>44074</c:v>
                </c:pt>
                <c:pt idx="308">
                  <c:v>44104</c:v>
                </c:pt>
                <c:pt idx="309">
                  <c:v>44135</c:v>
                </c:pt>
                <c:pt idx="310">
                  <c:v>44165</c:v>
                </c:pt>
                <c:pt idx="311">
                  <c:v>44196</c:v>
                </c:pt>
                <c:pt idx="312">
                  <c:v>44227</c:v>
                </c:pt>
                <c:pt idx="313">
                  <c:v>44255</c:v>
                </c:pt>
                <c:pt idx="314">
                  <c:v>44286</c:v>
                </c:pt>
                <c:pt idx="315">
                  <c:v>44316</c:v>
                </c:pt>
                <c:pt idx="316">
                  <c:v>44347</c:v>
                </c:pt>
                <c:pt idx="317">
                  <c:v>44377</c:v>
                </c:pt>
                <c:pt idx="318">
                  <c:v>44408</c:v>
                </c:pt>
                <c:pt idx="319">
                  <c:v>44439</c:v>
                </c:pt>
                <c:pt idx="320">
                  <c:v>44469</c:v>
                </c:pt>
                <c:pt idx="321">
                  <c:v>44500</c:v>
                </c:pt>
                <c:pt idx="322">
                  <c:v>44530</c:v>
                </c:pt>
                <c:pt idx="323">
                  <c:v>44561</c:v>
                </c:pt>
                <c:pt idx="324">
                  <c:v>44592</c:v>
                </c:pt>
                <c:pt idx="325">
                  <c:v>44620</c:v>
                </c:pt>
                <c:pt idx="326">
                  <c:v>44651</c:v>
                </c:pt>
                <c:pt idx="327">
                  <c:v>44681</c:v>
                </c:pt>
                <c:pt idx="328">
                  <c:v>44712</c:v>
                </c:pt>
                <c:pt idx="329">
                  <c:v>44742</c:v>
                </c:pt>
                <c:pt idx="330">
                  <c:v>44773</c:v>
                </c:pt>
                <c:pt idx="331">
                  <c:v>44804</c:v>
                </c:pt>
                <c:pt idx="332">
                  <c:v>44834</c:v>
                </c:pt>
                <c:pt idx="333">
                  <c:v>44865</c:v>
                </c:pt>
                <c:pt idx="334">
                  <c:v>44895</c:v>
                </c:pt>
                <c:pt idx="335">
                  <c:v>44926</c:v>
                </c:pt>
                <c:pt idx="336">
                  <c:v>44957</c:v>
                </c:pt>
                <c:pt idx="337">
                  <c:v>44985</c:v>
                </c:pt>
                <c:pt idx="338">
                  <c:v>45016</c:v>
                </c:pt>
              </c:numCache>
            </c:numRef>
          </c:cat>
          <c:val>
            <c:numRef>
              <c:f>繪圖區!$P$2:$P$6000</c:f>
              <c:numCache>
                <c:formatCode>General</c:formatCode>
                <c:ptCount val="5999"/>
                <c:pt idx="0">
                  <c:v>34.299999999999997</c:v>
                </c:pt>
                <c:pt idx="1">
                  <c:v>28.3</c:v>
                </c:pt>
                <c:pt idx="2">
                  <c:v>31.3</c:v>
                </c:pt>
                <c:pt idx="3">
                  <c:v>32.299999999999997</c:v>
                </c:pt>
                <c:pt idx="4">
                  <c:v>30.6</c:v>
                </c:pt>
                <c:pt idx="5">
                  <c:v>28</c:v>
                </c:pt>
                <c:pt idx="6">
                  <c:v>29.7</c:v>
                </c:pt>
                <c:pt idx="7">
                  <c:v>27.3</c:v>
                </c:pt>
                <c:pt idx="8">
                  <c:v>25.8</c:v>
                </c:pt>
                <c:pt idx="9">
                  <c:v>25.9</c:v>
                </c:pt>
                <c:pt idx="10">
                  <c:v>24.5</c:v>
                </c:pt>
                <c:pt idx="11">
                  <c:v>23.7</c:v>
                </c:pt>
                <c:pt idx="12">
                  <c:v>19.100000000000001</c:v>
                </c:pt>
                <c:pt idx="13">
                  <c:v>28.1</c:v>
                </c:pt>
                <c:pt idx="14">
                  <c:v>21.3</c:v>
                </c:pt>
                <c:pt idx="15">
                  <c:v>18.600000000000001</c:v>
                </c:pt>
                <c:pt idx="16">
                  <c:v>19.3</c:v>
                </c:pt>
                <c:pt idx="17">
                  <c:v>19.5</c:v>
                </c:pt>
                <c:pt idx="18">
                  <c:v>16.100000000000001</c:v>
                </c:pt>
                <c:pt idx="19">
                  <c:v>16.7</c:v>
                </c:pt>
                <c:pt idx="20">
                  <c:v>18.3</c:v>
                </c:pt>
                <c:pt idx="21">
                  <c:v>18</c:v>
                </c:pt>
                <c:pt idx="22">
                  <c:v>17.600000000000001</c:v>
                </c:pt>
                <c:pt idx="23">
                  <c:v>20.100000000000001</c:v>
                </c:pt>
                <c:pt idx="24">
                  <c:v>19.8</c:v>
                </c:pt>
                <c:pt idx="25">
                  <c:v>12.4</c:v>
                </c:pt>
                <c:pt idx="26">
                  <c:v>14.3</c:v>
                </c:pt>
                <c:pt idx="27">
                  <c:v>13.6</c:v>
                </c:pt>
                <c:pt idx="28">
                  <c:v>13</c:v>
                </c:pt>
                <c:pt idx="29">
                  <c:v>13</c:v>
                </c:pt>
                <c:pt idx="30">
                  <c:v>13</c:v>
                </c:pt>
                <c:pt idx="31">
                  <c:v>11.8</c:v>
                </c:pt>
                <c:pt idx="32">
                  <c:v>9.9</c:v>
                </c:pt>
                <c:pt idx="33">
                  <c:v>11.6</c:v>
                </c:pt>
                <c:pt idx="34">
                  <c:v>10.8</c:v>
                </c:pt>
                <c:pt idx="35">
                  <c:v>8.9</c:v>
                </c:pt>
                <c:pt idx="36">
                  <c:v>12.9</c:v>
                </c:pt>
                <c:pt idx="37">
                  <c:v>6</c:v>
                </c:pt>
                <c:pt idx="38">
                  <c:v>6.4</c:v>
                </c:pt>
                <c:pt idx="39">
                  <c:v>6.6</c:v>
                </c:pt>
                <c:pt idx="40">
                  <c:v>6.8</c:v>
                </c:pt>
                <c:pt idx="41">
                  <c:v>6.8</c:v>
                </c:pt>
                <c:pt idx="42">
                  <c:v>8.1</c:v>
                </c:pt>
                <c:pt idx="43">
                  <c:v>9.3000000000000007</c:v>
                </c:pt>
                <c:pt idx="44">
                  <c:v>7</c:v>
                </c:pt>
                <c:pt idx="45">
                  <c:v>7.6</c:v>
                </c:pt>
                <c:pt idx="46">
                  <c:v>7.4</c:v>
                </c:pt>
                <c:pt idx="47">
                  <c:v>8.6999999999999993</c:v>
                </c:pt>
                <c:pt idx="48">
                  <c:v>5.9</c:v>
                </c:pt>
                <c:pt idx="49">
                  <c:v>10.6</c:v>
                </c:pt>
                <c:pt idx="50">
                  <c:v>5.8</c:v>
                </c:pt>
                <c:pt idx="51">
                  <c:v>5.7</c:v>
                </c:pt>
                <c:pt idx="52">
                  <c:v>5.3</c:v>
                </c:pt>
                <c:pt idx="53">
                  <c:v>5.4</c:v>
                </c:pt>
                <c:pt idx="54">
                  <c:v>5.6</c:v>
                </c:pt>
                <c:pt idx="55">
                  <c:v>6</c:v>
                </c:pt>
                <c:pt idx="56">
                  <c:v>6.6</c:v>
                </c:pt>
                <c:pt idx="57">
                  <c:v>8.1999999999999993</c:v>
                </c:pt>
                <c:pt idx="58">
                  <c:v>7.8</c:v>
                </c:pt>
                <c:pt idx="59">
                  <c:v>8</c:v>
                </c:pt>
                <c:pt idx="60">
                  <c:v>11.3</c:v>
                </c:pt>
                <c:pt idx="61">
                  <c:v>10.5</c:v>
                </c:pt>
                <c:pt idx="62">
                  <c:v>9.3000000000000007</c:v>
                </c:pt>
                <c:pt idx="63">
                  <c:v>9.1</c:v>
                </c:pt>
                <c:pt idx="64">
                  <c:v>11.5</c:v>
                </c:pt>
                <c:pt idx="65">
                  <c:v>8.9</c:v>
                </c:pt>
                <c:pt idx="66">
                  <c:v>9.1</c:v>
                </c:pt>
                <c:pt idx="67">
                  <c:v>9.3000000000000007</c:v>
                </c:pt>
                <c:pt idx="68">
                  <c:v>9.6</c:v>
                </c:pt>
                <c:pt idx="69">
                  <c:v>10.4</c:v>
                </c:pt>
                <c:pt idx="70">
                  <c:v>8.6999999999999993</c:v>
                </c:pt>
                <c:pt idx="71">
                  <c:v>8.8000000000000007</c:v>
                </c:pt>
                <c:pt idx="72">
                  <c:v>12.5</c:v>
                </c:pt>
                <c:pt idx="73">
                  <c:v>8.6</c:v>
                </c:pt>
                <c:pt idx="74">
                  <c:v>9.5</c:v>
                </c:pt>
                <c:pt idx="75">
                  <c:v>9.6999999999999993</c:v>
                </c:pt>
                <c:pt idx="76">
                  <c:v>11.1</c:v>
                </c:pt>
                <c:pt idx="77">
                  <c:v>10</c:v>
                </c:pt>
                <c:pt idx="78">
                  <c:v>9.8000000000000007</c:v>
                </c:pt>
                <c:pt idx="79">
                  <c:v>9.6</c:v>
                </c:pt>
                <c:pt idx="80">
                  <c:v>9.9</c:v>
                </c:pt>
                <c:pt idx="81">
                  <c:v>10.5</c:v>
                </c:pt>
                <c:pt idx="82">
                  <c:v>10.1</c:v>
                </c:pt>
                <c:pt idx="83">
                  <c:v>9.6</c:v>
                </c:pt>
                <c:pt idx="84">
                  <c:v>7.9</c:v>
                </c:pt>
                <c:pt idx="85">
                  <c:v>9.1</c:v>
                </c:pt>
                <c:pt idx="86">
                  <c:v>8.3000000000000007</c:v>
                </c:pt>
                <c:pt idx="87">
                  <c:v>8.1999999999999993</c:v>
                </c:pt>
                <c:pt idx="88">
                  <c:v>9.3000000000000007</c:v>
                </c:pt>
                <c:pt idx="89">
                  <c:v>8.6</c:v>
                </c:pt>
                <c:pt idx="90">
                  <c:v>8.6</c:v>
                </c:pt>
                <c:pt idx="91">
                  <c:v>8.8000000000000007</c:v>
                </c:pt>
                <c:pt idx="92">
                  <c:v>9.1</c:v>
                </c:pt>
                <c:pt idx="93">
                  <c:v>9.4</c:v>
                </c:pt>
                <c:pt idx="94">
                  <c:v>9.1</c:v>
                </c:pt>
                <c:pt idx="95">
                  <c:v>9.1999999999999993</c:v>
                </c:pt>
                <c:pt idx="96">
                  <c:v>10</c:v>
                </c:pt>
                <c:pt idx="97">
                  <c:v>8.5</c:v>
                </c:pt>
                <c:pt idx="98">
                  <c:v>9.3000000000000007</c:v>
                </c:pt>
                <c:pt idx="99">
                  <c:v>7.7</c:v>
                </c:pt>
                <c:pt idx="100">
                  <c:v>4.3</c:v>
                </c:pt>
                <c:pt idx="101">
                  <c:v>8.3000000000000007</c:v>
                </c:pt>
                <c:pt idx="102">
                  <c:v>9.8000000000000007</c:v>
                </c:pt>
                <c:pt idx="103">
                  <c:v>9.9</c:v>
                </c:pt>
                <c:pt idx="104">
                  <c:v>9.5</c:v>
                </c:pt>
                <c:pt idx="105">
                  <c:v>10.199999999999999</c:v>
                </c:pt>
                <c:pt idx="106">
                  <c:v>9.6999999999999993</c:v>
                </c:pt>
                <c:pt idx="107">
                  <c:v>10.9</c:v>
                </c:pt>
                <c:pt idx="108">
                  <c:v>11.8</c:v>
                </c:pt>
                <c:pt idx="109">
                  <c:v>9.1999999999999993</c:v>
                </c:pt>
                <c:pt idx="110">
                  <c:v>11.1</c:v>
                </c:pt>
                <c:pt idx="111">
                  <c:v>13.2</c:v>
                </c:pt>
                <c:pt idx="112">
                  <c:v>17.8</c:v>
                </c:pt>
                <c:pt idx="113">
                  <c:v>13.9</c:v>
                </c:pt>
                <c:pt idx="114">
                  <c:v>13.2</c:v>
                </c:pt>
                <c:pt idx="115">
                  <c:v>13.1</c:v>
                </c:pt>
                <c:pt idx="116">
                  <c:v>14</c:v>
                </c:pt>
                <c:pt idx="117">
                  <c:v>14.2</c:v>
                </c:pt>
                <c:pt idx="118">
                  <c:v>13.9</c:v>
                </c:pt>
                <c:pt idx="119">
                  <c:v>14.5</c:v>
                </c:pt>
                <c:pt idx="120">
                  <c:v>11.5</c:v>
                </c:pt>
                <c:pt idx="121">
                  <c:v>15.8</c:v>
                </c:pt>
                <c:pt idx="122">
                  <c:v>13.9</c:v>
                </c:pt>
                <c:pt idx="123">
                  <c:v>12.2</c:v>
                </c:pt>
                <c:pt idx="124">
                  <c:v>12.8</c:v>
                </c:pt>
                <c:pt idx="125">
                  <c:v>12.9</c:v>
                </c:pt>
                <c:pt idx="126">
                  <c:v>12.7</c:v>
                </c:pt>
                <c:pt idx="127">
                  <c:v>12.5</c:v>
                </c:pt>
                <c:pt idx="128">
                  <c:v>12.7</c:v>
                </c:pt>
                <c:pt idx="129">
                  <c:v>12.8</c:v>
                </c:pt>
                <c:pt idx="130">
                  <c:v>12.4</c:v>
                </c:pt>
                <c:pt idx="131">
                  <c:v>12.5</c:v>
                </c:pt>
                <c:pt idx="132">
                  <c:v>15.5</c:v>
                </c:pt>
                <c:pt idx="133">
                  <c:v>9.4</c:v>
                </c:pt>
                <c:pt idx="134">
                  <c:v>13.5</c:v>
                </c:pt>
                <c:pt idx="135">
                  <c:v>13.6</c:v>
                </c:pt>
                <c:pt idx="136">
                  <c:v>14.2</c:v>
                </c:pt>
                <c:pt idx="137">
                  <c:v>13.9</c:v>
                </c:pt>
                <c:pt idx="138">
                  <c:v>13.7</c:v>
                </c:pt>
                <c:pt idx="139">
                  <c:v>13.8</c:v>
                </c:pt>
                <c:pt idx="140">
                  <c:v>13.9</c:v>
                </c:pt>
                <c:pt idx="141">
                  <c:v>14.3</c:v>
                </c:pt>
                <c:pt idx="142">
                  <c:v>14.1</c:v>
                </c:pt>
                <c:pt idx="143">
                  <c:v>14.6</c:v>
                </c:pt>
                <c:pt idx="144">
                  <c:v>12.7</c:v>
                </c:pt>
                <c:pt idx="145">
                  <c:v>16.899999999999999</c:v>
                </c:pt>
                <c:pt idx="146">
                  <c:v>15.3</c:v>
                </c:pt>
                <c:pt idx="147">
                  <c:v>15.5</c:v>
                </c:pt>
                <c:pt idx="148">
                  <c:v>15.9</c:v>
                </c:pt>
                <c:pt idx="149">
                  <c:v>16</c:v>
                </c:pt>
                <c:pt idx="150">
                  <c:v>16.399999999999999</c:v>
                </c:pt>
                <c:pt idx="151">
                  <c:v>17.100000000000001</c:v>
                </c:pt>
                <c:pt idx="152">
                  <c:v>17</c:v>
                </c:pt>
                <c:pt idx="153">
                  <c:v>18.100000000000001</c:v>
                </c:pt>
                <c:pt idx="154">
                  <c:v>18.8</c:v>
                </c:pt>
                <c:pt idx="155">
                  <c:v>20.2</c:v>
                </c:pt>
                <c:pt idx="156">
                  <c:v>21.2</c:v>
                </c:pt>
                <c:pt idx="157">
                  <c:v>19.100000000000001</c:v>
                </c:pt>
                <c:pt idx="158">
                  <c:v>21.5</c:v>
                </c:pt>
                <c:pt idx="159">
                  <c:v>22</c:v>
                </c:pt>
                <c:pt idx="160">
                  <c:v>21.6</c:v>
                </c:pt>
                <c:pt idx="161">
                  <c:v>23</c:v>
                </c:pt>
                <c:pt idx="162">
                  <c:v>23.3</c:v>
                </c:pt>
                <c:pt idx="163">
                  <c:v>23.2</c:v>
                </c:pt>
                <c:pt idx="164">
                  <c:v>23.2</c:v>
                </c:pt>
                <c:pt idx="165">
                  <c:v>22</c:v>
                </c:pt>
                <c:pt idx="166">
                  <c:v>20.8</c:v>
                </c:pt>
                <c:pt idx="167">
                  <c:v>19</c:v>
                </c:pt>
                <c:pt idx="168">
                  <c:v>18.5</c:v>
                </c:pt>
                <c:pt idx="169">
                  <c:v>11.6</c:v>
                </c:pt>
                <c:pt idx="170">
                  <c:v>14.7</c:v>
                </c:pt>
                <c:pt idx="171">
                  <c:v>14.8</c:v>
                </c:pt>
                <c:pt idx="172">
                  <c:v>15.2</c:v>
                </c:pt>
                <c:pt idx="173">
                  <c:v>15</c:v>
                </c:pt>
                <c:pt idx="174">
                  <c:v>15.2</c:v>
                </c:pt>
                <c:pt idx="175">
                  <c:v>15.4</c:v>
                </c:pt>
                <c:pt idx="176">
                  <c:v>15.5</c:v>
                </c:pt>
                <c:pt idx="177">
                  <c:v>16.2</c:v>
                </c:pt>
                <c:pt idx="178">
                  <c:v>15.8</c:v>
                </c:pt>
                <c:pt idx="179">
                  <c:v>17.5</c:v>
                </c:pt>
                <c:pt idx="180">
                  <c:v>14</c:v>
                </c:pt>
                <c:pt idx="181">
                  <c:v>22.1</c:v>
                </c:pt>
                <c:pt idx="182">
                  <c:v>18</c:v>
                </c:pt>
                <c:pt idx="183">
                  <c:v>18.5</c:v>
                </c:pt>
                <c:pt idx="184">
                  <c:v>18.66</c:v>
                </c:pt>
                <c:pt idx="185">
                  <c:v>18.3</c:v>
                </c:pt>
                <c:pt idx="186">
                  <c:v>17.899999999999999</c:v>
                </c:pt>
                <c:pt idx="187">
                  <c:v>18.399999999999999</c:v>
                </c:pt>
                <c:pt idx="188">
                  <c:v>18.84</c:v>
                </c:pt>
                <c:pt idx="189">
                  <c:v>18.64</c:v>
                </c:pt>
                <c:pt idx="190">
                  <c:v>18.7</c:v>
                </c:pt>
                <c:pt idx="191">
                  <c:v>19.100000000000001</c:v>
                </c:pt>
                <c:pt idx="192">
                  <c:v>19.899999999999999</c:v>
                </c:pt>
                <c:pt idx="193">
                  <c:v>11.6</c:v>
                </c:pt>
                <c:pt idx="194">
                  <c:v>17.399999999999999</c:v>
                </c:pt>
                <c:pt idx="195">
                  <c:v>17.100000000000001</c:v>
                </c:pt>
                <c:pt idx="196">
                  <c:v>16.899999999999999</c:v>
                </c:pt>
                <c:pt idx="197">
                  <c:v>17.7</c:v>
                </c:pt>
                <c:pt idx="198">
                  <c:v>17.2</c:v>
                </c:pt>
                <c:pt idx="199">
                  <c:v>17</c:v>
                </c:pt>
                <c:pt idx="200">
                  <c:v>17.7</c:v>
                </c:pt>
                <c:pt idx="201">
                  <c:v>17.2</c:v>
                </c:pt>
                <c:pt idx="202">
                  <c:v>17.3</c:v>
                </c:pt>
                <c:pt idx="203">
                  <c:v>18.100000000000001</c:v>
                </c:pt>
                <c:pt idx="204">
                  <c:v>13.1</c:v>
                </c:pt>
                <c:pt idx="205">
                  <c:v>16.399999999999999</c:v>
                </c:pt>
                <c:pt idx="206">
                  <c:v>15.2</c:v>
                </c:pt>
                <c:pt idx="207">
                  <c:v>14.1</c:v>
                </c:pt>
                <c:pt idx="208">
                  <c:v>13.8</c:v>
                </c:pt>
                <c:pt idx="209">
                  <c:v>13.7</c:v>
                </c:pt>
                <c:pt idx="210">
                  <c:v>13.1</c:v>
                </c:pt>
                <c:pt idx="211">
                  <c:v>13.2</c:v>
                </c:pt>
                <c:pt idx="212">
                  <c:v>14.2</c:v>
                </c:pt>
                <c:pt idx="213">
                  <c:v>14.5</c:v>
                </c:pt>
                <c:pt idx="214">
                  <c:v>14.9</c:v>
                </c:pt>
                <c:pt idx="215">
                  <c:v>15.2</c:v>
                </c:pt>
                <c:pt idx="216">
                  <c:v>#N/A</c:v>
                </c:pt>
                <c:pt idx="217">
                  <c:v>12.299899999999999</c:v>
                </c:pt>
                <c:pt idx="218">
                  <c:v>12.600300000000001</c:v>
                </c:pt>
                <c:pt idx="219">
                  <c:v>12.8</c:v>
                </c:pt>
                <c:pt idx="220">
                  <c:v>12.892200000000001</c:v>
                </c:pt>
                <c:pt idx="221">
                  <c:v>13.3125</c:v>
                </c:pt>
                <c:pt idx="222">
                  <c:v>13.212300000000001</c:v>
                </c:pt>
                <c:pt idx="223">
                  <c:v>13.370100000000001</c:v>
                </c:pt>
                <c:pt idx="224">
                  <c:v>13.314299999999999</c:v>
                </c:pt>
                <c:pt idx="225">
                  <c:v>13.3202</c:v>
                </c:pt>
                <c:pt idx="226">
                  <c:v>13.721299999999999</c:v>
                </c:pt>
                <c:pt idx="227">
                  <c:v>13.6</c:v>
                </c:pt>
                <c:pt idx="228">
                  <c:v>#N/A</c:v>
                </c:pt>
                <c:pt idx="229">
                  <c:v>11.8246</c:v>
                </c:pt>
                <c:pt idx="230">
                  <c:v>12.240399999999999</c:v>
                </c:pt>
                <c:pt idx="231">
                  <c:v>11.9</c:v>
                </c:pt>
                <c:pt idx="232">
                  <c:v>12.5143</c:v>
                </c:pt>
                <c:pt idx="233">
                  <c:v>12.4</c:v>
                </c:pt>
                <c:pt idx="234">
                  <c:v>12.2217</c:v>
                </c:pt>
                <c:pt idx="235">
                  <c:v>11.901400000000001</c:v>
                </c:pt>
                <c:pt idx="236">
                  <c:v>11.567600000000001</c:v>
                </c:pt>
                <c:pt idx="237">
                  <c:v>11.520799999999999</c:v>
                </c:pt>
                <c:pt idx="238">
                  <c:v>11.720800000000001</c:v>
                </c:pt>
                <c:pt idx="239">
                  <c:v>11.889099999999999</c:v>
                </c:pt>
                <c:pt idx="240">
                  <c:v>#N/A</c:v>
                </c:pt>
                <c:pt idx="241">
                  <c:v>10.7142</c:v>
                </c:pt>
                <c:pt idx="242">
                  <c:v>10.2445</c:v>
                </c:pt>
                <c:pt idx="243">
                  <c:v>10.0024</c:v>
                </c:pt>
                <c:pt idx="244">
                  <c:v>10.1302</c:v>
                </c:pt>
                <c:pt idx="245">
                  <c:v>10.632</c:v>
                </c:pt>
                <c:pt idx="246">
                  <c:v>10.5123</c:v>
                </c:pt>
                <c:pt idx="247">
                  <c:v>10.792299999999999</c:v>
                </c:pt>
                <c:pt idx="248">
                  <c:v>10.9</c:v>
                </c:pt>
                <c:pt idx="249">
                  <c:v>11.023400000000001</c:v>
                </c:pt>
                <c:pt idx="250">
                  <c:v>11.1722</c:v>
                </c:pt>
                <c:pt idx="251">
                  <c:v>11.1</c:v>
                </c:pt>
                <c:pt idx="252">
                  <c:v>#N/A</c:v>
                </c:pt>
                <c:pt idx="253">
                  <c:v>10.199999999999999</c:v>
                </c:pt>
                <c:pt idx="254">
                  <c:v>10.5</c:v>
                </c:pt>
                <c:pt idx="255">
                  <c:v>10.1</c:v>
                </c:pt>
                <c:pt idx="256">
                  <c:v>10</c:v>
                </c:pt>
                <c:pt idx="257">
                  <c:v>10.6</c:v>
                </c:pt>
                <c:pt idx="258">
                  <c:v>10.199999999999999</c:v>
                </c:pt>
                <c:pt idx="259">
                  <c:v>10.6</c:v>
                </c:pt>
                <c:pt idx="260">
                  <c:v>10.7</c:v>
                </c:pt>
                <c:pt idx="261">
                  <c:v>10</c:v>
                </c:pt>
                <c:pt idx="262">
                  <c:v>10.8</c:v>
                </c:pt>
                <c:pt idx="263">
                  <c:v>10.9</c:v>
                </c:pt>
                <c:pt idx="264">
                  <c:v>#N/A</c:v>
                </c:pt>
                <c:pt idx="265">
                  <c:v>9.5</c:v>
                </c:pt>
                <c:pt idx="266">
                  <c:v>10.9</c:v>
                </c:pt>
                <c:pt idx="267">
                  <c:v>10.7</c:v>
                </c:pt>
                <c:pt idx="268">
                  <c:v>10.7</c:v>
                </c:pt>
                <c:pt idx="269">
                  <c:v>11</c:v>
                </c:pt>
                <c:pt idx="270">
                  <c:v>10.4</c:v>
                </c:pt>
                <c:pt idx="271">
                  <c:v>10.1</c:v>
                </c:pt>
                <c:pt idx="272">
                  <c:v>10.3</c:v>
                </c:pt>
                <c:pt idx="273">
                  <c:v>10</c:v>
                </c:pt>
                <c:pt idx="274">
                  <c:v>10.199999999999999</c:v>
                </c:pt>
                <c:pt idx="275">
                  <c:v>9.4</c:v>
                </c:pt>
                <c:pt idx="276">
                  <c:v>#N/A</c:v>
                </c:pt>
                <c:pt idx="277">
                  <c:v>9.6999999999999993</c:v>
                </c:pt>
                <c:pt idx="278">
                  <c:v>10.1</c:v>
                </c:pt>
                <c:pt idx="279">
                  <c:v>9.4</c:v>
                </c:pt>
                <c:pt idx="280">
                  <c:v>8.5</c:v>
                </c:pt>
                <c:pt idx="281">
                  <c:v>9</c:v>
                </c:pt>
                <c:pt idx="282">
                  <c:v>8.8000000000000007</c:v>
                </c:pt>
                <c:pt idx="283">
                  <c:v>9</c:v>
                </c:pt>
                <c:pt idx="284">
                  <c:v>9.1999999999999993</c:v>
                </c:pt>
                <c:pt idx="285">
                  <c:v>8.6</c:v>
                </c:pt>
                <c:pt idx="286">
                  <c:v>8.1</c:v>
                </c:pt>
                <c:pt idx="287">
                  <c:v>8.1608140000000002</c:v>
                </c:pt>
                <c:pt idx="288">
                  <c:v>#N/A</c:v>
                </c:pt>
                <c:pt idx="289">
                  <c:v>8.1999999999999993</c:v>
                </c:pt>
                <c:pt idx="290">
                  <c:v>8.6999999999999993</c:v>
                </c:pt>
                <c:pt idx="291">
                  <c:v>7.2</c:v>
                </c:pt>
                <c:pt idx="292">
                  <c:v>8.6</c:v>
                </c:pt>
                <c:pt idx="293">
                  <c:v>9.8000000000000007</c:v>
                </c:pt>
                <c:pt idx="294">
                  <c:v>7.6</c:v>
                </c:pt>
                <c:pt idx="295">
                  <c:v>7.5</c:v>
                </c:pt>
                <c:pt idx="296">
                  <c:v>7.8</c:v>
                </c:pt>
                <c:pt idx="297">
                  <c:v>7.2</c:v>
                </c:pt>
                <c:pt idx="298">
                  <c:v>8</c:v>
                </c:pt>
                <c:pt idx="299">
                  <c:v>8</c:v>
                </c:pt>
                <c:pt idx="300">
                  <c:v>#N/A</c:v>
                </c:pt>
                <c:pt idx="301">
                  <c:v>-20.5</c:v>
                </c:pt>
                <c:pt idx="302">
                  <c:v>-15.8</c:v>
                </c:pt>
                <c:pt idx="303">
                  <c:v>-7.5</c:v>
                </c:pt>
                <c:pt idx="304">
                  <c:v>-2.8</c:v>
                </c:pt>
                <c:pt idx="305">
                  <c:v>-1.8</c:v>
                </c:pt>
                <c:pt idx="306">
                  <c:v>-1.1000000000000001</c:v>
                </c:pt>
                <c:pt idx="307">
                  <c:v>0.5</c:v>
                </c:pt>
                <c:pt idx="308">
                  <c:v>3.3</c:v>
                </c:pt>
                <c:pt idx="309">
                  <c:v>4.3</c:v>
                </c:pt>
                <c:pt idx="310">
                  <c:v>5</c:v>
                </c:pt>
                <c:pt idx="311">
                  <c:v>4.5999999999999996</c:v>
                </c:pt>
                <c:pt idx="312">
                  <c:v>#N/A</c:v>
                </c:pt>
                <c:pt idx="313">
                  <c:v>33.799999999999997</c:v>
                </c:pt>
                <c:pt idx="314">
                  <c:v>34.200000000000003</c:v>
                </c:pt>
                <c:pt idx="315">
                  <c:v>17.7</c:v>
                </c:pt>
                <c:pt idx="316">
                  <c:v>12.4</c:v>
                </c:pt>
                <c:pt idx="317">
                  <c:v>12.1</c:v>
                </c:pt>
                <c:pt idx="318">
                  <c:v>8.5</c:v>
                </c:pt>
                <c:pt idx="319">
                  <c:v>2.5</c:v>
                </c:pt>
                <c:pt idx="320">
                  <c:v>4.4000000000000004</c:v>
                </c:pt>
                <c:pt idx="321">
                  <c:v>4.9000000000000004</c:v>
                </c:pt>
                <c:pt idx="322">
                  <c:v>3.9</c:v>
                </c:pt>
                <c:pt idx="323">
                  <c:v>1.7</c:v>
                </c:pt>
                <c:pt idx="324">
                  <c:v>#N/A</c:v>
                </c:pt>
                <c:pt idx="325">
                  <c:v>6.7</c:v>
                </c:pt>
                <c:pt idx="326" formatCode="0.0">
                  <c:v>-3.5254120000000002</c:v>
                </c:pt>
                <c:pt idx="327">
                  <c:v>-11.1</c:v>
                </c:pt>
                <c:pt idx="328" formatCode="0.0">
                  <c:v>-6.7</c:v>
                </c:pt>
                <c:pt idx="329">
                  <c:v>3.1</c:v>
                </c:pt>
                <c:pt idx="330" formatCode="0.0">
                  <c:v>2.7</c:v>
                </c:pt>
                <c:pt idx="331">
                  <c:v>5.4</c:v>
                </c:pt>
                <c:pt idx="332" formatCode="0.0">
                  <c:v>2.5</c:v>
                </c:pt>
                <c:pt idx="333">
                  <c:v>-0.5</c:v>
                </c:pt>
                <c:pt idx="334" formatCode="0.0">
                  <c:v>-5.9</c:v>
                </c:pt>
                <c:pt idx="335">
                  <c:v>-1.8</c:v>
                </c:pt>
                <c:pt idx="336" formatCode="0.0">
                  <c:v>#N/A</c:v>
                </c:pt>
                <c:pt idx="337">
                  <c:v>3.5</c:v>
                </c:pt>
                <c:pt idx="338" formatCode="0.0">
                  <c:v>10.6</c:v>
                </c:pt>
              </c:numCache>
            </c:numRef>
          </c:val>
          <c:smooth val="0"/>
          <c:extLst xmlns:c16r2="http://schemas.microsoft.com/office/drawing/2015/06/chart">
            <c:ext xmlns:c16="http://schemas.microsoft.com/office/drawing/2014/chart" uri="{C3380CC4-5D6E-409C-BE32-E72D297353CC}">
              <c16:uniqueId val="{00000001-9BB1-4E4F-9D82-15E04FA95A65}"/>
            </c:ext>
          </c:extLst>
        </c:ser>
        <c:ser>
          <c:idx val="6"/>
          <c:order val="1"/>
          <c:tx>
            <c:strRef>
              <c:f>繪圖區!$Q$1</c:f>
              <c:strCache>
                <c:ptCount val="1"/>
                <c:pt idx="0">
                  <c:v>實質同比(LHS)</c:v>
                </c:pt>
              </c:strCache>
            </c:strRef>
          </c:tx>
          <c:spPr>
            <a:ln w="25400">
              <a:solidFill>
                <a:schemeClr val="bg1">
                  <a:lumMod val="50000"/>
                </a:schemeClr>
              </a:solidFill>
            </a:ln>
          </c:spPr>
          <c:marker>
            <c:symbol val="none"/>
          </c:marker>
          <c:cat>
            <c:numRef>
              <c:f>繪圖區!$O$2:$O$6000</c:f>
              <c:numCache>
                <c:formatCode>m/d/yyyy</c:formatCode>
                <c:ptCount val="5999"/>
                <c:pt idx="0">
                  <c:v>34730</c:v>
                </c:pt>
                <c:pt idx="1">
                  <c:v>34758</c:v>
                </c:pt>
                <c:pt idx="2">
                  <c:v>34789</c:v>
                </c:pt>
                <c:pt idx="3">
                  <c:v>34819</c:v>
                </c:pt>
                <c:pt idx="4">
                  <c:v>34850</c:v>
                </c:pt>
                <c:pt idx="5">
                  <c:v>34880</c:v>
                </c:pt>
                <c:pt idx="6">
                  <c:v>34911</c:v>
                </c:pt>
                <c:pt idx="7">
                  <c:v>34942</c:v>
                </c:pt>
                <c:pt idx="8">
                  <c:v>34972</c:v>
                </c:pt>
                <c:pt idx="9">
                  <c:v>35003</c:v>
                </c:pt>
                <c:pt idx="10">
                  <c:v>35033</c:v>
                </c:pt>
                <c:pt idx="11">
                  <c:v>35064</c:v>
                </c:pt>
                <c:pt idx="12">
                  <c:v>35095</c:v>
                </c:pt>
                <c:pt idx="13">
                  <c:v>35124</c:v>
                </c:pt>
                <c:pt idx="14">
                  <c:v>35155</c:v>
                </c:pt>
                <c:pt idx="15">
                  <c:v>35185</c:v>
                </c:pt>
                <c:pt idx="16">
                  <c:v>35216</c:v>
                </c:pt>
                <c:pt idx="17">
                  <c:v>35246</c:v>
                </c:pt>
                <c:pt idx="18">
                  <c:v>35277</c:v>
                </c:pt>
                <c:pt idx="19">
                  <c:v>35308</c:v>
                </c:pt>
                <c:pt idx="20">
                  <c:v>35338</c:v>
                </c:pt>
                <c:pt idx="21">
                  <c:v>35369</c:v>
                </c:pt>
                <c:pt idx="22">
                  <c:v>35399</c:v>
                </c:pt>
                <c:pt idx="23">
                  <c:v>35430</c:v>
                </c:pt>
                <c:pt idx="24">
                  <c:v>35461</c:v>
                </c:pt>
                <c:pt idx="25">
                  <c:v>35489</c:v>
                </c:pt>
                <c:pt idx="26">
                  <c:v>35520</c:v>
                </c:pt>
                <c:pt idx="27">
                  <c:v>35550</c:v>
                </c:pt>
                <c:pt idx="28">
                  <c:v>35581</c:v>
                </c:pt>
                <c:pt idx="29">
                  <c:v>35611</c:v>
                </c:pt>
                <c:pt idx="30">
                  <c:v>35642</c:v>
                </c:pt>
                <c:pt idx="31">
                  <c:v>35673</c:v>
                </c:pt>
                <c:pt idx="32">
                  <c:v>35703</c:v>
                </c:pt>
                <c:pt idx="33">
                  <c:v>35734</c:v>
                </c:pt>
                <c:pt idx="34">
                  <c:v>35764</c:v>
                </c:pt>
                <c:pt idx="35">
                  <c:v>35795</c:v>
                </c:pt>
                <c:pt idx="36">
                  <c:v>35826</c:v>
                </c:pt>
                <c:pt idx="37">
                  <c:v>35854</c:v>
                </c:pt>
                <c:pt idx="38">
                  <c:v>35885</c:v>
                </c:pt>
                <c:pt idx="39">
                  <c:v>35915</c:v>
                </c:pt>
                <c:pt idx="40">
                  <c:v>35946</c:v>
                </c:pt>
                <c:pt idx="41">
                  <c:v>35976</c:v>
                </c:pt>
                <c:pt idx="42">
                  <c:v>36007</c:v>
                </c:pt>
                <c:pt idx="43">
                  <c:v>36038</c:v>
                </c:pt>
                <c:pt idx="44">
                  <c:v>36068</c:v>
                </c:pt>
                <c:pt idx="45">
                  <c:v>36099</c:v>
                </c:pt>
                <c:pt idx="46">
                  <c:v>36129</c:v>
                </c:pt>
                <c:pt idx="47">
                  <c:v>36160</c:v>
                </c:pt>
                <c:pt idx="48">
                  <c:v>36191</c:v>
                </c:pt>
                <c:pt idx="49">
                  <c:v>36219</c:v>
                </c:pt>
                <c:pt idx="50">
                  <c:v>36250</c:v>
                </c:pt>
                <c:pt idx="51">
                  <c:v>36280</c:v>
                </c:pt>
                <c:pt idx="52">
                  <c:v>36311</c:v>
                </c:pt>
                <c:pt idx="53">
                  <c:v>36341</c:v>
                </c:pt>
                <c:pt idx="54">
                  <c:v>36372</c:v>
                </c:pt>
                <c:pt idx="55">
                  <c:v>36403</c:v>
                </c:pt>
                <c:pt idx="56">
                  <c:v>36433</c:v>
                </c:pt>
                <c:pt idx="57">
                  <c:v>36464</c:v>
                </c:pt>
                <c:pt idx="58">
                  <c:v>36494</c:v>
                </c:pt>
                <c:pt idx="59">
                  <c:v>36525</c:v>
                </c:pt>
                <c:pt idx="60">
                  <c:v>36556</c:v>
                </c:pt>
                <c:pt idx="61">
                  <c:v>36585</c:v>
                </c:pt>
                <c:pt idx="62">
                  <c:v>36616</c:v>
                </c:pt>
                <c:pt idx="63">
                  <c:v>36646</c:v>
                </c:pt>
                <c:pt idx="64">
                  <c:v>36677</c:v>
                </c:pt>
                <c:pt idx="65">
                  <c:v>36707</c:v>
                </c:pt>
                <c:pt idx="66">
                  <c:v>36738</c:v>
                </c:pt>
                <c:pt idx="67">
                  <c:v>36769</c:v>
                </c:pt>
                <c:pt idx="68">
                  <c:v>36799</c:v>
                </c:pt>
                <c:pt idx="69">
                  <c:v>36830</c:v>
                </c:pt>
                <c:pt idx="70">
                  <c:v>36860</c:v>
                </c:pt>
                <c:pt idx="71">
                  <c:v>36891</c:v>
                </c:pt>
                <c:pt idx="72">
                  <c:v>36922</c:v>
                </c:pt>
                <c:pt idx="73">
                  <c:v>36950</c:v>
                </c:pt>
                <c:pt idx="74">
                  <c:v>36981</c:v>
                </c:pt>
                <c:pt idx="75">
                  <c:v>37011</c:v>
                </c:pt>
                <c:pt idx="76">
                  <c:v>37042</c:v>
                </c:pt>
                <c:pt idx="77">
                  <c:v>37072</c:v>
                </c:pt>
                <c:pt idx="78">
                  <c:v>37103</c:v>
                </c:pt>
                <c:pt idx="79">
                  <c:v>37134</c:v>
                </c:pt>
                <c:pt idx="80">
                  <c:v>37164</c:v>
                </c:pt>
                <c:pt idx="81">
                  <c:v>37195</c:v>
                </c:pt>
                <c:pt idx="82">
                  <c:v>37225</c:v>
                </c:pt>
                <c:pt idx="83">
                  <c:v>37256</c:v>
                </c:pt>
                <c:pt idx="84">
                  <c:v>37287</c:v>
                </c:pt>
                <c:pt idx="85">
                  <c:v>37315</c:v>
                </c:pt>
                <c:pt idx="86">
                  <c:v>37346</c:v>
                </c:pt>
                <c:pt idx="87">
                  <c:v>37376</c:v>
                </c:pt>
                <c:pt idx="88">
                  <c:v>37407</c:v>
                </c:pt>
                <c:pt idx="89">
                  <c:v>37437</c:v>
                </c:pt>
                <c:pt idx="90">
                  <c:v>37468</c:v>
                </c:pt>
                <c:pt idx="91">
                  <c:v>37499</c:v>
                </c:pt>
                <c:pt idx="92">
                  <c:v>37529</c:v>
                </c:pt>
                <c:pt idx="93">
                  <c:v>37560</c:v>
                </c:pt>
                <c:pt idx="94">
                  <c:v>37590</c:v>
                </c:pt>
                <c:pt idx="95">
                  <c:v>37621</c:v>
                </c:pt>
                <c:pt idx="96">
                  <c:v>37652</c:v>
                </c:pt>
                <c:pt idx="97">
                  <c:v>37680</c:v>
                </c:pt>
                <c:pt idx="98">
                  <c:v>37711</c:v>
                </c:pt>
                <c:pt idx="99">
                  <c:v>37741</c:v>
                </c:pt>
                <c:pt idx="100">
                  <c:v>37772</c:v>
                </c:pt>
                <c:pt idx="101">
                  <c:v>37802</c:v>
                </c:pt>
                <c:pt idx="102">
                  <c:v>37833</c:v>
                </c:pt>
                <c:pt idx="103">
                  <c:v>37864</c:v>
                </c:pt>
                <c:pt idx="104">
                  <c:v>37894</c:v>
                </c:pt>
                <c:pt idx="105">
                  <c:v>37925</c:v>
                </c:pt>
                <c:pt idx="106">
                  <c:v>37955</c:v>
                </c:pt>
                <c:pt idx="107">
                  <c:v>37986</c:v>
                </c:pt>
                <c:pt idx="108">
                  <c:v>38017</c:v>
                </c:pt>
                <c:pt idx="109">
                  <c:v>38046</c:v>
                </c:pt>
                <c:pt idx="110">
                  <c:v>38077</c:v>
                </c:pt>
                <c:pt idx="111">
                  <c:v>38107</c:v>
                </c:pt>
                <c:pt idx="112">
                  <c:v>38138</c:v>
                </c:pt>
                <c:pt idx="113">
                  <c:v>38168</c:v>
                </c:pt>
                <c:pt idx="114">
                  <c:v>38199</c:v>
                </c:pt>
                <c:pt idx="115">
                  <c:v>38230</c:v>
                </c:pt>
                <c:pt idx="116">
                  <c:v>38260</c:v>
                </c:pt>
                <c:pt idx="117">
                  <c:v>38291</c:v>
                </c:pt>
                <c:pt idx="118">
                  <c:v>38321</c:v>
                </c:pt>
                <c:pt idx="119">
                  <c:v>38352</c:v>
                </c:pt>
                <c:pt idx="120">
                  <c:v>38383</c:v>
                </c:pt>
                <c:pt idx="121">
                  <c:v>38411</c:v>
                </c:pt>
                <c:pt idx="122">
                  <c:v>38442</c:v>
                </c:pt>
                <c:pt idx="123">
                  <c:v>38472</c:v>
                </c:pt>
                <c:pt idx="124">
                  <c:v>38503</c:v>
                </c:pt>
                <c:pt idx="125">
                  <c:v>38533</c:v>
                </c:pt>
                <c:pt idx="126">
                  <c:v>38564</c:v>
                </c:pt>
                <c:pt idx="127">
                  <c:v>38595</c:v>
                </c:pt>
                <c:pt idx="128">
                  <c:v>38625</c:v>
                </c:pt>
                <c:pt idx="129">
                  <c:v>38656</c:v>
                </c:pt>
                <c:pt idx="130">
                  <c:v>38686</c:v>
                </c:pt>
                <c:pt idx="131">
                  <c:v>38717</c:v>
                </c:pt>
                <c:pt idx="132">
                  <c:v>38748</c:v>
                </c:pt>
                <c:pt idx="133">
                  <c:v>38776</c:v>
                </c:pt>
                <c:pt idx="134">
                  <c:v>38807</c:v>
                </c:pt>
                <c:pt idx="135">
                  <c:v>38837</c:v>
                </c:pt>
                <c:pt idx="136">
                  <c:v>38868</c:v>
                </c:pt>
                <c:pt idx="137">
                  <c:v>38898</c:v>
                </c:pt>
                <c:pt idx="138">
                  <c:v>38929</c:v>
                </c:pt>
                <c:pt idx="139">
                  <c:v>38960</c:v>
                </c:pt>
                <c:pt idx="140">
                  <c:v>38990</c:v>
                </c:pt>
                <c:pt idx="141">
                  <c:v>39021</c:v>
                </c:pt>
                <c:pt idx="142">
                  <c:v>39051</c:v>
                </c:pt>
                <c:pt idx="143">
                  <c:v>39082</c:v>
                </c:pt>
                <c:pt idx="144">
                  <c:v>39113</c:v>
                </c:pt>
                <c:pt idx="145">
                  <c:v>39141</c:v>
                </c:pt>
                <c:pt idx="146">
                  <c:v>39172</c:v>
                </c:pt>
                <c:pt idx="147">
                  <c:v>39202</c:v>
                </c:pt>
                <c:pt idx="148">
                  <c:v>39233</c:v>
                </c:pt>
                <c:pt idx="149">
                  <c:v>39263</c:v>
                </c:pt>
                <c:pt idx="150">
                  <c:v>39294</c:v>
                </c:pt>
                <c:pt idx="151">
                  <c:v>39325</c:v>
                </c:pt>
                <c:pt idx="152">
                  <c:v>39355</c:v>
                </c:pt>
                <c:pt idx="153">
                  <c:v>39386</c:v>
                </c:pt>
                <c:pt idx="154">
                  <c:v>39416</c:v>
                </c:pt>
                <c:pt idx="155">
                  <c:v>39447</c:v>
                </c:pt>
                <c:pt idx="156">
                  <c:v>39478</c:v>
                </c:pt>
                <c:pt idx="157">
                  <c:v>39507</c:v>
                </c:pt>
                <c:pt idx="158">
                  <c:v>39538</c:v>
                </c:pt>
                <c:pt idx="159">
                  <c:v>39568</c:v>
                </c:pt>
                <c:pt idx="160">
                  <c:v>39599</c:v>
                </c:pt>
                <c:pt idx="161">
                  <c:v>39629</c:v>
                </c:pt>
                <c:pt idx="162">
                  <c:v>39660</c:v>
                </c:pt>
                <c:pt idx="163">
                  <c:v>39691</c:v>
                </c:pt>
                <c:pt idx="164">
                  <c:v>39721</c:v>
                </c:pt>
                <c:pt idx="165">
                  <c:v>39752</c:v>
                </c:pt>
                <c:pt idx="166">
                  <c:v>39782</c:v>
                </c:pt>
                <c:pt idx="167">
                  <c:v>39813</c:v>
                </c:pt>
                <c:pt idx="168">
                  <c:v>39844</c:v>
                </c:pt>
                <c:pt idx="169">
                  <c:v>39872</c:v>
                </c:pt>
                <c:pt idx="170">
                  <c:v>39903</c:v>
                </c:pt>
                <c:pt idx="171">
                  <c:v>39933</c:v>
                </c:pt>
                <c:pt idx="172">
                  <c:v>39964</c:v>
                </c:pt>
                <c:pt idx="173">
                  <c:v>39994</c:v>
                </c:pt>
                <c:pt idx="174">
                  <c:v>40025</c:v>
                </c:pt>
                <c:pt idx="175">
                  <c:v>40056</c:v>
                </c:pt>
                <c:pt idx="176">
                  <c:v>40086</c:v>
                </c:pt>
                <c:pt idx="177">
                  <c:v>40117</c:v>
                </c:pt>
                <c:pt idx="178">
                  <c:v>40147</c:v>
                </c:pt>
                <c:pt idx="179">
                  <c:v>40178</c:v>
                </c:pt>
                <c:pt idx="180">
                  <c:v>40209</c:v>
                </c:pt>
                <c:pt idx="181">
                  <c:v>40237</c:v>
                </c:pt>
                <c:pt idx="182">
                  <c:v>40268</c:v>
                </c:pt>
                <c:pt idx="183">
                  <c:v>40298</c:v>
                </c:pt>
                <c:pt idx="184">
                  <c:v>40329</c:v>
                </c:pt>
                <c:pt idx="185">
                  <c:v>40359</c:v>
                </c:pt>
                <c:pt idx="186">
                  <c:v>40390</c:v>
                </c:pt>
                <c:pt idx="187">
                  <c:v>40421</c:v>
                </c:pt>
                <c:pt idx="188">
                  <c:v>40451</c:v>
                </c:pt>
                <c:pt idx="189">
                  <c:v>40482</c:v>
                </c:pt>
                <c:pt idx="190">
                  <c:v>40512</c:v>
                </c:pt>
                <c:pt idx="191">
                  <c:v>40543</c:v>
                </c:pt>
                <c:pt idx="192">
                  <c:v>40574</c:v>
                </c:pt>
                <c:pt idx="193">
                  <c:v>40602</c:v>
                </c:pt>
                <c:pt idx="194">
                  <c:v>40633</c:v>
                </c:pt>
                <c:pt idx="195">
                  <c:v>40663</c:v>
                </c:pt>
                <c:pt idx="196">
                  <c:v>40694</c:v>
                </c:pt>
                <c:pt idx="197">
                  <c:v>40724</c:v>
                </c:pt>
                <c:pt idx="198">
                  <c:v>40755</c:v>
                </c:pt>
                <c:pt idx="199">
                  <c:v>40786</c:v>
                </c:pt>
                <c:pt idx="200">
                  <c:v>40816</c:v>
                </c:pt>
                <c:pt idx="201">
                  <c:v>40847</c:v>
                </c:pt>
                <c:pt idx="202">
                  <c:v>40877</c:v>
                </c:pt>
                <c:pt idx="203">
                  <c:v>40908</c:v>
                </c:pt>
                <c:pt idx="204">
                  <c:v>40939</c:v>
                </c:pt>
                <c:pt idx="205">
                  <c:v>40968</c:v>
                </c:pt>
                <c:pt idx="206">
                  <c:v>40999</c:v>
                </c:pt>
                <c:pt idx="207">
                  <c:v>41029</c:v>
                </c:pt>
                <c:pt idx="208">
                  <c:v>41060</c:v>
                </c:pt>
                <c:pt idx="209">
                  <c:v>41090</c:v>
                </c:pt>
                <c:pt idx="210">
                  <c:v>41121</c:v>
                </c:pt>
                <c:pt idx="211">
                  <c:v>41152</c:v>
                </c:pt>
                <c:pt idx="212">
                  <c:v>41182</c:v>
                </c:pt>
                <c:pt idx="213">
                  <c:v>41213</c:v>
                </c:pt>
                <c:pt idx="214">
                  <c:v>41243</c:v>
                </c:pt>
                <c:pt idx="215">
                  <c:v>41274</c:v>
                </c:pt>
                <c:pt idx="216">
                  <c:v>41305</c:v>
                </c:pt>
                <c:pt idx="217">
                  <c:v>41333</c:v>
                </c:pt>
                <c:pt idx="218">
                  <c:v>41364</c:v>
                </c:pt>
                <c:pt idx="219">
                  <c:v>41394</c:v>
                </c:pt>
                <c:pt idx="220">
                  <c:v>41425</c:v>
                </c:pt>
                <c:pt idx="221">
                  <c:v>41455</c:v>
                </c:pt>
                <c:pt idx="222">
                  <c:v>41486</c:v>
                </c:pt>
                <c:pt idx="223">
                  <c:v>41517</c:v>
                </c:pt>
                <c:pt idx="224">
                  <c:v>41547</c:v>
                </c:pt>
                <c:pt idx="225">
                  <c:v>41578</c:v>
                </c:pt>
                <c:pt idx="226">
                  <c:v>41608</c:v>
                </c:pt>
                <c:pt idx="227">
                  <c:v>41639</c:v>
                </c:pt>
                <c:pt idx="228">
                  <c:v>41670</c:v>
                </c:pt>
                <c:pt idx="229">
                  <c:v>41698</c:v>
                </c:pt>
                <c:pt idx="230">
                  <c:v>41729</c:v>
                </c:pt>
                <c:pt idx="231">
                  <c:v>41759</c:v>
                </c:pt>
                <c:pt idx="232">
                  <c:v>41790</c:v>
                </c:pt>
                <c:pt idx="233">
                  <c:v>41820</c:v>
                </c:pt>
                <c:pt idx="234">
                  <c:v>41851</c:v>
                </c:pt>
                <c:pt idx="235">
                  <c:v>41882</c:v>
                </c:pt>
                <c:pt idx="236">
                  <c:v>41912</c:v>
                </c:pt>
                <c:pt idx="237">
                  <c:v>41943</c:v>
                </c:pt>
                <c:pt idx="238">
                  <c:v>41973</c:v>
                </c:pt>
                <c:pt idx="239">
                  <c:v>42004</c:v>
                </c:pt>
                <c:pt idx="240">
                  <c:v>42035</c:v>
                </c:pt>
                <c:pt idx="241">
                  <c:v>42063</c:v>
                </c:pt>
                <c:pt idx="242">
                  <c:v>42094</c:v>
                </c:pt>
                <c:pt idx="243">
                  <c:v>42124</c:v>
                </c:pt>
                <c:pt idx="244">
                  <c:v>42155</c:v>
                </c:pt>
                <c:pt idx="245">
                  <c:v>42185</c:v>
                </c:pt>
                <c:pt idx="246">
                  <c:v>42216</c:v>
                </c:pt>
                <c:pt idx="247">
                  <c:v>42247</c:v>
                </c:pt>
                <c:pt idx="248">
                  <c:v>42277</c:v>
                </c:pt>
                <c:pt idx="249">
                  <c:v>42308</c:v>
                </c:pt>
                <c:pt idx="250">
                  <c:v>42338</c:v>
                </c:pt>
                <c:pt idx="251">
                  <c:v>42369</c:v>
                </c:pt>
                <c:pt idx="252">
                  <c:v>42400</c:v>
                </c:pt>
                <c:pt idx="253">
                  <c:v>42429</c:v>
                </c:pt>
                <c:pt idx="254">
                  <c:v>42460</c:v>
                </c:pt>
                <c:pt idx="255">
                  <c:v>42490</c:v>
                </c:pt>
                <c:pt idx="256">
                  <c:v>42521</c:v>
                </c:pt>
                <c:pt idx="257">
                  <c:v>42551</c:v>
                </c:pt>
                <c:pt idx="258">
                  <c:v>42582</c:v>
                </c:pt>
                <c:pt idx="259">
                  <c:v>42613</c:v>
                </c:pt>
                <c:pt idx="260">
                  <c:v>42643</c:v>
                </c:pt>
                <c:pt idx="261">
                  <c:v>42674</c:v>
                </c:pt>
                <c:pt idx="262">
                  <c:v>42704</c:v>
                </c:pt>
                <c:pt idx="263">
                  <c:v>42735</c:v>
                </c:pt>
                <c:pt idx="264">
                  <c:v>42766</c:v>
                </c:pt>
                <c:pt idx="265">
                  <c:v>42794</c:v>
                </c:pt>
                <c:pt idx="266">
                  <c:v>42825</c:v>
                </c:pt>
                <c:pt idx="267">
                  <c:v>42855</c:v>
                </c:pt>
                <c:pt idx="268">
                  <c:v>42886</c:v>
                </c:pt>
                <c:pt idx="269">
                  <c:v>42916</c:v>
                </c:pt>
                <c:pt idx="270">
                  <c:v>42947</c:v>
                </c:pt>
                <c:pt idx="271">
                  <c:v>42978</c:v>
                </c:pt>
                <c:pt idx="272">
                  <c:v>43008</c:v>
                </c:pt>
                <c:pt idx="273">
                  <c:v>43039</c:v>
                </c:pt>
                <c:pt idx="274">
                  <c:v>43069</c:v>
                </c:pt>
                <c:pt idx="275">
                  <c:v>43100</c:v>
                </c:pt>
                <c:pt idx="276">
                  <c:v>43131</c:v>
                </c:pt>
                <c:pt idx="277">
                  <c:v>43159</c:v>
                </c:pt>
                <c:pt idx="278">
                  <c:v>43190</c:v>
                </c:pt>
                <c:pt idx="279">
                  <c:v>43220</c:v>
                </c:pt>
                <c:pt idx="280">
                  <c:v>43251</c:v>
                </c:pt>
                <c:pt idx="281">
                  <c:v>43281</c:v>
                </c:pt>
                <c:pt idx="282">
                  <c:v>43312</c:v>
                </c:pt>
                <c:pt idx="283">
                  <c:v>43343</c:v>
                </c:pt>
                <c:pt idx="284">
                  <c:v>43373</c:v>
                </c:pt>
                <c:pt idx="285">
                  <c:v>43404</c:v>
                </c:pt>
                <c:pt idx="286">
                  <c:v>43434</c:v>
                </c:pt>
                <c:pt idx="287">
                  <c:v>43465</c:v>
                </c:pt>
                <c:pt idx="288">
                  <c:v>43496</c:v>
                </c:pt>
                <c:pt idx="289">
                  <c:v>43524</c:v>
                </c:pt>
                <c:pt idx="290">
                  <c:v>43555</c:v>
                </c:pt>
                <c:pt idx="291">
                  <c:v>43585</c:v>
                </c:pt>
                <c:pt idx="292">
                  <c:v>43616</c:v>
                </c:pt>
                <c:pt idx="293">
                  <c:v>43646</c:v>
                </c:pt>
                <c:pt idx="294">
                  <c:v>43677</c:v>
                </c:pt>
                <c:pt idx="295">
                  <c:v>43708</c:v>
                </c:pt>
                <c:pt idx="296">
                  <c:v>43738</c:v>
                </c:pt>
                <c:pt idx="297">
                  <c:v>43769</c:v>
                </c:pt>
                <c:pt idx="298">
                  <c:v>43799</c:v>
                </c:pt>
                <c:pt idx="299">
                  <c:v>43830</c:v>
                </c:pt>
                <c:pt idx="300">
                  <c:v>43861</c:v>
                </c:pt>
                <c:pt idx="301">
                  <c:v>43890</c:v>
                </c:pt>
                <c:pt idx="302">
                  <c:v>43921</c:v>
                </c:pt>
                <c:pt idx="303">
                  <c:v>43951</c:v>
                </c:pt>
                <c:pt idx="304">
                  <c:v>43982</c:v>
                </c:pt>
                <c:pt idx="305">
                  <c:v>44012</c:v>
                </c:pt>
                <c:pt idx="306">
                  <c:v>44043</c:v>
                </c:pt>
                <c:pt idx="307">
                  <c:v>44074</c:v>
                </c:pt>
                <c:pt idx="308">
                  <c:v>44104</c:v>
                </c:pt>
                <c:pt idx="309">
                  <c:v>44135</c:v>
                </c:pt>
                <c:pt idx="310">
                  <c:v>44165</c:v>
                </c:pt>
                <c:pt idx="311">
                  <c:v>44196</c:v>
                </c:pt>
                <c:pt idx="312">
                  <c:v>44227</c:v>
                </c:pt>
                <c:pt idx="313">
                  <c:v>44255</c:v>
                </c:pt>
                <c:pt idx="314">
                  <c:v>44286</c:v>
                </c:pt>
                <c:pt idx="315">
                  <c:v>44316</c:v>
                </c:pt>
                <c:pt idx="316">
                  <c:v>44347</c:v>
                </c:pt>
                <c:pt idx="317">
                  <c:v>44377</c:v>
                </c:pt>
                <c:pt idx="318">
                  <c:v>44408</c:v>
                </c:pt>
                <c:pt idx="319">
                  <c:v>44439</c:v>
                </c:pt>
                <c:pt idx="320">
                  <c:v>44469</c:v>
                </c:pt>
                <c:pt idx="321">
                  <c:v>44500</c:v>
                </c:pt>
                <c:pt idx="322">
                  <c:v>44530</c:v>
                </c:pt>
                <c:pt idx="323">
                  <c:v>44561</c:v>
                </c:pt>
                <c:pt idx="324">
                  <c:v>44592</c:v>
                </c:pt>
                <c:pt idx="325">
                  <c:v>44620</c:v>
                </c:pt>
                <c:pt idx="326">
                  <c:v>44651</c:v>
                </c:pt>
                <c:pt idx="327">
                  <c:v>44681</c:v>
                </c:pt>
                <c:pt idx="328">
                  <c:v>44712</c:v>
                </c:pt>
                <c:pt idx="329">
                  <c:v>44742</c:v>
                </c:pt>
                <c:pt idx="330">
                  <c:v>44773</c:v>
                </c:pt>
                <c:pt idx="331">
                  <c:v>44804</c:v>
                </c:pt>
                <c:pt idx="332">
                  <c:v>44834</c:v>
                </c:pt>
                <c:pt idx="333">
                  <c:v>44865</c:v>
                </c:pt>
                <c:pt idx="334">
                  <c:v>44895</c:v>
                </c:pt>
                <c:pt idx="335">
                  <c:v>44926</c:v>
                </c:pt>
                <c:pt idx="336">
                  <c:v>44957</c:v>
                </c:pt>
                <c:pt idx="337">
                  <c:v>44985</c:v>
                </c:pt>
                <c:pt idx="338">
                  <c:v>45016</c:v>
                </c:pt>
              </c:numCache>
            </c:numRef>
          </c:cat>
          <c:val>
            <c:numRef>
              <c:f>繪圖區!$Q$2:$Q$6000</c:f>
              <c:numCache>
                <c:formatCode>General</c:formatCode>
                <c:ptCount val="5999"/>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formatCode="0.0">
                  <c:v>10.66</c:v>
                </c:pt>
                <c:pt idx="97" formatCode="0.0">
                  <c:v>8.83</c:v>
                </c:pt>
                <c:pt idx="98" formatCode="0.0">
                  <c:v>9.08</c:v>
                </c:pt>
                <c:pt idx="99" formatCode="0.0">
                  <c:v>7.59</c:v>
                </c:pt>
                <c:pt idx="100" formatCode="0.0">
                  <c:v>4.93</c:v>
                </c:pt>
                <c:pt idx="101" formatCode="0.0">
                  <c:v>9.73</c:v>
                </c:pt>
                <c:pt idx="102" formatCode="0.0">
                  <c:v>11.13</c:v>
                </c:pt>
                <c:pt idx="103" formatCode="0.0">
                  <c:v>10.67</c:v>
                </c:pt>
                <c:pt idx="104" formatCode="0.0">
                  <c:v>9.94</c:v>
                </c:pt>
                <c:pt idx="105" formatCode="0.0">
                  <c:v>9.8699999999999992</c:v>
                </c:pt>
                <c:pt idx="106" formatCode="0.0">
                  <c:v>8.19</c:v>
                </c:pt>
                <c:pt idx="107" formatCode="0.0">
                  <c:v>8.83</c:v>
                </c:pt>
                <c:pt idx="108" formatCode="0.0">
                  <c:v>9.93</c:v>
                </c:pt>
                <c:pt idx="109" formatCode="0.0">
                  <c:v>8.23</c:v>
                </c:pt>
                <c:pt idx="110" formatCode="0.0">
                  <c:v>9.24</c:v>
                </c:pt>
                <c:pt idx="111" formatCode="0.0">
                  <c:v>10.33</c:v>
                </c:pt>
                <c:pt idx="112" formatCode="0.0">
                  <c:v>14.04</c:v>
                </c:pt>
                <c:pt idx="113" formatCode="0.0">
                  <c:v>9.41</c:v>
                </c:pt>
                <c:pt idx="114" formatCode="0.0">
                  <c:v>8.43</c:v>
                </c:pt>
                <c:pt idx="115" formatCode="0.0">
                  <c:v>8.33</c:v>
                </c:pt>
                <c:pt idx="116" formatCode="0.0">
                  <c:v>9.3000000000000007</c:v>
                </c:pt>
                <c:pt idx="117" formatCode="0.0">
                  <c:v>10.44</c:v>
                </c:pt>
                <c:pt idx="118" formatCode="0.0">
                  <c:v>11.78</c:v>
                </c:pt>
                <c:pt idx="119" formatCode="0.0">
                  <c:v>13.03</c:v>
                </c:pt>
                <c:pt idx="120" formatCode="0.0">
                  <c:v>10.51</c:v>
                </c:pt>
                <c:pt idx="121" formatCode="0.0">
                  <c:v>13.09</c:v>
                </c:pt>
                <c:pt idx="122" formatCode="0.0">
                  <c:v>12.33</c:v>
                </c:pt>
                <c:pt idx="123" formatCode="0.0">
                  <c:v>11.53</c:v>
                </c:pt>
                <c:pt idx="124" formatCode="0.0">
                  <c:v>12.13</c:v>
                </c:pt>
                <c:pt idx="125" formatCode="0.0">
                  <c:v>12.34</c:v>
                </c:pt>
                <c:pt idx="126" formatCode="0.0">
                  <c:v>11.81</c:v>
                </c:pt>
                <c:pt idx="127" formatCode="0.0">
                  <c:v>12.16</c:v>
                </c:pt>
                <c:pt idx="128" formatCode="0.0">
                  <c:v>12.7</c:v>
                </c:pt>
                <c:pt idx="129" formatCode="0.0">
                  <c:v>12.35</c:v>
                </c:pt>
                <c:pt idx="130" formatCode="0.0">
                  <c:v>11.73</c:v>
                </c:pt>
                <c:pt idx="131" formatCode="0.0">
                  <c:v>11.5</c:v>
                </c:pt>
                <c:pt idx="132" formatCode="0.0">
                  <c:v>14.36</c:v>
                </c:pt>
                <c:pt idx="133" formatCode="0.0">
                  <c:v>8.9600000000000009</c:v>
                </c:pt>
                <c:pt idx="134" formatCode="0.0">
                  <c:v>13.27</c:v>
                </c:pt>
                <c:pt idx="135" formatCode="0.0">
                  <c:v>12.92</c:v>
                </c:pt>
                <c:pt idx="136" formatCode="0.0">
                  <c:v>13.07</c:v>
                </c:pt>
                <c:pt idx="137" formatCode="0.0">
                  <c:v>12.44</c:v>
                </c:pt>
                <c:pt idx="138" formatCode="0.0">
                  <c:v>12.91</c:v>
                </c:pt>
                <c:pt idx="139" formatCode="0.0">
                  <c:v>12.78</c:v>
                </c:pt>
                <c:pt idx="140" formatCode="0.0">
                  <c:v>12.55</c:v>
                </c:pt>
                <c:pt idx="141" formatCode="0.0">
                  <c:v>13.06</c:v>
                </c:pt>
                <c:pt idx="142" formatCode="0.0">
                  <c:v>12.41</c:v>
                </c:pt>
                <c:pt idx="143" formatCode="0.0">
                  <c:v>11.91</c:v>
                </c:pt>
                <c:pt idx="144" formatCode="0.0">
                  <c:v>10.71</c:v>
                </c:pt>
                <c:pt idx="145" formatCode="0.0">
                  <c:v>14.72</c:v>
                </c:pt>
                <c:pt idx="146" formatCode="0.0">
                  <c:v>12.49</c:v>
                </c:pt>
                <c:pt idx="147" formatCode="0.0">
                  <c:v>13.01</c:v>
                </c:pt>
                <c:pt idx="148" formatCode="0.0">
                  <c:v>13.18</c:v>
                </c:pt>
                <c:pt idx="149" formatCode="0.0">
                  <c:v>12.4</c:v>
                </c:pt>
                <c:pt idx="150" formatCode="0.0">
                  <c:v>11.49</c:v>
                </c:pt>
                <c:pt idx="151" formatCode="0.0">
                  <c:v>11.31</c:v>
                </c:pt>
                <c:pt idx="152" formatCode="0.0">
                  <c:v>11.53</c:v>
                </c:pt>
                <c:pt idx="153" formatCode="0.0">
                  <c:v>12.16</c:v>
                </c:pt>
                <c:pt idx="154" formatCode="0.0">
                  <c:v>12.08</c:v>
                </c:pt>
                <c:pt idx="155" formatCode="0.0">
                  <c:v>13.83</c:v>
                </c:pt>
                <c:pt idx="156" formatCode="0.0">
                  <c:v>14.12</c:v>
                </c:pt>
                <c:pt idx="157" formatCode="0.0">
                  <c:v>10.18</c:v>
                </c:pt>
                <c:pt idx="158" formatCode="0.0">
                  <c:v>12.71</c:v>
                </c:pt>
                <c:pt idx="159" formatCode="0.0">
                  <c:v>12.86</c:v>
                </c:pt>
                <c:pt idx="160" formatCode="0.0">
                  <c:v>13.12</c:v>
                </c:pt>
                <c:pt idx="161" formatCode="0.0">
                  <c:v>14.85</c:v>
                </c:pt>
                <c:pt idx="162" formatCode="0.0">
                  <c:v>15.45</c:v>
                </c:pt>
                <c:pt idx="163" formatCode="0.0">
                  <c:v>16.78</c:v>
                </c:pt>
                <c:pt idx="164" formatCode="0.0">
                  <c:v>17</c:v>
                </c:pt>
                <c:pt idx="165" formatCode="0.0">
                  <c:v>16.63</c:v>
                </c:pt>
                <c:pt idx="166" formatCode="0.0">
                  <c:v>17.62</c:v>
                </c:pt>
                <c:pt idx="167" formatCode="0.0">
                  <c:v>17.36</c:v>
                </c:pt>
                <c:pt idx="168" formatCode="0.0">
                  <c:v>17.68</c:v>
                </c:pt>
                <c:pt idx="169" formatCode="0.0">
                  <c:v>13.41</c:v>
                </c:pt>
                <c:pt idx="170" formatCode="0.0">
                  <c:v>16.45</c:v>
                </c:pt>
                <c:pt idx="171" formatCode="0.0">
                  <c:v>17.02</c:v>
                </c:pt>
                <c:pt idx="172" formatCode="0.0">
                  <c:v>17.43</c:v>
                </c:pt>
                <c:pt idx="173" formatCode="0.0">
                  <c:v>17.71</c:v>
                </c:pt>
                <c:pt idx="174" formatCode="0.0">
                  <c:v>18.149999999999999</c:v>
                </c:pt>
                <c:pt idx="175" formatCode="0.0">
                  <c:v>17.760000000000002</c:v>
                </c:pt>
                <c:pt idx="176" formatCode="0.0">
                  <c:v>17.260000000000002</c:v>
                </c:pt>
                <c:pt idx="177" formatCode="0.0">
                  <c:v>17.73</c:v>
                </c:pt>
                <c:pt idx="178" formatCode="0.0">
                  <c:v>15.8</c:v>
                </c:pt>
                <c:pt idx="179" formatCode="0.0">
                  <c:v>15.88</c:v>
                </c:pt>
                <c:pt idx="180" formatCode="0.0">
                  <c:v>11.98</c:v>
                </c:pt>
                <c:pt idx="181" formatCode="0.0">
                  <c:v>19.12</c:v>
                </c:pt>
                <c:pt idx="182" formatCode="0.0">
                  <c:v>15.35</c:v>
                </c:pt>
                <c:pt idx="183" formatCode="0.0">
                  <c:v>15.27</c:v>
                </c:pt>
                <c:pt idx="184" formatCode="0.0">
                  <c:v>15.13</c:v>
                </c:pt>
                <c:pt idx="185" formatCode="0.0">
                  <c:v>15.19</c:v>
                </c:pt>
                <c:pt idx="186" formatCode="0.0">
                  <c:v>14.69</c:v>
                </c:pt>
                <c:pt idx="187" formatCode="0.0">
                  <c:v>14.95</c:v>
                </c:pt>
                <c:pt idx="188" formatCode="0.0">
                  <c:v>15.34</c:v>
                </c:pt>
                <c:pt idx="189" formatCode="0.0">
                  <c:v>14.15</c:v>
                </c:pt>
                <c:pt idx="190" formatCode="0.0">
                  <c:v>13.37</c:v>
                </c:pt>
                <c:pt idx="191" formatCode="0.0">
                  <c:v>14.41</c:v>
                </c:pt>
                <c:pt idx="192" formatCode="0.0">
                  <c:v>15.46</c:v>
                </c:pt>
                <c:pt idx="193" formatCode="0.0">
                  <c:v>9.83</c:v>
                </c:pt>
                <c:pt idx="194" formatCode="0.0">
                  <c:v>14.72</c:v>
                </c:pt>
                <c:pt idx="195" formatCode="0.0">
                  <c:v>13.47</c:v>
                </c:pt>
                <c:pt idx="196" formatCode="0.0">
                  <c:v>12.42</c:v>
                </c:pt>
                <c:pt idx="197" formatCode="0.0">
                  <c:v>11.82</c:v>
                </c:pt>
                <c:pt idx="198" formatCode="0.0">
                  <c:v>10.46</c:v>
                </c:pt>
                <c:pt idx="199" formatCode="0.0">
                  <c:v>10.38</c:v>
                </c:pt>
                <c:pt idx="200" formatCode="0.0">
                  <c:v>11.04</c:v>
                </c:pt>
                <c:pt idx="201" formatCode="0.0">
                  <c:v>11.3</c:v>
                </c:pt>
                <c:pt idx="202" formatCode="0.0">
                  <c:v>12.79</c:v>
                </c:pt>
                <c:pt idx="203" formatCode="0.0">
                  <c:v>13.78</c:v>
                </c:pt>
                <c:pt idx="204" formatCode="0.0">
                  <c:v>8.65</c:v>
                </c:pt>
                <c:pt idx="205" formatCode="0.0">
                  <c:v>13.12</c:v>
                </c:pt>
                <c:pt idx="206" formatCode="0.0">
                  <c:v>11.3</c:v>
                </c:pt>
                <c:pt idx="207" formatCode="0.0">
                  <c:v>10.7</c:v>
                </c:pt>
                <c:pt idx="208" formatCode="0.0">
                  <c:v>11</c:v>
                </c:pt>
                <c:pt idx="209" formatCode="0.0">
                  <c:v>12.1</c:v>
                </c:pt>
                <c:pt idx="210" formatCode="0.0">
                  <c:v>12.2</c:v>
                </c:pt>
                <c:pt idx="211" formatCode="0.0">
                  <c:v>12.1</c:v>
                </c:pt>
                <c:pt idx="212" formatCode="0.0">
                  <c:v>13.2</c:v>
                </c:pt>
                <c:pt idx="213" formatCode="0.0">
                  <c:v>13.5</c:v>
                </c:pt>
                <c:pt idx="214" formatCode="0.0">
                  <c:v>13.6</c:v>
                </c:pt>
                <c:pt idx="215" formatCode="0.0">
                  <c:v>13.5</c:v>
                </c:pt>
                <c:pt idx="216" formatCode="0.0">
                  <c:v>#N/A</c:v>
                </c:pt>
                <c:pt idx="217" formatCode="0.0">
                  <c:v>10.4</c:v>
                </c:pt>
                <c:pt idx="218" formatCode="0.0">
                  <c:v>11.7</c:v>
                </c:pt>
                <c:pt idx="219" formatCode="0.0">
                  <c:v>11.8</c:v>
                </c:pt>
                <c:pt idx="220" formatCode="0.0">
                  <c:v>12.1</c:v>
                </c:pt>
                <c:pt idx="221" formatCode="0.0">
                  <c:v>11.7</c:v>
                </c:pt>
                <c:pt idx="222" formatCode="0.0">
                  <c:v>11.3</c:v>
                </c:pt>
                <c:pt idx="223" formatCode="0.0">
                  <c:v>11.6</c:v>
                </c:pt>
                <c:pt idx="224" formatCode="0.0">
                  <c:v>11.2</c:v>
                </c:pt>
                <c:pt idx="225" formatCode="0.0">
                  <c:v>11.2</c:v>
                </c:pt>
                <c:pt idx="226" formatCode="0.0">
                  <c:v>11.8</c:v>
                </c:pt>
                <c:pt idx="227" formatCode="0.0">
                  <c:v>12.2</c:v>
                </c:pt>
                <c:pt idx="228" formatCode="0.0">
                  <c:v>#N/A</c:v>
                </c:pt>
                <c:pt idx="229" formatCode="0.0">
                  <c:v>10.8</c:v>
                </c:pt>
                <c:pt idx="230" formatCode="0.0">
                  <c:v>10.8</c:v>
                </c:pt>
                <c:pt idx="231" formatCode="0.0">
                  <c:v>10.9</c:v>
                </c:pt>
                <c:pt idx="232" formatCode="0.0">
                  <c:v>10.7</c:v>
                </c:pt>
                <c:pt idx="233" formatCode="0.0">
                  <c:v>10.7</c:v>
                </c:pt>
                <c:pt idx="234" formatCode="0.0">
                  <c:v>10.5</c:v>
                </c:pt>
                <c:pt idx="235" formatCode="0.0">
                  <c:v>10.6</c:v>
                </c:pt>
                <c:pt idx="236" formatCode="0.0">
                  <c:v>10.8</c:v>
                </c:pt>
                <c:pt idx="237" formatCode="0.0">
                  <c:v>10.8</c:v>
                </c:pt>
                <c:pt idx="238" formatCode="0.0">
                  <c:v>11.2</c:v>
                </c:pt>
                <c:pt idx="239" formatCode="0.0">
                  <c:v>11.5</c:v>
                </c:pt>
                <c:pt idx="240" formatCode="0.0">
                  <c:v>#N/A</c:v>
                </c:pt>
                <c:pt idx="241" formatCode="0.0">
                  <c:v>11</c:v>
                </c:pt>
                <c:pt idx="242" formatCode="0.0">
                  <c:v>10.199999999999999</c:v>
                </c:pt>
                <c:pt idx="243" formatCode="0.0">
                  <c:v>9.9</c:v>
                </c:pt>
                <c:pt idx="244" formatCode="0.0">
                  <c:v>10.199999999999999</c:v>
                </c:pt>
                <c:pt idx="245" formatCode="0.0">
                  <c:v>10.6</c:v>
                </c:pt>
                <c:pt idx="246" formatCode="0.0">
                  <c:v>10.4</c:v>
                </c:pt>
                <c:pt idx="247" formatCode="0.0">
                  <c:v>10.4</c:v>
                </c:pt>
                <c:pt idx="248" formatCode="0.0">
                  <c:v>10.8</c:v>
                </c:pt>
                <c:pt idx="249" formatCode="0.0">
                  <c:v>11</c:v>
                </c:pt>
                <c:pt idx="250" formatCode="0.0">
                  <c:v>11</c:v>
                </c:pt>
                <c:pt idx="251" formatCode="0.0">
                  <c:v>10.7</c:v>
                </c:pt>
                <c:pt idx="252" formatCode="0.0">
                  <c:v>#N/A</c:v>
                </c:pt>
                <c:pt idx="253" formatCode="0.0">
                  <c:v>9.6</c:v>
                </c:pt>
                <c:pt idx="254" formatCode="0.0">
                  <c:v>9.6999999999999993</c:v>
                </c:pt>
                <c:pt idx="255" formatCode="0.0">
                  <c:v>9.3000000000000007</c:v>
                </c:pt>
                <c:pt idx="256" formatCode="0.0">
                  <c:v>9.6999999999999993</c:v>
                </c:pt>
                <c:pt idx="257" formatCode="0.0">
                  <c:v>10.3</c:v>
                </c:pt>
                <c:pt idx="258" formatCode="0.0">
                  <c:v>9.8000000000000007</c:v>
                </c:pt>
                <c:pt idx="259" formatCode="0.0">
                  <c:v>10.199999999999999</c:v>
                </c:pt>
                <c:pt idx="260" formatCode="0.0">
                  <c:v>9.6</c:v>
                </c:pt>
                <c:pt idx="261" formatCode="0.0">
                  <c:v>8.8000000000000007</c:v>
                </c:pt>
                <c:pt idx="262" formatCode="0.0">
                  <c:v>9.1999999999999993</c:v>
                </c:pt>
                <c:pt idx="263" formatCode="0.0">
                  <c:v>9.1999999999999993</c:v>
                </c:pt>
                <c:pt idx="264" formatCode="0.0">
                  <c:v>#N/A</c:v>
                </c:pt>
                <c:pt idx="265" formatCode="0.0">
                  <c:v>8.1</c:v>
                </c:pt>
                <c:pt idx="266" formatCode="0.0">
                  <c:v>10.16</c:v>
                </c:pt>
                <c:pt idx="267" formatCode="0.0">
                  <c:v>9.6999999999999993</c:v>
                </c:pt>
                <c:pt idx="268" formatCode="0.0">
                  <c:v>9.5</c:v>
                </c:pt>
                <c:pt idx="269" formatCode="0.0">
                  <c:v>10</c:v>
                </c:pt>
                <c:pt idx="270" formatCode="0.0">
                  <c:v>9.6</c:v>
                </c:pt>
                <c:pt idx="271" formatCode="0.0">
                  <c:v>8.9</c:v>
                </c:pt>
                <c:pt idx="272" formatCode="0.0">
                  <c:v>9.3000000000000007</c:v>
                </c:pt>
                <c:pt idx="273" formatCode="0.0">
                  <c:v>8.6</c:v>
                </c:pt>
                <c:pt idx="274" formatCode="0.0">
                  <c:v>8.8000000000000007</c:v>
                </c:pt>
                <c:pt idx="275" formatCode="0.0">
                  <c:v>7.8</c:v>
                </c:pt>
                <c:pt idx="276" formatCode="0.0">
                  <c:v>#N/A</c:v>
                </c:pt>
                <c:pt idx="277" formatCode="0.0">
                  <c:v>7.55</c:v>
                </c:pt>
                <c:pt idx="278" formatCode="0.0">
                  <c:v>8.6</c:v>
                </c:pt>
                <c:pt idx="279" formatCode="0.0">
                  <c:v>7.9</c:v>
                </c:pt>
                <c:pt idx="280" formatCode="0.0">
                  <c:v>6.8</c:v>
                </c:pt>
                <c:pt idx="281" formatCode="0.0">
                  <c:v>7</c:v>
                </c:pt>
                <c:pt idx="282" formatCode="0.0">
                  <c:v>6.5</c:v>
                </c:pt>
                <c:pt idx="283" formatCode="0.0">
                  <c:v>6.6</c:v>
                </c:pt>
                <c:pt idx="284" formatCode="0.0">
                  <c:v>6.4</c:v>
                </c:pt>
                <c:pt idx="285" formatCode="0.0">
                  <c:v>5.6</c:v>
                </c:pt>
                <c:pt idx="286" formatCode="0.0">
                  <c:v>5.8</c:v>
                </c:pt>
                <c:pt idx="287" formatCode="0.0">
                  <c:v>6.63</c:v>
                </c:pt>
                <c:pt idx="288" formatCode="0.0">
                  <c:v>#N/A</c:v>
                </c:pt>
                <c:pt idx="289" formatCode="0.0">
                  <c:v>7.13</c:v>
                </c:pt>
                <c:pt idx="290" formatCode="0.0">
                  <c:v>6.66</c:v>
                </c:pt>
                <c:pt idx="291" formatCode="0.0">
                  <c:v>5.0999999999999996</c:v>
                </c:pt>
                <c:pt idx="292" formatCode="0.0">
                  <c:v>6.4</c:v>
                </c:pt>
                <c:pt idx="293" formatCode="0.0">
                  <c:v>7.86</c:v>
                </c:pt>
                <c:pt idx="294" formatCode="0.0">
                  <c:v>5.7</c:v>
                </c:pt>
                <c:pt idx="295" formatCode="0.0">
                  <c:v>5.6</c:v>
                </c:pt>
                <c:pt idx="296" formatCode="0.0">
                  <c:v>5.79</c:v>
                </c:pt>
                <c:pt idx="297" formatCode="0.0">
                  <c:v>4.9000000000000004</c:v>
                </c:pt>
                <c:pt idx="298" formatCode="0.0">
                  <c:v>4.9000000000000004</c:v>
                </c:pt>
                <c:pt idx="299" formatCode="0.0">
                  <c:v>4.45</c:v>
                </c:pt>
                <c:pt idx="300" formatCode="0.0">
                  <c:v>#N/A</c:v>
                </c:pt>
                <c:pt idx="301" formatCode="0.0">
                  <c:v>-23.7</c:v>
                </c:pt>
                <c:pt idx="302" formatCode="0.0">
                  <c:v>-18.100000000000001</c:v>
                </c:pt>
                <c:pt idx="303" formatCode="0.0">
                  <c:v>-9.1</c:v>
                </c:pt>
                <c:pt idx="304" formatCode="0.0">
                  <c:v>-3.7</c:v>
                </c:pt>
                <c:pt idx="305" formatCode="0.0">
                  <c:v>-2.9</c:v>
                </c:pt>
                <c:pt idx="306" formatCode="0.0">
                  <c:v>-2.7</c:v>
                </c:pt>
                <c:pt idx="307" formatCode="0.0">
                  <c:v>-1.1000000000000001</c:v>
                </c:pt>
                <c:pt idx="308" formatCode="0.0">
                  <c:v>2.4</c:v>
                </c:pt>
                <c:pt idx="309" formatCode="0.0">
                  <c:v>4.6100000000000003</c:v>
                </c:pt>
                <c:pt idx="310" formatCode="0.0">
                  <c:v>6.1</c:v>
                </c:pt>
                <c:pt idx="311" formatCode="0.0">
                  <c:v>4.91</c:v>
                </c:pt>
                <c:pt idx="312" formatCode="0.0">
                  <c:v>#N/A</c:v>
                </c:pt>
                <c:pt idx="313" formatCode="0.0">
                  <c:v>34.299999999999997</c:v>
                </c:pt>
                <c:pt idx="314" formatCode="0.0">
                  <c:v>33</c:v>
                </c:pt>
                <c:pt idx="315" formatCode="0.0">
                  <c:v>15.8</c:v>
                </c:pt>
                <c:pt idx="316" formatCode="0.0">
                  <c:v>10.1</c:v>
                </c:pt>
                <c:pt idx="317" formatCode="0.0">
                  <c:v>9.8000000000000007</c:v>
                </c:pt>
                <c:pt idx="318" formatCode="0.0">
                  <c:v>6.4</c:v>
                </c:pt>
                <c:pt idx="319" formatCode="0.0">
                  <c:v>0.9</c:v>
                </c:pt>
                <c:pt idx="320" formatCode="0.0">
                  <c:v>2.5</c:v>
                </c:pt>
                <c:pt idx="321" formatCode="0.0">
                  <c:v>1.9</c:v>
                </c:pt>
                <c:pt idx="322" formatCode="0.0">
                  <c:v>0.5</c:v>
                </c:pt>
                <c:pt idx="323" formatCode="0.0">
                  <c:v>-0.49</c:v>
                </c:pt>
                <c:pt idx="324" formatCode="0.0">
                  <c:v>#N/A</c:v>
                </c:pt>
                <c:pt idx="325" formatCode="0.0">
                  <c:v>4.9000000000000004</c:v>
                </c:pt>
                <c:pt idx="326" formatCode="0.0">
                  <c:v>-6.04</c:v>
                </c:pt>
                <c:pt idx="327" formatCode="0.0">
                  <c:v>-14.02</c:v>
                </c:pt>
                <c:pt idx="328" formatCode="0.0">
                  <c:v>-9.68</c:v>
                </c:pt>
                <c:pt idx="329" formatCode="0.0">
                  <c:v>-0.578592</c:v>
                </c:pt>
                <c:pt idx="330" formatCode="0.0">
                  <c:v>-0.77</c:v>
                </c:pt>
                <c:pt idx="331" formatCode="0.0">
                  <c:v>2.23</c:v>
                </c:pt>
                <c:pt idx="332" formatCode="0.0">
                  <c:v>-0.68</c:v>
                </c:pt>
                <c:pt idx="333" formatCode="0.0">
                  <c:v>-2.74</c:v>
                </c:pt>
                <c:pt idx="334" formatCode="0.0">
                  <c:v>-7.56</c:v>
                </c:pt>
                <c:pt idx="335" formatCode="0.0">
                  <c:v>-3.73</c:v>
                </c:pt>
                <c:pt idx="336" formatCode="0.0">
                  <c:v>#N/A</c:v>
                </c:pt>
                <c:pt idx="337" formatCode="0.0">
                  <c:v>#N/A</c:v>
                </c:pt>
                <c:pt idx="338" formatCode="0.0">
                  <c:v>#N/A</c:v>
                </c:pt>
              </c:numCache>
            </c:numRef>
          </c:val>
          <c:smooth val="0"/>
          <c:extLst xmlns:c16r2="http://schemas.microsoft.com/office/drawing/2015/06/chart">
            <c:ext xmlns:c16="http://schemas.microsoft.com/office/drawing/2014/chart" uri="{C3380CC4-5D6E-409C-BE32-E72D297353CC}">
              <c16:uniqueId val="{00000003-9BB1-4E4F-9D82-15E04FA95A65}"/>
            </c:ext>
          </c:extLst>
        </c:ser>
        <c:dLbls>
          <c:showLegendKey val="0"/>
          <c:showVal val="0"/>
          <c:showCatName val="0"/>
          <c:showSerName val="0"/>
          <c:showPercent val="0"/>
          <c:showBubbleSize val="0"/>
        </c:dLbls>
        <c:marker val="1"/>
        <c:smooth val="0"/>
        <c:axId val="1124071712"/>
        <c:axId val="1124082592"/>
      </c:lineChart>
      <c:lineChart>
        <c:grouping val="standard"/>
        <c:varyColors val="0"/>
        <c:ser>
          <c:idx val="2"/>
          <c:order val="2"/>
          <c:tx>
            <c:strRef>
              <c:f>繪圖區!$R$1</c:f>
              <c:strCache>
                <c:ptCount val="1"/>
                <c:pt idx="0">
                  <c:v>汽車銷售同比(RHS)</c:v>
                </c:pt>
              </c:strCache>
            </c:strRef>
          </c:tx>
          <c:spPr>
            <a:ln w="25400">
              <a:solidFill>
                <a:srgbClr val="FFFFFF">
                  <a:lumMod val="50000"/>
                </a:srgbClr>
              </a:solidFill>
              <a:prstDash val="sysDash"/>
            </a:ln>
          </c:spPr>
          <c:marker>
            <c:symbol val="none"/>
          </c:marker>
          <c:dLbls>
            <c:dLbl>
              <c:idx val="330"/>
              <c:layout>
                <c:manualLayout>
                  <c:x val="3.6511035388646064E-2"/>
                  <c:y val="1.0965010791743942E-3"/>
                </c:manualLayout>
              </c:layout>
              <c:tx>
                <c:rich>
                  <a:bodyPr/>
                  <a:lstStyle/>
                  <a:p>
                    <a:r>
                      <a:rPr lang="en-US" altLang="zh-TW"/>
                      <a:t>11.5</a:t>
                    </a:r>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9BB1-4E4F-9D82-15E04FA95A65}"/>
                </c:ext>
                <c:ext xmlns:c15="http://schemas.microsoft.com/office/drawing/2012/chart" uri="{CE6537A1-D6FC-4f65-9D91-7224C49458BB}"/>
              </c:extLst>
            </c:dLbl>
            <c:spPr>
              <a:noFill/>
              <a:ln>
                <a:noFill/>
              </a:ln>
              <a:effectLst/>
            </c:sp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ext>
            </c:extLst>
          </c:dLbls>
          <c:cat>
            <c:numRef>
              <c:f>繪圖區!$O$2:$O$308</c:f>
              <c:numCache>
                <c:formatCode>m/d/yyyy</c:formatCode>
                <c:ptCount val="307"/>
                <c:pt idx="0">
                  <c:v>34730</c:v>
                </c:pt>
                <c:pt idx="1">
                  <c:v>34758</c:v>
                </c:pt>
                <c:pt idx="2">
                  <c:v>34789</c:v>
                </c:pt>
                <c:pt idx="3">
                  <c:v>34819</c:v>
                </c:pt>
                <c:pt idx="4">
                  <c:v>34850</c:v>
                </c:pt>
                <c:pt idx="5">
                  <c:v>34880</c:v>
                </c:pt>
                <c:pt idx="6">
                  <c:v>34911</c:v>
                </c:pt>
                <c:pt idx="7">
                  <c:v>34942</c:v>
                </c:pt>
                <c:pt idx="8">
                  <c:v>34972</c:v>
                </c:pt>
                <c:pt idx="9">
                  <c:v>35003</c:v>
                </c:pt>
                <c:pt idx="10">
                  <c:v>35033</c:v>
                </c:pt>
                <c:pt idx="11">
                  <c:v>35064</c:v>
                </c:pt>
                <c:pt idx="12">
                  <c:v>35095</c:v>
                </c:pt>
                <c:pt idx="13">
                  <c:v>35124</c:v>
                </c:pt>
                <c:pt idx="14">
                  <c:v>35155</c:v>
                </c:pt>
                <c:pt idx="15">
                  <c:v>35185</c:v>
                </c:pt>
                <c:pt idx="16">
                  <c:v>35216</c:v>
                </c:pt>
                <c:pt idx="17">
                  <c:v>35246</c:v>
                </c:pt>
                <c:pt idx="18">
                  <c:v>35277</c:v>
                </c:pt>
                <c:pt idx="19">
                  <c:v>35308</c:v>
                </c:pt>
                <c:pt idx="20">
                  <c:v>35338</c:v>
                </c:pt>
                <c:pt idx="21">
                  <c:v>35369</c:v>
                </c:pt>
                <c:pt idx="22">
                  <c:v>35399</c:v>
                </c:pt>
                <c:pt idx="23">
                  <c:v>35430</c:v>
                </c:pt>
                <c:pt idx="24">
                  <c:v>35461</c:v>
                </c:pt>
                <c:pt idx="25">
                  <c:v>35489</c:v>
                </c:pt>
                <c:pt idx="26">
                  <c:v>35520</c:v>
                </c:pt>
                <c:pt idx="27">
                  <c:v>35550</c:v>
                </c:pt>
                <c:pt idx="28">
                  <c:v>35581</c:v>
                </c:pt>
                <c:pt idx="29">
                  <c:v>35611</c:v>
                </c:pt>
                <c:pt idx="30">
                  <c:v>35642</c:v>
                </c:pt>
                <c:pt idx="31">
                  <c:v>35673</c:v>
                </c:pt>
                <c:pt idx="32">
                  <c:v>35703</c:v>
                </c:pt>
                <c:pt idx="33">
                  <c:v>35734</c:v>
                </c:pt>
                <c:pt idx="34">
                  <c:v>35764</c:v>
                </c:pt>
                <c:pt idx="35">
                  <c:v>35795</c:v>
                </c:pt>
                <c:pt idx="36">
                  <c:v>35826</c:v>
                </c:pt>
                <c:pt idx="37">
                  <c:v>35854</c:v>
                </c:pt>
                <c:pt idx="38">
                  <c:v>35885</c:v>
                </c:pt>
                <c:pt idx="39">
                  <c:v>35915</c:v>
                </c:pt>
                <c:pt idx="40">
                  <c:v>35946</c:v>
                </c:pt>
                <c:pt idx="41">
                  <c:v>35976</c:v>
                </c:pt>
                <c:pt idx="42">
                  <c:v>36007</c:v>
                </c:pt>
                <c:pt idx="43">
                  <c:v>36038</c:v>
                </c:pt>
                <c:pt idx="44">
                  <c:v>36068</c:v>
                </c:pt>
                <c:pt idx="45">
                  <c:v>36099</c:v>
                </c:pt>
                <c:pt idx="46">
                  <c:v>36129</c:v>
                </c:pt>
                <c:pt idx="47">
                  <c:v>36160</c:v>
                </c:pt>
                <c:pt idx="48">
                  <c:v>36191</c:v>
                </c:pt>
                <c:pt idx="49">
                  <c:v>36219</c:v>
                </c:pt>
                <c:pt idx="50">
                  <c:v>36250</c:v>
                </c:pt>
                <c:pt idx="51">
                  <c:v>36280</c:v>
                </c:pt>
                <c:pt idx="52">
                  <c:v>36311</c:v>
                </c:pt>
                <c:pt idx="53">
                  <c:v>36341</c:v>
                </c:pt>
                <c:pt idx="54">
                  <c:v>36372</c:v>
                </c:pt>
                <c:pt idx="55">
                  <c:v>36403</c:v>
                </c:pt>
                <c:pt idx="56">
                  <c:v>36433</c:v>
                </c:pt>
                <c:pt idx="57">
                  <c:v>36464</c:v>
                </c:pt>
                <c:pt idx="58">
                  <c:v>36494</c:v>
                </c:pt>
                <c:pt idx="59">
                  <c:v>36525</c:v>
                </c:pt>
                <c:pt idx="60">
                  <c:v>36556</c:v>
                </c:pt>
                <c:pt idx="61">
                  <c:v>36585</c:v>
                </c:pt>
                <c:pt idx="62">
                  <c:v>36616</c:v>
                </c:pt>
                <c:pt idx="63">
                  <c:v>36646</c:v>
                </c:pt>
                <c:pt idx="64">
                  <c:v>36677</c:v>
                </c:pt>
                <c:pt idx="65">
                  <c:v>36707</c:v>
                </c:pt>
                <c:pt idx="66">
                  <c:v>36738</c:v>
                </c:pt>
                <c:pt idx="67">
                  <c:v>36769</c:v>
                </c:pt>
                <c:pt idx="68">
                  <c:v>36799</c:v>
                </c:pt>
                <c:pt idx="69">
                  <c:v>36830</c:v>
                </c:pt>
                <c:pt idx="70">
                  <c:v>36860</c:v>
                </c:pt>
                <c:pt idx="71">
                  <c:v>36891</c:v>
                </c:pt>
                <c:pt idx="72">
                  <c:v>36922</c:v>
                </c:pt>
                <c:pt idx="73">
                  <c:v>36950</c:v>
                </c:pt>
                <c:pt idx="74">
                  <c:v>36981</c:v>
                </c:pt>
                <c:pt idx="75">
                  <c:v>37011</c:v>
                </c:pt>
                <c:pt idx="76">
                  <c:v>37042</c:v>
                </c:pt>
                <c:pt idx="77">
                  <c:v>37072</c:v>
                </c:pt>
                <c:pt idx="78">
                  <c:v>37103</c:v>
                </c:pt>
                <c:pt idx="79">
                  <c:v>37134</c:v>
                </c:pt>
                <c:pt idx="80">
                  <c:v>37164</c:v>
                </c:pt>
                <c:pt idx="81">
                  <c:v>37195</c:v>
                </c:pt>
                <c:pt idx="82">
                  <c:v>37225</c:v>
                </c:pt>
                <c:pt idx="83">
                  <c:v>37256</c:v>
                </c:pt>
                <c:pt idx="84">
                  <c:v>37287</c:v>
                </c:pt>
                <c:pt idx="85">
                  <c:v>37315</c:v>
                </c:pt>
                <c:pt idx="86">
                  <c:v>37346</c:v>
                </c:pt>
                <c:pt idx="87">
                  <c:v>37376</c:v>
                </c:pt>
                <c:pt idx="88">
                  <c:v>37407</c:v>
                </c:pt>
                <c:pt idx="89">
                  <c:v>37437</c:v>
                </c:pt>
                <c:pt idx="90">
                  <c:v>37468</c:v>
                </c:pt>
                <c:pt idx="91">
                  <c:v>37499</c:v>
                </c:pt>
                <c:pt idx="92">
                  <c:v>37529</c:v>
                </c:pt>
                <c:pt idx="93">
                  <c:v>37560</c:v>
                </c:pt>
                <c:pt idx="94">
                  <c:v>37590</c:v>
                </c:pt>
                <c:pt idx="95">
                  <c:v>37621</c:v>
                </c:pt>
                <c:pt idx="96">
                  <c:v>37652</c:v>
                </c:pt>
                <c:pt idx="97">
                  <c:v>37680</c:v>
                </c:pt>
                <c:pt idx="98">
                  <c:v>37711</c:v>
                </c:pt>
                <c:pt idx="99">
                  <c:v>37741</c:v>
                </c:pt>
                <c:pt idx="100">
                  <c:v>37772</c:v>
                </c:pt>
                <c:pt idx="101">
                  <c:v>37802</c:v>
                </c:pt>
                <c:pt idx="102">
                  <c:v>37833</c:v>
                </c:pt>
                <c:pt idx="103">
                  <c:v>37864</c:v>
                </c:pt>
                <c:pt idx="104">
                  <c:v>37894</c:v>
                </c:pt>
                <c:pt idx="105">
                  <c:v>37925</c:v>
                </c:pt>
                <c:pt idx="106">
                  <c:v>37955</c:v>
                </c:pt>
                <c:pt idx="107">
                  <c:v>37986</c:v>
                </c:pt>
                <c:pt idx="108">
                  <c:v>38017</c:v>
                </c:pt>
                <c:pt idx="109">
                  <c:v>38046</c:v>
                </c:pt>
                <c:pt idx="110">
                  <c:v>38077</c:v>
                </c:pt>
                <c:pt idx="111">
                  <c:v>38107</c:v>
                </c:pt>
                <c:pt idx="112">
                  <c:v>38138</c:v>
                </c:pt>
                <c:pt idx="113">
                  <c:v>38168</c:v>
                </c:pt>
                <c:pt idx="114">
                  <c:v>38199</c:v>
                </c:pt>
                <c:pt idx="115">
                  <c:v>38230</c:v>
                </c:pt>
                <c:pt idx="116">
                  <c:v>38260</c:v>
                </c:pt>
                <c:pt idx="117">
                  <c:v>38291</c:v>
                </c:pt>
                <c:pt idx="118">
                  <c:v>38321</c:v>
                </c:pt>
                <c:pt idx="119">
                  <c:v>38352</c:v>
                </c:pt>
                <c:pt idx="120">
                  <c:v>38383</c:v>
                </c:pt>
                <c:pt idx="121">
                  <c:v>38411</c:v>
                </c:pt>
                <c:pt idx="122">
                  <c:v>38442</c:v>
                </c:pt>
                <c:pt idx="123">
                  <c:v>38472</c:v>
                </c:pt>
                <c:pt idx="124">
                  <c:v>38503</c:v>
                </c:pt>
                <c:pt idx="125">
                  <c:v>38533</c:v>
                </c:pt>
                <c:pt idx="126">
                  <c:v>38564</c:v>
                </c:pt>
                <c:pt idx="127">
                  <c:v>38595</c:v>
                </c:pt>
                <c:pt idx="128">
                  <c:v>38625</c:v>
                </c:pt>
                <c:pt idx="129">
                  <c:v>38656</c:v>
                </c:pt>
                <c:pt idx="130">
                  <c:v>38686</c:v>
                </c:pt>
                <c:pt idx="131">
                  <c:v>38717</c:v>
                </c:pt>
                <c:pt idx="132">
                  <c:v>38748</c:v>
                </c:pt>
                <c:pt idx="133">
                  <c:v>38776</c:v>
                </c:pt>
                <c:pt idx="134">
                  <c:v>38807</c:v>
                </c:pt>
                <c:pt idx="135">
                  <c:v>38837</c:v>
                </c:pt>
                <c:pt idx="136">
                  <c:v>38868</c:v>
                </c:pt>
                <c:pt idx="137">
                  <c:v>38898</c:v>
                </c:pt>
                <c:pt idx="138">
                  <c:v>38929</c:v>
                </c:pt>
                <c:pt idx="139">
                  <c:v>38960</c:v>
                </c:pt>
                <c:pt idx="140">
                  <c:v>38990</c:v>
                </c:pt>
                <c:pt idx="141">
                  <c:v>39021</c:v>
                </c:pt>
                <c:pt idx="142">
                  <c:v>39051</c:v>
                </c:pt>
                <c:pt idx="143">
                  <c:v>39082</c:v>
                </c:pt>
                <c:pt idx="144">
                  <c:v>39113</c:v>
                </c:pt>
                <c:pt idx="145">
                  <c:v>39141</c:v>
                </c:pt>
                <c:pt idx="146">
                  <c:v>39172</c:v>
                </c:pt>
                <c:pt idx="147">
                  <c:v>39202</c:v>
                </c:pt>
                <c:pt idx="148">
                  <c:v>39233</c:v>
                </c:pt>
                <c:pt idx="149">
                  <c:v>39263</c:v>
                </c:pt>
                <c:pt idx="150">
                  <c:v>39294</c:v>
                </c:pt>
                <c:pt idx="151">
                  <c:v>39325</c:v>
                </c:pt>
                <c:pt idx="152">
                  <c:v>39355</c:v>
                </c:pt>
                <c:pt idx="153">
                  <c:v>39386</c:v>
                </c:pt>
                <c:pt idx="154">
                  <c:v>39416</c:v>
                </c:pt>
                <c:pt idx="155">
                  <c:v>39447</c:v>
                </c:pt>
                <c:pt idx="156">
                  <c:v>39478</c:v>
                </c:pt>
                <c:pt idx="157">
                  <c:v>39507</c:v>
                </c:pt>
                <c:pt idx="158">
                  <c:v>39538</c:v>
                </c:pt>
                <c:pt idx="159">
                  <c:v>39568</c:v>
                </c:pt>
                <c:pt idx="160">
                  <c:v>39599</c:v>
                </c:pt>
                <c:pt idx="161">
                  <c:v>39629</c:v>
                </c:pt>
                <c:pt idx="162">
                  <c:v>39660</c:v>
                </c:pt>
                <c:pt idx="163">
                  <c:v>39691</c:v>
                </c:pt>
                <c:pt idx="164">
                  <c:v>39721</c:v>
                </c:pt>
                <c:pt idx="165">
                  <c:v>39752</c:v>
                </c:pt>
                <c:pt idx="166">
                  <c:v>39782</c:v>
                </c:pt>
                <c:pt idx="167">
                  <c:v>39813</c:v>
                </c:pt>
                <c:pt idx="168">
                  <c:v>39844</c:v>
                </c:pt>
                <c:pt idx="169">
                  <c:v>39872</c:v>
                </c:pt>
                <c:pt idx="170">
                  <c:v>39903</c:v>
                </c:pt>
                <c:pt idx="171">
                  <c:v>39933</c:v>
                </c:pt>
                <c:pt idx="172">
                  <c:v>39964</c:v>
                </c:pt>
                <c:pt idx="173">
                  <c:v>39994</c:v>
                </c:pt>
                <c:pt idx="174">
                  <c:v>40025</c:v>
                </c:pt>
                <c:pt idx="175">
                  <c:v>40056</c:v>
                </c:pt>
                <c:pt idx="176">
                  <c:v>40086</c:v>
                </c:pt>
                <c:pt idx="177">
                  <c:v>40117</c:v>
                </c:pt>
                <c:pt idx="178">
                  <c:v>40147</c:v>
                </c:pt>
                <c:pt idx="179">
                  <c:v>40178</c:v>
                </c:pt>
                <c:pt idx="180">
                  <c:v>40209</c:v>
                </c:pt>
                <c:pt idx="181">
                  <c:v>40237</c:v>
                </c:pt>
                <c:pt idx="182">
                  <c:v>40268</c:v>
                </c:pt>
                <c:pt idx="183">
                  <c:v>40298</c:v>
                </c:pt>
                <c:pt idx="184">
                  <c:v>40329</c:v>
                </c:pt>
                <c:pt idx="185">
                  <c:v>40359</c:v>
                </c:pt>
                <c:pt idx="186">
                  <c:v>40390</c:v>
                </c:pt>
                <c:pt idx="187">
                  <c:v>40421</c:v>
                </c:pt>
                <c:pt idx="188">
                  <c:v>40451</c:v>
                </c:pt>
                <c:pt idx="189">
                  <c:v>40482</c:v>
                </c:pt>
                <c:pt idx="190">
                  <c:v>40512</c:v>
                </c:pt>
                <c:pt idx="191">
                  <c:v>40543</c:v>
                </c:pt>
                <c:pt idx="192">
                  <c:v>40574</c:v>
                </c:pt>
                <c:pt idx="193">
                  <c:v>40602</c:v>
                </c:pt>
                <c:pt idx="194">
                  <c:v>40633</c:v>
                </c:pt>
                <c:pt idx="195">
                  <c:v>40663</c:v>
                </c:pt>
                <c:pt idx="196">
                  <c:v>40694</c:v>
                </c:pt>
                <c:pt idx="197">
                  <c:v>40724</c:v>
                </c:pt>
                <c:pt idx="198">
                  <c:v>40755</c:v>
                </c:pt>
                <c:pt idx="199">
                  <c:v>40786</c:v>
                </c:pt>
                <c:pt idx="200">
                  <c:v>40816</c:v>
                </c:pt>
                <c:pt idx="201">
                  <c:v>40847</c:v>
                </c:pt>
                <c:pt idx="202">
                  <c:v>40877</c:v>
                </c:pt>
                <c:pt idx="203">
                  <c:v>40908</c:v>
                </c:pt>
                <c:pt idx="204">
                  <c:v>40939</c:v>
                </c:pt>
                <c:pt idx="205">
                  <c:v>40968</c:v>
                </c:pt>
                <c:pt idx="206">
                  <c:v>40999</c:v>
                </c:pt>
                <c:pt idx="207">
                  <c:v>41029</c:v>
                </c:pt>
                <c:pt idx="208">
                  <c:v>41060</c:v>
                </c:pt>
                <c:pt idx="209">
                  <c:v>41090</c:v>
                </c:pt>
                <c:pt idx="210">
                  <c:v>41121</c:v>
                </c:pt>
                <c:pt idx="211">
                  <c:v>41152</c:v>
                </c:pt>
                <c:pt idx="212">
                  <c:v>41182</c:v>
                </c:pt>
                <c:pt idx="213">
                  <c:v>41213</c:v>
                </c:pt>
                <c:pt idx="214">
                  <c:v>41243</c:v>
                </c:pt>
                <c:pt idx="215">
                  <c:v>41274</c:v>
                </c:pt>
                <c:pt idx="216">
                  <c:v>41305</c:v>
                </c:pt>
                <c:pt idx="217">
                  <c:v>41333</c:v>
                </c:pt>
                <c:pt idx="218">
                  <c:v>41364</c:v>
                </c:pt>
                <c:pt idx="219">
                  <c:v>41394</c:v>
                </c:pt>
                <c:pt idx="220">
                  <c:v>41425</c:v>
                </c:pt>
                <c:pt idx="221">
                  <c:v>41455</c:v>
                </c:pt>
                <c:pt idx="222">
                  <c:v>41486</c:v>
                </c:pt>
                <c:pt idx="223">
                  <c:v>41517</c:v>
                </c:pt>
                <c:pt idx="224">
                  <c:v>41547</c:v>
                </c:pt>
                <c:pt idx="225">
                  <c:v>41578</c:v>
                </c:pt>
                <c:pt idx="226">
                  <c:v>41608</c:v>
                </c:pt>
                <c:pt idx="227">
                  <c:v>41639</c:v>
                </c:pt>
                <c:pt idx="228">
                  <c:v>41670</c:v>
                </c:pt>
                <c:pt idx="229">
                  <c:v>41698</c:v>
                </c:pt>
                <c:pt idx="230">
                  <c:v>41729</c:v>
                </c:pt>
                <c:pt idx="231">
                  <c:v>41759</c:v>
                </c:pt>
                <c:pt idx="232">
                  <c:v>41790</c:v>
                </c:pt>
                <c:pt idx="233">
                  <c:v>41820</c:v>
                </c:pt>
                <c:pt idx="234">
                  <c:v>41851</c:v>
                </c:pt>
                <c:pt idx="235">
                  <c:v>41882</c:v>
                </c:pt>
                <c:pt idx="236">
                  <c:v>41912</c:v>
                </c:pt>
                <c:pt idx="237">
                  <c:v>41943</c:v>
                </c:pt>
                <c:pt idx="238">
                  <c:v>41973</c:v>
                </c:pt>
                <c:pt idx="239">
                  <c:v>42004</c:v>
                </c:pt>
                <c:pt idx="240">
                  <c:v>42035</c:v>
                </c:pt>
                <c:pt idx="241">
                  <c:v>42063</c:v>
                </c:pt>
                <c:pt idx="242">
                  <c:v>42094</c:v>
                </c:pt>
                <c:pt idx="243">
                  <c:v>42124</c:v>
                </c:pt>
                <c:pt idx="244">
                  <c:v>42155</c:v>
                </c:pt>
                <c:pt idx="245">
                  <c:v>42185</c:v>
                </c:pt>
                <c:pt idx="246">
                  <c:v>42216</c:v>
                </c:pt>
                <c:pt idx="247">
                  <c:v>42247</c:v>
                </c:pt>
                <c:pt idx="248">
                  <c:v>42277</c:v>
                </c:pt>
                <c:pt idx="249">
                  <c:v>42308</c:v>
                </c:pt>
                <c:pt idx="250">
                  <c:v>42338</c:v>
                </c:pt>
                <c:pt idx="251">
                  <c:v>42369</c:v>
                </c:pt>
                <c:pt idx="252">
                  <c:v>42400</c:v>
                </c:pt>
                <c:pt idx="253">
                  <c:v>42429</c:v>
                </c:pt>
                <c:pt idx="254">
                  <c:v>42460</c:v>
                </c:pt>
                <c:pt idx="255">
                  <c:v>42490</c:v>
                </c:pt>
                <c:pt idx="256">
                  <c:v>42521</c:v>
                </c:pt>
                <c:pt idx="257">
                  <c:v>42551</c:v>
                </c:pt>
                <c:pt idx="258">
                  <c:v>42582</c:v>
                </c:pt>
                <c:pt idx="259">
                  <c:v>42613</c:v>
                </c:pt>
                <c:pt idx="260">
                  <c:v>42643</c:v>
                </c:pt>
                <c:pt idx="261">
                  <c:v>42674</c:v>
                </c:pt>
                <c:pt idx="262">
                  <c:v>42704</c:v>
                </c:pt>
                <c:pt idx="263">
                  <c:v>42735</c:v>
                </c:pt>
                <c:pt idx="264">
                  <c:v>42766</c:v>
                </c:pt>
                <c:pt idx="265">
                  <c:v>42794</c:v>
                </c:pt>
                <c:pt idx="266">
                  <c:v>42825</c:v>
                </c:pt>
                <c:pt idx="267">
                  <c:v>42855</c:v>
                </c:pt>
                <c:pt idx="268">
                  <c:v>42886</c:v>
                </c:pt>
                <c:pt idx="269">
                  <c:v>42916</c:v>
                </c:pt>
                <c:pt idx="270">
                  <c:v>42947</c:v>
                </c:pt>
                <c:pt idx="271">
                  <c:v>42978</c:v>
                </c:pt>
                <c:pt idx="272">
                  <c:v>43008</c:v>
                </c:pt>
                <c:pt idx="273">
                  <c:v>43039</c:v>
                </c:pt>
                <c:pt idx="274">
                  <c:v>43069</c:v>
                </c:pt>
                <c:pt idx="275">
                  <c:v>43100</c:v>
                </c:pt>
                <c:pt idx="276">
                  <c:v>43131</c:v>
                </c:pt>
                <c:pt idx="277">
                  <c:v>43159</c:v>
                </c:pt>
                <c:pt idx="278">
                  <c:v>43190</c:v>
                </c:pt>
                <c:pt idx="279">
                  <c:v>43220</c:v>
                </c:pt>
                <c:pt idx="280">
                  <c:v>43251</c:v>
                </c:pt>
                <c:pt idx="281">
                  <c:v>43281</c:v>
                </c:pt>
                <c:pt idx="282">
                  <c:v>43312</c:v>
                </c:pt>
                <c:pt idx="283">
                  <c:v>43343</c:v>
                </c:pt>
                <c:pt idx="284">
                  <c:v>43373</c:v>
                </c:pt>
                <c:pt idx="285">
                  <c:v>43404</c:v>
                </c:pt>
                <c:pt idx="286">
                  <c:v>43434</c:v>
                </c:pt>
                <c:pt idx="287">
                  <c:v>43465</c:v>
                </c:pt>
                <c:pt idx="288">
                  <c:v>43496</c:v>
                </c:pt>
                <c:pt idx="289">
                  <c:v>43524</c:v>
                </c:pt>
                <c:pt idx="290">
                  <c:v>43555</c:v>
                </c:pt>
                <c:pt idx="291">
                  <c:v>43585</c:v>
                </c:pt>
                <c:pt idx="292">
                  <c:v>43616</c:v>
                </c:pt>
                <c:pt idx="293">
                  <c:v>43646</c:v>
                </c:pt>
                <c:pt idx="294">
                  <c:v>43677</c:v>
                </c:pt>
                <c:pt idx="295">
                  <c:v>43708</c:v>
                </c:pt>
                <c:pt idx="296">
                  <c:v>43738</c:v>
                </c:pt>
                <c:pt idx="297">
                  <c:v>43769</c:v>
                </c:pt>
                <c:pt idx="298">
                  <c:v>43799</c:v>
                </c:pt>
                <c:pt idx="299">
                  <c:v>43830</c:v>
                </c:pt>
                <c:pt idx="300">
                  <c:v>43861</c:v>
                </c:pt>
                <c:pt idx="301">
                  <c:v>43890</c:v>
                </c:pt>
                <c:pt idx="302">
                  <c:v>43921</c:v>
                </c:pt>
                <c:pt idx="303">
                  <c:v>43951</c:v>
                </c:pt>
                <c:pt idx="304">
                  <c:v>43982</c:v>
                </c:pt>
                <c:pt idx="305">
                  <c:v>44012</c:v>
                </c:pt>
                <c:pt idx="306">
                  <c:v>44043</c:v>
                </c:pt>
              </c:numCache>
            </c:numRef>
          </c:cat>
          <c:val>
            <c:numRef>
              <c:f>繪圖區!$R$2:$R$6000</c:f>
              <c:numCache>
                <c:formatCode>General</c:formatCode>
                <c:ptCount val="5999"/>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30.9</c:v>
                </c:pt>
                <c:pt idx="73">
                  <c:v>96.2</c:v>
                </c:pt>
                <c:pt idx="74">
                  <c:v>42.2</c:v>
                </c:pt>
                <c:pt idx="75">
                  <c:v>25.3</c:v>
                </c:pt>
                <c:pt idx="76">
                  <c:v>29.8</c:v>
                </c:pt>
                <c:pt idx="77">
                  <c:v>16.600000000000001</c:v>
                </c:pt>
                <c:pt idx="78">
                  <c:v>14.5</c:v>
                </c:pt>
                <c:pt idx="79">
                  <c:v>14.4</c:v>
                </c:pt>
                <c:pt idx="80">
                  <c:v>6.5</c:v>
                </c:pt>
                <c:pt idx="81">
                  <c:v>-1.7</c:v>
                </c:pt>
                <c:pt idx="82">
                  <c:v>-9.9</c:v>
                </c:pt>
                <c:pt idx="83">
                  <c:v>-15.5</c:v>
                </c:pt>
                <c:pt idx="84">
                  <c:v>27.2</c:v>
                </c:pt>
                <c:pt idx="85">
                  <c:v>29.3</c:v>
                </c:pt>
                <c:pt idx="86">
                  <c:v>9.5</c:v>
                </c:pt>
                <c:pt idx="87">
                  <c:v>38.799999999999997</c:v>
                </c:pt>
                <c:pt idx="88">
                  <c:v>64.400000000000006</c:v>
                </c:pt>
                <c:pt idx="89">
                  <c:v>67.599999999999994</c:v>
                </c:pt>
                <c:pt idx="90">
                  <c:v>75.3</c:v>
                </c:pt>
                <c:pt idx="91">
                  <c:v>79.7</c:v>
                </c:pt>
                <c:pt idx="92">
                  <c:v>113.4</c:v>
                </c:pt>
                <c:pt idx="93">
                  <c:v>125.9</c:v>
                </c:pt>
                <c:pt idx="94">
                  <c:v>136.6</c:v>
                </c:pt>
                <c:pt idx="95">
                  <c:v>124.7</c:v>
                </c:pt>
                <c:pt idx="96">
                  <c:v>113.8</c:v>
                </c:pt>
                <c:pt idx="97">
                  <c:v>77.3</c:v>
                </c:pt>
                <c:pt idx="98">
                  <c:v>107.4</c:v>
                </c:pt>
                <c:pt idx="99">
                  <c:v>80.099999999999994</c:v>
                </c:pt>
                <c:pt idx="100">
                  <c:v>61.6</c:v>
                </c:pt>
                <c:pt idx="101">
                  <c:v>92.4</c:v>
                </c:pt>
                <c:pt idx="102">
                  <c:v>85.3</c:v>
                </c:pt>
                <c:pt idx="103">
                  <c:v>60</c:v>
                </c:pt>
                <c:pt idx="104">
                  <c:v>52.9</c:v>
                </c:pt>
                <c:pt idx="105">
                  <c:v>48.4</c:v>
                </c:pt>
                <c:pt idx="106">
                  <c:v>42.8</c:v>
                </c:pt>
                <c:pt idx="107">
                  <c:v>54.7</c:v>
                </c:pt>
                <c:pt idx="108">
                  <c:v>52.1</c:v>
                </c:pt>
                <c:pt idx="109">
                  <c:v>68.5</c:v>
                </c:pt>
                <c:pt idx="110">
                  <c:v>50.5</c:v>
                </c:pt>
                <c:pt idx="111">
                  <c:v>49.1</c:v>
                </c:pt>
                <c:pt idx="112">
                  <c:v>40.1</c:v>
                </c:pt>
                <c:pt idx="113">
                  <c:v>19.8</c:v>
                </c:pt>
                <c:pt idx="114">
                  <c:v>9</c:v>
                </c:pt>
                <c:pt idx="115">
                  <c:v>9.8000000000000007</c:v>
                </c:pt>
                <c:pt idx="116">
                  <c:v>6.5</c:v>
                </c:pt>
                <c:pt idx="117">
                  <c:v>2.1</c:v>
                </c:pt>
                <c:pt idx="118">
                  <c:v>11.8</c:v>
                </c:pt>
                <c:pt idx="119">
                  <c:v>4.5999999999999996</c:v>
                </c:pt>
                <c:pt idx="120">
                  <c:v>20.7</c:v>
                </c:pt>
                <c:pt idx="121">
                  <c:v>1</c:v>
                </c:pt>
                <c:pt idx="122">
                  <c:v>8.1999999999999993</c:v>
                </c:pt>
                <c:pt idx="123">
                  <c:v>13</c:v>
                </c:pt>
                <c:pt idx="124">
                  <c:v>15.4</c:v>
                </c:pt>
                <c:pt idx="125">
                  <c:v>20.3</c:v>
                </c:pt>
                <c:pt idx="126">
                  <c:v>18.2</c:v>
                </c:pt>
                <c:pt idx="127">
                  <c:v>18.5</c:v>
                </c:pt>
                <c:pt idx="128">
                  <c:v>21</c:v>
                </c:pt>
                <c:pt idx="129">
                  <c:v>26.7</c:v>
                </c:pt>
                <c:pt idx="130">
                  <c:v>28.8</c:v>
                </c:pt>
                <c:pt idx="131">
                  <c:v>44.8</c:v>
                </c:pt>
                <c:pt idx="132">
                  <c:v>27.5</c:v>
                </c:pt>
                <c:pt idx="133">
                  <c:v>31</c:v>
                </c:pt>
                <c:pt idx="134">
                  <c:v>31.2</c:v>
                </c:pt>
                <c:pt idx="135">
                  <c:v>26.3</c:v>
                </c:pt>
                <c:pt idx="136">
                  <c:v>29.4</c:v>
                </c:pt>
                <c:pt idx="137">
                  <c:v>22.9</c:v>
                </c:pt>
                <c:pt idx="138">
                  <c:v>13.6</c:v>
                </c:pt>
                <c:pt idx="139">
                  <c:v>23.3</c:v>
                </c:pt>
                <c:pt idx="140">
                  <c:v>31.6</c:v>
                </c:pt>
                <c:pt idx="141">
                  <c:v>24.7</c:v>
                </c:pt>
                <c:pt idx="142">
                  <c:v>27.7</c:v>
                </c:pt>
                <c:pt idx="143">
                  <c:v>28.5</c:v>
                </c:pt>
                <c:pt idx="144">
                  <c:v>47.9</c:v>
                </c:pt>
                <c:pt idx="145">
                  <c:v>48.8</c:v>
                </c:pt>
                <c:pt idx="146">
                  <c:v>21.8</c:v>
                </c:pt>
                <c:pt idx="147">
                  <c:v>38.6</c:v>
                </c:pt>
                <c:pt idx="148">
                  <c:v>34.200000000000003</c:v>
                </c:pt>
                <c:pt idx="149">
                  <c:v>33.1</c:v>
                </c:pt>
                <c:pt idx="150">
                  <c:v>42.7</c:v>
                </c:pt>
                <c:pt idx="151">
                  <c:v>42.3</c:v>
                </c:pt>
                <c:pt idx="152">
                  <c:v>38.1</c:v>
                </c:pt>
                <c:pt idx="153">
                  <c:v>36.1</c:v>
                </c:pt>
                <c:pt idx="154">
                  <c:v>35</c:v>
                </c:pt>
                <c:pt idx="155">
                  <c:v>31.3</c:v>
                </c:pt>
                <c:pt idx="156">
                  <c:v>39.6</c:v>
                </c:pt>
                <c:pt idx="157">
                  <c:v>27</c:v>
                </c:pt>
                <c:pt idx="158">
                  <c:v>44.1</c:v>
                </c:pt>
                <c:pt idx="159">
                  <c:v>25.7</c:v>
                </c:pt>
                <c:pt idx="160">
                  <c:v>32</c:v>
                </c:pt>
                <c:pt idx="161">
                  <c:v>32.6</c:v>
                </c:pt>
                <c:pt idx="162">
                  <c:v>27.8</c:v>
                </c:pt>
                <c:pt idx="163">
                  <c:v>19</c:v>
                </c:pt>
                <c:pt idx="164">
                  <c:v>16.7</c:v>
                </c:pt>
                <c:pt idx="165">
                  <c:v>19.600000000000001</c:v>
                </c:pt>
                <c:pt idx="166">
                  <c:v>7.7</c:v>
                </c:pt>
                <c:pt idx="167">
                  <c:v>18.100000000000001</c:v>
                </c:pt>
                <c:pt idx="168">
                  <c:v>4.2</c:v>
                </c:pt>
                <c:pt idx="169">
                  <c:v>15.5</c:v>
                </c:pt>
                <c:pt idx="170">
                  <c:v>17.5</c:v>
                </c:pt>
                <c:pt idx="171">
                  <c:v>18.5</c:v>
                </c:pt>
                <c:pt idx="172">
                  <c:v>23.8</c:v>
                </c:pt>
                <c:pt idx="173">
                  <c:v>30.1</c:v>
                </c:pt>
                <c:pt idx="174">
                  <c:v>32</c:v>
                </c:pt>
                <c:pt idx="175">
                  <c:v>34.799999999999997</c:v>
                </c:pt>
                <c:pt idx="176">
                  <c:v>44.5</c:v>
                </c:pt>
                <c:pt idx="177">
                  <c:v>43.6</c:v>
                </c:pt>
                <c:pt idx="178">
                  <c:v>61.5</c:v>
                </c:pt>
                <c:pt idx="179">
                  <c:v>57.7</c:v>
                </c:pt>
                <c:pt idx="180">
                  <c:v>49.1</c:v>
                </c:pt>
                <c:pt idx="181">
                  <c:v>33.4</c:v>
                </c:pt>
                <c:pt idx="182">
                  <c:v>36.200000000000003</c:v>
                </c:pt>
                <c:pt idx="183">
                  <c:v>36.9</c:v>
                </c:pt>
                <c:pt idx="184">
                  <c:v>39.6</c:v>
                </c:pt>
                <c:pt idx="185">
                  <c:v>28.3</c:v>
                </c:pt>
                <c:pt idx="186">
                  <c:v>27.6</c:v>
                </c:pt>
                <c:pt idx="187">
                  <c:v>35.200000000000003</c:v>
                </c:pt>
                <c:pt idx="188">
                  <c:v>29.7</c:v>
                </c:pt>
                <c:pt idx="189">
                  <c:v>32.200000000000003</c:v>
                </c:pt>
                <c:pt idx="190">
                  <c:v>33.6</c:v>
                </c:pt>
                <c:pt idx="191">
                  <c:v>37.200000000000003</c:v>
                </c:pt>
                <c:pt idx="192">
                  <c:v>16</c:v>
                </c:pt>
                <c:pt idx="193">
                  <c:v>4.2</c:v>
                </c:pt>
                <c:pt idx="194">
                  <c:v>18.7</c:v>
                </c:pt>
                <c:pt idx="195">
                  <c:v>13.2</c:v>
                </c:pt>
                <c:pt idx="196">
                  <c:v>13.6</c:v>
                </c:pt>
                <c:pt idx="197">
                  <c:v>16.899999999999999</c:v>
                </c:pt>
                <c:pt idx="198">
                  <c:v>11.9</c:v>
                </c:pt>
                <c:pt idx="199">
                  <c:v>12.4</c:v>
                </c:pt>
                <c:pt idx="200">
                  <c:v>18.7</c:v>
                </c:pt>
                <c:pt idx="201">
                  <c:v>12.6</c:v>
                </c:pt>
                <c:pt idx="202">
                  <c:v>11.4</c:v>
                </c:pt>
                <c:pt idx="203">
                  <c:v>10.199999999999999</c:v>
                </c:pt>
                <c:pt idx="204">
                  <c:v>#N/A</c:v>
                </c:pt>
                <c:pt idx="205">
                  <c:v>12.7</c:v>
                </c:pt>
                <c:pt idx="206">
                  <c:v>8.1</c:v>
                </c:pt>
                <c:pt idx="207">
                  <c:v>8.1999999999999993</c:v>
                </c:pt>
                <c:pt idx="208">
                  <c:v>8</c:v>
                </c:pt>
                <c:pt idx="209">
                  <c:v>6.2</c:v>
                </c:pt>
                <c:pt idx="210">
                  <c:v>4.7</c:v>
                </c:pt>
                <c:pt idx="211">
                  <c:v>2.4</c:v>
                </c:pt>
                <c:pt idx="212">
                  <c:v>1.7</c:v>
                </c:pt>
                <c:pt idx="213">
                  <c:v>7</c:v>
                </c:pt>
                <c:pt idx="214">
                  <c:v>8.3000000000000007</c:v>
                </c:pt>
                <c:pt idx="215">
                  <c:v>9</c:v>
                </c:pt>
                <c:pt idx="216">
                  <c:v>#N/A</c:v>
                </c:pt>
                <c:pt idx="217">
                  <c:v>6.9</c:v>
                </c:pt>
                <c:pt idx="218">
                  <c:v>5.5</c:v>
                </c:pt>
                <c:pt idx="219">
                  <c:v>13</c:v>
                </c:pt>
                <c:pt idx="220">
                  <c:v>9.6999999999999993</c:v>
                </c:pt>
                <c:pt idx="221">
                  <c:v>11.4</c:v>
                </c:pt>
                <c:pt idx="222">
                  <c:v>9.1</c:v>
                </c:pt>
                <c:pt idx="223">
                  <c:v>7</c:v>
                </c:pt>
                <c:pt idx="224">
                  <c:v>13.2</c:v>
                </c:pt>
                <c:pt idx="225">
                  <c:v>14.2</c:v>
                </c:pt>
                <c:pt idx="226">
                  <c:v>11.6</c:v>
                </c:pt>
                <c:pt idx="227">
                  <c:v>13.4</c:v>
                </c:pt>
                <c:pt idx="228">
                  <c:v>#N/A</c:v>
                </c:pt>
                <c:pt idx="229">
                  <c:v>11.47</c:v>
                </c:pt>
                <c:pt idx="230">
                  <c:v>14</c:v>
                </c:pt>
                <c:pt idx="231">
                  <c:v>12.3</c:v>
                </c:pt>
                <c:pt idx="232">
                  <c:v>7.6</c:v>
                </c:pt>
                <c:pt idx="233">
                  <c:v>6.9</c:v>
                </c:pt>
                <c:pt idx="234">
                  <c:v>8.1</c:v>
                </c:pt>
                <c:pt idx="235">
                  <c:v>5.3</c:v>
                </c:pt>
                <c:pt idx="236">
                  <c:v>6.7</c:v>
                </c:pt>
                <c:pt idx="237">
                  <c:v>4.5</c:v>
                </c:pt>
                <c:pt idx="238">
                  <c:v>2</c:v>
                </c:pt>
                <c:pt idx="239">
                  <c:v>6.1</c:v>
                </c:pt>
                <c:pt idx="240">
                  <c:v>#N/A</c:v>
                </c:pt>
                <c:pt idx="241">
                  <c:v>10.8088</c:v>
                </c:pt>
                <c:pt idx="242">
                  <c:v>-1.3</c:v>
                </c:pt>
                <c:pt idx="243">
                  <c:v>1.6</c:v>
                </c:pt>
                <c:pt idx="244">
                  <c:v>2.1</c:v>
                </c:pt>
                <c:pt idx="245">
                  <c:v>4.8</c:v>
                </c:pt>
                <c:pt idx="246">
                  <c:v>2.5</c:v>
                </c:pt>
                <c:pt idx="247">
                  <c:v>5.2</c:v>
                </c:pt>
                <c:pt idx="248">
                  <c:v>2.7</c:v>
                </c:pt>
                <c:pt idx="249">
                  <c:v>7.1</c:v>
                </c:pt>
                <c:pt idx="250">
                  <c:v>8.9600000000000009</c:v>
                </c:pt>
                <c:pt idx="251">
                  <c:v>8.1</c:v>
                </c:pt>
                <c:pt idx="252">
                  <c:v>#N/A</c:v>
                </c:pt>
                <c:pt idx="253">
                  <c:v>5.4</c:v>
                </c:pt>
                <c:pt idx="254">
                  <c:v>12.3</c:v>
                </c:pt>
                <c:pt idx="255">
                  <c:v>5.0999999999999996</c:v>
                </c:pt>
                <c:pt idx="256">
                  <c:v>8.6</c:v>
                </c:pt>
                <c:pt idx="257">
                  <c:v>9.5</c:v>
                </c:pt>
                <c:pt idx="258">
                  <c:v>9.1999999999999993</c:v>
                </c:pt>
                <c:pt idx="259">
                  <c:v>13.1</c:v>
                </c:pt>
                <c:pt idx="260">
                  <c:v>13.1</c:v>
                </c:pt>
                <c:pt idx="261">
                  <c:v>8.6999999999999993</c:v>
                </c:pt>
                <c:pt idx="262">
                  <c:v>13.1</c:v>
                </c:pt>
                <c:pt idx="263">
                  <c:v>14.4</c:v>
                </c:pt>
                <c:pt idx="264">
                  <c:v>#N/A</c:v>
                </c:pt>
                <c:pt idx="265">
                  <c:v>-1</c:v>
                </c:pt>
                <c:pt idx="266">
                  <c:v>8.6</c:v>
                </c:pt>
                <c:pt idx="267">
                  <c:v>6.8</c:v>
                </c:pt>
                <c:pt idx="268">
                  <c:v>7</c:v>
                </c:pt>
                <c:pt idx="269">
                  <c:v>9.8000000000000007</c:v>
                </c:pt>
                <c:pt idx="270">
                  <c:v>8.1</c:v>
                </c:pt>
                <c:pt idx="271">
                  <c:v>7.9</c:v>
                </c:pt>
                <c:pt idx="272">
                  <c:v>7.9</c:v>
                </c:pt>
                <c:pt idx="273">
                  <c:v>6.9</c:v>
                </c:pt>
                <c:pt idx="274">
                  <c:v>4.2</c:v>
                </c:pt>
                <c:pt idx="275">
                  <c:v>2.2000000000000002</c:v>
                </c:pt>
                <c:pt idx="276">
                  <c:v>#N/A</c:v>
                </c:pt>
                <c:pt idx="277">
                  <c:v>9.6999999999999993</c:v>
                </c:pt>
                <c:pt idx="278">
                  <c:v>3.5</c:v>
                </c:pt>
                <c:pt idx="279">
                  <c:v>3.5</c:v>
                </c:pt>
                <c:pt idx="280">
                  <c:v>-1</c:v>
                </c:pt>
                <c:pt idx="281">
                  <c:v>-7</c:v>
                </c:pt>
                <c:pt idx="282">
                  <c:v>-2</c:v>
                </c:pt>
                <c:pt idx="283">
                  <c:v>-3.2</c:v>
                </c:pt>
                <c:pt idx="284">
                  <c:v>-7.1</c:v>
                </c:pt>
                <c:pt idx="285">
                  <c:v>-6.4</c:v>
                </c:pt>
                <c:pt idx="286">
                  <c:v>-10</c:v>
                </c:pt>
                <c:pt idx="287">
                  <c:v>-8.5</c:v>
                </c:pt>
                <c:pt idx="288">
                  <c:v>#N/A</c:v>
                </c:pt>
                <c:pt idx="289">
                  <c:v>-2.8</c:v>
                </c:pt>
                <c:pt idx="290">
                  <c:v>-4.4000000000000004</c:v>
                </c:pt>
                <c:pt idx="291">
                  <c:v>-2.1</c:v>
                </c:pt>
                <c:pt idx="292">
                  <c:v>2.1</c:v>
                </c:pt>
                <c:pt idx="293">
                  <c:v>17.2</c:v>
                </c:pt>
                <c:pt idx="294">
                  <c:v>-2.6</c:v>
                </c:pt>
                <c:pt idx="295">
                  <c:v>-8.1</c:v>
                </c:pt>
                <c:pt idx="296">
                  <c:v>-2.2000000000000002</c:v>
                </c:pt>
                <c:pt idx="297">
                  <c:v>-3.3</c:v>
                </c:pt>
                <c:pt idx="298">
                  <c:v>-1.8</c:v>
                </c:pt>
                <c:pt idx="299">
                  <c:v>1.8</c:v>
                </c:pt>
                <c:pt idx="300">
                  <c:v>#N/A</c:v>
                </c:pt>
                <c:pt idx="301">
                  <c:v>-37</c:v>
                </c:pt>
                <c:pt idx="302">
                  <c:v>-18.100000000000001</c:v>
                </c:pt>
                <c:pt idx="303">
                  <c:v>0</c:v>
                </c:pt>
                <c:pt idx="304">
                  <c:v>3.5</c:v>
                </c:pt>
                <c:pt idx="305">
                  <c:v>-8.1999999999999993</c:v>
                </c:pt>
                <c:pt idx="306">
                  <c:v>12.3</c:v>
                </c:pt>
                <c:pt idx="307">
                  <c:v>11.8</c:v>
                </c:pt>
                <c:pt idx="308">
                  <c:v>11.2</c:v>
                </c:pt>
                <c:pt idx="309">
                  <c:v>12</c:v>
                </c:pt>
                <c:pt idx="310">
                  <c:v>11.8</c:v>
                </c:pt>
                <c:pt idx="311">
                  <c:v>6.4</c:v>
                </c:pt>
                <c:pt idx="312">
                  <c:v>#N/A</c:v>
                </c:pt>
                <c:pt idx="313">
                  <c:v>77.599999999999994</c:v>
                </c:pt>
                <c:pt idx="314">
                  <c:v>48.7</c:v>
                </c:pt>
                <c:pt idx="315">
                  <c:v>16.100000000000001</c:v>
                </c:pt>
                <c:pt idx="316">
                  <c:v>6.3</c:v>
                </c:pt>
                <c:pt idx="317">
                  <c:v>4.5</c:v>
                </c:pt>
                <c:pt idx="318">
                  <c:v>-1.8</c:v>
                </c:pt>
                <c:pt idx="319">
                  <c:v>-7.4</c:v>
                </c:pt>
                <c:pt idx="320">
                  <c:v>-11.8</c:v>
                </c:pt>
                <c:pt idx="321">
                  <c:v>-11.5</c:v>
                </c:pt>
                <c:pt idx="322">
                  <c:v>-9</c:v>
                </c:pt>
                <c:pt idx="323">
                  <c:v>-7.4</c:v>
                </c:pt>
                <c:pt idx="324">
                  <c:v>#N/A</c:v>
                </c:pt>
                <c:pt idx="325">
                  <c:v>3.9</c:v>
                </c:pt>
                <c:pt idx="326">
                  <c:v>-7.5</c:v>
                </c:pt>
                <c:pt idx="327">
                  <c:v>-31.6</c:v>
                </c:pt>
                <c:pt idx="328">
                  <c:v>-16</c:v>
                </c:pt>
                <c:pt idx="329">
                  <c:v>13.9</c:v>
                </c:pt>
                <c:pt idx="330">
                  <c:v>9.6999999999999993</c:v>
                </c:pt>
                <c:pt idx="331">
                  <c:v>15.9</c:v>
                </c:pt>
                <c:pt idx="332">
                  <c:v>14.2</c:v>
                </c:pt>
                <c:pt idx="333">
                  <c:v>3.9</c:v>
                </c:pt>
                <c:pt idx="334">
                  <c:v>-4.2</c:v>
                </c:pt>
                <c:pt idx="335">
                  <c:v>4.5999999999999996</c:v>
                </c:pt>
                <c:pt idx="336">
                  <c:v>#N/A</c:v>
                </c:pt>
                <c:pt idx="337">
                  <c:v>-9.4</c:v>
                </c:pt>
                <c:pt idx="338">
                  <c:v>11.5</c:v>
                </c:pt>
              </c:numCache>
            </c:numRef>
          </c:val>
          <c:smooth val="0"/>
          <c:extLst xmlns:c16r2="http://schemas.microsoft.com/office/drawing/2015/06/chart">
            <c:ext xmlns:c16="http://schemas.microsoft.com/office/drawing/2014/chart" uri="{C3380CC4-5D6E-409C-BE32-E72D297353CC}">
              <c16:uniqueId val="{00000004-9BB1-4E4F-9D82-15E04FA95A65}"/>
            </c:ext>
          </c:extLst>
        </c:ser>
        <c:dLbls>
          <c:showLegendKey val="0"/>
          <c:showVal val="0"/>
          <c:showCatName val="0"/>
          <c:showSerName val="0"/>
          <c:showPercent val="0"/>
          <c:showBubbleSize val="0"/>
        </c:dLbls>
        <c:marker val="1"/>
        <c:smooth val="0"/>
        <c:axId val="1124083680"/>
        <c:axId val="1124077152"/>
      </c:lineChart>
      <c:dateAx>
        <c:axId val="1124071712"/>
        <c:scaling>
          <c:orientation val="minMax"/>
          <c:max val="45261"/>
          <c:min val="41275"/>
        </c:scaling>
        <c:delete val="0"/>
        <c:axPos val="b"/>
        <c:numFmt formatCode="yyyy" sourceLinked="0"/>
        <c:majorTickMark val="cross"/>
        <c:minorTickMark val="none"/>
        <c:tickLblPos val="low"/>
        <c:spPr>
          <a:noFill/>
          <a:ln>
            <a:solidFill>
              <a:srgbClr val="000000"/>
            </a:solidFill>
            <a:prstDash val="sysDash"/>
          </a:ln>
        </c:spPr>
        <c:txPr>
          <a:bodyPr rot="0" vert="horz"/>
          <a:lstStyle/>
          <a:p>
            <a:pPr>
              <a:defRPr/>
            </a:pPr>
            <a:endParaRPr lang="zh-TW"/>
          </a:p>
        </c:txPr>
        <c:crossAx val="1124082592"/>
        <c:crossesAt val="0"/>
        <c:auto val="1"/>
        <c:lblOffset val="150"/>
        <c:baseTimeUnit val="months"/>
        <c:majorUnit val="12"/>
        <c:majorTimeUnit val="months"/>
        <c:minorUnit val="1"/>
      </c:dateAx>
      <c:valAx>
        <c:axId val="1124082592"/>
        <c:scaling>
          <c:orientation val="minMax"/>
          <c:max val="30"/>
          <c:min val="-30"/>
        </c:scaling>
        <c:delete val="0"/>
        <c:axPos val="l"/>
        <c:title>
          <c:tx>
            <c:rich>
              <a:bodyPr rot="0" vert="horz"/>
              <a:lstStyle/>
              <a:p>
                <a:pPr>
                  <a:defRPr/>
                </a:pPr>
                <a:r>
                  <a:rPr lang="en-US" altLang="zh-TW"/>
                  <a:t>%YoY</a:t>
                </a:r>
                <a:endParaRPr lang="zh-TW" altLang="en-US"/>
              </a:p>
            </c:rich>
          </c:tx>
          <c:layout>
            <c:manualLayout>
              <c:xMode val="edge"/>
              <c:yMode val="edge"/>
              <c:x val="0"/>
              <c:y val="3.1853551834187901E-3"/>
            </c:manualLayout>
          </c:layout>
          <c:overlay val="0"/>
        </c:title>
        <c:numFmt formatCode="General" sourceLinked="1"/>
        <c:majorTickMark val="out"/>
        <c:minorTickMark val="none"/>
        <c:tickLblPos val="low"/>
        <c:spPr>
          <a:ln>
            <a:noFill/>
          </a:ln>
        </c:spPr>
        <c:txPr>
          <a:bodyPr rot="0" vert="horz"/>
          <a:lstStyle/>
          <a:p>
            <a:pPr>
              <a:defRPr/>
            </a:pPr>
            <a:endParaRPr lang="zh-TW"/>
          </a:p>
        </c:txPr>
        <c:crossAx val="1124071712"/>
        <c:crosses val="autoZero"/>
        <c:crossBetween val="between"/>
        <c:majorUnit val="10"/>
      </c:valAx>
      <c:valAx>
        <c:axId val="1124077152"/>
        <c:scaling>
          <c:orientation val="minMax"/>
          <c:max val="60"/>
          <c:min val="-60"/>
        </c:scaling>
        <c:delete val="0"/>
        <c:axPos val="r"/>
        <c:title>
          <c:tx>
            <c:rich>
              <a:bodyPr rot="0" vert="horz"/>
              <a:lstStyle/>
              <a:p>
                <a:pPr>
                  <a:defRPr/>
                </a:pPr>
                <a:r>
                  <a:rPr lang="en-US" altLang="zh-TW"/>
                  <a:t>%YoY</a:t>
                </a:r>
                <a:endParaRPr lang="zh-TW" altLang="en-US"/>
              </a:p>
            </c:rich>
          </c:tx>
          <c:layout>
            <c:manualLayout>
              <c:xMode val="edge"/>
              <c:yMode val="edge"/>
              <c:x val="0.88971136586650068"/>
              <c:y val="3.1853551834187975E-3"/>
            </c:manualLayout>
          </c:layout>
          <c:overlay val="0"/>
        </c:title>
        <c:numFmt formatCode="General" sourceLinked="1"/>
        <c:majorTickMark val="out"/>
        <c:minorTickMark val="none"/>
        <c:tickLblPos val="nextTo"/>
        <c:spPr>
          <a:ln>
            <a:noFill/>
          </a:ln>
        </c:spPr>
        <c:crossAx val="1124083680"/>
        <c:crosses val="max"/>
        <c:crossBetween val="between"/>
      </c:valAx>
      <c:dateAx>
        <c:axId val="1124083680"/>
        <c:scaling>
          <c:orientation val="minMax"/>
        </c:scaling>
        <c:delete val="1"/>
        <c:axPos val="b"/>
        <c:numFmt formatCode="m/d/yyyy" sourceLinked="1"/>
        <c:majorTickMark val="out"/>
        <c:minorTickMark val="none"/>
        <c:tickLblPos val="nextTo"/>
        <c:crossAx val="1124077152"/>
        <c:crosses val="autoZero"/>
        <c:auto val="1"/>
        <c:lblOffset val="100"/>
        <c:baseTimeUnit val="months"/>
      </c:dateAx>
      <c:spPr>
        <a:noFill/>
        <a:ln w="25400">
          <a:noFill/>
        </a:ln>
      </c:spPr>
    </c:plotArea>
    <c:legend>
      <c:legendPos val="b"/>
      <c:layout>
        <c:manualLayout>
          <c:xMode val="edge"/>
          <c:yMode val="edge"/>
          <c:x val="0"/>
          <c:y val="0.81075036428032032"/>
          <c:w val="1"/>
          <c:h val="9.1994836303654015E-2"/>
        </c:manualLayout>
      </c:layout>
      <c:overlay val="0"/>
    </c:legend>
    <c:plotVisOnly val="1"/>
    <c:dispBlanksAs val="gap"/>
    <c:showDLblsOverMax val="0"/>
  </c:chart>
  <c:spPr>
    <a:ln>
      <a:noFill/>
    </a:ln>
  </c:spPr>
  <c:txPr>
    <a:bodyPr/>
    <a:lstStyle/>
    <a:p>
      <a:pPr algn="ctr" rtl="0">
        <a:defRPr lang="zh-TW" altLang="en-US" sz="900" b="0" i="0" u="none" strike="noStrike" kern="1200" baseline="0">
          <a:solidFill>
            <a:srgbClr val="000000"/>
          </a:solidFill>
          <a:latin typeface="微軟正黑體"/>
          <a:ea typeface="微軟正黑體"/>
          <a:cs typeface="微軟正黑體"/>
        </a:defRPr>
      </a:pPr>
      <a:endParaRPr lang="zh-TW"/>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8105449584759349E-2"/>
          <c:y val="0.10474414601785778"/>
          <c:w val="0.81073983689769757"/>
          <c:h val="0.65792849993623659"/>
        </c:manualLayout>
      </c:layout>
      <c:lineChart>
        <c:grouping val="standard"/>
        <c:varyColors val="0"/>
        <c:ser>
          <c:idx val="1"/>
          <c:order val="0"/>
          <c:tx>
            <c:strRef>
              <c:f>行業!$R$2</c:f>
              <c:strCache>
                <c:ptCount val="1"/>
                <c:pt idx="0">
                  <c:v>固定資產投資</c:v>
                </c:pt>
              </c:strCache>
            </c:strRef>
          </c:tx>
          <c:spPr>
            <a:ln w="25400">
              <a:solidFill>
                <a:srgbClr val="A8423F"/>
              </a:solidFill>
            </a:ln>
          </c:spPr>
          <c:marker>
            <c:symbol val="none"/>
          </c:marker>
          <c:dLbls>
            <c:dLbl>
              <c:idx val="305"/>
              <c:layout>
                <c:manualLayout>
                  <c:x val="-6.1709786276715299E-2"/>
                  <c:y val="9.4634058880481861E-2"/>
                </c:manualLayout>
              </c:layout>
              <c:tx>
                <c:rich>
                  <a:bodyPr/>
                  <a:lstStyle/>
                  <a:p>
                    <a:pPr>
                      <a:defRPr b="1">
                        <a:solidFill>
                          <a:schemeClr val="tx2"/>
                        </a:solidFill>
                      </a:defRPr>
                    </a:pPr>
                    <a:r>
                      <a:rPr lang="en-US" altLang="en-US" b="1">
                        <a:solidFill>
                          <a:schemeClr val="tx2"/>
                        </a:solidFill>
                      </a:rPr>
                      <a:t>-24.5</a:t>
                    </a:r>
                  </a:p>
                </c:rich>
              </c:tx>
              <c:sp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6E86-4AE5-BBD3-EAE67D18883F}"/>
                </c:ext>
                <c:ext xmlns:c15="http://schemas.microsoft.com/office/drawing/2012/chart" uri="{CE6537A1-D6FC-4f65-9D91-7224C49458BB}">
                  <c15:layout/>
                </c:ext>
              </c:extLst>
            </c:dLbl>
            <c:dLbl>
              <c:idx val="307"/>
              <c:layout>
                <c:manualLayout>
                  <c:x val="0.26893560006778822"/>
                  <c:y val="-0.12743150153592489"/>
                </c:manualLayout>
              </c:layout>
              <c:tx>
                <c:rich>
                  <a:bodyPr/>
                  <a:lstStyle/>
                  <a:p>
                    <a:pPr>
                      <a:defRPr b="1" i="0">
                        <a:solidFill>
                          <a:schemeClr val="tx2"/>
                        </a:solidFill>
                      </a:defRPr>
                    </a:pPr>
                    <a:r>
                      <a:rPr lang="en-US" altLang="zh-TW" b="1" i="0">
                        <a:solidFill>
                          <a:schemeClr val="tx2"/>
                        </a:solidFill>
                      </a:rPr>
                      <a:t>5.1</a:t>
                    </a:r>
                    <a:endParaRPr lang="en-US" altLang="en-US" b="1" i="0">
                      <a:solidFill>
                        <a:schemeClr val="tx2"/>
                      </a:solidFill>
                    </a:endParaRPr>
                  </a:p>
                </c:rich>
              </c:tx>
              <c:sp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6E86-4AE5-BBD3-EAE67D18883F}"/>
                </c:ex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numRef>
              <c:f>行業!$M$8:$M$6000</c:f>
              <c:numCache>
                <c:formatCode>yyyy\-mm</c:formatCode>
                <c:ptCount val="5993"/>
                <c:pt idx="0">
                  <c:v>33663</c:v>
                </c:pt>
                <c:pt idx="1">
                  <c:v>33785</c:v>
                </c:pt>
                <c:pt idx="2">
                  <c:v>33816</c:v>
                </c:pt>
                <c:pt idx="3">
                  <c:v>33847</c:v>
                </c:pt>
                <c:pt idx="4">
                  <c:v>33877</c:v>
                </c:pt>
                <c:pt idx="5">
                  <c:v>33908</c:v>
                </c:pt>
                <c:pt idx="6">
                  <c:v>33938</c:v>
                </c:pt>
                <c:pt idx="7">
                  <c:v>33969</c:v>
                </c:pt>
                <c:pt idx="8">
                  <c:v>34028</c:v>
                </c:pt>
                <c:pt idx="9">
                  <c:v>34059</c:v>
                </c:pt>
                <c:pt idx="10">
                  <c:v>34089</c:v>
                </c:pt>
                <c:pt idx="11">
                  <c:v>34120</c:v>
                </c:pt>
                <c:pt idx="12">
                  <c:v>34150</c:v>
                </c:pt>
                <c:pt idx="13">
                  <c:v>34181</c:v>
                </c:pt>
                <c:pt idx="14">
                  <c:v>34212</c:v>
                </c:pt>
                <c:pt idx="15">
                  <c:v>34242</c:v>
                </c:pt>
                <c:pt idx="16">
                  <c:v>34273</c:v>
                </c:pt>
                <c:pt idx="17">
                  <c:v>34303</c:v>
                </c:pt>
                <c:pt idx="18">
                  <c:v>34334</c:v>
                </c:pt>
                <c:pt idx="19">
                  <c:v>34393</c:v>
                </c:pt>
                <c:pt idx="20">
                  <c:v>34424</c:v>
                </c:pt>
                <c:pt idx="21">
                  <c:v>34454</c:v>
                </c:pt>
                <c:pt idx="22">
                  <c:v>34485</c:v>
                </c:pt>
                <c:pt idx="23">
                  <c:v>34515</c:v>
                </c:pt>
                <c:pt idx="24">
                  <c:v>34546</c:v>
                </c:pt>
                <c:pt idx="25">
                  <c:v>34577</c:v>
                </c:pt>
                <c:pt idx="26">
                  <c:v>34607</c:v>
                </c:pt>
                <c:pt idx="27">
                  <c:v>34638</c:v>
                </c:pt>
                <c:pt idx="28">
                  <c:v>34668</c:v>
                </c:pt>
                <c:pt idx="29">
                  <c:v>34699</c:v>
                </c:pt>
                <c:pt idx="30">
                  <c:v>34758</c:v>
                </c:pt>
                <c:pt idx="31">
                  <c:v>34789</c:v>
                </c:pt>
                <c:pt idx="32">
                  <c:v>34819</c:v>
                </c:pt>
                <c:pt idx="33">
                  <c:v>34850</c:v>
                </c:pt>
                <c:pt idx="34">
                  <c:v>34880</c:v>
                </c:pt>
                <c:pt idx="35">
                  <c:v>34911</c:v>
                </c:pt>
                <c:pt idx="36">
                  <c:v>34942</c:v>
                </c:pt>
                <c:pt idx="37">
                  <c:v>34972</c:v>
                </c:pt>
                <c:pt idx="38">
                  <c:v>35003</c:v>
                </c:pt>
                <c:pt idx="39">
                  <c:v>35033</c:v>
                </c:pt>
                <c:pt idx="40">
                  <c:v>35064</c:v>
                </c:pt>
                <c:pt idx="41">
                  <c:v>35124</c:v>
                </c:pt>
                <c:pt idx="42">
                  <c:v>35155</c:v>
                </c:pt>
                <c:pt idx="43">
                  <c:v>35185</c:v>
                </c:pt>
                <c:pt idx="44">
                  <c:v>35216</c:v>
                </c:pt>
                <c:pt idx="45">
                  <c:v>35246</c:v>
                </c:pt>
                <c:pt idx="46">
                  <c:v>35277</c:v>
                </c:pt>
                <c:pt idx="47">
                  <c:v>35308</c:v>
                </c:pt>
                <c:pt idx="48">
                  <c:v>35338</c:v>
                </c:pt>
                <c:pt idx="49">
                  <c:v>35369</c:v>
                </c:pt>
                <c:pt idx="50">
                  <c:v>35399</c:v>
                </c:pt>
                <c:pt idx="51">
                  <c:v>35430</c:v>
                </c:pt>
                <c:pt idx="52">
                  <c:v>35489</c:v>
                </c:pt>
                <c:pt idx="53">
                  <c:v>35520</c:v>
                </c:pt>
                <c:pt idx="54">
                  <c:v>35550</c:v>
                </c:pt>
                <c:pt idx="55">
                  <c:v>35581</c:v>
                </c:pt>
                <c:pt idx="56">
                  <c:v>35611</c:v>
                </c:pt>
                <c:pt idx="57">
                  <c:v>35642</c:v>
                </c:pt>
                <c:pt idx="58">
                  <c:v>35673</c:v>
                </c:pt>
                <c:pt idx="59">
                  <c:v>35703</c:v>
                </c:pt>
                <c:pt idx="60">
                  <c:v>35734</c:v>
                </c:pt>
                <c:pt idx="61">
                  <c:v>35764</c:v>
                </c:pt>
                <c:pt idx="62">
                  <c:v>35795</c:v>
                </c:pt>
                <c:pt idx="63">
                  <c:v>35854</c:v>
                </c:pt>
                <c:pt idx="64">
                  <c:v>35885</c:v>
                </c:pt>
                <c:pt idx="65">
                  <c:v>35915</c:v>
                </c:pt>
                <c:pt idx="66">
                  <c:v>35946</c:v>
                </c:pt>
                <c:pt idx="67">
                  <c:v>35976</c:v>
                </c:pt>
                <c:pt idx="68">
                  <c:v>36007</c:v>
                </c:pt>
                <c:pt idx="69">
                  <c:v>36038</c:v>
                </c:pt>
                <c:pt idx="70">
                  <c:v>36068</c:v>
                </c:pt>
                <c:pt idx="71">
                  <c:v>36099</c:v>
                </c:pt>
                <c:pt idx="72">
                  <c:v>36129</c:v>
                </c:pt>
                <c:pt idx="73">
                  <c:v>36160</c:v>
                </c:pt>
                <c:pt idx="74">
                  <c:v>36219</c:v>
                </c:pt>
                <c:pt idx="75">
                  <c:v>36250</c:v>
                </c:pt>
                <c:pt idx="76">
                  <c:v>36280</c:v>
                </c:pt>
                <c:pt idx="77">
                  <c:v>36311</c:v>
                </c:pt>
                <c:pt idx="78">
                  <c:v>36341</c:v>
                </c:pt>
                <c:pt idx="79">
                  <c:v>36372</c:v>
                </c:pt>
                <c:pt idx="80">
                  <c:v>36403</c:v>
                </c:pt>
                <c:pt idx="81">
                  <c:v>36433</c:v>
                </c:pt>
                <c:pt idx="82">
                  <c:v>36464</c:v>
                </c:pt>
                <c:pt idx="83">
                  <c:v>36494</c:v>
                </c:pt>
                <c:pt idx="84">
                  <c:v>36525</c:v>
                </c:pt>
                <c:pt idx="85">
                  <c:v>36585</c:v>
                </c:pt>
                <c:pt idx="86">
                  <c:v>36616</c:v>
                </c:pt>
                <c:pt idx="87">
                  <c:v>36646</c:v>
                </c:pt>
                <c:pt idx="88">
                  <c:v>36677</c:v>
                </c:pt>
                <c:pt idx="89">
                  <c:v>36707</c:v>
                </c:pt>
                <c:pt idx="90">
                  <c:v>36738</c:v>
                </c:pt>
                <c:pt idx="91">
                  <c:v>36769</c:v>
                </c:pt>
                <c:pt idx="92">
                  <c:v>36799</c:v>
                </c:pt>
                <c:pt idx="93">
                  <c:v>36830</c:v>
                </c:pt>
                <c:pt idx="94">
                  <c:v>36860</c:v>
                </c:pt>
                <c:pt idx="95">
                  <c:v>36891</c:v>
                </c:pt>
                <c:pt idx="96">
                  <c:v>36950</c:v>
                </c:pt>
                <c:pt idx="97">
                  <c:v>36981</c:v>
                </c:pt>
                <c:pt idx="98">
                  <c:v>37011</c:v>
                </c:pt>
                <c:pt idx="99">
                  <c:v>37042</c:v>
                </c:pt>
                <c:pt idx="100">
                  <c:v>37072</c:v>
                </c:pt>
                <c:pt idx="101">
                  <c:v>37103</c:v>
                </c:pt>
                <c:pt idx="102">
                  <c:v>37134</c:v>
                </c:pt>
                <c:pt idx="103">
                  <c:v>37164</c:v>
                </c:pt>
                <c:pt idx="104">
                  <c:v>37195</c:v>
                </c:pt>
                <c:pt idx="105">
                  <c:v>37225</c:v>
                </c:pt>
                <c:pt idx="106">
                  <c:v>37256</c:v>
                </c:pt>
                <c:pt idx="107">
                  <c:v>37315</c:v>
                </c:pt>
                <c:pt idx="108">
                  <c:v>37346</c:v>
                </c:pt>
                <c:pt idx="109">
                  <c:v>37376</c:v>
                </c:pt>
                <c:pt idx="110">
                  <c:v>37407</c:v>
                </c:pt>
                <c:pt idx="111">
                  <c:v>37437</c:v>
                </c:pt>
                <c:pt idx="112">
                  <c:v>37468</c:v>
                </c:pt>
                <c:pt idx="113">
                  <c:v>37499</c:v>
                </c:pt>
                <c:pt idx="114">
                  <c:v>37529</c:v>
                </c:pt>
                <c:pt idx="115">
                  <c:v>37560</c:v>
                </c:pt>
                <c:pt idx="116">
                  <c:v>37590</c:v>
                </c:pt>
                <c:pt idx="117">
                  <c:v>37621</c:v>
                </c:pt>
                <c:pt idx="118">
                  <c:v>37680</c:v>
                </c:pt>
                <c:pt idx="119">
                  <c:v>37711</c:v>
                </c:pt>
                <c:pt idx="120">
                  <c:v>37741</c:v>
                </c:pt>
                <c:pt idx="121">
                  <c:v>37772</c:v>
                </c:pt>
                <c:pt idx="122">
                  <c:v>37802</c:v>
                </c:pt>
                <c:pt idx="123">
                  <c:v>37833</c:v>
                </c:pt>
                <c:pt idx="124">
                  <c:v>37864</c:v>
                </c:pt>
                <c:pt idx="125">
                  <c:v>37894</c:v>
                </c:pt>
                <c:pt idx="126">
                  <c:v>37925</c:v>
                </c:pt>
                <c:pt idx="127">
                  <c:v>37955</c:v>
                </c:pt>
                <c:pt idx="128">
                  <c:v>37986</c:v>
                </c:pt>
                <c:pt idx="129">
                  <c:v>38046</c:v>
                </c:pt>
                <c:pt idx="130">
                  <c:v>38077</c:v>
                </c:pt>
                <c:pt idx="131">
                  <c:v>38107</c:v>
                </c:pt>
                <c:pt idx="132">
                  <c:v>38138</c:v>
                </c:pt>
                <c:pt idx="133">
                  <c:v>38168</c:v>
                </c:pt>
                <c:pt idx="134">
                  <c:v>38199</c:v>
                </c:pt>
                <c:pt idx="135">
                  <c:v>38230</c:v>
                </c:pt>
                <c:pt idx="136">
                  <c:v>38260</c:v>
                </c:pt>
                <c:pt idx="137">
                  <c:v>38291</c:v>
                </c:pt>
                <c:pt idx="138">
                  <c:v>38321</c:v>
                </c:pt>
                <c:pt idx="139">
                  <c:v>38352</c:v>
                </c:pt>
                <c:pt idx="140">
                  <c:v>38411</c:v>
                </c:pt>
                <c:pt idx="141">
                  <c:v>38442</c:v>
                </c:pt>
                <c:pt idx="142">
                  <c:v>38472</c:v>
                </c:pt>
                <c:pt idx="143">
                  <c:v>38503</c:v>
                </c:pt>
                <c:pt idx="144">
                  <c:v>38533</c:v>
                </c:pt>
                <c:pt idx="145">
                  <c:v>38564</c:v>
                </c:pt>
                <c:pt idx="146">
                  <c:v>38595</c:v>
                </c:pt>
                <c:pt idx="147">
                  <c:v>38625</c:v>
                </c:pt>
                <c:pt idx="148">
                  <c:v>38656</c:v>
                </c:pt>
                <c:pt idx="149">
                  <c:v>38686</c:v>
                </c:pt>
                <c:pt idx="150">
                  <c:v>38717</c:v>
                </c:pt>
                <c:pt idx="151">
                  <c:v>38776</c:v>
                </c:pt>
                <c:pt idx="152">
                  <c:v>38807</c:v>
                </c:pt>
                <c:pt idx="153">
                  <c:v>38837</c:v>
                </c:pt>
                <c:pt idx="154">
                  <c:v>38868</c:v>
                </c:pt>
                <c:pt idx="155">
                  <c:v>38898</c:v>
                </c:pt>
                <c:pt idx="156">
                  <c:v>38929</c:v>
                </c:pt>
                <c:pt idx="157">
                  <c:v>38960</c:v>
                </c:pt>
                <c:pt idx="158">
                  <c:v>38990</c:v>
                </c:pt>
                <c:pt idx="159">
                  <c:v>39021</c:v>
                </c:pt>
                <c:pt idx="160">
                  <c:v>39051</c:v>
                </c:pt>
                <c:pt idx="161">
                  <c:v>39082</c:v>
                </c:pt>
                <c:pt idx="162">
                  <c:v>39141</c:v>
                </c:pt>
                <c:pt idx="163">
                  <c:v>39172</c:v>
                </c:pt>
                <c:pt idx="164">
                  <c:v>39202</c:v>
                </c:pt>
                <c:pt idx="165">
                  <c:v>39233</c:v>
                </c:pt>
                <c:pt idx="166">
                  <c:v>39263</c:v>
                </c:pt>
                <c:pt idx="167">
                  <c:v>39294</c:v>
                </c:pt>
                <c:pt idx="168">
                  <c:v>39325</c:v>
                </c:pt>
                <c:pt idx="169">
                  <c:v>39355</c:v>
                </c:pt>
                <c:pt idx="170">
                  <c:v>39386</c:v>
                </c:pt>
                <c:pt idx="171">
                  <c:v>39416</c:v>
                </c:pt>
                <c:pt idx="172">
                  <c:v>39447</c:v>
                </c:pt>
                <c:pt idx="173">
                  <c:v>39507</c:v>
                </c:pt>
                <c:pt idx="174">
                  <c:v>39538</c:v>
                </c:pt>
                <c:pt idx="175">
                  <c:v>39568</c:v>
                </c:pt>
                <c:pt idx="176">
                  <c:v>39599</c:v>
                </c:pt>
                <c:pt idx="177">
                  <c:v>39629</c:v>
                </c:pt>
                <c:pt idx="178">
                  <c:v>39660</c:v>
                </c:pt>
                <c:pt idx="179">
                  <c:v>39691</c:v>
                </c:pt>
                <c:pt idx="180">
                  <c:v>39721</c:v>
                </c:pt>
                <c:pt idx="181">
                  <c:v>39752</c:v>
                </c:pt>
                <c:pt idx="182">
                  <c:v>39782</c:v>
                </c:pt>
                <c:pt idx="183">
                  <c:v>39813</c:v>
                </c:pt>
                <c:pt idx="184">
                  <c:v>39872</c:v>
                </c:pt>
                <c:pt idx="185">
                  <c:v>39903</c:v>
                </c:pt>
                <c:pt idx="186">
                  <c:v>39933</c:v>
                </c:pt>
                <c:pt idx="187">
                  <c:v>39964</c:v>
                </c:pt>
                <c:pt idx="188">
                  <c:v>39994</c:v>
                </c:pt>
                <c:pt idx="189">
                  <c:v>40025</c:v>
                </c:pt>
                <c:pt idx="190">
                  <c:v>40056</c:v>
                </c:pt>
                <c:pt idx="191">
                  <c:v>40086</c:v>
                </c:pt>
                <c:pt idx="192">
                  <c:v>40117</c:v>
                </c:pt>
                <c:pt idx="193">
                  <c:v>40147</c:v>
                </c:pt>
                <c:pt idx="194">
                  <c:v>40178</c:v>
                </c:pt>
                <c:pt idx="195">
                  <c:v>40237</c:v>
                </c:pt>
                <c:pt idx="196">
                  <c:v>40268</c:v>
                </c:pt>
                <c:pt idx="197">
                  <c:v>40298</c:v>
                </c:pt>
                <c:pt idx="198">
                  <c:v>40329</c:v>
                </c:pt>
                <c:pt idx="199">
                  <c:v>40359</c:v>
                </c:pt>
                <c:pt idx="200">
                  <c:v>40390</c:v>
                </c:pt>
                <c:pt idx="201">
                  <c:v>40421</c:v>
                </c:pt>
                <c:pt idx="202">
                  <c:v>40451</c:v>
                </c:pt>
                <c:pt idx="203">
                  <c:v>40482</c:v>
                </c:pt>
                <c:pt idx="204">
                  <c:v>40512</c:v>
                </c:pt>
                <c:pt idx="205">
                  <c:v>40543</c:v>
                </c:pt>
                <c:pt idx="206">
                  <c:v>40602</c:v>
                </c:pt>
                <c:pt idx="207">
                  <c:v>40633</c:v>
                </c:pt>
                <c:pt idx="208">
                  <c:v>40663</c:v>
                </c:pt>
                <c:pt idx="209">
                  <c:v>40694</c:v>
                </c:pt>
                <c:pt idx="210">
                  <c:v>40724</c:v>
                </c:pt>
                <c:pt idx="211">
                  <c:v>40755</c:v>
                </c:pt>
                <c:pt idx="212">
                  <c:v>40786</c:v>
                </c:pt>
                <c:pt idx="213">
                  <c:v>40816</c:v>
                </c:pt>
                <c:pt idx="214">
                  <c:v>40847</c:v>
                </c:pt>
                <c:pt idx="215">
                  <c:v>40877</c:v>
                </c:pt>
                <c:pt idx="216">
                  <c:v>40908</c:v>
                </c:pt>
                <c:pt idx="217">
                  <c:v>40968</c:v>
                </c:pt>
                <c:pt idx="218">
                  <c:v>40999</c:v>
                </c:pt>
                <c:pt idx="219">
                  <c:v>41029</c:v>
                </c:pt>
                <c:pt idx="220">
                  <c:v>41060</c:v>
                </c:pt>
                <c:pt idx="221">
                  <c:v>41090</c:v>
                </c:pt>
                <c:pt idx="222">
                  <c:v>41121</c:v>
                </c:pt>
                <c:pt idx="223">
                  <c:v>41152</c:v>
                </c:pt>
                <c:pt idx="224">
                  <c:v>41182</c:v>
                </c:pt>
                <c:pt idx="225">
                  <c:v>41213</c:v>
                </c:pt>
                <c:pt idx="226">
                  <c:v>41243</c:v>
                </c:pt>
                <c:pt idx="227">
                  <c:v>41274</c:v>
                </c:pt>
                <c:pt idx="228">
                  <c:v>41333</c:v>
                </c:pt>
                <c:pt idx="229">
                  <c:v>41364</c:v>
                </c:pt>
                <c:pt idx="230">
                  <c:v>41394</c:v>
                </c:pt>
                <c:pt idx="231">
                  <c:v>41425</c:v>
                </c:pt>
                <c:pt idx="232">
                  <c:v>41455</c:v>
                </c:pt>
                <c:pt idx="233">
                  <c:v>41486</c:v>
                </c:pt>
                <c:pt idx="234">
                  <c:v>41517</c:v>
                </c:pt>
                <c:pt idx="235">
                  <c:v>41547</c:v>
                </c:pt>
                <c:pt idx="236">
                  <c:v>41578</c:v>
                </c:pt>
                <c:pt idx="237">
                  <c:v>41608</c:v>
                </c:pt>
                <c:pt idx="238">
                  <c:v>41639</c:v>
                </c:pt>
                <c:pt idx="239">
                  <c:v>41698</c:v>
                </c:pt>
                <c:pt idx="240">
                  <c:v>41729</c:v>
                </c:pt>
                <c:pt idx="241">
                  <c:v>41759</c:v>
                </c:pt>
                <c:pt idx="242">
                  <c:v>41790</c:v>
                </c:pt>
                <c:pt idx="243">
                  <c:v>41820</c:v>
                </c:pt>
                <c:pt idx="244">
                  <c:v>41851</c:v>
                </c:pt>
                <c:pt idx="245">
                  <c:v>41882</c:v>
                </c:pt>
                <c:pt idx="246">
                  <c:v>41912</c:v>
                </c:pt>
                <c:pt idx="247">
                  <c:v>41943</c:v>
                </c:pt>
                <c:pt idx="248">
                  <c:v>41973</c:v>
                </c:pt>
                <c:pt idx="249">
                  <c:v>42004</c:v>
                </c:pt>
                <c:pt idx="250">
                  <c:v>42063</c:v>
                </c:pt>
                <c:pt idx="251">
                  <c:v>42094</c:v>
                </c:pt>
                <c:pt idx="252">
                  <c:v>42124</c:v>
                </c:pt>
                <c:pt idx="253">
                  <c:v>42155</c:v>
                </c:pt>
                <c:pt idx="254">
                  <c:v>42185</c:v>
                </c:pt>
                <c:pt idx="255">
                  <c:v>42216</c:v>
                </c:pt>
                <c:pt idx="256">
                  <c:v>42247</c:v>
                </c:pt>
                <c:pt idx="257">
                  <c:v>42277</c:v>
                </c:pt>
                <c:pt idx="258">
                  <c:v>42308</c:v>
                </c:pt>
                <c:pt idx="259">
                  <c:v>42338</c:v>
                </c:pt>
                <c:pt idx="260">
                  <c:v>42369</c:v>
                </c:pt>
                <c:pt idx="261">
                  <c:v>42429</c:v>
                </c:pt>
                <c:pt idx="262">
                  <c:v>42460</c:v>
                </c:pt>
                <c:pt idx="263">
                  <c:v>42490</c:v>
                </c:pt>
                <c:pt idx="264">
                  <c:v>42521</c:v>
                </c:pt>
                <c:pt idx="265">
                  <c:v>42551</c:v>
                </c:pt>
                <c:pt idx="266">
                  <c:v>42582</c:v>
                </c:pt>
                <c:pt idx="267">
                  <c:v>42613</c:v>
                </c:pt>
                <c:pt idx="268">
                  <c:v>42643</c:v>
                </c:pt>
                <c:pt idx="269">
                  <c:v>42674</c:v>
                </c:pt>
                <c:pt idx="270">
                  <c:v>42704</c:v>
                </c:pt>
                <c:pt idx="271">
                  <c:v>42735</c:v>
                </c:pt>
                <c:pt idx="272">
                  <c:v>42794</c:v>
                </c:pt>
                <c:pt idx="273">
                  <c:v>42825</c:v>
                </c:pt>
                <c:pt idx="274">
                  <c:v>42855</c:v>
                </c:pt>
                <c:pt idx="275">
                  <c:v>42886</c:v>
                </c:pt>
                <c:pt idx="276">
                  <c:v>42916</c:v>
                </c:pt>
                <c:pt idx="277">
                  <c:v>42947</c:v>
                </c:pt>
                <c:pt idx="278">
                  <c:v>42978</c:v>
                </c:pt>
                <c:pt idx="279">
                  <c:v>43008</c:v>
                </c:pt>
                <c:pt idx="280">
                  <c:v>43039</c:v>
                </c:pt>
                <c:pt idx="281">
                  <c:v>43069</c:v>
                </c:pt>
                <c:pt idx="282">
                  <c:v>43100</c:v>
                </c:pt>
                <c:pt idx="283">
                  <c:v>43159</c:v>
                </c:pt>
                <c:pt idx="284">
                  <c:v>43190</c:v>
                </c:pt>
                <c:pt idx="285">
                  <c:v>43220</c:v>
                </c:pt>
                <c:pt idx="286">
                  <c:v>43251</c:v>
                </c:pt>
                <c:pt idx="287">
                  <c:v>43281</c:v>
                </c:pt>
                <c:pt idx="288">
                  <c:v>43312</c:v>
                </c:pt>
                <c:pt idx="289">
                  <c:v>43343</c:v>
                </c:pt>
                <c:pt idx="290">
                  <c:v>43373</c:v>
                </c:pt>
                <c:pt idx="291">
                  <c:v>43404</c:v>
                </c:pt>
                <c:pt idx="292">
                  <c:v>43434</c:v>
                </c:pt>
                <c:pt idx="293">
                  <c:v>43465</c:v>
                </c:pt>
                <c:pt idx="294">
                  <c:v>43524</c:v>
                </c:pt>
                <c:pt idx="295">
                  <c:v>43555</c:v>
                </c:pt>
                <c:pt idx="296">
                  <c:v>43585</c:v>
                </c:pt>
                <c:pt idx="297">
                  <c:v>43616</c:v>
                </c:pt>
                <c:pt idx="298">
                  <c:v>43646</c:v>
                </c:pt>
                <c:pt idx="299">
                  <c:v>43677</c:v>
                </c:pt>
                <c:pt idx="300">
                  <c:v>43708</c:v>
                </c:pt>
                <c:pt idx="301">
                  <c:v>43738</c:v>
                </c:pt>
                <c:pt idx="302">
                  <c:v>43769</c:v>
                </c:pt>
                <c:pt idx="303">
                  <c:v>43799</c:v>
                </c:pt>
                <c:pt idx="304">
                  <c:v>43830</c:v>
                </c:pt>
                <c:pt idx="305">
                  <c:v>43890</c:v>
                </c:pt>
                <c:pt idx="306">
                  <c:v>43921</c:v>
                </c:pt>
                <c:pt idx="307">
                  <c:v>43951</c:v>
                </c:pt>
                <c:pt idx="308">
                  <c:v>43982</c:v>
                </c:pt>
                <c:pt idx="309">
                  <c:v>44012</c:v>
                </c:pt>
                <c:pt idx="310">
                  <c:v>44043</c:v>
                </c:pt>
                <c:pt idx="311">
                  <c:v>44074</c:v>
                </c:pt>
                <c:pt idx="312">
                  <c:v>44104</c:v>
                </c:pt>
                <c:pt idx="313">
                  <c:v>44135</c:v>
                </c:pt>
                <c:pt idx="314">
                  <c:v>44165</c:v>
                </c:pt>
                <c:pt idx="315">
                  <c:v>44196</c:v>
                </c:pt>
                <c:pt idx="316">
                  <c:v>44255</c:v>
                </c:pt>
                <c:pt idx="317">
                  <c:v>44286</c:v>
                </c:pt>
                <c:pt idx="318">
                  <c:v>44316</c:v>
                </c:pt>
                <c:pt idx="319">
                  <c:v>44347</c:v>
                </c:pt>
                <c:pt idx="320">
                  <c:v>44377</c:v>
                </c:pt>
                <c:pt idx="321">
                  <c:v>44408</c:v>
                </c:pt>
                <c:pt idx="322">
                  <c:v>44439</c:v>
                </c:pt>
                <c:pt idx="323">
                  <c:v>44469</c:v>
                </c:pt>
                <c:pt idx="324">
                  <c:v>44500</c:v>
                </c:pt>
                <c:pt idx="325">
                  <c:v>44530</c:v>
                </c:pt>
                <c:pt idx="326">
                  <c:v>44561</c:v>
                </c:pt>
                <c:pt idx="327">
                  <c:v>44620</c:v>
                </c:pt>
                <c:pt idx="328">
                  <c:v>44651</c:v>
                </c:pt>
                <c:pt idx="329">
                  <c:v>44681</c:v>
                </c:pt>
                <c:pt idx="330">
                  <c:v>44712</c:v>
                </c:pt>
                <c:pt idx="331">
                  <c:v>44742</c:v>
                </c:pt>
                <c:pt idx="332">
                  <c:v>44773</c:v>
                </c:pt>
                <c:pt idx="333">
                  <c:v>44804</c:v>
                </c:pt>
                <c:pt idx="334">
                  <c:v>44834</c:v>
                </c:pt>
                <c:pt idx="335">
                  <c:v>44865</c:v>
                </c:pt>
                <c:pt idx="336">
                  <c:v>44895</c:v>
                </c:pt>
                <c:pt idx="337">
                  <c:v>44926</c:v>
                </c:pt>
                <c:pt idx="338">
                  <c:v>44985</c:v>
                </c:pt>
                <c:pt idx="339">
                  <c:v>45016</c:v>
                </c:pt>
              </c:numCache>
            </c:numRef>
          </c:cat>
          <c:val>
            <c:numRef>
              <c:f>行業!$N$8:$N$6000</c:f>
              <c:numCache>
                <c:formatCode>#,##0.00_ </c:formatCode>
                <c:ptCount val="5993"/>
                <c:pt idx="0">
                  <c:v>56.7</c:v>
                </c:pt>
                <c:pt idx="1">
                  <c:v>31</c:v>
                </c:pt>
                <c:pt idx="2">
                  <c:v>32</c:v>
                </c:pt>
                <c:pt idx="3">
                  <c:v>33</c:v>
                </c:pt>
                <c:pt idx="4">
                  <c:v>33</c:v>
                </c:pt>
                <c:pt idx="5">
                  <c:v>33.6</c:v>
                </c:pt>
                <c:pt idx="6">
                  <c:v>33.9</c:v>
                </c:pt>
                <c:pt idx="7">
                  <c:v>36.799999999999997</c:v>
                </c:pt>
                <c:pt idx="8">
                  <c:v>64.099999999999994</c:v>
                </c:pt>
                <c:pt idx="9">
                  <c:v>63.7</c:v>
                </c:pt>
                <c:pt idx="10">
                  <c:v>62.5</c:v>
                </c:pt>
                <c:pt idx="11">
                  <c:v>64.2</c:v>
                </c:pt>
                <c:pt idx="12">
                  <c:v>63.6</c:v>
                </c:pt>
                <c:pt idx="13">
                  <c:v>63.9</c:v>
                </c:pt>
                <c:pt idx="14">
                  <c:v>61.6</c:v>
                </c:pt>
                <c:pt idx="15">
                  <c:v>59.6</c:v>
                </c:pt>
                <c:pt idx="16">
                  <c:v>58.2</c:v>
                </c:pt>
                <c:pt idx="17">
                  <c:v>57.3</c:v>
                </c:pt>
                <c:pt idx="18">
                  <c:v>65.5</c:v>
                </c:pt>
                <c:pt idx="19">
                  <c:v>39.299999999999997</c:v>
                </c:pt>
                <c:pt idx="20">
                  <c:v>30.9</c:v>
                </c:pt>
                <c:pt idx="21">
                  <c:v>35.4</c:v>
                </c:pt>
                <c:pt idx="22">
                  <c:v>31.5</c:v>
                </c:pt>
                <c:pt idx="23">
                  <c:v>36.6</c:v>
                </c:pt>
                <c:pt idx="24">
                  <c:v>43.4</c:v>
                </c:pt>
                <c:pt idx="25">
                  <c:v>41.8</c:v>
                </c:pt>
                <c:pt idx="26">
                  <c:v>41.8</c:v>
                </c:pt>
                <c:pt idx="27">
                  <c:v>38.4</c:v>
                </c:pt>
                <c:pt idx="28">
                  <c:v>36.1</c:v>
                </c:pt>
                <c:pt idx="29">
                  <c:v>32.799999999999997</c:v>
                </c:pt>
                <c:pt idx="30">
                  <c:v>31.3</c:v>
                </c:pt>
                <c:pt idx="31">
                  <c:v>37.200000000000003</c:v>
                </c:pt>
                <c:pt idx="32">
                  <c:v>31.5</c:v>
                </c:pt>
                <c:pt idx="33">
                  <c:v>28.1</c:v>
                </c:pt>
                <c:pt idx="34">
                  <c:v>25.5</c:v>
                </c:pt>
                <c:pt idx="35">
                  <c:v>14</c:v>
                </c:pt>
                <c:pt idx="36">
                  <c:v>16.8</c:v>
                </c:pt>
                <c:pt idx="37">
                  <c:v>17.600000000000001</c:v>
                </c:pt>
                <c:pt idx="38">
                  <c:v>18</c:v>
                </c:pt>
                <c:pt idx="39">
                  <c:v>17.5</c:v>
                </c:pt>
                <c:pt idx="40">
                  <c:v>21.6</c:v>
                </c:pt>
                <c:pt idx="41">
                  <c:v>7</c:v>
                </c:pt>
                <c:pt idx="42">
                  <c:v>16.2</c:v>
                </c:pt>
                <c:pt idx="43">
                  <c:v>16.3</c:v>
                </c:pt>
                <c:pt idx="44">
                  <c:v>16.5</c:v>
                </c:pt>
                <c:pt idx="45">
                  <c:v>18.600000000000001</c:v>
                </c:pt>
                <c:pt idx="46">
                  <c:v>20.9</c:v>
                </c:pt>
                <c:pt idx="47">
                  <c:v>20.2</c:v>
                </c:pt>
                <c:pt idx="48">
                  <c:v>19.3</c:v>
                </c:pt>
                <c:pt idx="49">
                  <c:v>18.600000000000001</c:v>
                </c:pt>
                <c:pt idx="50">
                  <c:v>19.2</c:v>
                </c:pt>
                <c:pt idx="51">
                  <c:v>12.3</c:v>
                </c:pt>
                <c:pt idx="52">
                  <c:v>18.100000000000001</c:v>
                </c:pt>
                <c:pt idx="53">
                  <c:v>13.9</c:v>
                </c:pt>
                <c:pt idx="54">
                  <c:v>15</c:v>
                </c:pt>
                <c:pt idx="55">
                  <c:v>14</c:v>
                </c:pt>
                <c:pt idx="56">
                  <c:v>13.8</c:v>
                </c:pt>
                <c:pt idx="57">
                  <c:v>10.5</c:v>
                </c:pt>
                <c:pt idx="58">
                  <c:v>10.8</c:v>
                </c:pt>
                <c:pt idx="59">
                  <c:v>11.2</c:v>
                </c:pt>
                <c:pt idx="60">
                  <c:v>12.1</c:v>
                </c:pt>
                <c:pt idx="61">
                  <c:v>12.3</c:v>
                </c:pt>
                <c:pt idx="62">
                  <c:v>9.3000000000000007</c:v>
                </c:pt>
                <c:pt idx="63">
                  <c:v>10.199999999999999</c:v>
                </c:pt>
                <c:pt idx="64">
                  <c:v>10.3</c:v>
                </c:pt>
                <c:pt idx="65">
                  <c:v>12.2</c:v>
                </c:pt>
                <c:pt idx="66">
                  <c:v>12.7</c:v>
                </c:pt>
                <c:pt idx="67">
                  <c:v>13.8</c:v>
                </c:pt>
                <c:pt idx="68">
                  <c:v>15.6</c:v>
                </c:pt>
                <c:pt idx="69">
                  <c:v>17.399999999999999</c:v>
                </c:pt>
                <c:pt idx="70">
                  <c:v>20</c:v>
                </c:pt>
                <c:pt idx="71">
                  <c:v>21.2</c:v>
                </c:pt>
                <c:pt idx="72">
                  <c:v>22.3</c:v>
                </c:pt>
                <c:pt idx="73">
                  <c:v>19.5</c:v>
                </c:pt>
                <c:pt idx="74">
                  <c:v>28.3</c:v>
                </c:pt>
                <c:pt idx="75">
                  <c:v>22.7</c:v>
                </c:pt>
                <c:pt idx="76">
                  <c:v>18.100000000000001</c:v>
                </c:pt>
                <c:pt idx="77">
                  <c:v>17.600000000000001</c:v>
                </c:pt>
                <c:pt idx="78">
                  <c:v>15.1</c:v>
                </c:pt>
                <c:pt idx="79">
                  <c:v>12.7</c:v>
                </c:pt>
                <c:pt idx="80">
                  <c:v>10.4</c:v>
                </c:pt>
                <c:pt idx="81">
                  <c:v>8.1</c:v>
                </c:pt>
                <c:pt idx="82">
                  <c:v>7</c:v>
                </c:pt>
                <c:pt idx="83">
                  <c:v>6.8</c:v>
                </c:pt>
                <c:pt idx="84">
                  <c:v>6.3</c:v>
                </c:pt>
                <c:pt idx="85">
                  <c:v>8.6</c:v>
                </c:pt>
                <c:pt idx="86">
                  <c:v>8.5</c:v>
                </c:pt>
                <c:pt idx="87">
                  <c:v>9.3000000000000007</c:v>
                </c:pt>
                <c:pt idx="88">
                  <c:v>9.5</c:v>
                </c:pt>
                <c:pt idx="89">
                  <c:v>12.1</c:v>
                </c:pt>
                <c:pt idx="90">
                  <c:v>12.6</c:v>
                </c:pt>
                <c:pt idx="91">
                  <c:v>12.7</c:v>
                </c:pt>
                <c:pt idx="92">
                  <c:v>12.9</c:v>
                </c:pt>
                <c:pt idx="93">
                  <c:v>12.6</c:v>
                </c:pt>
                <c:pt idx="94">
                  <c:v>11.7</c:v>
                </c:pt>
                <c:pt idx="95">
                  <c:v>9.6999999999999993</c:v>
                </c:pt>
                <c:pt idx="96">
                  <c:v>16.7</c:v>
                </c:pt>
                <c:pt idx="97">
                  <c:v>15.1</c:v>
                </c:pt>
                <c:pt idx="98">
                  <c:v>16.5</c:v>
                </c:pt>
                <c:pt idx="99">
                  <c:v>17.600000000000001</c:v>
                </c:pt>
                <c:pt idx="100">
                  <c:v>17.899999999999999</c:v>
                </c:pt>
                <c:pt idx="101">
                  <c:v>18.399999999999999</c:v>
                </c:pt>
                <c:pt idx="102">
                  <c:v>18.899999999999999</c:v>
                </c:pt>
                <c:pt idx="103">
                  <c:v>18.2</c:v>
                </c:pt>
                <c:pt idx="104">
                  <c:v>17.399999999999999</c:v>
                </c:pt>
                <c:pt idx="105">
                  <c:v>16.3</c:v>
                </c:pt>
                <c:pt idx="106">
                  <c:v>13.7</c:v>
                </c:pt>
                <c:pt idx="107">
                  <c:v>24.5</c:v>
                </c:pt>
                <c:pt idx="108">
                  <c:v>26.1</c:v>
                </c:pt>
                <c:pt idx="109">
                  <c:v>27.1</c:v>
                </c:pt>
                <c:pt idx="110">
                  <c:v>25.8</c:v>
                </c:pt>
                <c:pt idx="111">
                  <c:v>24.4</c:v>
                </c:pt>
                <c:pt idx="112">
                  <c:v>24.1</c:v>
                </c:pt>
                <c:pt idx="113">
                  <c:v>24.2</c:v>
                </c:pt>
                <c:pt idx="114">
                  <c:v>24.3</c:v>
                </c:pt>
                <c:pt idx="115">
                  <c:v>24.1</c:v>
                </c:pt>
                <c:pt idx="116">
                  <c:v>23.4</c:v>
                </c:pt>
                <c:pt idx="117">
                  <c:v>17.399999999999999</c:v>
                </c:pt>
                <c:pt idx="118">
                  <c:v>32.799999999999997</c:v>
                </c:pt>
                <c:pt idx="119">
                  <c:v>31.6</c:v>
                </c:pt>
                <c:pt idx="120">
                  <c:v>30.5</c:v>
                </c:pt>
                <c:pt idx="121">
                  <c:v>31.7</c:v>
                </c:pt>
                <c:pt idx="122">
                  <c:v>32.799999999999997</c:v>
                </c:pt>
                <c:pt idx="123">
                  <c:v>32.700000000000003</c:v>
                </c:pt>
                <c:pt idx="124">
                  <c:v>32.4</c:v>
                </c:pt>
                <c:pt idx="125">
                  <c:v>31.4</c:v>
                </c:pt>
                <c:pt idx="126">
                  <c:v>30.2</c:v>
                </c:pt>
                <c:pt idx="127">
                  <c:v>29.6</c:v>
                </c:pt>
                <c:pt idx="128">
                  <c:v>28.4</c:v>
                </c:pt>
                <c:pt idx="129">
                  <c:v>53</c:v>
                </c:pt>
                <c:pt idx="130">
                  <c:v>47.8</c:v>
                </c:pt>
                <c:pt idx="131">
                  <c:v>42.8</c:v>
                </c:pt>
                <c:pt idx="132">
                  <c:v>34.799999999999997</c:v>
                </c:pt>
                <c:pt idx="133">
                  <c:v>31</c:v>
                </c:pt>
                <c:pt idx="134">
                  <c:v>31.1</c:v>
                </c:pt>
                <c:pt idx="135">
                  <c:v>30.3</c:v>
                </c:pt>
                <c:pt idx="136">
                  <c:v>29.9</c:v>
                </c:pt>
                <c:pt idx="137">
                  <c:v>29.5</c:v>
                </c:pt>
                <c:pt idx="138">
                  <c:v>28.9</c:v>
                </c:pt>
                <c:pt idx="139">
                  <c:v>27.6</c:v>
                </c:pt>
                <c:pt idx="140">
                  <c:v>24.5</c:v>
                </c:pt>
                <c:pt idx="141">
                  <c:v>25.3</c:v>
                </c:pt>
                <c:pt idx="142">
                  <c:v>25.7</c:v>
                </c:pt>
                <c:pt idx="143">
                  <c:v>26.4</c:v>
                </c:pt>
                <c:pt idx="144">
                  <c:v>27.1</c:v>
                </c:pt>
                <c:pt idx="145">
                  <c:v>27.2</c:v>
                </c:pt>
                <c:pt idx="146">
                  <c:v>27.4</c:v>
                </c:pt>
                <c:pt idx="147">
                  <c:v>27.7</c:v>
                </c:pt>
                <c:pt idx="148">
                  <c:v>27.6</c:v>
                </c:pt>
                <c:pt idx="149">
                  <c:v>27.8</c:v>
                </c:pt>
                <c:pt idx="150">
                  <c:v>27.2</c:v>
                </c:pt>
                <c:pt idx="151">
                  <c:v>26.6</c:v>
                </c:pt>
                <c:pt idx="152">
                  <c:v>29.8</c:v>
                </c:pt>
                <c:pt idx="153">
                  <c:v>29.6</c:v>
                </c:pt>
                <c:pt idx="154">
                  <c:v>30.3</c:v>
                </c:pt>
                <c:pt idx="155">
                  <c:v>31.3</c:v>
                </c:pt>
                <c:pt idx="156">
                  <c:v>30.5</c:v>
                </c:pt>
                <c:pt idx="157">
                  <c:v>29.1</c:v>
                </c:pt>
                <c:pt idx="158">
                  <c:v>28.2</c:v>
                </c:pt>
                <c:pt idx="159">
                  <c:v>26.8</c:v>
                </c:pt>
                <c:pt idx="160">
                  <c:v>26.6</c:v>
                </c:pt>
                <c:pt idx="161">
                  <c:v>24.3</c:v>
                </c:pt>
                <c:pt idx="162">
                  <c:v>23.4</c:v>
                </c:pt>
                <c:pt idx="163">
                  <c:v>25.3</c:v>
                </c:pt>
                <c:pt idx="164">
                  <c:v>25.5</c:v>
                </c:pt>
                <c:pt idx="165">
                  <c:v>25.9</c:v>
                </c:pt>
                <c:pt idx="166">
                  <c:v>26.7</c:v>
                </c:pt>
                <c:pt idx="167">
                  <c:v>26.6</c:v>
                </c:pt>
                <c:pt idx="168">
                  <c:v>26.7</c:v>
                </c:pt>
                <c:pt idx="169">
                  <c:v>26.4</c:v>
                </c:pt>
                <c:pt idx="170">
                  <c:v>26.9</c:v>
                </c:pt>
                <c:pt idx="171">
                  <c:v>26.8</c:v>
                </c:pt>
                <c:pt idx="172">
                  <c:v>25.8</c:v>
                </c:pt>
                <c:pt idx="173">
                  <c:v>24.3</c:v>
                </c:pt>
                <c:pt idx="174">
                  <c:v>25.9</c:v>
                </c:pt>
                <c:pt idx="175">
                  <c:v>25.7</c:v>
                </c:pt>
                <c:pt idx="176">
                  <c:v>25.6</c:v>
                </c:pt>
                <c:pt idx="177">
                  <c:v>26.8</c:v>
                </c:pt>
                <c:pt idx="178">
                  <c:v>27.3</c:v>
                </c:pt>
                <c:pt idx="179">
                  <c:v>27.4</c:v>
                </c:pt>
                <c:pt idx="180">
                  <c:v>27.6</c:v>
                </c:pt>
                <c:pt idx="181">
                  <c:v>27.2</c:v>
                </c:pt>
                <c:pt idx="182">
                  <c:v>26.8</c:v>
                </c:pt>
                <c:pt idx="183">
                  <c:v>26.6</c:v>
                </c:pt>
                <c:pt idx="184">
                  <c:v>26.5</c:v>
                </c:pt>
                <c:pt idx="185">
                  <c:v>28.6</c:v>
                </c:pt>
                <c:pt idx="186">
                  <c:v>30.5</c:v>
                </c:pt>
                <c:pt idx="187">
                  <c:v>32.9</c:v>
                </c:pt>
                <c:pt idx="188">
                  <c:v>33.6</c:v>
                </c:pt>
                <c:pt idx="189">
                  <c:v>32.9</c:v>
                </c:pt>
                <c:pt idx="190">
                  <c:v>33</c:v>
                </c:pt>
                <c:pt idx="191">
                  <c:v>33.299999999999997</c:v>
                </c:pt>
                <c:pt idx="192">
                  <c:v>33.1</c:v>
                </c:pt>
                <c:pt idx="193">
                  <c:v>32.1</c:v>
                </c:pt>
                <c:pt idx="194">
                  <c:v>30.4</c:v>
                </c:pt>
                <c:pt idx="195">
                  <c:v>26.6</c:v>
                </c:pt>
                <c:pt idx="196">
                  <c:v>26.4</c:v>
                </c:pt>
                <c:pt idx="197">
                  <c:v>26.1</c:v>
                </c:pt>
                <c:pt idx="198">
                  <c:v>25.9</c:v>
                </c:pt>
                <c:pt idx="199">
                  <c:v>25.5</c:v>
                </c:pt>
                <c:pt idx="200">
                  <c:v>24.9</c:v>
                </c:pt>
                <c:pt idx="201">
                  <c:v>24.8</c:v>
                </c:pt>
                <c:pt idx="202">
                  <c:v>24.5</c:v>
                </c:pt>
                <c:pt idx="203">
                  <c:v>24.4</c:v>
                </c:pt>
                <c:pt idx="204">
                  <c:v>24.9</c:v>
                </c:pt>
                <c:pt idx="205">
                  <c:v>24.5</c:v>
                </c:pt>
                <c:pt idx="206">
                  <c:v>24.9</c:v>
                </c:pt>
                <c:pt idx="207">
                  <c:v>25</c:v>
                </c:pt>
                <c:pt idx="208">
                  <c:v>25.4</c:v>
                </c:pt>
                <c:pt idx="209">
                  <c:v>25.8</c:v>
                </c:pt>
                <c:pt idx="210">
                  <c:v>25.6</c:v>
                </c:pt>
                <c:pt idx="211">
                  <c:v>25.4</c:v>
                </c:pt>
                <c:pt idx="212">
                  <c:v>25</c:v>
                </c:pt>
                <c:pt idx="213">
                  <c:v>24.9</c:v>
                </c:pt>
                <c:pt idx="214">
                  <c:v>24.9</c:v>
                </c:pt>
                <c:pt idx="215">
                  <c:v>24.5</c:v>
                </c:pt>
                <c:pt idx="216">
                  <c:v>23.8</c:v>
                </c:pt>
                <c:pt idx="217">
                  <c:v>21.5</c:v>
                </c:pt>
                <c:pt idx="218">
                  <c:v>20.9</c:v>
                </c:pt>
                <c:pt idx="219">
                  <c:v>20.2</c:v>
                </c:pt>
                <c:pt idx="220">
                  <c:v>20.100000000000001</c:v>
                </c:pt>
                <c:pt idx="221">
                  <c:v>20.399999999999999</c:v>
                </c:pt>
                <c:pt idx="222">
                  <c:v>20.399999999999999</c:v>
                </c:pt>
                <c:pt idx="223">
                  <c:v>20.2</c:v>
                </c:pt>
                <c:pt idx="224">
                  <c:v>20.5</c:v>
                </c:pt>
                <c:pt idx="225">
                  <c:v>20.7</c:v>
                </c:pt>
                <c:pt idx="226">
                  <c:v>20.7</c:v>
                </c:pt>
                <c:pt idx="227">
                  <c:v>20.6</c:v>
                </c:pt>
                <c:pt idx="228">
                  <c:v>21.2</c:v>
                </c:pt>
                <c:pt idx="229">
                  <c:v>20.9</c:v>
                </c:pt>
                <c:pt idx="230">
                  <c:v>20.6</c:v>
                </c:pt>
                <c:pt idx="231">
                  <c:v>20.399999999999999</c:v>
                </c:pt>
                <c:pt idx="232">
                  <c:v>20.100000000000001</c:v>
                </c:pt>
                <c:pt idx="233">
                  <c:v>20.100000000000001</c:v>
                </c:pt>
                <c:pt idx="234">
                  <c:v>20.3</c:v>
                </c:pt>
                <c:pt idx="235">
                  <c:v>20.2</c:v>
                </c:pt>
                <c:pt idx="236">
                  <c:v>20.100000000000001</c:v>
                </c:pt>
                <c:pt idx="237">
                  <c:v>19.899999999999999</c:v>
                </c:pt>
                <c:pt idx="238">
                  <c:v>19.600000000000001</c:v>
                </c:pt>
                <c:pt idx="239">
                  <c:v>17.899999999999999</c:v>
                </c:pt>
                <c:pt idx="240">
                  <c:v>17.600000000000001</c:v>
                </c:pt>
                <c:pt idx="241">
                  <c:v>17.3</c:v>
                </c:pt>
                <c:pt idx="242">
                  <c:v>17.2</c:v>
                </c:pt>
                <c:pt idx="243">
                  <c:v>17.3</c:v>
                </c:pt>
                <c:pt idx="244">
                  <c:v>17</c:v>
                </c:pt>
                <c:pt idx="245">
                  <c:v>16.5</c:v>
                </c:pt>
                <c:pt idx="246">
                  <c:v>16.100000000000001</c:v>
                </c:pt>
                <c:pt idx="247">
                  <c:v>15.9</c:v>
                </c:pt>
                <c:pt idx="248">
                  <c:v>15.8</c:v>
                </c:pt>
                <c:pt idx="249">
                  <c:v>15.7</c:v>
                </c:pt>
                <c:pt idx="250">
                  <c:v>13.9</c:v>
                </c:pt>
                <c:pt idx="251">
                  <c:v>13.5</c:v>
                </c:pt>
                <c:pt idx="252">
                  <c:v>12</c:v>
                </c:pt>
                <c:pt idx="253">
                  <c:v>11.4</c:v>
                </c:pt>
                <c:pt idx="254">
                  <c:v>11.4</c:v>
                </c:pt>
                <c:pt idx="255">
                  <c:v>11.2</c:v>
                </c:pt>
                <c:pt idx="256">
                  <c:v>10.9</c:v>
                </c:pt>
                <c:pt idx="257">
                  <c:v>10.3</c:v>
                </c:pt>
                <c:pt idx="258">
                  <c:v>10.199999999999999</c:v>
                </c:pt>
                <c:pt idx="259">
                  <c:v>10.199999999999999</c:v>
                </c:pt>
                <c:pt idx="260">
                  <c:v>10</c:v>
                </c:pt>
                <c:pt idx="261">
                  <c:v>10.199999999999999</c:v>
                </c:pt>
                <c:pt idx="262">
                  <c:v>10.7</c:v>
                </c:pt>
                <c:pt idx="263">
                  <c:v>10.5</c:v>
                </c:pt>
                <c:pt idx="264">
                  <c:v>9.6</c:v>
                </c:pt>
                <c:pt idx="265">
                  <c:v>9</c:v>
                </c:pt>
                <c:pt idx="266">
                  <c:v>8.1</c:v>
                </c:pt>
                <c:pt idx="267">
                  <c:v>8.1</c:v>
                </c:pt>
                <c:pt idx="268">
                  <c:v>8.1999999999999993</c:v>
                </c:pt>
                <c:pt idx="269">
                  <c:v>8.3000000000000007</c:v>
                </c:pt>
                <c:pt idx="270">
                  <c:v>8.3000000000000007</c:v>
                </c:pt>
                <c:pt idx="271">
                  <c:v>8.1</c:v>
                </c:pt>
                <c:pt idx="272">
                  <c:v>8.9</c:v>
                </c:pt>
                <c:pt idx="273">
                  <c:v>9.1999999999999993</c:v>
                </c:pt>
                <c:pt idx="274">
                  <c:v>8.9</c:v>
                </c:pt>
                <c:pt idx="275">
                  <c:v>8.6</c:v>
                </c:pt>
                <c:pt idx="276">
                  <c:v>8.6</c:v>
                </c:pt>
                <c:pt idx="277">
                  <c:v>8.3000000000000007</c:v>
                </c:pt>
                <c:pt idx="278">
                  <c:v>7.8</c:v>
                </c:pt>
                <c:pt idx="279">
                  <c:v>7.5</c:v>
                </c:pt>
                <c:pt idx="280">
                  <c:v>7.3</c:v>
                </c:pt>
                <c:pt idx="281">
                  <c:v>7.2</c:v>
                </c:pt>
                <c:pt idx="282">
                  <c:v>7.2</c:v>
                </c:pt>
                <c:pt idx="283">
                  <c:v>7.9</c:v>
                </c:pt>
                <c:pt idx="284">
                  <c:v>7.5</c:v>
                </c:pt>
                <c:pt idx="285">
                  <c:v>7</c:v>
                </c:pt>
                <c:pt idx="286">
                  <c:v>6.1</c:v>
                </c:pt>
                <c:pt idx="287">
                  <c:v>6</c:v>
                </c:pt>
                <c:pt idx="288">
                  <c:v>5.5</c:v>
                </c:pt>
                <c:pt idx="289">
                  <c:v>5.3</c:v>
                </c:pt>
                <c:pt idx="290">
                  <c:v>5.4</c:v>
                </c:pt>
                <c:pt idx="291">
                  <c:v>5.7</c:v>
                </c:pt>
                <c:pt idx="292">
                  <c:v>5.9</c:v>
                </c:pt>
                <c:pt idx="293">
                  <c:v>5.9</c:v>
                </c:pt>
                <c:pt idx="294">
                  <c:v>6.1</c:v>
                </c:pt>
                <c:pt idx="295">
                  <c:v>6.3</c:v>
                </c:pt>
                <c:pt idx="296">
                  <c:v>6.1</c:v>
                </c:pt>
                <c:pt idx="297">
                  <c:v>5.6</c:v>
                </c:pt>
                <c:pt idx="298">
                  <c:v>5.8</c:v>
                </c:pt>
                <c:pt idx="299">
                  <c:v>5.7</c:v>
                </c:pt>
                <c:pt idx="300">
                  <c:v>5.5</c:v>
                </c:pt>
                <c:pt idx="301">
                  <c:v>5.4</c:v>
                </c:pt>
                <c:pt idx="302">
                  <c:v>5.2</c:v>
                </c:pt>
                <c:pt idx="303">
                  <c:v>5.2</c:v>
                </c:pt>
                <c:pt idx="304">
                  <c:v>5.4</c:v>
                </c:pt>
                <c:pt idx="305">
                  <c:v>-24.5</c:v>
                </c:pt>
                <c:pt idx="306">
                  <c:v>-16.100000000000001</c:v>
                </c:pt>
                <c:pt idx="307">
                  <c:v>-10.3</c:v>
                </c:pt>
                <c:pt idx="308">
                  <c:v>-6.3</c:v>
                </c:pt>
                <c:pt idx="309">
                  <c:v>-3.1</c:v>
                </c:pt>
                <c:pt idx="310">
                  <c:v>-1.6</c:v>
                </c:pt>
                <c:pt idx="311">
                  <c:v>-0.3</c:v>
                </c:pt>
                <c:pt idx="312">
                  <c:v>0.8</c:v>
                </c:pt>
                <c:pt idx="313">
                  <c:v>1.8</c:v>
                </c:pt>
                <c:pt idx="314">
                  <c:v>2.6</c:v>
                </c:pt>
                <c:pt idx="315">
                  <c:v>2.9</c:v>
                </c:pt>
                <c:pt idx="316">
                  <c:v>35</c:v>
                </c:pt>
                <c:pt idx="317">
                  <c:v>25.6</c:v>
                </c:pt>
                <c:pt idx="318">
                  <c:v>19.899999999999999</c:v>
                </c:pt>
                <c:pt idx="319">
                  <c:v>15.4</c:v>
                </c:pt>
                <c:pt idx="320">
                  <c:v>12.6</c:v>
                </c:pt>
                <c:pt idx="321">
                  <c:v>10.3</c:v>
                </c:pt>
                <c:pt idx="322">
                  <c:v>8.9</c:v>
                </c:pt>
                <c:pt idx="323">
                  <c:v>7.3</c:v>
                </c:pt>
                <c:pt idx="324">
                  <c:v>6.1</c:v>
                </c:pt>
                <c:pt idx="325">
                  <c:v>5.2</c:v>
                </c:pt>
                <c:pt idx="326">
                  <c:v>4.9000000000000004</c:v>
                </c:pt>
                <c:pt idx="327">
                  <c:v>12.2</c:v>
                </c:pt>
                <c:pt idx="328">
                  <c:v>9.3000000000000007</c:v>
                </c:pt>
                <c:pt idx="329">
                  <c:v>6.8</c:v>
                </c:pt>
                <c:pt idx="330">
                  <c:v>6.2</c:v>
                </c:pt>
                <c:pt idx="331">
                  <c:v>6.1</c:v>
                </c:pt>
                <c:pt idx="332">
                  <c:v>5.7</c:v>
                </c:pt>
                <c:pt idx="333">
                  <c:v>5.8</c:v>
                </c:pt>
                <c:pt idx="334">
                  <c:v>5.9</c:v>
                </c:pt>
                <c:pt idx="335">
                  <c:v>5.8</c:v>
                </c:pt>
                <c:pt idx="336">
                  <c:v>5.3</c:v>
                </c:pt>
                <c:pt idx="337">
                  <c:v>5.0999999999999996</c:v>
                </c:pt>
                <c:pt idx="338">
                  <c:v>5.5</c:v>
                </c:pt>
                <c:pt idx="339">
                  <c:v>5.0999999999999996</c:v>
                </c:pt>
              </c:numCache>
            </c:numRef>
          </c:val>
          <c:smooth val="0"/>
          <c:extLst xmlns:c16r2="http://schemas.microsoft.com/office/drawing/2015/06/chart">
            <c:ext xmlns:c16="http://schemas.microsoft.com/office/drawing/2014/chart" uri="{C3380CC4-5D6E-409C-BE32-E72D297353CC}">
              <c16:uniqueId val="{00000002-6E86-4AE5-BBD3-EAE67D18883F}"/>
            </c:ext>
          </c:extLst>
        </c:ser>
        <c:ser>
          <c:idx val="6"/>
          <c:order val="1"/>
          <c:tx>
            <c:strRef>
              <c:f>行業!$O$2</c:f>
              <c:strCache>
                <c:ptCount val="1"/>
                <c:pt idx="0">
                  <c:v>房地產投資</c:v>
                </c:pt>
              </c:strCache>
            </c:strRef>
          </c:tx>
          <c:spPr>
            <a:ln w="25400">
              <a:solidFill>
                <a:schemeClr val="bg1">
                  <a:lumMod val="50000"/>
                </a:schemeClr>
              </a:solidFill>
            </a:ln>
          </c:spPr>
          <c:marker>
            <c:symbol val="none"/>
          </c:marker>
          <c:dLbls>
            <c:dLbl>
              <c:idx val="307"/>
              <c:layout>
                <c:manualLayout>
                  <c:x val="0.25887951556455857"/>
                  <c:y val="6.4129194899419775E-2"/>
                </c:manualLayout>
              </c:layout>
              <c:tx>
                <c:rich>
                  <a:bodyPr/>
                  <a:lstStyle/>
                  <a:p>
                    <a:pPr>
                      <a:defRPr b="1">
                        <a:solidFill>
                          <a:schemeClr val="accent5"/>
                        </a:solidFill>
                      </a:defRPr>
                    </a:pPr>
                    <a:r>
                      <a:rPr lang="en-US" altLang="en-US" b="1">
                        <a:solidFill>
                          <a:schemeClr val="accent5"/>
                        </a:solidFill>
                      </a:rPr>
                      <a:t>-</a:t>
                    </a:r>
                    <a:r>
                      <a:rPr lang="en-US" altLang="zh-TW" b="1">
                        <a:solidFill>
                          <a:schemeClr val="accent5"/>
                        </a:solidFill>
                      </a:rPr>
                      <a:t>5.8</a:t>
                    </a:r>
                    <a:endParaRPr lang="en-US" altLang="en-US" b="1">
                      <a:solidFill>
                        <a:schemeClr val="accent5"/>
                      </a:solidFill>
                    </a:endParaRPr>
                  </a:p>
                </c:rich>
              </c:tx>
              <c:sp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6E86-4AE5-BBD3-EAE67D18883F}"/>
                </c:ex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numRef>
              <c:f>行業!$M$8:$M$6000</c:f>
              <c:numCache>
                <c:formatCode>yyyy\-mm</c:formatCode>
                <c:ptCount val="5993"/>
                <c:pt idx="0">
                  <c:v>33663</c:v>
                </c:pt>
                <c:pt idx="1">
                  <c:v>33785</c:v>
                </c:pt>
                <c:pt idx="2">
                  <c:v>33816</c:v>
                </c:pt>
                <c:pt idx="3">
                  <c:v>33847</c:v>
                </c:pt>
                <c:pt idx="4">
                  <c:v>33877</c:v>
                </c:pt>
                <c:pt idx="5">
                  <c:v>33908</c:v>
                </c:pt>
                <c:pt idx="6">
                  <c:v>33938</c:v>
                </c:pt>
                <c:pt idx="7">
                  <c:v>33969</c:v>
                </c:pt>
                <c:pt idx="8">
                  <c:v>34028</c:v>
                </c:pt>
                <c:pt idx="9">
                  <c:v>34059</c:v>
                </c:pt>
                <c:pt idx="10">
                  <c:v>34089</c:v>
                </c:pt>
                <c:pt idx="11">
                  <c:v>34120</c:v>
                </c:pt>
                <c:pt idx="12">
                  <c:v>34150</c:v>
                </c:pt>
                <c:pt idx="13">
                  <c:v>34181</c:v>
                </c:pt>
                <c:pt idx="14">
                  <c:v>34212</c:v>
                </c:pt>
                <c:pt idx="15">
                  <c:v>34242</c:v>
                </c:pt>
                <c:pt idx="16">
                  <c:v>34273</c:v>
                </c:pt>
                <c:pt idx="17">
                  <c:v>34303</c:v>
                </c:pt>
                <c:pt idx="18">
                  <c:v>34334</c:v>
                </c:pt>
                <c:pt idx="19">
                  <c:v>34393</c:v>
                </c:pt>
                <c:pt idx="20">
                  <c:v>34424</c:v>
                </c:pt>
                <c:pt idx="21">
                  <c:v>34454</c:v>
                </c:pt>
                <c:pt idx="22">
                  <c:v>34485</c:v>
                </c:pt>
                <c:pt idx="23">
                  <c:v>34515</c:v>
                </c:pt>
                <c:pt idx="24">
                  <c:v>34546</c:v>
                </c:pt>
                <c:pt idx="25">
                  <c:v>34577</c:v>
                </c:pt>
                <c:pt idx="26">
                  <c:v>34607</c:v>
                </c:pt>
                <c:pt idx="27">
                  <c:v>34638</c:v>
                </c:pt>
                <c:pt idx="28">
                  <c:v>34668</c:v>
                </c:pt>
                <c:pt idx="29">
                  <c:v>34699</c:v>
                </c:pt>
                <c:pt idx="30">
                  <c:v>34758</c:v>
                </c:pt>
                <c:pt idx="31">
                  <c:v>34789</c:v>
                </c:pt>
                <c:pt idx="32">
                  <c:v>34819</c:v>
                </c:pt>
                <c:pt idx="33">
                  <c:v>34850</c:v>
                </c:pt>
                <c:pt idx="34">
                  <c:v>34880</c:v>
                </c:pt>
                <c:pt idx="35">
                  <c:v>34911</c:v>
                </c:pt>
                <c:pt idx="36">
                  <c:v>34942</c:v>
                </c:pt>
                <c:pt idx="37">
                  <c:v>34972</c:v>
                </c:pt>
                <c:pt idx="38">
                  <c:v>35003</c:v>
                </c:pt>
                <c:pt idx="39">
                  <c:v>35033</c:v>
                </c:pt>
                <c:pt idx="40">
                  <c:v>35064</c:v>
                </c:pt>
                <c:pt idx="41">
                  <c:v>35124</c:v>
                </c:pt>
                <c:pt idx="42">
                  <c:v>35155</c:v>
                </c:pt>
                <c:pt idx="43">
                  <c:v>35185</c:v>
                </c:pt>
                <c:pt idx="44">
                  <c:v>35216</c:v>
                </c:pt>
                <c:pt idx="45">
                  <c:v>35246</c:v>
                </c:pt>
                <c:pt idx="46">
                  <c:v>35277</c:v>
                </c:pt>
                <c:pt idx="47">
                  <c:v>35308</c:v>
                </c:pt>
                <c:pt idx="48">
                  <c:v>35338</c:v>
                </c:pt>
                <c:pt idx="49">
                  <c:v>35369</c:v>
                </c:pt>
                <c:pt idx="50">
                  <c:v>35399</c:v>
                </c:pt>
                <c:pt idx="51">
                  <c:v>35430</c:v>
                </c:pt>
                <c:pt idx="52">
                  <c:v>35489</c:v>
                </c:pt>
                <c:pt idx="53">
                  <c:v>35520</c:v>
                </c:pt>
                <c:pt idx="54">
                  <c:v>35550</c:v>
                </c:pt>
                <c:pt idx="55">
                  <c:v>35581</c:v>
                </c:pt>
                <c:pt idx="56">
                  <c:v>35611</c:v>
                </c:pt>
                <c:pt idx="57">
                  <c:v>35642</c:v>
                </c:pt>
                <c:pt idx="58">
                  <c:v>35673</c:v>
                </c:pt>
                <c:pt idx="59">
                  <c:v>35703</c:v>
                </c:pt>
                <c:pt idx="60">
                  <c:v>35734</c:v>
                </c:pt>
                <c:pt idx="61">
                  <c:v>35764</c:v>
                </c:pt>
                <c:pt idx="62">
                  <c:v>35795</c:v>
                </c:pt>
                <c:pt idx="63">
                  <c:v>35854</c:v>
                </c:pt>
                <c:pt idx="64">
                  <c:v>35885</c:v>
                </c:pt>
                <c:pt idx="65">
                  <c:v>35915</c:v>
                </c:pt>
                <c:pt idx="66">
                  <c:v>35946</c:v>
                </c:pt>
                <c:pt idx="67">
                  <c:v>35976</c:v>
                </c:pt>
                <c:pt idx="68">
                  <c:v>36007</c:v>
                </c:pt>
                <c:pt idx="69">
                  <c:v>36038</c:v>
                </c:pt>
                <c:pt idx="70">
                  <c:v>36068</c:v>
                </c:pt>
                <c:pt idx="71">
                  <c:v>36099</c:v>
                </c:pt>
                <c:pt idx="72">
                  <c:v>36129</c:v>
                </c:pt>
                <c:pt idx="73">
                  <c:v>36160</c:v>
                </c:pt>
                <c:pt idx="74">
                  <c:v>36219</c:v>
                </c:pt>
                <c:pt idx="75">
                  <c:v>36250</c:v>
                </c:pt>
                <c:pt idx="76">
                  <c:v>36280</c:v>
                </c:pt>
                <c:pt idx="77">
                  <c:v>36311</c:v>
                </c:pt>
                <c:pt idx="78">
                  <c:v>36341</c:v>
                </c:pt>
                <c:pt idx="79">
                  <c:v>36372</c:v>
                </c:pt>
                <c:pt idx="80">
                  <c:v>36403</c:v>
                </c:pt>
                <c:pt idx="81">
                  <c:v>36433</c:v>
                </c:pt>
                <c:pt idx="82">
                  <c:v>36464</c:v>
                </c:pt>
                <c:pt idx="83">
                  <c:v>36494</c:v>
                </c:pt>
                <c:pt idx="84">
                  <c:v>36525</c:v>
                </c:pt>
                <c:pt idx="85">
                  <c:v>36585</c:v>
                </c:pt>
                <c:pt idx="86">
                  <c:v>36616</c:v>
                </c:pt>
                <c:pt idx="87">
                  <c:v>36646</c:v>
                </c:pt>
                <c:pt idx="88">
                  <c:v>36677</c:v>
                </c:pt>
                <c:pt idx="89">
                  <c:v>36707</c:v>
                </c:pt>
                <c:pt idx="90">
                  <c:v>36738</c:v>
                </c:pt>
                <c:pt idx="91">
                  <c:v>36769</c:v>
                </c:pt>
                <c:pt idx="92">
                  <c:v>36799</c:v>
                </c:pt>
                <c:pt idx="93">
                  <c:v>36830</c:v>
                </c:pt>
                <c:pt idx="94">
                  <c:v>36860</c:v>
                </c:pt>
                <c:pt idx="95">
                  <c:v>36891</c:v>
                </c:pt>
                <c:pt idx="96">
                  <c:v>36950</c:v>
                </c:pt>
                <c:pt idx="97">
                  <c:v>36981</c:v>
                </c:pt>
                <c:pt idx="98">
                  <c:v>37011</c:v>
                </c:pt>
                <c:pt idx="99">
                  <c:v>37042</c:v>
                </c:pt>
                <c:pt idx="100">
                  <c:v>37072</c:v>
                </c:pt>
                <c:pt idx="101">
                  <c:v>37103</c:v>
                </c:pt>
                <c:pt idx="102">
                  <c:v>37134</c:v>
                </c:pt>
                <c:pt idx="103">
                  <c:v>37164</c:v>
                </c:pt>
                <c:pt idx="104">
                  <c:v>37195</c:v>
                </c:pt>
                <c:pt idx="105">
                  <c:v>37225</c:v>
                </c:pt>
                <c:pt idx="106">
                  <c:v>37256</c:v>
                </c:pt>
                <c:pt idx="107">
                  <c:v>37315</c:v>
                </c:pt>
                <c:pt idx="108">
                  <c:v>37346</c:v>
                </c:pt>
                <c:pt idx="109">
                  <c:v>37376</c:v>
                </c:pt>
                <c:pt idx="110">
                  <c:v>37407</c:v>
                </c:pt>
                <c:pt idx="111">
                  <c:v>37437</c:v>
                </c:pt>
                <c:pt idx="112">
                  <c:v>37468</c:v>
                </c:pt>
                <c:pt idx="113">
                  <c:v>37499</c:v>
                </c:pt>
                <c:pt idx="114">
                  <c:v>37529</c:v>
                </c:pt>
                <c:pt idx="115">
                  <c:v>37560</c:v>
                </c:pt>
                <c:pt idx="116">
                  <c:v>37590</c:v>
                </c:pt>
                <c:pt idx="117">
                  <c:v>37621</c:v>
                </c:pt>
                <c:pt idx="118">
                  <c:v>37680</c:v>
                </c:pt>
                <c:pt idx="119">
                  <c:v>37711</c:v>
                </c:pt>
                <c:pt idx="120">
                  <c:v>37741</c:v>
                </c:pt>
                <c:pt idx="121">
                  <c:v>37772</c:v>
                </c:pt>
                <c:pt idx="122">
                  <c:v>37802</c:v>
                </c:pt>
                <c:pt idx="123">
                  <c:v>37833</c:v>
                </c:pt>
                <c:pt idx="124">
                  <c:v>37864</c:v>
                </c:pt>
                <c:pt idx="125">
                  <c:v>37894</c:v>
                </c:pt>
                <c:pt idx="126">
                  <c:v>37925</c:v>
                </c:pt>
                <c:pt idx="127">
                  <c:v>37955</c:v>
                </c:pt>
                <c:pt idx="128">
                  <c:v>37986</c:v>
                </c:pt>
                <c:pt idx="129">
                  <c:v>38046</c:v>
                </c:pt>
                <c:pt idx="130">
                  <c:v>38077</c:v>
                </c:pt>
                <c:pt idx="131">
                  <c:v>38107</c:v>
                </c:pt>
                <c:pt idx="132">
                  <c:v>38138</c:v>
                </c:pt>
                <c:pt idx="133">
                  <c:v>38168</c:v>
                </c:pt>
                <c:pt idx="134">
                  <c:v>38199</c:v>
                </c:pt>
                <c:pt idx="135">
                  <c:v>38230</c:v>
                </c:pt>
                <c:pt idx="136">
                  <c:v>38260</c:v>
                </c:pt>
                <c:pt idx="137">
                  <c:v>38291</c:v>
                </c:pt>
                <c:pt idx="138">
                  <c:v>38321</c:v>
                </c:pt>
                <c:pt idx="139">
                  <c:v>38352</c:v>
                </c:pt>
                <c:pt idx="140">
                  <c:v>38411</c:v>
                </c:pt>
                <c:pt idx="141">
                  <c:v>38442</c:v>
                </c:pt>
                <c:pt idx="142">
                  <c:v>38472</c:v>
                </c:pt>
                <c:pt idx="143">
                  <c:v>38503</c:v>
                </c:pt>
                <c:pt idx="144">
                  <c:v>38533</c:v>
                </c:pt>
                <c:pt idx="145">
                  <c:v>38564</c:v>
                </c:pt>
                <c:pt idx="146">
                  <c:v>38595</c:v>
                </c:pt>
                <c:pt idx="147">
                  <c:v>38625</c:v>
                </c:pt>
                <c:pt idx="148">
                  <c:v>38656</c:v>
                </c:pt>
                <c:pt idx="149">
                  <c:v>38686</c:v>
                </c:pt>
                <c:pt idx="150">
                  <c:v>38717</c:v>
                </c:pt>
                <c:pt idx="151">
                  <c:v>38776</c:v>
                </c:pt>
                <c:pt idx="152">
                  <c:v>38807</c:v>
                </c:pt>
                <c:pt idx="153">
                  <c:v>38837</c:v>
                </c:pt>
                <c:pt idx="154">
                  <c:v>38868</c:v>
                </c:pt>
                <c:pt idx="155">
                  <c:v>38898</c:v>
                </c:pt>
                <c:pt idx="156">
                  <c:v>38929</c:v>
                </c:pt>
                <c:pt idx="157">
                  <c:v>38960</c:v>
                </c:pt>
                <c:pt idx="158">
                  <c:v>38990</c:v>
                </c:pt>
                <c:pt idx="159">
                  <c:v>39021</c:v>
                </c:pt>
                <c:pt idx="160">
                  <c:v>39051</c:v>
                </c:pt>
                <c:pt idx="161">
                  <c:v>39082</c:v>
                </c:pt>
                <c:pt idx="162">
                  <c:v>39141</c:v>
                </c:pt>
                <c:pt idx="163">
                  <c:v>39172</c:v>
                </c:pt>
                <c:pt idx="164">
                  <c:v>39202</c:v>
                </c:pt>
                <c:pt idx="165">
                  <c:v>39233</c:v>
                </c:pt>
                <c:pt idx="166">
                  <c:v>39263</c:v>
                </c:pt>
                <c:pt idx="167">
                  <c:v>39294</c:v>
                </c:pt>
                <c:pt idx="168">
                  <c:v>39325</c:v>
                </c:pt>
                <c:pt idx="169">
                  <c:v>39355</c:v>
                </c:pt>
                <c:pt idx="170">
                  <c:v>39386</c:v>
                </c:pt>
                <c:pt idx="171">
                  <c:v>39416</c:v>
                </c:pt>
                <c:pt idx="172">
                  <c:v>39447</c:v>
                </c:pt>
                <c:pt idx="173">
                  <c:v>39507</c:v>
                </c:pt>
                <c:pt idx="174">
                  <c:v>39538</c:v>
                </c:pt>
                <c:pt idx="175">
                  <c:v>39568</c:v>
                </c:pt>
                <c:pt idx="176">
                  <c:v>39599</c:v>
                </c:pt>
                <c:pt idx="177">
                  <c:v>39629</c:v>
                </c:pt>
                <c:pt idx="178">
                  <c:v>39660</c:v>
                </c:pt>
                <c:pt idx="179">
                  <c:v>39691</c:v>
                </c:pt>
                <c:pt idx="180">
                  <c:v>39721</c:v>
                </c:pt>
                <c:pt idx="181">
                  <c:v>39752</c:v>
                </c:pt>
                <c:pt idx="182">
                  <c:v>39782</c:v>
                </c:pt>
                <c:pt idx="183">
                  <c:v>39813</c:v>
                </c:pt>
                <c:pt idx="184">
                  <c:v>39872</c:v>
                </c:pt>
                <c:pt idx="185">
                  <c:v>39903</c:v>
                </c:pt>
                <c:pt idx="186">
                  <c:v>39933</c:v>
                </c:pt>
                <c:pt idx="187">
                  <c:v>39964</c:v>
                </c:pt>
                <c:pt idx="188">
                  <c:v>39994</c:v>
                </c:pt>
                <c:pt idx="189">
                  <c:v>40025</c:v>
                </c:pt>
                <c:pt idx="190">
                  <c:v>40056</c:v>
                </c:pt>
                <c:pt idx="191">
                  <c:v>40086</c:v>
                </c:pt>
                <c:pt idx="192">
                  <c:v>40117</c:v>
                </c:pt>
                <c:pt idx="193">
                  <c:v>40147</c:v>
                </c:pt>
                <c:pt idx="194">
                  <c:v>40178</c:v>
                </c:pt>
                <c:pt idx="195">
                  <c:v>40237</c:v>
                </c:pt>
                <c:pt idx="196">
                  <c:v>40268</c:v>
                </c:pt>
                <c:pt idx="197">
                  <c:v>40298</c:v>
                </c:pt>
                <c:pt idx="198">
                  <c:v>40329</c:v>
                </c:pt>
                <c:pt idx="199">
                  <c:v>40359</c:v>
                </c:pt>
                <c:pt idx="200">
                  <c:v>40390</c:v>
                </c:pt>
                <c:pt idx="201">
                  <c:v>40421</c:v>
                </c:pt>
                <c:pt idx="202">
                  <c:v>40451</c:v>
                </c:pt>
                <c:pt idx="203">
                  <c:v>40482</c:v>
                </c:pt>
                <c:pt idx="204">
                  <c:v>40512</c:v>
                </c:pt>
                <c:pt idx="205">
                  <c:v>40543</c:v>
                </c:pt>
                <c:pt idx="206">
                  <c:v>40602</c:v>
                </c:pt>
                <c:pt idx="207">
                  <c:v>40633</c:v>
                </c:pt>
                <c:pt idx="208">
                  <c:v>40663</c:v>
                </c:pt>
                <c:pt idx="209">
                  <c:v>40694</c:v>
                </c:pt>
                <c:pt idx="210">
                  <c:v>40724</c:v>
                </c:pt>
                <c:pt idx="211">
                  <c:v>40755</c:v>
                </c:pt>
                <c:pt idx="212">
                  <c:v>40786</c:v>
                </c:pt>
                <c:pt idx="213">
                  <c:v>40816</c:v>
                </c:pt>
                <c:pt idx="214">
                  <c:v>40847</c:v>
                </c:pt>
                <c:pt idx="215">
                  <c:v>40877</c:v>
                </c:pt>
                <c:pt idx="216">
                  <c:v>40908</c:v>
                </c:pt>
                <c:pt idx="217">
                  <c:v>40968</c:v>
                </c:pt>
                <c:pt idx="218">
                  <c:v>40999</c:v>
                </c:pt>
                <c:pt idx="219">
                  <c:v>41029</c:v>
                </c:pt>
                <c:pt idx="220">
                  <c:v>41060</c:v>
                </c:pt>
                <c:pt idx="221">
                  <c:v>41090</c:v>
                </c:pt>
                <c:pt idx="222">
                  <c:v>41121</c:v>
                </c:pt>
                <c:pt idx="223">
                  <c:v>41152</c:v>
                </c:pt>
                <c:pt idx="224">
                  <c:v>41182</c:v>
                </c:pt>
                <c:pt idx="225">
                  <c:v>41213</c:v>
                </c:pt>
                <c:pt idx="226">
                  <c:v>41243</c:v>
                </c:pt>
                <c:pt idx="227">
                  <c:v>41274</c:v>
                </c:pt>
                <c:pt idx="228">
                  <c:v>41333</c:v>
                </c:pt>
                <c:pt idx="229">
                  <c:v>41364</c:v>
                </c:pt>
                <c:pt idx="230">
                  <c:v>41394</c:v>
                </c:pt>
                <c:pt idx="231">
                  <c:v>41425</c:v>
                </c:pt>
                <c:pt idx="232">
                  <c:v>41455</c:v>
                </c:pt>
                <c:pt idx="233">
                  <c:v>41486</c:v>
                </c:pt>
                <c:pt idx="234">
                  <c:v>41517</c:v>
                </c:pt>
                <c:pt idx="235">
                  <c:v>41547</c:v>
                </c:pt>
                <c:pt idx="236">
                  <c:v>41578</c:v>
                </c:pt>
                <c:pt idx="237">
                  <c:v>41608</c:v>
                </c:pt>
                <c:pt idx="238">
                  <c:v>41639</c:v>
                </c:pt>
                <c:pt idx="239">
                  <c:v>41698</c:v>
                </c:pt>
                <c:pt idx="240">
                  <c:v>41729</c:v>
                </c:pt>
                <c:pt idx="241">
                  <c:v>41759</c:v>
                </c:pt>
                <c:pt idx="242">
                  <c:v>41790</c:v>
                </c:pt>
                <c:pt idx="243">
                  <c:v>41820</c:v>
                </c:pt>
                <c:pt idx="244">
                  <c:v>41851</c:v>
                </c:pt>
                <c:pt idx="245">
                  <c:v>41882</c:v>
                </c:pt>
                <c:pt idx="246">
                  <c:v>41912</c:v>
                </c:pt>
                <c:pt idx="247">
                  <c:v>41943</c:v>
                </c:pt>
                <c:pt idx="248">
                  <c:v>41973</c:v>
                </c:pt>
                <c:pt idx="249">
                  <c:v>42004</c:v>
                </c:pt>
                <c:pt idx="250">
                  <c:v>42063</c:v>
                </c:pt>
                <c:pt idx="251">
                  <c:v>42094</c:v>
                </c:pt>
                <c:pt idx="252">
                  <c:v>42124</c:v>
                </c:pt>
                <c:pt idx="253">
                  <c:v>42155</c:v>
                </c:pt>
                <c:pt idx="254">
                  <c:v>42185</c:v>
                </c:pt>
                <c:pt idx="255">
                  <c:v>42216</c:v>
                </c:pt>
                <c:pt idx="256">
                  <c:v>42247</c:v>
                </c:pt>
                <c:pt idx="257">
                  <c:v>42277</c:v>
                </c:pt>
                <c:pt idx="258">
                  <c:v>42308</c:v>
                </c:pt>
                <c:pt idx="259">
                  <c:v>42338</c:v>
                </c:pt>
                <c:pt idx="260">
                  <c:v>42369</c:v>
                </c:pt>
                <c:pt idx="261">
                  <c:v>42429</c:v>
                </c:pt>
                <c:pt idx="262">
                  <c:v>42460</c:v>
                </c:pt>
                <c:pt idx="263">
                  <c:v>42490</c:v>
                </c:pt>
                <c:pt idx="264">
                  <c:v>42521</c:v>
                </c:pt>
                <c:pt idx="265">
                  <c:v>42551</c:v>
                </c:pt>
                <c:pt idx="266">
                  <c:v>42582</c:v>
                </c:pt>
                <c:pt idx="267">
                  <c:v>42613</c:v>
                </c:pt>
                <c:pt idx="268">
                  <c:v>42643</c:v>
                </c:pt>
                <c:pt idx="269">
                  <c:v>42674</c:v>
                </c:pt>
                <c:pt idx="270">
                  <c:v>42704</c:v>
                </c:pt>
                <c:pt idx="271">
                  <c:v>42735</c:v>
                </c:pt>
                <c:pt idx="272">
                  <c:v>42794</c:v>
                </c:pt>
                <c:pt idx="273">
                  <c:v>42825</c:v>
                </c:pt>
                <c:pt idx="274">
                  <c:v>42855</c:v>
                </c:pt>
                <c:pt idx="275">
                  <c:v>42886</c:v>
                </c:pt>
                <c:pt idx="276">
                  <c:v>42916</c:v>
                </c:pt>
                <c:pt idx="277">
                  <c:v>42947</c:v>
                </c:pt>
                <c:pt idx="278">
                  <c:v>42978</c:v>
                </c:pt>
                <c:pt idx="279">
                  <c:v>43008</c:v>
                </c:pt>
                <c:pt idx="280">
                  <c:v>43039</c:v>
                </c:pt>
                <c:pt idx="281">
                  <c:v>43069</c:v>
                </c:pt>
                <c:pt idx="282">
                  <c:v>43100</c:v>
                </c:pt>
                <c:pt idx="283">
                  <c:v>43159</c:v>
                </c:pt>
                <c:pt idx="284">
                  <c:v>43190</c:v>
                </c:pt>
                <c:pt idx="285">
                  <c:v>43220</c:v>
                </c:pt>
                <c:pt idx="286">
                  <c:v>43251</c:v>
                </c:pt>
                <c:pt idx="287">
                  <c:v>43281</c:v>
                </c:pt>
                <c:pt idx="288">
                  <c:v>43312</c:v>
                </c:pt>
                <c:pt idx="289">
                  <c:v>43343</c:v>
                </c:pt>
                <c:pt idx="290">
                  <c:v>43373</c:v>
                </c:pt>
                <c:pt idx="291">
                  <c:v>43404</c:v>
                </c:pt>
                <c:pt idx="292">
                  <c:v>43434</c:v>
                </c:pt>
                <c:pt idx="293">
                  <c:v>43465</c:v>
                </c:pt>
                <c:pt idx="294">
                  <c:v>43524</c:v>
                </c:pt>
                <c:pt idx="295">
                  <c:v>43555</c:v>
                </c:pt>
                <c:pt idx="296">
                  <c:v>43585</c:v>
                </c:pt>
                <c:pt idx="297">
                  <c:v>43616</c:v>
                </c:pt>
                <c:pt idx="298">
                  <c:v>43646</c:v>
                </c:pt>
                <c:pt idx="299">
                  <c:v>43677</c:v>
                </c:pt>
                <c:pt idx="300">
                  <c:v>43708</c:v>
                </c:pt>
                <c:pt idx="301">
                  <c:v>43738</c:v>
                </c:pt>
                <c:pt idx="302">
                  <c:v>43769</c:v>
                </c:pt>
                <c:pt idx="303">
                  <c:v>43799</c:v>
                </c:pt>
                <c:pt idx="304">
                  <c:v>43830</c:v>
                </c:pt>
                <c:pt idx="305">
                  <c:v>43890</c:v>
                </c:pt>
                <c:pt idx="306">
                  <c:v>43921</c:v>
                </c:pt>
                <c:pt idx="307">
                  <c:v>43951</c:v>
                </c:pt>
                <c:pt idx="308">
                  <c:v>43982</c:v>
                </c:pt>
                <c:pt idx="309">
                  <c:v>44012</c:v>
                </c:pt>
                <c:pt idx="310">
                  <c:v>44043</c:v>
                </c:pt>
                <c:pt idx="311">
                  <c:v>44074</c:v>
                </c:pt>
                <c:pt idx="312">
                  <c:v>44104</c:v>
                </c:pt>
                <c:pt idx="313">
                  <c:v>44135</c:v>
                </c:pt>
                <c:pt idx="314">
                  <c:v>44165</c:v>
                </c:pt>
                <c:pt idx="315">
                  <c:v>44196</c:v>
                </c:pt>
                <c:pt idx="316">
                  <c:v>44255</c:v>
                </c:pt>
                <c:pt idx="317">
                  <c:v>44286</c:v>
                </c:pt>
                <c:pt idx="318">
                  <c:v>44316</c:v>
                </c:pt>
                <c:pt idx="319">
                  <c:v>44347</c:v>
                </c:pt>
                <c:pt idx="320">
                  <c:v>44377</c:v>
                </c:pt>
                <c:pt idx="321">
                  <c:v>44408</c:v>
                </c:pt>
                <c:pt idx="322">
                  <c:v>44439</c:v>
                </c:pt>
                <c:pt idx="323">
                  <c:v>44469</c:v>
                </c:pt>
                <c:pt idx="324">
                  <c:v>44500</c:v>
                </c:pt>
                <c:pt idx="325">
                  <c:v>44530</c:v>
                </c:pt>
                <c:pt idx="326">
                  <c:v>44561</c:v>
                </c:pt>
                <c:pt idx="327">
                  <c:v>44620</c:v>
                </c:pt>
                <c:pt idx="328">
                  <c:v>44651</c:v>
                </c:pt>
                <c:pt idx="329">
                  <c:v>44681</c:v>
                </c:pt>
                <c:pt idx="330">
                  <c:v>44712</c:v>
                </c:pt>
                <c:pt idx="331">
                  <c:v>44742</c:v>
                </c:pt>
                <c:pt idx="332">
                  <c:v>44773</c:v>
                </c:pt>
                <c:pt idx="333">
                  <c:v>44804</c:v>
                </c:pt>
                <c:pt idx="334">
                  <c:v>44834</c:v>
                </c:pt>
                <c:pt idx="335">
                  <c:v>44865</c:v>
                </c:pt>
                <c:pt idx="336">
                  <c:v>44895</c:v>
                </c:pt>
                <c:pt idx="337">
                  <c:v>44926</c:v>
                </c:pt>
                <c:pt idx="338">
                  <c:v>44985</c:v>
                </c:pt>
                <c:pt idx="339">
                  <c:v>45016</c:v>
                </c:pt>
              </c:numCache>
            </c:numRef>
          </c:cat>
          <c:val>
            <c:numRef>
              <c:f>行業!$O$8:$O$6000</c:f>
              <c:numCache>
                <c:formatCode>#,##0.00_ </c:formatCode>
                <c:ptCount val="5993"/>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29</c:v>
                </c:pt>
                <c:pt idx="75">
                  <c:v>28.3</c:v>
                </c:pt>
                <c:pt idx="76">
                  <c:v>24.4</c:v>
                </c:pt>
                <c:pt idx="77">
                  <c:v>24.7</c:v>
                </c:pt>
                <c:pt idx="78">
                  <c:v>24.6</c:v>
                </c:pt>
                <c:pt idx="79">
                  <c:v>24.8</c:v>
                </c:pt>
                <c:pt idx="80">
                  <c:v>22.9</c:v>
                </c:pt>
                <c:pt idx="81">
                  <c:v>21.6</c:v>
                </c:pt>
                <c:pt idx="82">
                  <c:v>20.2</c:v>
                </c:pt>
                <c:pt idx="83">
                  <c:v>20.5</c:v>
                </c:pt>
                <c:pt idx="84">
                  <c:v>11</c:v>
                </c:pt>
                <c:pt idx="85">
                  <c:v>19.8</c:v>
                </c:pt>
                <c:pt idx="86">
                  <c:v>20.399999999999999</c:v>
                </c:pt>
                <c:pt idx="87">
                  <c:v>20.9</c:v>
                </c:pt>
                <c:pt idx="88">
                  <c:v>20.8</c:v>
                </c:pt>
                <c:pt idx="89">
                  <c:v>22.4</c:v>
                </c:pt>
                <c:pt idx="90">
                  <c:v>24.1</c:v>
                </c:pt>
                <c:pt idx="91">
                  <c:v>24.3</c:v>
                </c:pt>
                <c:pt idx="92">
                  <c:v>25</c:v>
                </c:pt>
                <c:pt idx="93">
                  <c:v>24.6</c:v>
                </c:pt>
                <c:pt idx="94">
                  <c:v>24.1</c:v>
                </c:pt>
                <c:pt idx="95">
                  <c:v>19.5</c:v>
                </c:pt>
                <c:pt idx="96">
                  <c:v>23</c:v>
                </c:pt>
                <c:pt idx="97">
                  <c:v>22.9</c:v>
                </c:pt>
                <c:pt idx="98">
                  <c:v>22.8</c:v>
                </c:pt>
                <c:pt idx="99">
                  <c:v>26.5</c:v>
                </c:pt>
                <c:pt idx="100">
                  <c:v>28.2</c:v>
                </c:pt>
                <c:pt idx="101">
                  <c:v>31.6</c:v>
                </c:pt>
                <c:pt idx="102">
                  <c:v>32.1</c:v>
                </c:pt>
                <c:pt idx="103">
                  <c:v>31.4</c:v>
                </c:pt>
                <c:pt idx="104">
                  <c:v>31.4</c:v>
                </c:pt>
                <c:pt idx="105">
                  <c:v>29.7</c:v>
                </c:pt>
                <c:pt idx="106">
                  <c:v>25.3</c:v>
                </c:pt>
                <c:pt idx="107">
                  <c:v>30.2</c:v>
                </c:pt>
                <c:pt idx="108">
                  <c:v>36.200000000000003</c:v>
                </c:pt>
                <c:pt idx="109">
                  <c:v>38.799999999999997</c:v>
                </c:pt>
                <c:pt idx="110">
                  <c:v>36.700000000000003</c:v>
                </c:pt>
                <c:pt idx="111">
                  <c:v>32.9</c:v>
                </c:pt>
                <c:pt idx="112">
                  <c:v>30.7</c:v>
                </c:pt>
                <c:pt idx="113">
                  <c:v>30</c:v>
                </c:pt>
                <c:pt idx="114">
                  <c:v>29.4</c:v>
                </c:pt>
                <c:pt idx="115">
                  <c:v>29.8</c:v>
                </c:pt>
                <c:pt idx="116">
                  <c:v>28.2</c:v>
                </c:pt>
                <c:pt idx="117">
                  <c:v>22</c:v>
                </c:pt>
                <c:pt idx="118">
                  <c:v>37</c:v>
                </c:pt>
                <c:pt idx="119">
                  <c:v>34.9</c:v>
                </c:pt>
                <c:pt idx="120">
                  <c:v>33.5</c:v>
                </c:pt>
                <c:pt idx="121">
                  <c:v>32.9</c:v>
                </c:pt>
                <c:pt idx="122">
                  <c:v>34</c:v>
                </c:pt>
                <c:pt idx="123">
                  <c:v>34.1</c:v>
                </c:pt>
                <c:pt idx="124">
                  <c:v>33.1</c:v>
                </c:pt>
                <c:pt idx="125">
                  <c:v>32.799999999999997</c:v>
                </c:pt>
                <c:pt idx="126">
                  <c:v>31.3</c:v>
                </c:pt>
                <c:pt idx="127">
                  <c:v>32.5</c:v>
                </c:pt>
                <c:pt idx="128">
                  <c:v>29.7</c:v>
                </c:pt>
                <c:pt idx="129">
                  <c:v>57.1</c:v>
                </c:pt>
                <c:pt idx="130">
                  <c:v>41.1</c:v>
                </c:pt>
                <c:pt idx="131">
                  <c:v>34.6</c:v>
                </c:pt>
                <c:pt idx="132">
                  <c:v>32</c:v>
                </c:pt>
                <c:pt idx="133">
                  <c:v>28.7</c:v>
                </c:pt>
                <c:pt idx="134">
                  <c:v>28.6</c:v>
                </c:pt>
                <c:pt idx="135">
                  <c:v>28.8</c:v>
                </c:pt>
                <c:pt idx="136">
                  <c:v>28.3</c:v>
                </c:pt>
                <c:pt idx="137">
                  <c:v>28.9</c:v>
                </c:pt>
                <c:pt idx="138">
                  <c:v>29.2</c:v>
                </c:pt>
                <c:pt idx="139">
                  <c:v>28.1</c:v>
                </c:pt>
                <c:pt idx="140">
                  <c:v>27</c:v>
                </c:pt>
                <c:pt idx="141">
                  <c:v>26.7</c:v>
                </c:pt>
                <c:pt idx="142">
                  <c:v>25.9</c:v>
                </c:pt>
                <c:pt idx="143">
                  <c:v>24.3</c:v>
                </c:pt>
                <c:pt idx="144">
                  <c:v>23.5</c:v>
                </c:pt>
                <c:pt idx="145">
                  <c:v>23.5</c:v>
                </c:pt>
                <c:pt idx="146">
                  <c:v>22.3</c:v>
                </c:pt>
                <c:pt idx="147">
                  <c:v>22.2</c:v>
                </c:pt>
                <c:pt idx="148">
                  <c:v>21.6</c:v>
                </c:pt>
                <c:pt idx="149">
                  <c:v>22.2</c:v>
                </c:pt>
                <c:pt idx="150">
                  <c:v>20.9</c:v>
                </c:pt>
                <c:pt idx="151">
                  <c:v>19.7</c:v>
                </c:pt>
                <c:pt idx="152">
                  <c:v>20.2</c:v>
                </c:pt>
                <c:pt idx="153">
                  <c:v>21.3</c:v>
                </c:pt>
                <c:pt idx="154">
                  <c:v>21.8</c:v>
                </c:pt>
                <c:pt idx="155">
                  <c:v>24.2</c:v>
                </c:pt>
                <c:pt idx="156">
                  <c:v>24</c:v>
                </c:pt>
                <c:pt idx="157">
                  <c:v>24</c:v>
                </c:pt>
                <c:pt idx="158">
                  <c:v>24.3</c:v>
                </c:pt>
                <c:pt idx="159">
                  <c:v>24.1</c:v>
                </c:pt>
                <c:pt idx="160">
                  <c:v>24</c:v>
                </c:pt>
                <c:pt idx="161">
                  <c:v>22.1</c:v>
                </c:pt>
                <c:pt idx="162">
                  <c:v>24.3</c:v>
                </c:pt>
                <c:pt idx="163">
                  <c:v>26.9</c:v>
                </c:pt>
                <c:pt idx="164">
                  <c:v>27.4</c:v>
                </c:pt>
                <c:pt idx="165">
                  <c:v>27.5</c:v>
                </c:pt>
                <c:pt idx="166">
                  <c:v>28.5</c:v>
                </c:pt>
                <c:pt idx="167">
                  <c:v>28.9</c:v>
                </c:pt>
                <c:pt idx="168">
                  <c:v>29</c:v>
                </c:pt>
                <c:pt idx="169">
                  <c:v>30.3</c:v>
                </c:pt>
                <c:pt idx="170">
                  <c:v>31.4</c:v>
                </c:pt>
                <c:pt idx="171">
                  <c:v>31.8</c:v>
                </c:pt>
                <c:pt idx="172">
                  <c:v>30.2</c:v>
                </c:pt>
                <c:pt idx="173">
                  <c:v>32.9</c:v>
                </c:pt>
                <c:pt idx="174">
                  <c:v>32.299999999999997</c:v>
                </c:pt>
                <c:pt idx="175">
                  <c:v>32.1</c:v>
                </c:pt>
                <c:pt idx="176">
                  <c:v>31.9</c:v>
                </c:pt>
                <c:pt idx="177">
                  <c:v>33.5</c:v>
                </c:pt>
                <c:pt idx="178">
                  <c:v>30.9</c:v>
                </c:pt>
                <c:pt idx="179">
                  <c:v>29.1</c:v>
                </c:pt>
                <c:pt idx="180">
                  <c:v>26.5</c:v>
                </c:pt>
                <c:pt idx="181">
                  <c:v>24.6</c:v>
                </c:pt>
                <c:pt idx="182">
                  <c:v>22.7</c:v>
                </c:pt>
                <c:pt idx="183">
                  <c:v>23.4</c:v>
                </c:pt>
                <c:pt idx="184">
                  <c:v>1</c:v>
                </c:pt>
                <c:pt idx="185">
                  <c:v>4.0999999999999996</c:v>
                </c:pt>
                <c:pt idx="186">
                  <c:v>4.9000000000000004</c:v>
                </c:pt>
                <c:pt idx="187">
                  <c:v>5.8</c:v>
                </c:pt>
                <c:pt idx="188">
                  <c:v>8.3000000000000007</c:v>
                </c:pt>
                <c:pt idx="189">
                  <c:v>9.5</c:v>
                </c:pt>
                <c:pt idx="190">
                  <c:v>12.5</c:v>
                </c:pt>
                <c:pt idx="191">
                  <c:v>15.4</c:v>
                </c:pt>
                <c:pt idx="192">
                  <c:v>16.600000000000001</c:v>
                </c:pt>
                <c:pt idx="193">
                  <c:v>17.8</c:v>
                </c:pt>
                <c:pt idx="194">
                  <c:v>16.100000000000001</c:v>
                </c:pt>
                <c:pt idx="195">
                  <c:v>31.1</c:v>
                </c:pt>
                <c:pt idx="196">
                  <c:v>35.1</c:v>
                </c:pt>
                <c:pt idx="197">
                  <c:v>36.200000000000003</c:v>
                </c:pt>
                <c:pt idx="198">
                  <c:v>38.200000000000003</c:v>
                </c:pt>
                <c:pt idx="199">
                  <c:v>38.1</c:v>
                </c:pt>
                <c:pt idx="200">
                  <c:v>37.200000000000003</c:v>
                </c:pt>
                <c:pt idx="201">
                  <c:v>36.700000000000003</c:v>
                </c:pt>
                <c:pt idx="202">
                  <c:v>36.4</c:v>
                </c:pt>
                <c:pt idx="203">
                  <c:v>36.5</c:v>
                </c:pt>
                <c:pt idx="204">
                  <c:v>36.5</c:v>
                </c:pt>
                <c:pt idx="205">
                  <c:v>33.200000000000003</c:v>
                </c:pt>
                <c:pt idx="206">
                  <c:v>35.200000000000003</c:v>
                </c:pt>
                <c:pt idx="207">
                  <c:v>34.1</c:v>
                </c:pt>
                <c:pt idx="208">
                  <c:v>34.299999999999997</c:v>
                </c:pt>
                <c:pt idx="209">
                  <c:v>34.6</c:v>
                </c:pt>
                <c:pt idx="210">
                  <c:v>32.9</c:v>
                </c:pt>
                <c:pt idx="211">
                  <c:v>33.6</c:v>
                </c:pt>
                <c:pt idx="212">
                  <c:v>33.200000000000003</c:v>
                </c:pt>
                <c:pt idx="213">
                  <c:v>32</c:v>
                </c:pt>
                <c:pt idx="214">
                  <c:v>31.1</c:v>
                </c:pt>
                <c:pt idx="215">
                  <c:v>29.9</c:v>
                </c:pt>
                <c:pt idx="216">
                  <c:v>27.9</c:v>
                </c:pt>
                <c:pt idx="217">
                  <c:v>27.8</c:v>
                </c:pt>
                <c:pt idx="218">
                  <c:v>23.5</c:v>
                </c:pt>
                <c:pt idx="219">
                  <c:v>18.7</c:v>
                </c:pt>
                <c:pt idx="220">
                  <c:v>18.5</c:v>
                </c:pt>
                <c:pt idx="221">
                  <c:v>16.600000000000001</c:v>
                </c:pt>
                <c:pt idx="222">
                  <c:v>15.4</c:v>
                </c:pt>
                <c:pt idx="223">
                  <c:v>15.6</c:v>
                </c:pt>
                <c:pt idx="224">
                  <c:v>15.4</c:v>
                </c:pt>
                <c:pt idx="225">
                  <c:v>15.4</c:v>
                </c:pt>
                <c:pt idx="226">
                  <c:v>16.7</c:v>
                </c:pt>
                <c:pt idx="227">
                  <c:v>16.2</c:v>
                </c:pt>
                <c:pt idx="228">
                  <c:v>22.8</c:v>
                </c:pt>
                <c:pt idx="229">
                  <c:v>20.2</c:v>
                </c:pt>
                <c:pt idx="230">
                  <c:v>21.1</c:v>
                </c:pt>
                <c:pt idx="231">
                  <c:v>20.6</c:v>
                </c:pt>
                <c:pt idx="232">
                  <c:v>20.3</c:v>
                </c:pt>
                <c:pt idx="233">
                  <c:v>20.5</c:v>
                </c:pt>
                <c:pt idx="234">
                  <c:v>19.3</c:v>
                </c:pt>
                <c:pt idx="235">
                  <c:v>19.7</c:v>
                </c:pt>
                <c:pt idx="236">
                  <c:v>19.2</c:v>
                </c:pt>
                <c:pt idx="237">
                  <c:v>19.5</c:v>
                </c:pt>
                <c:pt idx="238">
                  <c:v>19.8</c:v>
                </c:pt>
                <c:pt idx="239">
                  <c:v>19.3</c:v>
                </c:pt>
                <c:pt idx="240">
                  <c:v>16.8</c:v>
                </c:pt>
                <c:pt idx="241">
                  <c:v>16.399999999999999</c:v>
                </c:pt>
                <c:pt idx="242">
                  <c:v>14.7</c:v>
                </c:pt>
                <c:pt idx="243">
                  <c:v>14.1</c:v>
                </c:pt>
                <c:pt idx="244">
                  <c:v>13.7</c:v>
                </c:pt>
                <c:pt idx="245">
                  <c:v>13.2</c:v>
                </c:pt>
                <c:pt idx="246">
                  <c:v>12.5</c:v>
                </c:pt>
                <c:pt idx="247">
                  <c:v>12.4</c:v>
                </c:pt>
                <c:pt idx="248">
                  <c:v>11.9</c:v>
                </c:pt>
                <c:pt idx="249">
                  <c:v>10.5</c:v>
                </c:pt>
                <c:pt idx="250">
                  <c:v>10.4</c:v>
                </c:pt>
                <c:pt idx="251">
                  <c:v>8.5</c:v>
                </c:pt>
                <c:pt idx="252">
                  <c:v>6</c:v>
                </c:pt>
                <c:pt idx="253">
                  <c:v>5.0999999999999996</c:v>
                </c:pt>
                <c:pt idx="254">
                  <c:v>4.5999999999999996</c:v>
                </c:pt>
                <c:pt idx="255">
                  <c:v>4.3</c:v>
                </c:pt>
                <c:pt idx="256">
                  <c:v>3.5</c:v>
                </c:pt>
                <c:pt idx="257">
                  <c:v>2.6</c:v>
                </c:pt>
                <c:pt idx="258">
                  <c:v>2</c:v>
                </c:pt>
                <c:pt idx="259">
                  <c:v>1.3</c:v>
                </c:pt>
                <c:pt idx="260">
                  <c:v>1</c:v>
                </c:pt>
                <c:pt idx="261">
                  <c:v>3</c:v>
                </c:pt>
                <c:pt idx="262">
                  <c:v>6.2</c:v>
                </c:pt>
                <c:pt idx="263">
                  <c:v>7.2</c:v>
                </c:pt>
                <c:pt idx="264">
                  <c:v>7</c:v>
                </c:pt>
                <c:pt idx="265">
                  <c:v>6.1</c:v>
                </c:pt>
                <c:pt idx="266">
                  <c:v>5.3</c:v>
                </c:pt>
                <c:pt idx="267">
                  <c:v>5.4</c:v>
                </c:pt>
                <c:pt idx="268">
                  <c:v>5.8</c:v>
                </c:pt>
                <c:pt idx="269">
                  <c:v>6.6</c:v>
                </c:pt>
                <c:pt idx="270">
                  <c:v>6.5</c:v>
                </c:pt>
                <c:pt idx="271">
                  <c:v>6.9</c:v>
                </c:pt>
                <c:pt idx="272">
                  <c:v>8.9</c:v>
                </c:pt>
                <c:pt idx="273">
                  <c:v>9.1</c:v>
                </c:pt>
                <c:pt idx="274">
                  <c:v>9.3000000000000007</c:v>
                </c:pt>
                <c:pt idx="275">
                  <c:v>8.8000000000000007</c:v>
                </c:pt>
                <c:pt idx="276">
                  <c:v>8.5</c:v>
                </c:pt>
                <c:pt idx="277">
                  <c:v>7.9</c:v>
                </c:pt>
                <c:pt idx="278">
                  <c:v>7.9</c:v>
                </c:pt>
                <c:pt idx="279">
                  <c:v>8.1</c:v>
                </c:pt>
                <c:pt idx="280">
                  <c:v>7.8</c:v>
                </c:pt>
                <c:pt idx="281">
                  <c:v>7.5</c:v>
                </c:pt>
                <c:pt idx="282">
                  <c:v>7</c:v>
                </c:pt>
                <c:pt idx="283">
                  <c:v>9.9</c:v>
                </c:pt>
                <c:pt idx="284">
                  <c:v>10.4</c:v>
                </c:pt>
                <c:pt idx="285">
                  <c:v>10.3</c:v>
                </c:pt>
                <c:pt idx="286">
                  <c:v>10.199999999999999</c:v>
                </c:pt>
                <c:pt idx="287">
                  <c:v>9.6999999999999993</c:v>
                </c:pt>
                <c:pt idx="288">
                  <c:v>10.199999999999999</c:v>
                </c:pt>
                <c:pt idx="289">
                  <c:v>10.1</c:v>
                </c:pt>
                <c:pt idx="290">
                  <c:v>9.9</c:v>
                </c:pt>
                <c:pt idx="291">
                  <c:v>9.6999999999999993</c:v>
                </c:pt>
                <c:pt idx="292">
                  <c:v>9.6999999999999993</c:v>
                </c:pt>
                <c:pt idx="293">
                  <c:v>9.5</c:v>
                </c:pt>
                <c:pt idx="294">
                  <c:v>11.6</c:v>
                </c:pt>
                <c:pt idx="295">
                  <c:v>11.8</c:v>
                </c:pt>
                <c:pt idx="296">
                  <c:v>11.9</c:v>
                </c:pt>
                <c:pt idx="297">
                  <c:v>11.2</c:v>
                </c:pt>
                <c:pt idx="298">
                  <c:v>10.9</c:v>
                </c:pt>
                <c:pt idx="299">
                  <c:v>10.6</c:v>
                </c:pt>
                <c:pt idx="300">
                  <c:v>10.5</c:v>
                </c:pt>
                <c:pt idx="301">
                  <c:v>10.5</c:v>
                </c:pt>
                <c:pt idx="302">
                  <c:v>10.3</c:v>
                </c:pt>
                <c:pt idx="303">
                  <c:v>10.199999999999999</c:v>
                </c:pt>
                <c:pt idx="304">
                  <c:v>9.9</c:v>
                </c:pt>
                <c:pt idx="305">
                  <c:v>-16.3</c:v>
                </c:pt>
                <c:pt idx="306">
                  <c:v>-7.7</c:v>
                </c:pt>
                <c:pt idx="307">
                  <c:v>-3.3</c:v>
                </c:pt>
                <c:pt idx="308">
                  <c:v>-0.3</c:v>
                </c:pt>
                <c:pt idx="309">
                  <c:v>1.9</c:v>
                </c:pt>
                <c:pt idx="310">
                  <c:v>3.4</c:v>
                </c:pt>
                <c:pt idx="311">
                  <c:v>4.5999999999999996</c:v>
                </c:pt>
                <c:pt idx="312">
                  <c:v>5.6</c:v>
                </c:pt>
                <c:pt idx="313">
                  <c:v>6.3</c:v>
                </c:pt>
                <c:pt idx="314">
                  <c:v>6.8</c:v>
                </c:pt>
                <c:pt idx="315">
                  <c:v>7</c:v>
                </c:pt>
                <c:pt idx="316">
                  <c:v>38.299999999999997</c:v>
                </c:pt>
                <c:pt idx="317">
                  <c:v>25.6</c:v>
                </c:pt>
                <c:pt idx="318">
                  <c:v>21.6</c:v>
                </c:pt>
                <c:pt idx="319">
                  <c:v>18.3</c:v>
                </c:pt>
                <c:pt idx="320">
                  <c:v>15</c:v>
                </c:pt>
                <c:pt idx="321">
                  <c:v>12.7</c:v>
                </c:pt>
                <c:pt idx="322">
                  <c:v>10.9</c:v>
                </c:pt>
                <c:pt idx="323">
                  <c:v>8.8000000000000007</c:v>
                </c:pt>
                <c:pt idx="324">
                  <c:v>7.2</c:v>
                </c:pt>
                <c:pt idx="325">
                  <c:v>6</c:v>
                </c:pt>
                <c:pt idx="326">
                  <c:v>4.4000000000000004</c:v>
                </c:pt>
                <c:pt idx="327">
                  <c:v>3.7</c:v>
                </c:pt>
                <c:pt idx="328">
                  <c:v>0.7</c:v>
                </c:pt>
                <c:pt idx="329">
                  <c:v>-2.7</c:v>
                </c:pt>
                <c:pt idx="330">
                  <c:v>-4</c:v>
                </c:pt>
                <c:pt idx="331">
                  <c:v>-5.4</c:v>
                </c:pt>
                <c:pt idx="332">
                  <c:v>-6.4</c:v>
                </c:pt>
                <c:pt idx="333">
                  <c:v>-7.4</c:v>
                </c:pt>
                <c:pt idx="334">
                  <c:v>-8</c:v>
                </c:pt>
                <c:pt idx="335">
                  <c:v>-8.8000000000000007</c:v>
                </c:pt>
                <c:pt idx="336">
                  <c:v>-9.8000000000000007</c:v>
                </c:pt>
                <c:pt idx="337">
                  <c:v>-10</c:v>
                </c:pt>
                <c:pt idx="338">
                  <c:v>-5.7</c:v>
                </c:pt>
                <c:pt idx="339">
                  <c:v>-5.8</c:v>
                </c:pt>
              </c:numCache>
            </c:numRef>
          </c:val>
          <c:smooth val="0"/>
          <c:extLst xmlns:c16r2="http://schemas.microsoft.com/office/drawing/2015/06/chart">
            <c:ext xmlns:c16="http://schemas.microsoft.com/office/drawing/2014/chart" uri="{C3380CC4-5D6E-409C-BE32-E72D297353CC}">
              <c16:uniqueId val="{00000004-6E86-4AE5-BBD3-EAE67D18883F}"/>
            </c:ext>
          </c:extLst>
        </c:ser>
        <c:ser>
          <c:idx val="2"/>
          <c:order val="2"/>
          <c:tx>
            <c:strRef>
              <c:f>行業!$P$2</c:f>
              <c:strCache>
                <c:ptCount val="1"/>
                <c:pt idx="0">
                  <c:v>製造業投資</c:v>
                </c:pt>
              </c:strCache>
            </c:strRef>
          </c:tx>
          <c:spPr>
            <a:ln w="25400">
              <a:solidFill>
                <a:srgbClr val="376092"/>
              </a:solidFill>
            </a:ln>
          </c:spPr>
          <c:marker>
            <c:symbol val="none"/>
          </c:marker>
          <c:dLbls>
            <c:dLbl>
              <c:idx val="307"/>
              <c:layout>
                <c:manualLayout>
                  <c:x val="0.29688248728802175"/>
                  <c:y val="-0.2420909447021998"/>
                </c:manualLayout>
              </c:layout>
              <c:tx>
                <c:rich>
                  <a:bodyPr/>
                  <a:lstStyle/>
                  <a:p>
                    <a:pPr>
                      <a:defRPr b="1">
                        <a:solidFill>
                          <a:schemeClr val="accent1"/>
                        </a:solidFill>
                      </a:defRPr>
                    </a:pPr>
                    <a:r>
                      <a:rPr lang="en-US" altLang="en-US"/>
                      <a:t>7.0</a:t>
                    </a:r>
                  </a:p>
                </c:rich>
              </c:tx>
              <c:sp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E86-4AE5-BBD3-EAE67D18883F}"/>
                </c:ex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numRef>
              <c:f>行業!$M$8:$M$6000</c:f>
              <c:numCache>
                <c:formatCode>yyyy\-mm</c:formatCode>
                <c:ptCount val="5993"/>
                <c:pt idx="0">
                  <c:v>33663</c:v>
                </c:pt>
                <c:pt idx="1">
                  <c:v>33785</c:v>
                </c:pt>
                <c:pt idx="2">
                  <c:v>33816</c:v>
                </c:pt>
                <c:pt idx="3">
                  <c:v>33847</c:v>
                </c:pt>
                <c:pt idx="4">
                  <c:v>33877</c:v>
                </c:pt>
                <c:pt idx="5">
                  <c:v>33908</c:v>
                </c:pt>
                <c:pt idx="6">
                  <c:v>33938</c:v>
                </c:pt>
                <c:pt idx="7">
                  <c:v>33969</c:v>
                </c:pt>
                <c:pt idx="8">
                  <c:v>34028</c:v>
                </c:pt>
                <c:pt idx="9">
                  <c:v>34059</c:v>
                </c:pt>
                <c:pt idx="10">
                  <c:v>34089</c:v>
                </c:pt>
                <c:pt idx="11">
                  <c:v>34120</c:v>
                </c:pt>
                <c:pt idx="12">
                  <c:v>34150</c:v>
                </c:pt>
                <c:pt idx="13">
                  <c:v>34181</c:v>
                </c:pt>
                <c:pt idx="14">
                  <c:v>34212</c:v>
                </c:pt>
                <c:pt idx="15">
                  <c:v>34242</c:v>
                </c:pt>
                <c:pt idx="16">
                  <c:v>34273</c:v>
                </c:pt>
                <c:pt idx="17">
                  <c:v>34303</c:v>
                </c:pt>
                <c:pt idx="18">
                  <c:v>34334</c:v>
                </c:pt>
                <c:pt idx="19">
                  <c:v>34393</c:v>
                </c:pt>
                <c:pt idx="20">
                  <c:v>34424</c:v>
                </c:pt>
                <c:pt idx="21">
                  <c:v>34454</c:v>
                </c:pt>
                <c:pt idx="22">
                  <c:v>34485</c:v>
                </c:pt>
                <c:pt idx="23">
                  <c:v>34515</c:v>
                </c:pt>
                <c:pt idx="24">
                  <c:v>34546</c:v>
                </c:pt>
                <c:pt idx="25">
                  <c:v>34577</c:v>
                </c:pt>
                <c:pt idx="26">
                  <c:v>34607</c:v>
                </c:pt>
                <c:pt idx="27">
                  <c:v>34638</c:v>
                </c:pt>
                <c:pt idx="28">
                  <c:v>34668</c:v>
                </c:pt>
                <c:pt idx="29">
                  <c:v>34699</c:v>
                </c:pt>
                <c:pt idx="30">
                  <c:v>34758</c:v>
                </c:pt>
                <c:pt idx="31">
                  <c:v>34789</c:v>
                </c:pt>
                <c:pt idx="32">
                  <c:v>34819</c:v>
                </c:pt>
                <c:pt idx="33">
                  <c:v>34850</c:v>
                </c:pt>
                <c:pt idx="34">
                  <c:v>34880</c:v>
                </c:pt>
                <c:pt idx="35">
                  <c:v>34911</c:v>
                </c:pt>
                <c:pt idx="36">
                  <c:v>34942</c:v>
                </c:pt>
                <c:pt idx="37">
                  <c:v>34972</c:v>
                </c:pt>
                <c:pt idx="38">
                  <c:v>35003</c:v>
                </c:pt>
                <c:pt idx="39">
                  <c:v>35033</c:v>
                </c:pt>
                <c:pt idx="40">
                  <c:v>35064</c:v>
                </c:pt>
                <c:pt idx="41">
                  <c:v>35124</c:v>
                </c:pt>
                <c:pt idx="42">
                  <c:v>35155</c:v>
                </c:pt>
                <c:pt idx="43">
                  <c:v>35185</c:v>
                </c:pt>
                <c:pt idx="44">
                  <c:v>35216</c:v>
                </c:pt>
                <c:pt idx="45">
                  <c:v>35246</c:v>
                </c:pt>
                <c:pt idx="46">
                  <c:v>35277</c:v>
                </c:pt>
                <c:pt idx="47">
                  <c:v>35308</c:v>
                </c:pt>
                <c:pt idx="48">
                  <c:v>35338</c:v>
                </c:pt>
                <c:pt idx="49">
                  <c:v>35369</c:v>
                </c:pt>
                <c:pt idx="50">
                  <c:v>35399</c:v>
                </c:pt>
                <c:pt idx="51">
                  <c:v>35430</c:v>
                </c:pt>
                <c:pt idx="52">
                  <c:v>35489</c:v>
                </c:pt>
                <c:pt idx="53">
                  <c:v>35520</c:v>
                </c:pt>
                <c:pt idx="54">
                  <c:v>35550</c:v>
                </c:pt>
                <c:pt idx="55">
                  <c:v>35581</c:v>
                </c:pt>
                <c:pt idx="56">
                  <c:v>35611</c:v>
                </c:pt>
                <c:pt idx="57">
                  <c:v>35642</c:v>
                </c:pt>
                <c:pt idx="58">
                  <c:v>35673</c:v>
                </c:pt>
                <c:pt idx="59">
                  <c:v>35703</c:v>
                </c:pt>
                <c:pt idx="60">
                  <c:v>35734</c:v>
                </c:pt>
                <c:pt idx="61">
                  <c:v>35764</c:v>
                </c:pt>
                <c:pt idx="62">
                  <c:v>35795</c:v>
                </c:pt>
                <c:pt idx="63">
                  <c:v>35854</c:v>
                </c:pt>
                <c:pt idx="64">
                  <c:v>35885</c:v>
                </c:pt>
                <c:pt idx="65">
                  <c:v>35915</c:v>
                </c:pt>
                <c:pt idx="66">
                  <c:v>35946</c:v>
                </c:pt>
                <c:pt idx="67">
                  <c:v>35976</c:v>
                </c:pt>
                <c:pt idx="68">
                  <c:v>36007</c:v>
                </c:pt>
                <c:pt idx="69">
                  <c:v>36038</c:v>
                </c:pt>
                <c:pt idx="70">
                  <c:v>36068</c:v>
                </c:pt>
                <c:pt idx="71">
                  <c:v>36099</c:v>
                </c:pt>
                <c:pt idx="72">
                  <c:v>36129</c:v>
                </c:pt>
                <c:pt idx="73">
                  <c:v>36160</c:v>
                </c:pt>
                <c:pt idx="74">
                  <c:v>36219</c:v>
                </c:pt>
                <c:pt idx="75">
                  <c:v>36250</c:v>
                </c:pt>
                <c:pt idx="76">
                  <c:v>36280</c:v>
                </c:pt>
                <c:pt idx="77">
                  <c:v>36311</c:v>
                </c:pt>
                <c:pt idx="78">
                  <c:v>36341</c:v>
                </c:pt>
                <c:pt idx="79">
                  <c:v>36372</c:v>
                </c:pt>
                <c:pt idx="80">
                  <c:v>36403</c:v>
                </c:pt>
                <c:pt idx="81">
                  <c:v>36433</c:v>
                </c:pt>
                <c:pt idx="82">
                  <c:v>36464</c:v>
                </c:pt>
                <c:pt idx="83">
                  <c:v>36494</c:v>
                </c:pt>
                <c:pt idx="84">
                  <c:v>36525</c:v>
                </c:pt>
                <c:pt idx="85">
                  <c:v>36585</c:v>
                </c:pt>
                <c:pt idx="86">
                  <c:v>36616</c:v>
                </c:pt>
                <c:pt idx="87">
                  <c:v>36646</c:v>
                </c:pt>
                <c:pt idx="88">
                  <c:v>36677</c:v>
                </c:pt>
                <c:pt idx="89">
                  <c:v>36707</c:v>
                </c:pt>
                <c:pt idx="90">
                  <c:v>36738</c:v>
                </c:pt>
                <c:pt idx="91">
                  <c:v>36769</c:v>
                </c:pt>
                <c:pt idx="92">
                  <c:v>36799</c:v>
                </c:pt>
                <c:pt idx="93">
                  <c:v>36830</c:v>
                </c:pt>
                <c:pt idx="94">
                  <c:v>36860</c:v>
                </c:pt>
                <c:pt idx="95">
                  <c:v>36891</c:v>
                </c:pt>
                <c:pt idx="96">
                  <c:v>36950</c:v>
                </c:pt>
                <c:pt idx="97">
                  <c:v>36981</c:v>
                </c:pt>
                <c:pt idx="98">
                  <c:v>37011</c:v>
                </c:pt>
                <c:pt idx="99">
                  <c:v>37042</c:v>
                </c:pt>
                <c:pt idx="100">
                  <c:v>37072</c:v>
                </c:pt>
                <c:pt idx="101">
                  <c:v>37103</c:v>
                </c:pt>
                <c:pt idx="102">
                  <c:v>37134</c:v>
                </c:pt>
                <c:pt idx="103">
                  <c:v>37164</c:v>
                </c:pt>
                <c:pt idx="104">
                  <c:v>37195</c:v>
                </c:pt>
                <c:pt idx="105">
                  <c:v>37225</c:v>
                </c:pt>
                <c:pt idx="106">
                  <c:v>37256</c:v>
                </c:pt>
                <c:pt idx="107">
                  <c:v>37315</c:v>
                </c:pt>
                <c:pt idx="108">
                  <c:v>37346</c:v>
                </c:pt>
                <c:pt idx="109">
                  <c:v>37376</c:v>
                </c:pt>
                <c:pt idx="110">
                  <c:v>37407</c:v>
                </c:pt>
                <c:pt idx="111">
                  <c:v>37437</c:v>
                </c:pt>
                <c:pt idx="112">
                  <c:v>37468</c:v>
                </c:pt>
                <c:pt idx="113">
                  <c:v>37499</c:v>
                </c:pt>
                <c:pt idx="114">
                  <c:v>37529</c:v>
                </c:pt>
                <c:pt idx="115">
                  <c:v>37560</c:v>
                </c:pt>
                <c:pt idx="116">
                  <c:v>37590</c:v>
                </c:pt>
                <c:pt idx="117">
                  <c:v>37621</c:v>
                </c:pt>
                <c:pt idx="118">
                  <c:v>37680</c:v>
                </c:pt>
                <c:pt idx="119">
                  <c:v>37711</c:v>
                </c:pt>
                <c:pt idx="120">
                  <c:v>37741</c:v>
                </c:pt>
                <c:pt idx="121">
                  <c:v>37772</c:v>
                </c:pt>
                <c:pt idx="122">
                  <c:v>37802</c:v>
                </c:pt>
                <c:pt idx="123">
                  <c:v>37833</c:v>
                </c:pt>
                <c:pt idx="124">
                  <c:v>37864</c:v>
                </c:pt>
                <c:pt idx="125">
                  <c:v>37894</c:v>
                </c:pt>
                <c:pt idx="126">
                  <c:v>37925</c:v>
                </c:pt>
                <c:pt idx="127">
                  <c:v>37955</c:v>
                </c:pt>
                <c:pt idx="128">
                  <c:v>37986</c:v>
                </c:pt>
                <c:pt idx="129">
                  <c:v>38046</c:v>
                </c:pt>
                <c:pt idx="130">
                  <c:v>38077</c:v>
                </c:pt>
                <c:pt idx="131">
                  <c:v>38107</c:v>
                </c:pt>
                <c:pt idx="132">
                  <c:v>38138</c:v>
                </c:pt>
                <c:pt idx="133">
                  <c:v>38168</c:v>
                </c:pt>
                <c:pt idx="134">
                  <c:v>38199</c:v>
                </c:pt>
                <c:pt idx="135">
                  <c:v>38230</c:v>
                </c:pt>
                <c:pt idx="136">
                  <c:v>38260</c:v>
                </c:pt>
                <c:pt idx="137">
                  <c:v>38291</c:v>
                </c:pt>
                <c:pt idx="138">
                  <c:v>38321</c:v>
                </c:pt>
                <c:pt idx="139">
                  <c:v>38352</c:v>
                </c:pt>
                <c:pt idx="140">
                  <c:v>38411</c:v>
                </c:pt>
                <c:pt idx="141">
                  <c:v>38442</c:v>
                </c:pt>
                <c:pt idx="142">
                  <c:v>38472</c:v>
                </c:pt>
                <c:pt idx="143">
                  <c:v>38503</c:v>
                </c:pt>
                <c:pt idx="144">
                  <c:v>38533</c:v>
                </c:pt>
                <c:pt idx="145">
                  <c:v>38564</c:v>
                </c:pt>
                <c:pt idx="146">
                  <c:v>38595</c:v>
                </c:pt>
                <c:pt idx="147">
                  <c:v>38625</c:v>
                </c:pt>
                <c:pt idx="148">
                  <c:v>38656</c:v>
                </c:pt>
                <c:pt idx="149">
                  <c:v>38686</c:v>
                </c:pt>
                <c:pt idx="150">
                  <c:v>38717</c:v>
                </c:pt>
                <c:pt idx="151">
                  <c:v>38776</c:v>
                </c:pt>
                <c:pt idx="152">
                  <c:v>38807</c:v>
                </c:pt>
                <c:pt idx="153">
                  <c:v>38837</c:v>
                </c:pt>
                <c:pt idx="154">
                  <c:v>38868</c:v>
                </c:pt>
                <c:pt idx="155">
                  <c:v>38898</c:v>
                </c:pt>
                <c:pt idx="156">
                  <c:v>38929</c:v>
                </c:pt>
                <c:pt idx="157">
                  <c:v>38960</c:v>
                </c:pt>
                <c:pt idx="158">
                  <c:v>38990</c:v>
                </c:pt>
                <c:pt idx="159">
                  <c:v>39021</c:v>
                </c:pt>
                <c:pt idx="160">
                  <c:v>39051</c:v>
                </c:pt>
                <c:pt idx="161">
                  <c:v>39082</c:v>
                </c:pt>
                <c:pt idx="162">
                  <c:v>39141</c:v>
                </c:pt>
                <c:pt idx="163">
                  <c:v>39172</c:v>
                </c:pt>
                <c:pt idx="164">
                  <c:v>39202</c:v>
                </c:pt>
                <c:pt idx="165">
                  <c:v>39233</c:v>
                </c:pt>
                <c:pt idx="166">
                  <c:v>39263</c:v>
                </c:pt>
                <c:pt idx="167">
                  <c:v>39294</c:v>
                </c:pt>
                <c:pt idx="168">
                  <c:v>39325</c:v>
                </c:pt>
                <c:pt idx="169">
                  <c:v>39355</c:v>
                </c:pt>
                <c:pt idx="170">
                  <c:v>39386</c:v>
                </c:pt>
                <c:pt idx="171">
                  <c:v>39416</c:v>
                </c:pt>
                <c:pt idx="172">
                  <c:v>39447</c:v>
                </c:pt>
                <c:pt idx="173">
                  <c:v>39507</c:v>
                </c:pt>
                <c:pt idx="174">
                  <c:v>39538</c:v>
                </c:pt>
                <c:pt idx="175">
                  <c:v>39568</c:v>
                </c:pt>
                <c:pt idx="176">
                  <c:v>39599</c:v>
                </c:pt>
                <c:pt idx="177">
                  <c:v>39629</c:v>
                </c:pt>
                <c:pt idx="178">
                  <c:v>39660</c:v>
                </c:pt>
                <c:pt idx="179">
                  <c:v>39691</c:v>
                </c:pt>
                <c:pt idx="180">
                  <c:v>39721</c:v>
                </c:pt>
                <c:pt idx="181">
                  <c:v>39752</c:v>
                </c:pt>
                <c:pt idx="182">
                  <c:v>39782</c:v>
                </c:pt>
                <c:pt idx="183">
                  <c:v>39813</c:v>
                </c:pt>
                <c:pt idx="184">
                  <c:v>39872</c:v>
                </c:pt>
                <c:pt idx="185">
                  <c:v>39903</c:v>
                </c:pt>
                <c:pt idx="186">
                  <c:v>39933</c:v>
                </c:pt>
                <c:pt idx="187">
                  <c:v>39964</c:v>
                </c:pt>
                <c:pt idx="188">
                  <c:v>39994</c:v>
                </c:pt>
                <c:pt idx="189">
                  <c:v>40025</c:v>
                </c:pt>
                <c:pt idx="190">
                  <c:v>40056</c:v>
                </c:pt>
                <c:pt idx="191">
                  <c:v>40086</c:v>
                </c:pt>
                <c:pt idx="192">
                  <c:v>40117</c:v>
                </c:pt>
                <c:pt idx="193">
                  <c:v>40147</c:v>
                </c:pt>
                <c:pt idx="194">
                  <c:v>40178</c:v>
                </c:pt>
                <c:pt idx="195">
                  <c:v>40237</c:v>
                </c:pt>
                <c:pt idx="196">
                  <c:v>40268</c:v>
                </c:pt>
                <c:pt idx="197">
                  <c:v>40298</c:v>
                </c:pt>
                <c:pt idx="198">
                  <c:v>40329</c:v>
                </c:pt>
                <c:pt idx="199">
                  <c:v>40359</c:v>
                </c:pt>
                <c:pt idx="200">
                  <c:v>40390</c:v>
                </c:pt>
                <c:pt idx="201">
                  <c:v>40421</c:v>
                </c:pt>
                <c:pt idx="202">
                  <c:v>40451</c:v>
                </c:pt>
                <c:pt idx="203">
                  <c:v>40482</c:v>
                </c:pt>
                <c:pt idx="204">
                  <c:v>40512</c:v>
                </c:pt>
                <c:pt idx="205">
                  <c:v>40543</c:v>
                </c:pt>
                <c:pt idx="206">
                  <c:v>40602</c:v>
                </c:pt>
                <c:pt idx="207">
                  <c:v>40633</c:v>
                </c:pt>
                <c:pt idx="208">
                  <c:v>40663</c:v>
                </c:pt>
                <c:pt idx="209">
                  <c:v>40694</c:v>
                </c:pt>
                <c:pt idx="210">
                  <c:v>40724</c:v>
                </c:pt>
                <c:pt idx="211">
                  <c:v>40755</c:v>
                </c:pt>
                <c:pt idx="212">
                  <c:v>40786</c:v>
                </c:pt>
                <c:pt idx="213">
                  <c:v>40816</c:v>
                </c:pt>
                <c:pt idx="214">
                  <c:v>40847</c:v>
                </c:pt>
                <c:pt idx="215">
                  <c:v>40877</c:v>
                </c:pt>
                <c:pt idx="216">
                  <c:v>40908</c:v>
                </c:pt>
                <c:pt idx="217">
                  <c:v>40968</c:v>
                </c:pt>
                <c:pt idx="218">
                  <c:v>40999</c:v>
                </c:pt>
                <c:pt idx="219">
                  <c:v>41029</c:v>
                </c:pt>
                <c:pt idx="220">
                  <c:v>41060</c:v>
                </c:pt>
                <c:pt idx="221">
                  <c:v>41090</c:v>
                </c:pt>
                <c:pt idx="222">
                  <c:v>41121</c:v>
                </c:pt>
                <c:pt idx="223">
                  <c:v>41152</c:v>
                </c:pt>
                <c:pt idx="224">
                  <c:v>41182</c:v>
                </c:pt>
                <c:pt idx="225">
                  <c:v>41213</c:v>
                </c:pt>
                <c:pt idx="226">
                  <c:v>41243</c:v>
                </c:pt>
                <c:pt idx="227">
                  <c:v>41274</c:v>
                </c:pt>
                <c:pt idx="228">
                  <c:v>41333</c:v>
                </c:pt>
                <c:pt idx="229">
                  <c:v>41364</c:v>
                </c:pt>
                <c:pt idx="230">
                  <c:v>41394</c:v>
                </c:pt>
                <c:pt idx="231">
                  <c:v>41425</c:v>
                </c:pt>
                <c:pt idx="232">
                  <c:v>41455</c:v>
                </c:pt>
                <c:pt idx="233">
                  <c:v>41486</c:v>
                </c:pt>
                <c:pt idx="234">
                  <c:v>41517</c:v>
                </c:pt>
                <c:pt idx="235">
                  <c:v>41547</c:v>
                </c:pt>
                <c:pt idx="236">
                  <c:v>41578</c:v>
                </c:pt>
                <c:pt idx="237">
                  <c:v>41608</c:v>
                </c:pt>
                <c:pt idx="238">
                  <c:v>41639</c:v>
                </c:pt>
                <c:pt idx="239">
                  <c:v>41698</c:v>
                </c:pt>
                <c:pt idx="240">
                  <c:v>41729</c:v>
                </c:pt>
                <c:pt idx="241">
                  <c:v>41759</c:v>
                </c:pt>
                <c:pt idx="242">
                  <c:v>41790</c:v>
                </c:pt>
                <c:pt idx="243">
                  <c:v>41820</c:v>
                </c:pt>
                <c:pt idx="244">
                  <c:v>41851</c:v>
                </c:pt>
                <c:pt idx="245">
                  <c:v>41882</c:v>
                </c:pt>
                <c:pt idx="246">
                  <c:v>41912</c:v>
                </c:pt>
                <c:pt idx="247">
                  <c:v>41943</c:v>
                </c:pt>
                <c:pt idx="248">
                  <c:v>41973</c:v>
                </c:pt>
                <c:pt idx="249">
                  <c:v>42004</c:v>
                </c:pt>
                <c:pt idx="250">
                  <c:v>42063</c:v>
                </c:pt>
                <c:pt idx="251">
                  <c:v>42094</c:v>
                </c:pt>
                <c:pt idx="252">
                  <c:v>42124</c:v>
                </c:pt>
                <c:pt idx="253">
                  <c:v>42155</c:v>
                </c:pt>
                <c:pt idx="254">
                  <c:v>42185</c:v>
                </c:pt>
                <c:pt idx="255">
                  <c:v>42216</c:v>
                </c:pt>
                <c:pt idx="256">
                  <c:v>42247</c:v>
                </c:pt>
                <c:pt idx="257">
                  <c:v>42277</c:v>
                </c:pt>
                <c:pt idx="258">
                  <c:v>42308</c:v>
                </c:pt>
                <c:pt idx="259">
                  <c:v>42338</c:v>
                </c:pt>
                <c:pt idx="260">
                  <c:v>42369</c:v>
                </c:pt>
                <c:pt idx="261">
                  <c:v>42429</c:v>
                </c:pt>
                <c:pt idx="262">
                  <c:v>42460</c:v>
                </c:pt>
                <c:pt idx="263">
                  <c:v>42490</c:v>
                </c:pt>
                <c:pt idx="264">
                  <c:v>42521</c:v>
                </c:pt>
                <c:pt idx="265">
                  <c:v>42551</c:v>
                </c:pt>
                <c:pt idx="266">
                  <c:v>42582</c:v>
                </c:pt>
                <c:pt idx="267">
                  <c:v>42613</c:v>
                </c:pt>
                <c:pt idx="268">
                  <c:v>42643</c:v>
                </c:pt>
                <c:pt idx="269">
                  <c:v>42674</c:v>
                </c:pt>
                <c:pt idx="270">
                  <c:v>42704</c:v>
                </c:pt>
                <c:pt idx="271">
                  <c:v>42735</c:v>
                </c:pt>
                <c:pt idx="272">
                  <c:v>42794</c:v>
                </c:pt>
                <c:pt idx="273">
                  <c:v>42825</c:v>
                </c:pt>
                <c:pt idx="274">
                  <c:v>42855</c:v>
                </c:pt>
                <c:pt idx="275">
                  <c:v>42886</c:v>
                </c:pt>
                <c:pt idx="276">
                  <c:v>42916</c:v>
                </c:pt>
                <c:pt idx="277">
                  <c:v>42947</c:v>
                </c:pt>
                <c:pt idx="278">
                  <c:v>42978</c:v>
                </c:pt>
                <c:pt idx="279">
                  <c:v>43008</c:v>
                </c:pt>
                <c:pt idx="280">
                  <c:v>43039</c:v>
                </c:pt>
                <c:pt idx="281">
                  <c:v>43069</c:v>
                </c:pt>
                <c:pt idx="282">
                  <c:v>43100</c:v>
                </c:pt>
                <c:pt idx="283">
                  <c:v>43159</c:v>
                </c:pt>
                <c:pt idx="284">
                  <c:v>43190</c:v>
                </c:pt>
                <c:pt idx="285">
                  <c:v>43220</c:v>
                </c:pt>
                <c:pt idx="286">
                  <c:v>43251</c:v>
                </c:pt>
                <c:pt idx="287">
                  <c:v>43281</c:v>
                </c:pt>
                <c:pt idx="288">
                  <c:v>43312</c:v>
                </c:pt>
                <c:pt idx="289">
                  <c:v>43343</c:v>
                </c:pt>
                <c:pt idx="290">
                  <c:v>43373</c:v>
                </c:pt>
                <c:pt idx="291">
                  <c:v>43404</c:v>
                </c:pt>
                <c:pt idx="292">
                  <c:v>43434</c:v>
                </c:pt>
                <c:pt idx="293">
                  <c:v>43465</c:v>
                </c:pt>
                <c:pt idx="294">
                  <c:v>43524</c:v>
                </c:pt>
                <c:pt idx="295">
                  <c:v>43555</c:v>
                </c:pt>
                <c:pt idx="296">
                  <c:v>43585</c:v>
                </c:pt>
                <c:pt idx="297">
                  <c:v>43616</c:v>
                </c:pt>
                <c:pt idx="298">
                  <c:v>43646</c:v>
                </c:pt>
                <c:pt idx="299">
                  <c:v>43677</c:v>
                </c:pt>
                <c:pt idx="300">
                  <c:v>43708</c:v>
                </c:pt>
                <c:pt idx="301">
                  <c:v>43738</c:v>
                </c:pt>
                <c:pt idx="302">
                  <c:v>43769</c:v>
                </c:pt>
                <c:pt idx="303">
                  <c:v>43799</c:v>
                </c:pt>
                <c:pt idx="304">
                  <c:v>43830</c:v>
                </c:pt>
                <c:pt idx="305">
                  <c:v>43890</c:v>
                </c:pt>
                <c:pt idx="306">
                  <c:v>43921</c:v>
                </c:pt>
                <c:pt idx="307">
                  <c:v>43951</c:v>
                </c:pt>
                <c:pt idx="308">
                  <c:v>43982</c:v>
                </c:pt>
                <c:pt idx="309">
                  <c:v>44012</c:v>
                </c:pt>
                <c:pt idx="310">
                  <c:v>44043</c:v>
                </c:pt>
                <c:pt idx="311">
                  <c:v>44074</c:v>
                </c:pt>
                <c:pt idx="312">
                  <c:v>44104</c:v>
                </c:pt>
                <c:pt idx="313">
                  <c:v>44135</c:v>
                </c:pt>
                <c:pt idx="314">
                  <c:v>44165</c:v>
                </c:pt>
                <c:pt idx="315">
                  <c:v>44196</c:v>
                </c:pt>
                <c:pt idx="316">
                  <c:v>44255</c:v>
                </c:pt>
                <c:pt idx="317">
                  <c:v>44286</c:v>
                </c:pt>
                <c:pt idx="318">
                  <c:v>44316</c:v>
                </c:pt>
                <c:pt idx="319">
                  <c:v>44347</c:v>
                </c:pt>
                <c:pt idx="320">
                  <c:v>44377</c:v>
                </c:pt>
                <c:pt idx="321">
                  <c:v>44408</c:v>
                </c:pt>
                <c:pt idx="322">
                  <c:v>44439</c:v>
                </c:pt>
                <c:pt idx="323">
                  <c:v>44469</c:v>
                </c:pt>
                <c:pt idx="324">
                  <c:v>44500</c:v>
                </c:pt>
                <c:pt idx="325">
                  <c:v>44530</c:v>
                </c:pt>
                <c:pt idx="326">
                  <c:v>44561</c:v>
                </c:pt>
                <c:pt idx="327">
                  <c:v>44620</c:v>
                </c:pt>
                <c:pt idx="328">
                  <c:v>44651</c:v>
                </c:pt>
                <c:pt idx="329">
                  <c:v>44681</c:v>
                </c:pt>
                <c:pt idx="330">
                  <c:v>44712</c:v>
                </c:pt>
                <c:pt idx="331">
                  <c:v>44742</c:v>
                </c:pt>
                <c:pt idx="332">
                  <c:v>44773</c:v>
                </c:pt>
                <c:pt idx="333">
                  <c:v>44804</c:v>
                </c:pt>
                <c:pt idx="334">
                  <c:v>44834</c:v>
                </c:pt>
                <c:pt idx="335">
                  <c:v>44865</c:v>
                </c:pt>
                <c:pt idx="336">
                  <c:v>44895</c:v>
                </c:pt>
                <c:pt idx="337">
                  <c:v>44926</c:v>
                </c:pt>
                <c:pt idx="338">
                  <c:v>44985</c:v>
                </c:pt>
                <c:pt idx="339">
                  <c:v>45016</c:v>
                </c:pt>
              </c:numCache>
            </c:numRef>
          </c:cat>
          <c:val>
            <c:numRef>
              <c:f>行業!$P$8:$P$6000</c:f>
              <c:numCache>
                <c:formatCode>#,##0.00_ </c:formatCode>
                <c:ptCount val="5993"/>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pt idx="100">
                  <c:v>#N/A</c:v>
                </c:pt>
                <c:pt idx="101">
                  <c:v>#N/A</c:v>
                </c:pt>
                <c:pt idx="102">
                  <c:v>#N/A</c:v>
                </c:pt>
                <c:pt idx="103">
                  <c:v>#N/A</c:v>
                </c:pt>
                <c:pt idx="104">
                  <c:v>#N/A</c:v>
                </c:pt>
                <c:pt idx="105">
                  <c:v>#N/A</c:v>
                </c:pt>
                <c:pt idx="106">
                  <c:v>#N/A</c:v>
                </c:pt>
                <c:pt idx="107">
                  <c:v>#N/A</c:v>
                </c:pt>
                <c:pt idx="108">
                  <c:v>#N/A</c:v>
                </c:pt>
                <c:pt idx="109">
                  <c:v>#N/A</c:v>
                </c:pt>
                <c:pt idx="110">
                  <c:v>#N/A</c:v>
                </c:pt>
                <c:pt idx="111">
                  <c:v>#N/A</c:v>
                </c:pt>
                <c:pt idx="112">
                  <c:v>#N/A</c:v>
                </c:pt>
                <c:pt idx="113">
                  <c:v>#N/A</c:v>
                </c:pt>
                <c:pt idx="114">
                  <c:v>#N/A</c:v>
                </c:pt>
                <c:pt idx="115">
                  <c:v>#N/A</c:v>
                </c:pt>
                <c:pt idx="116">
                  <c:v>#N/A</c:v>
                </c:pt>
                <c:pt idx="117">
                  <c:v>#N/A</c:v>
                </c:pt>
                <c:pt idx="118">
                  <c:v>#N/A</c:v>
                </c:pt>
                <c:pt idx="119">
                  <c:v>#N/A</c:v>
                </c:pt>
                <c:pt idx="120">
                  <c:v>#N/A</c:v>
                </c:pt>
                <c:pt idx="121">
                  <c:v>#N/A</c:v>
                </c:pt>
                <c:pt idx="122">
                  <c:v>#N/A</c:v>
                </c:pt>
                <c:pt idx="123">
                  <c:v>#N/A</c:v>
                </c:pt>
                <c:pt idx="124">
                  <c:v>#N/A</c:v>
                </c:pt>
                <c:pt idx="125">
                  <c:v>#N/A</c:v>
                </c:pt>
                <c:pt idx="126">
                  <c:v>#N/A</c:v>
                </c:pt>
                <c:pt idx="127">
                  <c:v>#N/A</c:v>
                </c:pt>
                <c:pt idx="128">
                  <c:v>#N/A</c:v>
                </c:pt>
                <c:pt idx="129">
                  <c:v>98.2</c:v>
                </c:pt>
                <c:pt idx="130">
                  <c:v>75.8</c:v>
                </c:pt>
                <c:pt idx="131">
                  <c:v>65.099999999999994</c:v>
                </c:pt>
                <c:pt idx="132">
                  <c:v>51.3</c:v>
                </c:pt>
                <c:pt idx="133">
                  <c:v>42</c:v>
                </c:pt>
                <c:pt idx="134">
                  <c:v>41.9</c:v>
                </c:pt>
                <c:pt idx="135">
                  <c:v>40.700000000000003</c:v>
                </c:pt>
                <c:pt idx="136">
                  <c:v>41.7</c:v>
                </c:pt>
                <c:pt idx="137">
                  <c:v>40.4</c:v>
                </c:pt>
                <c:pt idx="138">
                  <c:v>39.200000000000003</c:v>
                </c:pt>
                <c:pt idx="139">
                  <c:v>36.299999999999997</c:v>
                </c:pt>
                <c:pt idx="140">
                  <c:v>19.8</c:v>
                </c:pt>
                <c:pt idx="141">
                  <c:v>25.6</c:v>
                </c:pt>
                <c:pt idx="142">
                  <c:v>28.8</c:v>
                </c:pt>
                <c:pt idx="143">
                  <c:v>31.7</c:v>
                </c:pt>
                <c:pt idx="144">
                  <c:v>35.1</c:v>
                </c:pt>
                <c:pt idx="145">
                  <c:v>35.1</c:v>
                </c:pt>
                <c:pt idx="146">
                  <c:v>35.700000000000003</c:v>
                </c:pt>
                <c:pt idx="147">
                  <c:v>36.1</c:v>
                </c:pt>
                <c:pt idx="148">
                  <c:v>37.1</c:v>
                </c:pt>
                <c:pt idx="149">
                  <c:v>38</c:v>
                </c:pt>
                <c:pt idx="150">
                  <c:v>39.200000000000003</c:v>
                </c:pt>
                <c:pt idx="151">
                  <c:v>35.4</c:v>
                </c:pt>
                <c:pt idx="152">
                  <c:v>36.299999999999997</c:v>
                </c:pt>
                <c:pt idx="153">
                  <c:v>37.6</c:v>
                </c:pt>
                <c:pt idx="154">
                  <c:v>37.1</c:v>
                </c:pt>
                <c:pt idx="155">
                  <c:v>38.6</c:v>
                </c:pt>
                <c:pt idx="156">
                  <c:v>38.1</c:v>
                </c:pt>
                <c:pt idx="157">
                  <c:v>36</c:v>
                </c:pt>
                <c:pt idx="158">
                  <c:v>33.799999999999997</c:v>
                </c:pt>
                <c:pt idx="159">
                  <c:v>30.5</c:v>
                </c:pt>
                <c:pt idx="160">
                  <c:v>30.1</c:v>
                </c:pt>
                <c:pt idx="161">
                  <c:v>29.1</c:v>
                </c:pt>
                <c:pt idx="162">
                  <c:v>26.4</c:v>
                </c:pt>
                <c:pt idx="163">
                  <c:v>31.7</c:v>
                </c:pt>
                <c:pt idx="164">
                  <c:v>32.4</c:v>
                </c:pt>
                <c:pt idx="165">
                  <c:v>35.5</c:v>
                </c:pt>
                <c:pt idx="166">
                  <c:v>34.700000000000003</c:v>
                </c:pt>
                <c:pt idx="167">
                  <c:v>35.1</c:v>
                </c:pt>
                <c:pt idx="168">
                  <c:v>35.700000000000003</c:v>
                </c:pt>
                <c:pt idx="169">
                  <c:v>35.6</c:v>
                </c:pt>
                <c:pt idx="170">
                  <c:v>36.5</c:v>
                </c:pt>
                <c:pt idx="171">
                  <c:v>37.200000000000003</c:v>
                </c:pt>
                <c:pt idx="172">
                  <c:v>34.700000000000003</c:v>
                </c:pt>
                <c:pt idx="173">
                  <c:v>35.799999999999997</c:v>
                </c:pt>
                <c:pt idx="174">
                  <c:v>31.9</c:v>
                </c:pt>
                <c:pt idx="175">
                  <c:v>31.2</c:v>
                </c:pt>
                <c:pt idx="176">
                  <c:v>30.5</c:v>
                </c:pt>
                <c:pt idx="177">
                  <c:v>31.4</c:v>
                </c:pt>
                <c:pt idx="178">
                  <c:v>32.200000000000003</c:v>
                </c:pt>
                <c:pt idx="179">
                  <c:v>33</c:v>
                </c:pt>
                <c:pt idx="180">
                  <c:v>33.4</c:v>
                </c:pt>
                <c:pt idx="181">
                  <c:v>32.799999999999997</c:v>
                </c:pt>
                <c:pt idx="182">
                  <c:v>32.200000000000003</c:v>
                </c:pt>
                <c:pt idx="183">
                  <c:v>30.7</c:v>
                </c:pt>
                <c:pt idx="184">
                  <c:v>25.4</c:v>
                </c:pt>
                <c:pt idx="185">
                  <c:v>27.3</c:v>
                </c:pt>
                <c:pt idx="186">
                  <c:v>29</c:v>
                </c:pt>
                <c:pt idx="187">
                  <c:v>29.9</c:v>
                </c:pt>
                <c:pt idx="188">
                  <c:v>29.3</c:v>
                </c:pt>
                <c:pt idx="189">
                  <c:v>28.1</c:v>
                </c:pt>
                <c:pt idx="190">
                  <c:v>27.3</c:v>
                </c:pt>
                <c:pt idx="191">
                  <c:v>27.7</c:v>
                </c:pt>
                <c:pt idx="192">
                  <c:v>27.5</c:v>
                </c:pt>
                <c:pt idx="193">
                  <c:v>26.8</c:v>
                </c:pt>
                <c:pt idx="194">
                  <c:v>26.6</c:v>
                </c:pt>
                <c:pt idx="195">
                  <c:v>23.6</c:v>
                </c:pt>
                <c:pt idx="196">
                  <c:v>25.8</c:v>
                </c:pt>
                <c:pt idx="197">
                  <c:v>24.6</c:v>
                </c:pt>
                <c:pt idx="198">
                  <c:v>24.8</c:v>
                </c:pt>
                <c:pt idx="199">
                  <c:v>24.9</c:v>
                </c:pt>
                <c:pt idx="200">
                  <c:v>25.1</c:v>
                </c:pt>
                <c:pt idx="201">
                  <c:v>24.9</c:v>
                </c:pt>
                <c:pt idx="202">
                  <c:v>25.4</c:v>
                </c:pt>
                <c:pt idx="203">
                  <c:v>25.7</c:v>
                </c:pt>
                <c:pt idx="204">
                  <c:v>26.1</c:v>
                </c:pt>
                <c:pt idx="205">
                  <c:v>26.9</c:v>
                </c:pt>
                <c:pt idx="206">
                  <c:v>29.9</c:v>
                </c:pt>
                <c:pt idx="207">
                  <c:v>29.2</c:v>
                </c:pt>
                <c:pt idx="208">
                  <c:v>29</c:v>
                </c:pt>
                <c:pt idx="209">
                  <c:v>31.2</c:v>
                </c:pt>
                <c:pt idx="210">
                  <c:v>32.4</c:v>
                </c:pt>
                <c:pt idx="211">
                  <c:v>31.8</c:v>
                </c:pt>
                <c:pt idx="212">
                  <c:v>32.200000000000003</c:v>
                </c:pt>
                <c:pt idx="213">
                  <c:v>31.5</c:v>
                </c:pt>
                <c:pt idx="214">
                  <c:v>31.6</c:v>
                </c:pt>
                <c:pt idx="215">
                  <c:v>31.5</c:v>
                </c:pt>
                <c:pt idx="216">
                  <c:v>31.8</c:v>
                </c:pt>
                <c:pt idx="217">
                  <c:v>24.661200000000001</c:v>
                </c:pt>
                <c:pt idx="218">
                  <c:v>24.8202</c:v>
                </c:pt>
                <c:pt idx="219">
                  <c:v>24.364000000000001</c:v>
                </c:pt>
                <c:pt idx="220">
                  <c:v>24.475200000000001</c:v>
                </c:pt>
                <c:pt idx="221">
                  <c:v>24.549399999999999</c:v>
                </c:pt>
                <c:pt idx="222">
                  <c:v>24.851800000000001</c:v>
                </c:pt>
                <c:pt idx="223">
                  <c:v>23.9437</c:v>
                </c:pt>
                <c:pt idx="224">
                  <c:v>23.476199999999999</c:v>
                </c:pt>
                <c:pt idx="225">
                  <c:v>23.11</c:v>
                </c:pt>
                <c:pt idx="226">
                  <c:v>22.751200000000001</c:v>
                </c:pt>
                <c:pt idx="227">
                  <c:v>22.027899999999999</c:v>
                </c:pt>
                <c:pt idx="228">
                  <c:v>17</c:v>
                </c:pt>
                <c:pt idx="229">
                  <c:v>18.7</c:v>
                </c:pt>
                <c:pt idx="230">
                  <c:v>18.399999999999999</c:v>
                </c:pt>
                <c:pt idx="231">
                  <c:v>17.8</c:v>
                </c:pt>
                <c:pt idx="232">
                  <c:v>17.1007</c:v>
                </c:pt>
                <c:pt idx="233">
                  <c:v>17.0825</c:v>
                </c:pt>
                <c:pt idx="234">
                  <c:v>17.899999999999999</c:v>
                </c:pt>
                <c:pt idx="235">
                  <c:v>18.4834</c:v>
                </c:pt>
                <c:pt idx="236">
                  <c:v>19.060400000000001</c:v>
                </c:pt>
                <c:pt idx="237">
                  <c:v>18.560700000000001</c:v>
                </c:pt>
                <c:pt idx="238">
                  <c:v>18.460699999999999</c:v>
                </c:pt>
                <c:pt idx="239">
                  <c:v>15.1225</c:v>
                </c:pt>
                <c:pt idx="240">
                  <c:v>15.2</c:v>
                </c:pt>
                <c:pt idx="241">
                  <c:v>15.2</c:v>
                </c:pt>
                <c:pt idx="242">
                  <c:v>14.2</c:v>
                </c:pt>
                <c:pt idx="243">
                  <c:v>14.8</c:v>
                </c:pt>
                <c:pt idx="244">
                  <c:v>14.6</c:v>
                </c:pt>
                <c:pt idx="245">
                  <c:v>14.1</c:v>
                </c:pt>
                <c:pt idx="246">
                  <c:v>13.8</c:v>
                </c:pt>
                <c:pt idx="247">
                  <c:v>13.5</c:v>
                </c:pt>
                <c:pt idx="248">
                  <c:v>13.5</c:v>
                </c:pt>
                <c:pt idx="249">
                  <c:v>13.5</c:v>
                </c:pt>
                <c:pt idx="250">
                  <c:v>10.6</c:v>
                </c:pt>
                <c:pt idx="251">
                  <c:v>10.4</c:v>
                </c:pt>
                <c:pt idx="252">
                  <c:v>9.9</c:v>
                </c:pt>
                <c:pt idx="253">
                  <c:v>10</c:v>
                </c:pt>
                <c:pt idx="254">
                  <c:v>9.6999999999999993</c:v>
                </c:pt>
                <c:pt idx="255">
                  <c:v>9.1999999999999993</c:v>
                </c:pt>
                <c:pt idx="256">
                  <c:v>8.9281000000000006</c:v>
                </c:pt>
                <c:pt idx="257">
                  <c:v>8.3231999999999999</c:v>
                </c:pt>
                <c:pt idx="258">
                  <c:v>8.3354999999999997</c:v>
                </c:pt>
                <c:pt idx="259">
                  <c:v>8.4253</c:v>
                </c:pt>
                <c:pt idx="260">
                  <c:v>8.1</c:v>
                </c:pt>
                <c:pt idx="261">
                  <c:v>7.5</c:v>
                </c:pt>
                <c:pt idx="262">
                  <c:v>6.4</c:v>
                </c:pt>
                <c:pt idx="263">
                  <c:v>6</c:v>
                </c:pt>
                <c:pt idx="264">
                  <c:v>4.5999999999999996</c:v>
                </c:pt>
                <c:pt idx="265">
                  <c:v>3.3</c:v>
                </c:pt>
                <c:pt idx="266">
                  <c:v>3</c:v>
                </c:pt>
                <c:pt idx="267">
                  <c:v>2.8</c:v>
                </c:pt>
                <c:pt idx="268">
                  <c:v>3.1</c:v>
                </c:pt>
                <c:pt idx="269">
                  <c:v>3.1</c:v>
                </c:pt>
                <c:pt idx="270">
                  <c:v>3.6</c:v>
                </c:pt>
                <c:pt idx="271">
                  <c:v>4.2</c:v>
                </c:pt>
                <c:pt idx="272">
                  <c:v>4.3</c:v>
                </c:pt>
                <c:pt idx="273">
                  <c:v>5.8</c:v>
                </c:pt>
                <c:pt idx="274">
                  <c:v>4.9000000000000004</c:v>
                </c:pt>
                <c:pt idx="275">
                  <c:v>5.0999999999999996</c:v>
                </c:pt>
                <c:pt idx="276">
                  <c:v>5.5</c:v>
                </c:pt>
                <c:pt idx="277">
                  <c:v>4.8</c:v>
                </c:pt>
                <c:pt idx="278">
                  <c:v>4.5</c:v>
                </c:pt>
                <c:pt idx="279">
                  <c:v>4.2</c:v>
                </c:pt>
                <c:pt idx="280">
                  <c:v>4.0999999999999996</c:v>
                </c:pt>
                <c:pt idx="281">
                  <c:v>4.0999999999999996</c:v>
                </c:pt>
                <c:pt idx="282">
                  <c:v>4.8</c:v>
                </c:pt>
                <c:pt idx="283">
                  <c:v>4.3</c:v>
                </c:pt>
                <c:pt idx="284">
                  <c:v>3.8</c:v>
                </c:pt>
                <c:pt idx="285">
                  <c:v>4.8</c:v>
                </c:pt>
                <c:pt idx="286">
                  <c:v>5.2</c:v>
                </c:pt>
                <c:pt idx="287">
                  <c:v>6.8</c:v>
                </c:pt>
                <c:pt idx="288">
                  <c:v>7.3</c:v>
                </c:pt>
                <c:pt idx="289">
                  <c:v>7.5</c:v>
                </c:pt>
                <c:pt idx="290">
                  <c:v>8.6999999999999993</c:v>
                </c:pt>
                <c:pt idx="291">
                  <c:v>9.1</c:v>
                </c:pt>
                <c:pt idx="292">
                  <c:v>9.5</c:v>
                </c:pt>
                <c:pt idx="293">
                  <c:v>9.5</c:v>
                </c:pt>
                <c:pt idx="294">
                  <c:v>5.9</c:v>
                </c:pt>
                <c:pt idx="295">
                  <c:v>4.5999999999999996</c:v>
                </c:pt>
                <c:pt idx="296">
                  <c:v>2.5</c:v>
                </c:pt>
                <c:pt idx="297">
                  <c:v>2.7</c:v>
                </c:pt>
                <c:pt idx="298">
                  <c:v>3</c:v>
                </c:pt>
                <c:pt idx="299">
                  <c:v>3.3</c:v>
                </c:pt>
                <c:pt idx="300">
                  <c:v>2.6</c:v>
                </c:pt>
                <c:pt idx="301">
                  <c:v>2.5</c:v>
                </c:pt>
                <c:pt idx="302">
                  <c:v>2.6</c:v>
                </c:pt>
                <c:pt idx="303">
                  <c:v>2.5</c:v>
                </c:pt>
                <c:pt idx="304">
                  <c:v>3.1</c:v>
                </c:pt>
                <c:pt idx="305">
                  <c:v>-31.5</c:v>
                </c:pt>
                <c:pt idx="306">
                  <c:v>-25.2</c:v>
                </c:pt>
                <c:pt idx="307">
                  <c:v>-18.8</c:v>
                </c:pt>
                <c:pt idx="308">
                  <c:v>-14.8</c:v>
                </c:pt>
                <c:pt idx="309">
                  <c:v>-11.7</c:v>
                </c:pt>
                <c:pt idx="310">
                  <c:v>-10.199999999999999</c:v>
                </c:pt>
                <c:pt idx="311">
                  <c:v>-8.1</c:v>
                </c:pt>
                <c:pt idx="312">
                  <c:v>-6.5</c:v>
                </c:pt>
                <c:pt idx="313">
                  <c:v>-5.3</c:v>
                </c:pt>
                <c:pt idx="314">
                  <c:v>-3.5</c:v>
                </c:pt>
                <c:pt idx="315">
                  <c:v>-2.2000000000000002</c:v>
                </c:pt>
                <c:pt idx="316">
                  <c:v>37.299999999999997</c:v>
                </c:pt>
                <c:pt idx="317">
                  <c:v>29.8</c:v>
                </c:pt>
                <c:pt idx="318">
                  <c:v>23.8</c:v>
                </c:pt>
                <c:pt idx="319">
                  <c:v>20.399999999999999</c:v>
                </c:pt>
                <c:pt idx="320">
                  <c:v>19.2</c:v>
                </c:pt>
                <c:pt idx="321">
                  <c:v>17.3</c:v>
                </c:pt>
                <c:pt idx="322">
                  <c:v>15.7</c:v>
                </c:pt>
                <c:pt idx="323">
                  <c:v>14.8</c:v>
                </c:pt>
                <c:pt idx="324">
                  <c:v>14.2</c:v>
                </c:pt>
                <c:pt idx="325">
                  <c:v>13.7</c:v>
                </c:pt>
                <c:pt idx="326">
                  <c:v>13.5</c:v>
                </c:pt>
                <c:pt idx="327">
                  <c:v>20.9</c:v>
                </c:pt>
                <c:pt idx="328">
                  <c:v>15.6</c:v>
                </c:pt>
                <c:pt idx="329">
                  <c:v>12.2</c:v>
                </c:pt>
                <c:pt idx="330">
                  <c:v>10.6</c:v>
                </c:pt>
                <c:pt idx="331">
                  <c:v>10.4</c:v>
                </c:pt>
                <c:pt idx="332">
                  <c:v>9.9</c:v>
                </c:pt>
                <c:pt idx="333">
                  <c:v>10</c:v>
                </c:pt>
                <c:pt idx="334">
                  <c:v>10.1</c:v>
                </c:pt>
                <c:pt idx="335">
                  <c:v>9.6999999999999993</c:v>
                </c:pt>
                <c:pt idx="336">
                  <c:v>9.3000000000000007</c:v>
                </c:pt>
                <c:pt idx="337">
                  <c:v>9.1</c:v>
                </c:pt>
                <c:pt idx="338">
                  <c:v>8.1</c:v>
                </c:pt>
                <c:pt idx="339">
                  <c:v>7</c:v>
                </c:pt>
              </c:numCache>
            </c:numRef>
          </c:val>
          <c:smooth val="0"/>
          <c:extLst xmlns:c16r2="http://schemas.microsoft.com/office/drawing/2015/06/chart">
            <c:ext xmlns:c16="http://schemas.microsoft.com/office/drawing/2014/chart" uri="{C3380CC4-5D6E-409C-BE32-E72D297353CC}">
              <c16:uniqueId val="{00000006-6E86-4AE5-BBD3-EAE67D18883F}"/>
            </c:ext>
          </c:extLst>
        </c:ser>
        <c:ser>
          <c:idx val="3"/>
          <c:order val="3"/>
          <c:tx>
            <c:strRef>
              <c:f>行業!$Q$2</c:f>
              <c:strCache>
                <c:ptCount val="1"/>
                <c:pt idx="0">
                  <c:v>基建投資</c:v>
                </c:pt>
              </c:strCache>
            </c:strRef>
          </c:tx>
          <c:spPr>
            <a:ln w="25400">
              <a:solidFill>
                <a:srgbClr val="000000"/>
              </a:solidFill>
              <a:prstDash val="solid"/>
            </a:ln>
          </c:spPr>
          <c:marker>
            <c:symbol val="none"/>
          </c:marker>
          <c:dLbls>
            <c:dLbl>
              <c:idx val="307"/>
              <c:layout>
                <c:manualLayout>
                  <c:x val="0.25737975839646754"/>
                  <c:y val="-0.2157187221021524"/>
                </c:manualLayout>
              </c:layout>
              <c:tx>
                <c:rich>
                  <a:bodyPr/>
                  <a:lstStyle/>
                  <a:p>
                    <a:pPr>
                      <a:defRPr b="1"/>
                    </a:pPr>
                    <a:r>
                      <a:rPr lang="en-US" altLang="zh-TW" b="1"/>
                      <a:t>8.8</a:t>
                    </a:r>
                    <a:endParaRPr lang="en-US" altLang="en-US" b="1"/>
                  </a:p>
                </c:rich>
              </c:tx>
              <c:spPr/>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6E86-4AE5-BBD3-EAE67D18883F}"/>
                </c:ex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numRef>
              <c:f>行業!$M$8:$M$6000</c:f>
              <c:numCache>
                <c:formatCode>yyyy\-mm</c:formatCode>
                <c:ptCount val="5993"/>
                <c:pt idx="0">
                  <c:v>33663</c:v>
                </c:pt>
                <c:pt idx="1">
                  <c:v>33785</c:v>
                </c:pt>
                <c:pt idx="2">
                  <c:v>33816</c:v>
                </c:pt>
                <c:pt idx="3">
                  <c:v>33847</c:v>
                </c:pt>
                <c:pt idx="4">
                  <c:v>33877</c:v>
                </c:pt>
                <c:pt idx="5">
                  <c:v>33908</c:v>
                </c:pt>
                <c:pt idx="6">
                  <c:v>33938</c:v>
                </c:pt>
                <c:pt idx="7">
                  <c:v>33969</c:v>
                </c:pt>
                <c:pt idx="8">
                  <c:v>34028</c:v>
                </c:pt>
                <c:pt idx="9">
                  <c:v>34059</c:v>
                </c:pt>
                <c:pt idx="10">
                  <c:v>34089</c:v>
                </c:pt>
                <c:pt idx="11">
                  <c:v>34120</c:v>
                </c:pt>
                <c:pt idx="12">
                  <c:v>34150</c:v>
                </c:pt>
                <c:pt idx="13">
                  <c:v>34181</c:v>
                </c:pt>
                <c:pt idx="14">
                  <c:v>34212</c:v>
                </c:pt>
                <c:pt idx="15">
                  <c:v>34242</c:v>
                </c:pt>
                <c:pt idx="16">
                  <c:v>34273</c:v>
                </c:pt>
                <c:pt idx="17">
                  <c:v>34303</c:v>
                </c:pt>
                <c:pt idx="18">
                  <c:v>34334</c:v>
                </c:pt>
                <c:pt idx="19">
                  <c:v>34393</c:v>
                </c:pt>
                <c:pt idx="20">
                  <c:v>34424</c:v>
                </c:pt>
                <c:pt idx="21">
                  <c:v>34454</c:v>
                </c:pt>
                <c:pt idx="22">
                  <c:v>34485</c:v>
                </c:pt>
                <c:pt idx="23">
                  <c:v>34515</c:v>
                </c:pt>
                <c:pt idx="24">
                  <c:v>34546</c:v>
                </c:pt>
                <c:pt idx="25">
                  <c:v>34577</c:v>
                </c:pt>
                <c:pt idx="26">
                  <c:v>34607</c:v>
                </c:pt>
                <c:pt idx="27">
                  <c:v>34638</c:v>
                </c:pt>
                <c:pt idx="28">
                  <c:v>34668</c:v>
                </c:pt>
                <c:pt idx="29">
                  <c:v>34699</c:v>
                </c:pt>
                <c:pt idx="30">
                  <c:v>34758</c:v>
                </c:pt>
                <c:pt idx="31">
                  <c:v>34789</c:v>
                </c:pt>
                <c:pt idx="32">
                  <c:v>34819</c:v>
                </c:pt>
                <c:pt idx="33">
                  <c:v>34850</c:v>
                </c:pt>
                <c:pt idx="34">
                  <c:v>34880</c:v>
                </c:pt>
                <c:pt idx="35">
                  <c:v>34911</c:v>
                </c:pt>
                <c:pt idx="36">
                  <c:v>34942</c:v>
                </c:pt>
                <c:pt idx="37">
                  <c:v>34972</c:v>
                </c:pt>
                <c:pt idx="38">
                  <c:v>35003</c:v>
                </c:pt>
                <c:pt idx="39">
                  <c:v>35033</c:v>
                </c:pt>
                <c:pt idx="40">
                  <c:v>35064</c:v>
                </c:pt>
                <c:pt idx="41">
                  <c:v>35124</c:v>
                </c:pt>
                <c:pt idx="42">
                  <c:v>35155</c:v>
                </c:pt>
                <c:pt idx="43">
                  <c:v>35185</c:v>
                </c:pt>
                <c:pt idx="44">
                  <c:v>35216</c:v>
                </c:pt>
                <c:pt idx="45">
                  <c:v>35246</c:v>
                </c:pt>
                <c:pt idx="46">
                  <c:v>35277</c:v>
                </c:pt>
                <c:pt idx="47">
                  <c:v>35308</c:v>
                </c:pt>
                <c:pt idx="48">
                  <c:v>35338</c:v>
                </c:pt>
                <c:pt idx="49">
                  <c:v>35369</c:v>
                </c:pt>
                <c:pt idx="50">
                  <c:v>35399</c:v>
                </c:pt>
                <c:pt idx="51">
                  <c:v>35430</c:v>
                </c:pt>
                <c:pt idx="52">
                  <c:v>35489</c:v>
                </c:pt>
                <c:pt idx="53">
                  <c:v>35520</c:v>
                </c:pt>
                <c:pt idx="54">
                  <c:v>35550</c:v>
                </c:pt>
                <c:pt idx="55">
                  <c:v>35581</c:v>
                </c:pt>
                <c:pt idx="56">
                  <c:v>35611</c:v>
                </c:pt>
                <c:pt idx="57">
                  <c:v>35642</c:v>
                </c:pt>
                <c:pt idx="58">
                  <c:v>35673</c:v>
                </c:pt>
                <c:pt idx="59">
                  <c:v>35703</c:v>
                </c:pt>
                <c:pt idx="60">
                  <c:v>35734</c:v>
                </c:pt>
                <c:pt idx="61">
                  <c:v>35764</c:v>
                </c:pt>
                <c:pt idx="62">
                  <c:v>35795</c:v>
                </c:pt>
                <c:pt idx="63">
                  <c:v>35854</c:v>
                </c:pt>
                <c:pt idx="64">
                  <c:v>35885</c:v>
                </c:pt>
                <c:pt idx="65">
                  <c:v>35915</c:v>
                </c:pt>
                <c:pt idx="66">
                  <c:v>35946</c:v>
                </c:pt>
                <c:pt idx="67">
                  <c:v>35976</c:v>
                </c:pt>
                <c:pt idx="68">
                  <c:v>36007</c:v>
                </c:pt>
                <c:pt idx="69">
                  <c:v>36038</c:v>
                </c:pt>
                <c:pt idx="70">
                  <c:v>36068</c:v>
                </c:pt>
                <c:pt idx="71">
                  <c:v>36099</c:v>
                </c:pt>
                <c:pt idx="72">
                  <c:v>36129</c:v>
                </c:pt>
                <c:pt idx="73">
                  <c:v>36160</c:v>
                </c:pt>
                <c:pt idx="74">
                  <c:v>36219</c:v>
                </c:pt>
                <c:pt idx="75">
                  <c:v>36250</c:v>
                </c:pt>
                <c:pt idx="76">
                  <c:v>36280</c:v>
                </c:pt>
                <c:pt idx="77">
                  <c:v>36311</c:v>
                </c:pt>
                <c:pt idx="78">
                  <c:v>36341</c:v>
                </c:pt>
                <c:pt idx="79">
                  <c:v>36372</c:v>
                </c:pt>
                <c:pt idx="80">
                  <c:v>36403</c:v>
                </c:pt>
                <c:pt idx="81">
                  <c:v>36433</c:v>
                </c:pt>
                <c:pt idx="82">
                  <c:v>36464</c:v>
                </c:pt>
                <c:pt idx="83">
                  <c:v>36494</c:v>
                </c:pt>
                <c:pt idx="84">
                  <c:v>36525</c:v>
                </c:pt>
                <c:pt idx="85">
                  <c:v>36585</c:v>
                </c:pt>
                <c:pt idx="86">
                  <c:v>36616</c:v>
                </c:pt>
                <c:pt idx="87">
                  <c:v>36646</c:v>
                </c:pt>
                <c:pt idx="88">
                  <c:v>36677</c:v>
                </c:pt>
                <c:pt idx="89">
                  <c:v>36707</c:v>
                </c:pt>
                <c:pt idx="90">
                  <c:v>36738</c:v>
                </c:pt>
                <c:pt idx="91">
                  <c:v>36769</c:v>
                </c:pt>
                <c:pt idx="92">
                  <c:v>36799</c:v>
                </c:pt>
                <c:pt idx="93">
                  <c:v>36830</c:v>
                </c:pt>
                <c:pt idx="94">
                  <c:v>36860</c:v>
                </c:pt>
                <c:pt idx="95">
                  <c:v>36891</c:v>
                </c:pt>
                <c:pt idx="96">
                  <c:v>36950</c:v>
                </c:pt>
                <c:pt idx="97">
                  <c:v>36981</c:v>
                </c:pt>
                <c:pt idx="98">
                  <c:v>37011</c:v>
                </c:pt>
                <c:pt idx="99">
                  <c:v>37042</c:v>
                </c:pt>
                <c:pt idx="100">
                  <c:v>37072</c:v>
                </c:pt>
                <c:pt idx="101">
                  <c:v>37103</c:v>
                </c:pt>
                <c:pt idx="102">
                  <c:v>37134</c:v>
                </c:pt>
                <c:pt idx="103">
                  <c:v>37164</c:v>
                </c:pt>
                <c:pt idx="104">
                  <c:v>37195</c:v>
                </c:pt>
                <c:pt idx="105">
                  <c:v>37225</c:v>
                </c:pt>
                <c:pt idx="106">
                  <c:v>37256</c:v>
                </c:pt>
                <c:pt idx="107">
                  <c:v>37315</c:v>
                </c:pt>
                <c:pt idx="108">
                  <c:v>37346</c:v>
                </c:pt>
                <c:pt idx="109">
                  <c:v>37376</c:v>
                </c:pt>
                <c:pt idx="110">
                  <c:v>37407</c:v>
                </c:pt>
                <c:pt idx="111">
                  <c:v>37437</c:v>
                </c:pt>
                <c:pt idx="112">
                  <c:v>37468</c:v>
                </c:pt>
                <c:pt idx="113">
                  <c:v>37499</c:v>
                </c:pt>
                <c:pt idx="114">
                  <c:v>37529</c:v>
                </c:pt>
                <c:pt idx="115">
                  <c:v>37560</c:v>
                </c:pt>
                <c:pt idx="116">
                  <c:v>37590</c:v>
                </c:pt>
                <c:pt idx="117">
                  <c:v>37621</c:v>
                </c:pt>
                <c:pt idx="118">
                  <c:v>37680</c:v>
                </c:pt>
                <c:pt idx="119">
                  <c:v>37711</c:v>
                </c:pt>
                <c:pt idx="120">
                  <c:v>37741</c:v>
                </c:pt>
                <c:pt idx="121">
                  <c:v>37772</c:v>
                </c:pt>
                <c:pt idx="122">
                  <c:v>37802</c:v>
                </c:pt>
                <c:pt idx="123">
                  <c:v>37833</c:v>
                </c:pt>
                <c:pt idx="124">
                  <c:v>37864</c:v>
                </c:pt>
                <c:pt idx="125">
                  <c:v>37894</c:v>
                </c:pt>
                <c:pt idx="126">
                  <c:v>37925</c:v>
                </c:pt>
                <c:pt idx="127">
                  <c:v>37955</c:v>
                </c:pt>
                <c:pt idx="128">
                  <c:v>37986</c:v>
                </c:pt>
                <c:pt idx="129">
                  <c:v>38046</c:v>
                </c:pt>
                <c:pt idx="130">
                  <c:v>38077</c:v>
                </c:pt>
                <c:pt idx="131">
                  <c:v>38107</c:v>
                </c:pt>
                <c:pt idx="132">
                  <c:v>38138</c:v>
                </c:pt>
                <c:pt idx="133">
                  <c:v>38168</c:v>
                </c:pt>
                <c:pt idx="134">
                  <c:v>38199</c:v>
                </c:pt>
                <c:pt idx="135">
                  <c:v>38230</c:v>
                </c:pt>
                <c:pt idx="136">
                  <c:v>38260</c:v>
                </c:pt>
                <c:pt idx="137">
                  <c:v>38291</c:v>
                </c:pt>
                <c:pt idx="138">
                  <c:v>38321</c:v>
                </c:pt>
                <c:pt idx="139">
                  <c:v>38352</c:v>
                </c:pt>
                <c:pt idx="140">
                  <c:v>38411</c:v>
                </c:pt>
                <c:pt idx="141">
                  <c:v>38442</c:v>
                </c:pt>
                <c:pt idx="142">
                  <c:v>38472</c:v>
                </c:pt>
                <c:pt idx="143">
                  <c:v>38503</c:v>
                </c:pt>
                <c:pt idx="144">
                  <c:v>38533</c:v>
                </c:pt>
                <c:pt idx="145">
                  <c:v>38564</c:v>
                </c:pt>
                <c:pt idx="146">
                  <c:v>38595</c:v>
                </c:pt>
                <c:pt idx="147">
                  <c:v>38625</c:v>
                </c:pt>
                <c:pt idx="148">
                  <c:v>38656</c:v>
                </c:pt>
                <c:pt idx="149">
                  <c:v>38686</c:v>
                </c:pt>
                <c:pt idx="150">
                  <c:v>38717</c:v>
                </c:pt>
                <c:pt idx="151">
                  <c:v>38776</c:v>
                </c:pt>
                <c:pt idx="152">
                  <c:v>38807</c:v>
                </c:pt>
                <c:pt idx="153">
                  <c:v>38837</c:v>
                </c:pt>
                <c:pt idx="154">
                  <c:v>38868</c:v>
                </c:pt>
                <c:pt idx="155">
                  <c:v>38898</c:v>
                </c:pt>
                <c:pt idx="156">
                  <c:v>38929</c:v>
                </c:pt>
                <c:pt idx="157">
                  <c:v>38960</c:v>
                </c:pt>
                <c:pt idx="158">
                  <c:v>38990</c:v>
                </c:pt>
                <c:pt idx="159">
                  <c:v>39021</c:v>
                </c:pt>
                <c:pt idx="160">
                  <c:v>39051</c:v>
                </c:pt>
                <c:pt idx="161">
                  <c:v>39082</c:v>
                </c:pt>
                <c:pt idx="162">
                  <c:v>39141</c:v>
                </c:pt>
                <c:pt idx="163">
                  <c:v>39172</c:v>
                </c:pt>
                <c:pt idx="164">
                  <c:v>39202</c:v>
                </c:pt>
                <c:pt idx="165">
                  <c:v>39233</c:v>
                </c:pt>
                <c:pt idx="166">
                  <c:v>39263</c:v>
                </c:pt>
                <c:pt idx="167">
                  <c:v>39294</c:v>
                </c:pt>
                <c:pt idx="168">
                  <c:v>39325</c:v>
                </c:pt>
                <c:pt idx="169">
                  <c:v>39355</c:v>
                </c:pt>
                <c:pt idx="170">
                  <c:v>39386</c:v>
                </c:pt>
                <c:pt idx="171">
                  <c:v>39416</c:v>
                </c:pt>
                <c:pt idx="172">
                  <c:v>39447</c:v>
                </c:pt>
                <c:pt idx="173">
                  <c:v>39507</c:v>
                </c:pt>
                <c:pt idx="174">
                  <c:v>39538</c:v>
                </c:pt>
                <c:pt idx="175">
                  <c:v>39568</c:v>
                </c:pt>
                <c:pt idx="176">
                  <c:v>39599</c:v>
                </c:pt>
                <c:pt idx="177">
                  <c:v>39629</c:v>
                </c:pt>
                <c:pt idx="178">
                  <c:v>39660</c:v>
                </c:pt>
                <c:pt idx="179">
                  <c:v>39691</c:v>
                </c:pt>
                <c:pt idx="180">
                  <c:v>39721</c:v>
                </c:pt>
                <c:pt idx="181">
                  <c:v>39752</c:v>
                </c:pt>
                <c:pt idx="182">
                  <c:v>39782</c:v>
                </c:pt>
                <c:pt idx="183">
                  <c:v>39813</c:v>
                </c:pt>
                <c:pt idx="184">
                  <c:v>39872</c:v>
                </c:pt>
                <c:pt idx="185">
                  <c:v>39903</c:v>
                </c:pt>
                <c:pt idx="186">
                  <c:v>39933</c:v>
                </c:pt>
                <c:pt idx="187">
                  <c:v>39964</c:v>
                </c:pt>
                <c:pt idx="188">
                  <c:v>39994</c:v>
                </c:pt>
                <c:pt idx="189">
                  <c:v>40025</c:v>
                </c:pt>
                <c:pt idx="190">
                  <c:v>40056</c:v>
                </c:pt>
                <c:pt idx="191">
                  <c:v>40086</c:v>
                </c:pt>
                <c:pt idx="192">
                  <c:v>40117</c:v>
                </c:pt>
                <c:pt idx="193">
                  <c:v>40147</c:v>
                </c:pt>
                <c:pt idx="194">
                  <c:v>40178</c:v>
                </c:pt>
                <c:pt idx="195">
                  <c:v>40237</c:v>
                </c:pt>
                <c:pt idx="196">
                  <c:v>40268</c:v>
                </c:pt>
                <c:pt idx="197">
                  <c:v>40298</c:v>
                </c:pt>
                <c:pt idx="198">
                  <c:v>40329</c:v>
                </c:pt>
                <c:pt idx="199">
                  <c:v>40359</c:v>
                </c:pt>
                <c:pt idx="200">
                  <c:v>40390</c:v>
                </c:pt>
                <c:pt idx="201">
                  <c:v>40421</c:v>
                </c:pt>
                <c:pt idx="202">
                  <c:v>40451</c:v>
                </c:pt>
                <c:pt idx="203">
                  <c:v>40482</c:v>
                </c:pt>
                <c:pt idx="204">
                  <c:v>40512</c:v>
                </c:pt>
                <c:pt idx="205">
                  <c:v>40543</c:v>
                </c:pt>
                <c:pt idx="206">
                  <c:v>40602</c:v>
                </c:pt>
                <c:pt idx="207">
                  <c:v>40633</c:v>
                </c:pt>
                <c:pt idx="208">
                  <c:v>40663</c:v>
                </c:pt>
                <c:pt idx="209">
                  <c:v>40694</c:v>
                </c:pt>
                <c:pt idx="210">
                  <c:v>40724</c:v>
                </c:pt>
                <c:pt idx="211">
                  <c:v>40755</c:v>
                </c:pt>
                <c:pt idx="212">
                  <c:v>40786</c:v>
                </c:pt>
                <c:pt idx="213">
                  <c:v>40816</c:v>
                </c:pt>
                <c:pt idx="214">
                  <c:v>40847</c:v>
                </c:pt>
                <c:pt idx="215">
                  <c:v>40877</c:v>
                </c:pt>
                <c:pt idx="216">
                  <c:v>40908</c:v>
                </c:pt>
                <c:pt idx="217">
                  <c:v>40968</c:v>
                </c:pt>
                <c:pt idx="218">
                  <c:v>40999</c:v>
                </c:pt>
                <c:pt idx="219">
                  <c:v>41029</c:v>
                </c:pt>
                <c:pt idx="220">
                  <c:v>41060</c:v>
                </c:pt>
                <c:pt idx="221">
                  <c:v>41090</c:v>
                </c:pt>
                <c:pt idx="222">
                  <c:v>41121</c:v>
                </c:pt>
                <c:pt idx="223">
                  <c:v>41152</c:v>
                </c:pt>
                <c:pt idx="224">
                  <c:v>41182</c:v>
                </c:pt>
                <c:pt idx="225">
                  <c:v>41213</c:v>
                </c:pt>
                <c:pt idx="226">
                  <c:v>41243</c:v>
                </c:pt>
                <c:pt idx="227">
                  <c:v>41274</c:v>
                </c:pt>
                <c:pt idx="228">
                  <c:v>41333</c:v>
                </c:pt>
                <c:pt idx="229">
                  <c:v>41364</c:v>
                </c:pt>
                <c:pt idx="230">
                  <c:v>41394</c:v>
                </c:pt>
                <c:pt idx="231">
                  <c:v>41425</c:v>
                </c:pt>
                <c:pt idx="232">
                  <c:v>41455</c:v>
                </c:pt>
                <c:pt idx="233">
                  <c:v>41486</c:v>
                </c:pt>
                <c:pt idx="234">
                  <c:v>41517</c:v>
                </c:pt>
                <c:pt idx="235">
                  <c:v>41547</c:v>
                </c:pt>
                <c:pt idx="236">
                  <c:v>41578</c:v>
                </c:pt>
                <c:pt idx="237">
                  <c:v>41608</c:v>
                </c:pt>
                <c:pt idx="238">
                  <c:v>41639</c:v>
                </c:pt>
                <c:pt idx="239">
                  <c:v>41698</c:v>
                </c:pt>
                <c:pt idx="240">
                  <c:v>41729</c:v>
                </c:pt>
                <c:pt idx="241">
                  <c:v>41759</c:v>
                </c:pt>
                <c:pt idx="242">
                  <c:v>41790</c:v>
                </c:pt>
                <c:pt idx="243">
                  <c:v>41820</c:v>
                </c:pt>
                <c:pt idx="244">
                  <c:v>41851</c:v>
                </c:pt>
                <c:pt idx="245">
                  <c:v>41882</c:v>
                </c:pt>
                <c:pt idx="246">
                  <c:v>41912</c:v>
                </c:pt>
                <c:pt idx="247">
                  <c:v>41943</c:v>
                </c:pt>
                <c:pt idx="248">
                  <c:v>41973</c:v>
                </c:pt>
                <c:pt idx="249">
                  <c:v>42004</c:v>
                </c:pt>
                <c:pt idx="250">
                  <c:v>42063</c:v>
                </c:pt>
                <c:pt idx="251">
                  <c:v>42094</c:v>
                </c:pt>
                <c:pt idx="252">
                  <c:v>42124</c:v>
                </c:pt>
                <c:pt idx="253">
                  <c:v>42155</c:v>
                </c:pt>
                <c:pt idx="254">
                  <c:v>42185</c:v>
                </c:pt>
                <c:pt idx="255">
                  <c:v>42216</c:v>
                </c:pt>
                <c:pt idx="256">
                  <c:v>42247</c:v>
                </c:pt>
                <c:pt idx="257">
                  <c:v>42277</c:v>
                </c:pt>
                <c:pt idx="258">
                  <c:v>42308</c:v>
                </c:pt>
                <c:pt idx="259">
                  <c:v>42338</c:v>
                </c:pt>
                <c:pt idx="260">
                  <c:v>42369</c:v>
                </c:pt>
                <c:pt idx="261">
                  <c:v>42429</c:v>
                </c:pt>
                <c:pt idx="262">
                  <c:v>42460</c:v>
                </c:pt>
                <c:pt idx="263">
                  <c:v>42490</c:v>
                </c:pt>
                <c:pt idx="264">
                  <c:v>42521</c:v>
                </c:pt>
                <c:pt idx="265">
                  <c:v>42551</c:v>
                </c:pt>
                <c:pt idx="266">
                  <c:v>42582</c:v>
                </c:pt>
                <c:pt idx="267">
                  <c:v>42613</c:v>
                </c:pt>
                <c:pt idx="268">
                  <c:v>42643</c:v>
                </c:pt>
                <c:pt idx="269">
                  <c:v>42674</c:v>
                </c:pt>
                <c:pt idx="270">
                  <c:v>42704</c:v>
                </c:pt>
                <c:pt idx="271">
                  <c:v>42735</c:v>
                </c:pt>
                <c:pt idx="272">
                  <c:v>42794</c:v>
                </c:pt>
                <c:pt idx="273">
                  <c:v>42825</c:v>
                </c:pt>
                <c:pt idx="274">
                  <c:v>42855</c:v>
                </c:pt>
                <c:pt idx="275">
                  <c:v>42886</c:v>
                </c:pt>
                <c:pt idx="276">
                  <c:v>42916</c:v>
                </c:pt>
                <c:pt idx="277">
                  <c:v>42947</c:v>
                </c:pt>
                <c:pt idx="278">
                  <c:v>42978</c:v>
                </c:pt>
                <c:pt idx="279">
                  <c:v>43008</c:v>
                </c:pt>
                <c:pt idx="280">
                  <c:v>43039</c:v>
                </c:pt>
                <c:pt idx="281">
                  <c:v>43069</c:v>
                </c:pt>
                <c:pt idx="282">
                  <c:v>43100</c:v>
                </c:pt>
                <c:pt idx="283">
                  <c:v>43159</c:v>
                </c:pt>
                <c:pt idx="284">
                  <c:v>43190</c:v>
                </c:pt>
                <c:pt idx="285">
                  <c:v>43220</c:v>
                </c:pt>
                <c:pt idx="286">
                  <c:v>43251</c:v>
                </c:pt>
                <c:pt idx="287">
                  <c:v>43281</c:v>
                </c:pt>
                <c:pt idx="288">
                  <c:v>43312</c:v>
                </c:pt>
                <c:pt idx="289">
                  <c:v>43343</c:v>
                </c:pt>
                <c:pt idx="290">
                  <c:v>43373</c:v>
                </c:pt>
                <c:pt idx="291">
                  <c:v>43404</c:v>
                </c:pt>
                <c:pt idx="292">
                  <c:v>43434</c:v>
                </c:pt>
                <c:pt idx="293">
                  <c:v>43465</c:v>
                </c:pt>
                <c:pt idx="294">
                  <c:v>43524</c:v>
                </c:pt>
                <c:pt idx="295">
                  <c:v>43555</c:v>
                </c:pt>
                <c:pt idx="296">
                  <c:v>43585</c:v>
                </c:pt>
                <c:pt idx="297">
                  <c:v>43616</c:v>
                </c:pt>
                <c:pt idx="298">
                  <c:v>43646</c:v>
                </c:pt>
                <c:pt idx="299">
                  <c:v>43677</c:v>
                </c:pt>
                <c:pt idx="300">
                  <c:v>43708</c:v>
                </c:pt>
                <c:pt idx="301">
                  <c:v>43738</c:v>
                </c:pt>
                <c:pt idx="302">
                  <c:v>43769</c:v>
                </c:pt>
                <c:pt idx="303">
                  <c:v>43799</c:v>
                </c:pt>
                <c:pt idx="304">
                  <c:v>43830</c:v>
                </c:pt>
                <c:pt idx="305">
                  <c:v>43890</c:v>
                </c:pt>
                <c:pt idx="306">
                  <c:v>43921</c:v>
                </c:pt>
                <c:pt idx="307">
                  <c:v>43951</c:v>
                </c:pt>
                <c:pt idx="308">
                  <c:v>43982</c:v>
                </c:pt>
                <c:pt idx="309">
                  <c:v>44012</c:v>
                </c:pt>
                <c:pt idx="310">
                  <c:v>44043</c:v>
                </c:pt>
                <c:pt idx="311">
                  <c:v>44074</c:v>
                </c:pt>
                <c:pt idx="312">
                  <c:v>44104</c:v>
                </c:pt>
                <c:pt idx="313">
                  <c:v>44135</c:v>
                </c:pt>
                <c:pt idx="314">
                  <c:v>44165</c:v>
                </c:pt>
                <c:pt idx="315">
                  <c:v>44196</c:v>
                </c:pt>
                <c:pt idx="316">
                  <c:v>44255</c:v>
                </c:pt>
                <c:pt idx="317">
                  <c:v>44286</c:v>
                </c:pt>
                <c:pt idx="318">
                  <c:v>44316</c:v>
                </c:pt>
                <c:pt idx="319">
                  <c:v>44347</c:v>
                </c:pt>
                <c:pt idx="320">
                  <c:v>44377</c:v>
                </c:pt>
                <c:pt idx="321">
                  <c:v>44408</c:v>
                </c:pt>
                <c:pt idx="322">
                  <c:v>44439</c:v>
                </c:pt>
                <c:pt idx="323">
                  <c:v>44469</c:v>
                </c:pt>
                <c:pt idx="324">
                  <c:v>44500</c:v>
                </c:pt>
                <c:pt idx="325">
                  <c:v>44530</c:v>
                </c:pt>
                <c:pt idx="326">
                  <c:v>44561</c:v>
                </c:pt>
                <c:pt idx="327">
                  <c:v>44620</c:v>
                </c:pt>
                <c:pt idx="328">
                  <c:v>44651</c:v>
                </c:pt>
                <c:pt idx="329">
                  <c:v>44681</c:v>
                </c:pt>
                <c:pt idx="330">
                  <c:v>44712</c:v>
                </c:pt>
                <c:pt idx="331">
                  <c:v>44742</c:v>
                </c:pt>
                <c:pt idx="332">
                  <c:v>44773</c:v>
                </c:pt>
                <c:pt idx="333">
                  <c:v>44804</c:v>
                </c:pt>
                <c:pt idx="334">
                  <c:v>44834</c:v>
                </c:pt>
                <c:pt idx="335">
                  <c:v>44865</c:v>
                </c:pt>
                <c:pt idx="336">
                  <c:v>44895</c:v>
                </c:pt>
                <c:pt idx="337">
                  <c:v>44926</c:v>
                </c:pt>
                <c:pt idx="338">
                  <c:v>44985</c:v>
                </c:pt>
                <c:pt idx="339">
                  <c:v>45016</c:v>
                </c:pt>
              </c:numCache>
            </c:numRef>
          </c:cat>
          <c:val>
            <c:numRef>
              <c:f>行業!$Q$8:$Q$6000</c:f>
              <c:numCache>
                <c:formatCode>#,##0.00_ </c:formatCode>
                <c:ptCount val="5993"/>
                <c:pt idx="0">
                  <c:v>#N/A</c:v>
                </c:pt>
                <c:pt idx="1">
                  <c:v>#N/A</c:v>
                </c:pt>
                <c:pt idx="2">
                  <c:v>#N/A</c:v>
                </c:pt>
                <c:pt idx="3">
                  <c:v>#N/A</c:v>
                </c:pt>
                <c:pt idx="4">
                  <c:v>#N/A</c:v>
                </c:pt>
                <c:pt idx="5">
                  <c:v>#N/A</c:v>
                </c:pt>
                <c:pt idx="6">
                  <c:v>#N/A</c:v>
                </c:pt>
                <c:pt idx="7">
                  <c:v>#N/A</c:v>
                </c:pt>
                <c:pt idx="8">
                  <c:v>#N/A</c:v>
                </c:pt>
                <c:pt idx="9">
                  <c:v>#N/A</c:v>
                </c:pt>
                <c:pt idx="10">
                  <c:v>#N/A</c:v>
                </c:pt>
                <c:pt idx="11">
                  <c:v>#N/A</c:v>
                </c:pt>
                <c:pt idx="12">
                  <c:v>#N/A</c:v>
                </c:pt>
                <c:pt idx="13">
                  <c:v>#N/A</c:v>
                </c:pt>
                <c:pt idx="14">
                  <c:v>#N/A</c:v>
                </c:pt>
                <c:pt idx="15">
                  <c:v>#N/A</c:v>
                </c:pt>
                <c:pt idx="16">
                  <c:v>#N/A</c:v>
                </c:pt>
                <c:pt idx="17">
                  <c:v>#N/A</c:v>
                </c:pt>
                <c:pt idx="18">
                  <c:v>#N/A</c:v>
                </c:pt>
                <c:pt idx="19">
                  <c:v>#N/A</c:v>
                </c:pt>
                <c:pt idx="20">
                  <c:v>#N/A</c:v>
                </c:pt>
                <c:pt idx="21">
                  <c:v>#N/A</c:v>
                </c:pt>
                <c:pt idx="22">
                  <c:v>#N/A</c:v>
                </c:pt>
                <c:pt idx="23">
                  <c:v>#N/A</c:v>
                </c:pt>
                <c:pt idx="24">
                  <c:v>#N/A</c:v>
                </c:pt>
                <c:pt idx="25">
                  <c:v>#N/A</c:v>
                </c:pt>
                <c:pt idx="26">
                  <c:v>#N/A</c:v>
                </c:pt>
                <c:pt idx="27">
                  <c:v>#N/A</c:v>
                </c:pt>
                <c:pt idx="28">
                  <c:v>#N/A</c:v>
                </c:pt>
                <c:pt idx="29">
                  <c:v>#N/A</c:v>
                </c:pt>
                <c:pt idx="30">
                  <c:v>#N/A</c:v>
                </c:pt>
                <c:pt idx="31">
                  <c:v>#N/A</c:v>
                </c:pt>
                <c:pt idx="32">
                  <c:v>#N/A</c:v>
                </c:pt>
                <c:pt idx="33">
                  <c:v>#N/A</c:v>
                </c:pt>
                <c:pt idx="34">
                  <c:v>#N/A</c:v>
                </c:pt>
                <c:pt idx="35">
                  <c:v>#N/A</c:v>
                </c:pt>
                <c:pt idx="36">
                  <c:v>#N/A</c:v>
                </c:pt>
                <c:pt idx="37">
                  <c:v>#N/A</c:v>
                </c:pt>
                <c:pt idx="38">
                  <c:v>#N/A</c:v>
                </c:pt>
                <c:pt idx="39">
                  <c:v>#N/A</c:v>
                </c:pt>
                <c:pt idx="40">
                  <c:v>#N/A</c:v>
                </c:pt>
                <c:pt idx="41">
                  <c:v>#N/A</c:v>
                </c:pt>
                <c:pt idx="42">
                  <c:v>#N/A</c:v>
                </c:pt>
                <c:pt idx="43">
                  <c:v>#N/A</c:v>
                </c:pt>
                <c:pt idx="44">
                  <c:v>#N/A</c:v>
                </c:pt>
                <c:pt idx="45">
                  <c:v>#N/A</c:v>
                </c:pt>
                <c:pt idx="46">
                  <c:v>#N/A</c:v>
                </c:pt>
                <c:pt idx="47">
                  <c:v>#N/A</c:v>
                </c:pt>
                <c:pt idx="48">
                  <c:v>#N/A</c:v>
                </c:pt>
                <c:pt idx="49">
                  <c:v>#N/A</c:v>
                </c:pt>
                <c:pt idx="50">
                  <c:v>#N/A</c:v>
                </c:pt>
                <c:pt idx="51">
                  <c:v>#N/A</c:v>
                </c:pt>
                <c:pt idx="52">
                  <c:v>#N/A</c:v>
                </c:pt>
                <c:pt idx="53">
                  <c:v>#N/A</c:v>
                </c:pt>
                <c:pt idx="54">
                  <c:v>#N/A</c:v>
                </c:pt>
                <c:pt idx="55">
                  <c:v>#N/A</c:v>
                </c:pt>
                <c:pt idx="56">
                  <c:v>#N/A</c:v>
                </c:pt>
                <c:pt idx="57">
                  <c:v>#N/A</c:v>
                </c:pt>
                <c:pt idx="58">
                  <c:v>#N/A</c:v>
                </c:pt>
                <c:pt idx="59">
                  <c:v>#N/A</c:v>
                </c:pt>
                <c:pt idx="60">
                  <c:v>#N/A</c:v>
                </c:pt>
                <c:pt idx="61">
                  <c:v>#N/A</c:v>
                </c:pt>
                <c:pt idx="62">
                  <c:v>#N/A</c:v>
                </c:pt>
                <c:pt idx="63">
                  <c:v>#N/A</c:v>
                </c:pt>
                <c:pt idx="64">
                  <c:v>#N/A</c:v>
                </c:pt>
                <c:pt idx="65">
                  <c:v>#N/A</c:v>
                </c:pt>
                <c:pt idx="66">
                  <c:v>#N/A</c:v>
                </c:pt>
                <c:pt idx="67">
                  <c:v>#N/A</c:v>
                </c:pt>
                <c:pt idx="68">
                  <c:v>#N/A</c:v>
                </c:pt>
                <c:pt idx="69">
                  <c:v>#N/A</c:v>
                </c:pt>
                <c:pt idx="70">
                  <c:v>#N/A</c:v>
                </c:pt>
                <c:pt idx="71">
                  <c:v>#N/A</c:v>
                </c:pt>
                <c:pt idx="72">
                  <c:v>#N/A</c:v>
                </c:pt>
                <c:pt idx="73">
                  <c:v>#N/A</c:v>
                </c:pt>
                <c:pt idx="74">
                  <c:v>#N/A</c:v>
                </c:pt>
                <c:pt idx="75">
                  <c:v>#N/A</c:v>
                </c:pt>
                <c:pt idx="76">
                  <c:v>#N/A</c:v>
                </c:pt>
                <c:pt idx="77">
                  <c:v>#N/A</c:v>
                </c:pt>
                <c:pt idx="78">
                  <c:v>#N/A</c:v>
                </c:pt>
                <c:pt idx="79">
                  <c:v>#N/A</c:v>
                </c:pt>
                <c:pt idx="80">
                  <c:v>#N/A</c:v>
                </c:pt>
                <c:pt idx="81">
                  <c:v>#N/A</c:v>
                </c:pt>
                <c:pt idx="82">
                  <c:v>#N/A</c:v>
                </c:pt>
                <c:pt idx="83">
                  <c:v>#N/A</c:v>
                </c:pt>
                <c:pt idx="84">
                  <c:v>#N/A</c:v>
                </c:pt>
                <c:pt idx="85">
                  <c:v>#N/A</c:v>
                </c:pt>
                <c:pt idx="86">
                  <c:v>#N/A</c:v>
                </c:pt>
                <c:pt idx="87">
                  <c:v>#N/A</c:v>
                </c:pt>
                <c:pt idx="88">
                  <c:v>#N/A</c:v>
                </c:pt>
                <c:pt idx="89">
                  <c:v>#N/A</c:v>
                </c:pt>
                <c:pt idx="90">
                  <c:v>#N/A</c:v>
                </c:pt>
                <c:pt idx="91">
                  <c:v>#N/A</c:v>
                </c:pt>
                <c:pt idx="92">
                  <c:v>#N/A</c:v>
                </c:pt>
                <c:pt idx="93">
                  <c:v>#N/A</c:v>
                </c:pt>
                <c:pt idx="94">
                  <c:v>#N/A</c:v>
                </c:pt>
                <c:pt idx="95">
                  <c:v>#N/A</c:v>
                </c:pt>
                <c:pt idx="96">
                  <c:v>#N/A</c:v>
                </c:pt>
                <c:pt idx="97">
                  <c:v>#N/A</c:v>
                </c:pt>
                <c:pt idx="98">
                  <c:v>#N/A</c:v>
                </c:pt>
                <c:pt idx="99">
                  <c:v>#N/A</c:v>
                </c:pt>
                <c:pt idx="100">
                  <c:v>#N/A</c:v>
                </c:pt>
                <c:pt idx="101">
                  <c:v>#N/A</c:v>
                </c:pt>
                <c:pt idx="102">
                  <c:v>#N/A</c:v>
                </c:pt>
                <c:pt idx="103">
                  <c:v>#N/A</c:v>
                </c:pt>
                <c:pt idx="104">
                  <c:v>#N/A</c:v>
                </c:pt>
                <c:pt idx="105">
                  <c:v>#N/A</c:v>
                </c:pt>
                <c:pt idx="106">
                  <c:v>#N/A</c:v>
                </c:pt>
                <c:pt idx="107">
                  <c:v>#N/A</c:v>
                </c:pt>
                <c:pt idx="108">
                  <c:v>#N/A</c:v>
                </c:pt>
                <c:pt idx="109">
                  <c:v>#N/A</c:v>
                </c:pt>
                <c:pt idx="110">
                  <c:v>#N/A</c:v>
                </c:pt>
                <c:pt idx="111">
                  <c:v>#N/A</c:v>
                </c:pt>
                <c:pt idx="112">
                  <c:v>#N/A</c:v>
                </c:pt>
                <c:pt idx="113">
                  <c:v>#N/A</c:v>
                </c:pt>
                <c:pt idx="114">
                  <c:v>#N/A</c:v>
                </c:pt>
                <c:pt idx="115">
                  <c:v>#N/A</c:v>
                </c:pt>
                <c:pt idx="116">
                  <c:v>#N/A</c:v>
                </c:pt>
                <c:pt idx="117">
                  <c:v>#N/A</c:v>
                </c:pt>
                <c:pt idx="118">
                  <c:v>#N/A</c:v>
                </c:pt>
                <c:pt idx="119">
                  <c:v>#N/A</c:v>
                </c:pt>
                <c:pt idx="120">
                  <c:v>#N/A</c:v>
                </c:pt>
                <c:pt idx="121">
                  <c:v>#N/A</c:v>
                </c:pt>
                <c:pt idx="122">
                  <c:v>#N/A</c:v>
                </c:pt>
                <c:pt idx="123">
                  <c:v>#N/A</c:v>
                </c:pt>
                <c:pt idx="124">
                  <c:v>#N/A</c:v>
                </c:pt>
                <c:pt idx="125">
                  <c:v>#N/A</c:v>
                </c:pt>
                <c:pt idx="126">
                  <c:v>#N/A</c:v>
                </c:pt>
                <c:pt idx="127">
                  <c:v>#N/A</c:v>
                </c:pt>
                <c:pt idx="128">
                  <c:v>#N/A</c:v>
                </c:pt>
                <c:pt idx="129">
                  <c:v>#N/A</c:v>
                </c:pt>
                <c:pt idx="130">
                  <c:v>#N/A</c:v>
                </c:pt>
                <c:pt idx="131">
                  <c:v>#N/A</c:v>
                </c:pt>
                <c:pt idx="132">
                  <c:v>#N/A</c:v>
                </c:pt>
                <c:pt idx="133">
                  <c:v>#N/A</c:v>
                </c:pt>
                <c:pt idx="134">
                  <c:v>#N/A</c:v>
                </c:pt>
                <c:pt idx="135">
                  <c:v>#N/A</c:v>
                </c:pt>
                <c:pt idx="136">
                  <c:v>#N/A</c:v>
                </c:pt>
                <c:pt idx="137">
                  <c:v>#N/A</c:v>
                </c:pt>
                <c:pt idx="138">
                  <c:v>#N/A</c:v>
                </c:pt>
                <c:pt idx="139">
                  <c:v>#N/A</c:v>
                </c:pt>
                <c:pt idx="140">
                  <c:v>#N/A</c:v>
                </c:pt>
                <c:pt idx="141">
                  <c:v>#N/A</c:v>
                </c:pt>
                <c:pt idx="142">
                  <c:v>#N/A</c:v>
                </c:pt>
                <c:pt idx="143">
                  <c:v>#N/A</c:v>
                </c:pt>
                <c:pt idx="144">
                  <c:v>#N/A</c:v>
                </c:pt>
                <c:pt idx="145">
                  <c:v>#N/A</c:v>
                </c:pt>
                <c:pt idx="146">
                  <c:v>#N/A</c:v>
                </c:pt>
                <c:pt idx="147">
                  <c:v>#N/A</c:v>
                </c:pt>
                <c:pt idx="148">
                  <c:v>#N/A</c:v>
                </c:pt>
                <c:pt idx="149">
                  <c:v>#N/A</c:v>
                </c:pt>
                <c:pt idx="150">
                  <c:v>#N/A</c:v>
                </c:pt>
                <c:pt idx="151">
                  <c:v>#N/A</c:v>
                </c:pt>
                <c:pt idx="152">
                  <c:v>#N/A</c:v>
                </c:pt>
                <c:pt idx="153">
                  <c:v>#N/A</c:v>
                </c:pt>
                <c:pt idx="154">
                  <c:v>#N/A</c:v>
                </c:pt>
                <c:pt idx="155">
                  <c:v>#N/A</c:v>
                </c:pt>
                <c:pt idx="156">
                  <c:v>#N/A</c:v>
                </c:pt>
                <c:pt idx="157">
                  <c:v>#N/A</c:v>
                </c:pt>
                <c:pt idx="158">
                  <c:v>#N/A</c:v>
                </c:pt>
                <c:pt idx="159">
                  <c:v>#N/A</c:v>
                </c:pt>
                <c:pt idx="160">
                  <c:v>#N/A</c:v>
                </c:pt>
                <c:pt idx="161">
                  <c:v>#N/A</c:v>
                </c:pt>
                <c:pt idx="162">
                  <c:v>#N/A</c:v>
                </c:pt>
                <c:pt idx="163">
                  <c:v>#N/A</c:v>
                </c:pt>
                <c:pt idx="164">
                  <c:v>#N/A</c:v>
                </c:pt>
                <c:pt idx="165">
                  <c:v>#N/A</c:v>
                </c:pt>
                <c:pt idx="166">
                  <c:v>#N/A</c:v>
                </c:pt>
                <c:pt idx="167">
                  <c:v>#N/A</c:v>
                </c:pt>
                <c:pt idx="168">
                  <c:v>#N/A</c:v>
                </c:pt>
                <c:pt idx="169">
                  <c:v>#N/A</c:v>
                </c:pt>
                <c:pt idx="170">
                  <c:v>#N/A</c:v>
                </c:pt>
                <c:pt idx="171">
                  <c:v>#N/A</c:v>
                </c:pt>
                <c:pt idx="172">
                  <c:v>#N/A</c:v>
                </c:pt>
                <c:pt idx="173">
                  <c:v>#N/A</c:v>
                </c:pt>
                <c:pt idx="174">
                  <c:v>#N/A</c:v>
                </c:pt>
                <c:pt idx="175">
                  <c:v>#N/A</c:v>
                </c:pt>
                <c:pt idx="176">
                  <c:v>#N/A</c:v>
                </c:pt>
                <c:pt idx="177">
                  <c:v>#N/A</c:v>
                </c:pt>
                <c:pt idx="178">
                  <c:v>#N/A</c:v>
                </c:pt>
                <c:pt idx="179">
                  <c:v>#N/A</c:v>
                </c:pt>
                <c:pt idx="180">
                  <c:v>#N/A</c:v>
                </c:pt>
                <c:pt idx="181">
                  <c:v>#N/A</c:v>
                </c:pt>
                <c:pt idx="182">
                  <c:v>#N/A</c:v>
                </c:pt>
                <c:pt idx="183">
                  <c:v>#N/A</c:v>
                </c:pt>
                <c:pt idx="184">
                  <c:v>#N/A</c:v>
                </c:pt>
                <c:pt idx="185">
                  <c:v>#N/A</c:v>
                </c:pt>
                <c:pt idx="186">
                  <c:v>#N/A</c:v>
                </c:pt>
                <c:pt idx="187">
                  <c:v>#N/A</c:v>
                </c:pt>
                <c:pt idx="188">
                  <c:v>#N/A</c:v>
                </c:pt>
                <c:pt idx="189">
                  <c:v>#N/A</c:v>
                </c:pt>
                <c:pt idx="190">
                  <c:v>#N/A</c:v>
                </c:pt>
                <c:pt idx="191">
                  <c:v>#N/A</c:v>
                </c:pt>
                <c:pt idx="192">
                  <c:v>#N/A</c:v>
                </c:pt>
                <c:pt idx="193">
                  <c:v>#N/A</c:v>
                </c:pt>
                <c:pt idx="194">
                  <c:v>#N/A</c:v>
                </c:pt>
                <c:pt idx="195">
                  <c:v>#N/A</c:v>
                </c:pt>
                <c:pt idx="196">
                  <c:v>#N/A</c:v>
                </c:pt>
                <c:pt idx="197">
                  <c:v>#N/A</c:v>
                </c:pt>
                <c:pt idx="198">
                  <c:v>#N/A</c:v>
                </c:pt>
                <c:pt idx="199">
                  <c:v>#N/A</c:v>
                </c:pt>
                <c:pt idx="200">
                  <c:v>#N/A</c:v>
                </c:pt>
                <c:pt idx="201">
                  <c:v>#N/A</c:v>
                </c:pt>
                <c:pt idx="202">
                  <c:v>#N/A</c:v>
                </c:pt>
                <c:pt idx="203">
                  <c:v>#N/A</c:v>
                </c:pt>
                <c:pt idx="204">
                  <c:v>#N/A</c:v>
                </c:pt>
                <c:pt idx="205">
                  <c:v>#N/A</c:v>
                </c:pt>
                <c:pt idx="206">
                  <c:v>#N/A</c:v>
                </c:pt>
                <c:pt idx="207">
                  <c:v>#N/A</c:v>
                </c:pt>
                <c:pt idx="208">
                  <c:v>#N/A</c:v>
                </c:pt>
                <c:pt idx="209">
                  <c:v>#N/A</c:v>
                </c:pt>
                <c:pt idx="210">
                  <c:v>#N/A</c:v>
                </c:pt>
                <c:pt idx="211">
                  <c:v>#N/A</c:v>
                </c:pt>
                <c:pt idx="212">
                  <c:v>#N/A</c:v>
                </c:pt>
                <c:pt idx="213">
                  <c:v>#N/A</c:v>
                </c:pt>
                <c:pt idx="214">
                  <c:v>#N/A</c:v>
                </c:pt>
                <c:pt idx="215">
                  <c:v>#N/A</c:v>
                </c:pt>
                <c:pt idx="216">
                  <c:v>#N/A</c:v>
                </c:pt>
                <c:pt idx="217">
                  <c:v>#N/A</c:v>
                </c:pt>
                <c:pt idx="218">
                  <c:v>#N/A</c:v>
                </c:pt>
                <c:pt idx="219">
                  <c:v>#N/A</c:v>
                </c:pt>
                <c:pt idx="220">
                  <c:v>#N/A</c:v>
                </c:pt>
                <c:pt idx="221">
                  <c:v>#N/A</c:v>
                </c:pt>
                <c:pt idx="222">
                  <c:v>#N/A</c:v>
                </c:pt>
                <c:pt idx="223">
                  <c:v>#N/A</c:v>
                </c:pt>
                <c:pt idx="224">
                  <c:v>#N/A</c:v>
                </c:pt>
                <c:pt idx="225">
                  <c:v>#N/A</c:v>
                </c:pt>
                <c:pt idx="226">
                  <c:v>#N/A</c:v>
                </c:pt>
                <c:pt idx="227">
                  <c:v>#N/A</c:v>
                </c:pt>
                <c:pt idx="228">
                  <c:v>#N/A</c:v>
                </c:pt>
                <c:pt idx="229">
                  <c:v>#N/A</c:v>
                </c:pt>
                <c:pt idx="230">
                  <c:v>#N/A</c:v>
                </c:pt>
                <c:pt idx="231">
                  <c:v>#N/A</c:v>
                </c:pt>
                <c:pt idx="232">
                  <c:v>#N/A</c:v>
                </c:pt>
                <c:pt idx="233">
                  <c:v>#N/A</c:v>
                </c:pt>
                <c:pt idx="234">
                  <c:v>#N/A</c:v>
                </c:pt>
                <c:pt idx="235">
                  <c:v>#N/A</c:v>
                </c:pt>
                <c:pt idx="236">
                  <c:v>#N/A</c:v>
                </c:pt>
                <c:pt idx="237">
                  <c:v>#N/A</c:v>
                </c:pt>
                <c:pt idx="238">
                  <c:v>#N/A</c:v>
                </c:pt>
                <c:pt idx="239">
                  <c:v>#N/A</c:v>
                </c:pt>
                <c:pt idx="240">
                  <c:v>#N/A</c:v>
                </c:pt>
                <c:pt idx="241">
                  <c:v>22.8</c:v>
                </c:pt>
                <c:pt idx="242">
                  <c:v>25</c:v>
                </c:pt>
                <c:pt idx="243">
                  <c:v>25.1</c:v>
                </c:pt>
                <c:pt idx="244">
                  <c:v>25</c:v>
                </c:pt>
                <c:pt idx="245">
                  <c:v>23.5</c:v>
                </c:pt>
                <c:pt idx="246">
                  <c:v>22.2</c:v>
                </c:pt>
                <c:pt idx="247">
                  <c:v>22.6</c:v>
                </c:pt>
                <c:pt idx="248">
                  <c:v>21.8</c:v>
                </c:pt>
                <c:pt idx="249">
                  <c:v>21.5</c:v>
                </c:pt>
                <c:pt idx="250">
                  <c:v>20.6</c:v>
                </c:pt>
                <c:pt idx="251">
                  <c:v>23.1</c:v>
                </c:pt>
                <c:pt idx="252">
                  <c:v>20.399999999999999</c:v>
                </c:pt>
                <c:pt idx="253">
                  <c:v>18.100000000000001</c:v>
                </c:pt>
                <c:pt idx="254">
                  <c:v>19.100000000000001</c:v>
                </c:pt>
                <c:pt idx="255">
                  <c:v>18.2</c:v>
                </c:pt>
                <c:pt idx="256">
                  <c:v>18.399999999999999</c:v>
                </c:pt>
                <c:pt idx="257">
                  <c:v>18.100000000000001</c:v>
                </c:pt>
                <c:pt idx="258">
                  <c:v>17.399999999999999</c:v>
                </c:pt>
                <c:pt idx="259">
                  <c:v>18.2</c:v>
                </c:pt>
                <c:pt idx="260">
                  <c:v>17.2</c:v>
                </c:pt>
                <c:pt idx="261">
                  <c:v>15</c:v>
                </c:pt>
                <c:pt idx="262">
                  <c:v>19.600000000000001</c:v>
                </c:pt>
                <c:pt idx="263">
                  <c:v>19</c:v>
                </c:pt>
                <c:pt idx="264">
                  <c:v>20</c:v>
                </c:pt>
                <c:pt idx="265">
                  <c:v>20.9</c:v>
                </c:pt>
                <c:pt idx="266">
                  <c:v>19.600000000000001</c:v>
                </c:pt>
                <c:pt idx="267">
                  <c:v>19.7</c:v>
                </c:pt>
                <c:pt idx="268">
                  <c:v>19.399999999999999</c:v>
                </c:pt>
                <c:pt idx="269">
                  <c:v>19.399999999999999</c:v>
                </c:pt>
                <c:pt idx="270">
                  <c:v>18.899999999999999</c:v>
                </c:pt>
                <c:pt idx="271">
                  <c:v>17.399999999999999</c:v>
                </c:pt>
                <c:pt idx="272">
                  <c:v>27.3</c:v>
                </c:pt>
                <c:pt idx="273">
                  <c:v>23.5</c:v>
                </c:pt>
                <c:pt idx="274">
                  <c:v>23.3</c:v>
                </c:pt>
                <c:pt idx="275">
                  <c:v>20.9</c:v>
                </c:pt>
                <c:pt idx="276">
                  <c:v>21.1</c:v>
                </c:pt>
                <c:pt idx="277">
                  <c:v>20.9</c:v>
                </c:pt>
                <c:pt idx="278">
                  <c:v>19.8</c:v>
                </c:pt>
                <c:pt idx="279">
                  <c:v>19.8</c:v>
                </c:pt>
                <c:pt idx="280">
                  <c:v>19.600000000000001</c:v>
                </c:pt>
                <c:pt idx="281">
                  <c:v>20.100000000000001</c:v>
                </c:pt>
                <c:pt idx="282">
                  <c:v>19</c:v>
                </c:pt>
                <c:pt idx="283">
                  <c:v>16.100000000000001</c:v>
                </c:pt>
                <c:pt idx="284">
                  <c:v>13</c:v>
                </c:pt>
                <c:pt idx="285">
                  <c:v>12.4</c:v>
                </c:pt>
                <c:pt idx="286">
                  <c:v>9.4</c:v>
                </c:pt>
                <c:pt idx="287">
                  <c:v>7.3</c:v>
                </c:pt>
                <c:pt idx="288">
                  <c:v>5.7</c:v>
                </c:pt>
                <c:pt idx="289">
                  <c:v>4.2</c:v>
                </c:pt>
                <c:pt idx="290">
                  <c:v>3.3</c:v>
                </c:pt>
                <c:pt idx="291">
                  <c:v>3.7</c:v>
                </c:pt>
                <c:pt idx="292">
                  <c:v>3.7</c:v>
                </c:pt>
                <c:pt idx="293">
                  <c:v>3.8</c:v>
                </c:pt>
                <c:pt idx="294">
                  <c:v>4.3</c:v>
                </c:pt>
                <c:pt idx="295">
                  <c:v>4.4000000000000004</c:v>
                </c:pt>
                <c:pt idx="296">
                  <c:v>4.4000000000000004</c:v>
                </c:pt>
                <c:pt idx="297">
                  <c:v>4</c:v>
                </c:pt>
                <c:pt idx="298">
                  <c:v>4.0999999999999996</c:v>
                </c:pt>
                <c:pt idx="299">
                  <c:v>3.8</c:v>
                </c:pt>
                <c:pt idx="300">
                  <c:v>4.2</c:v>
                </c:pt>
                <c:pt idx="301">
                  <c:v>4.5</c:v>
                </c:pt>
                <c:pt idx="302">
                  <c:v>4.2</c:v>
                </c:pt>
                <c:pt idx="303">
                  <c:v>4</c:v>
                </c:pt>
                <c:pt idx="304">
                  <c:v>3.8</c:v>
                </c:pt>
                <c:pt idx="305">
                  <c:v>-30.3</c:v>
                </c:pt>
                <c:pt idx="306">
                  <c:v>-19.7</c:v>
                </c:pt>
                <c:pt idx="307">
                  <c:v>-11.8</c:v>
                </c:pt>
                <c:pt idx="308">
                  <c:v>-6.3</c:v>
                </c:pt>
                <c:pt idx="309">
                  <c:v>-2.7</c:v>
                </c:pt>
                <c:pt idx="310">
                  <c:v>-1</c:v>
                </c:pt>
                <c:pt idx="311">
                  <c:v>-0.3</c:v>
                </c:pt>
                <c:pt idx="312">
                  <c:v>0.2</c:v>
                </c:pt>
                <c:pt idx="313">
                  <c:v>0.7</c:v>
                </c:pt>
                <c:pt idx="314">
                  <c:v>1</c:v>
                </c:pt>
                <c:pt idx="315">
                  <c:v>0.9</c:v>
                </c:pt>
                <c:pt idx="316">
                  <c:v>36.6</c:v>
                </c:pt>
                <c:pt idx="317">
                  <c:v>29.7</c:v>
                </c:pt>
                <c:pt idx="318">
                  <c:v>18.399999999999999</c:v>
                </c:pt>
                <c:pt idx="319">
                  <c:v>11.8</c:v>
                </c:pt>
                <c:pt idx="320">
                  <c:v>7.8</c:v>
                </c:pt>
                <c:pt idx="321">
                  <c:v>4.5999999999999996</c:v>
                </c:pt>
                <c:pt idx="322">
                  <c:v>2.9</c:v>
                </c:pt>
                <c:pt idx="323">
                  <c:v>1.5</c:v>
                </c:pt>
                <c:pt idx="324">
                  <c:v>1</c:v>
                </c:pt>
                <c:pt idx="325">
                  <c:v>0.5</c:v>
                </c:pt>
                <c:pt idx="326">
                  <c:v>0.4</c:v>
                </c:pt>
                <c:pt idx="327">
                  <c:v>8.1</c:v>
                </c:pt>
                <c:pt idx="328">
                  <c:v>8.5</c:v>
                </c:pt>
                <c:pt idx="329">
                  <c:v>6.5</c:v>
                </c:pt>
                <c:pt idx="330">
                  <c:v>6.7</c:v>
                </c:pt>
                <c:pt idx="331">
                  <c:v>7.1</c:v>
                </c:pt>
                <c:pt idx="332">
                  <c:v>7.4</c:v>
                </c:pt>
                <c:pt idx="333">
                  <c:v>8.3000000000000007</c:v>
                </c:pt>
                <c:pt idx="334">
                  <c:v>8.6</c:v>
                </c:pt>
                <c:pt idx="335">
                  <c:v>8.6999999999999993</c:v>
                </c:pt>
                <c:pt idx="336">
                  <c:v>8.9</c:v>
                </c:pt>
                <c:pt idx="337">
                  <c:v>9.4</c:v>
                </c:pt>
                <c:pt idx="338">
                  <c:v>9</c:v>
                </c:pt>
                <c:pt idx="339">
                  <c:v>8.8000000000000007</c:v>
                </c:pt>
              </c:numCache>
            </c:numRef>
          </c:val>
          <c:smooth val="0"/>
          <c:extLst xmlns:c16r2="http://schemas.microsoft.com/office/drawing/2015/06/chart">
            <c:ext xmlns:c16="http://schemas.microsoft.com/office/drawing/2014/chart" uri="{C3380CC4-5D6E-409C-BE32-E72D297353CC}">
              <c16:uniqueId val="{00000008-6E86-4AE5-BBD3-EAE67D18883F}"/>
            </c:ext>
          </c:extLst>
        </c:ser>
        <c:dLbls>
          <c:showLegendKey val="0"/>
          <c:showVal val="0"/>
          <c:showCatName val="0"/>
          <c:showSerName val="0"/>
          <c:showPercent val="0"/>
          <c:showBubbleSize val="0"/>
        </c:dLbls>
        <c:smooth val="0"/>
        <c:axId val="1124072800"/>
        <c:axId val="1124084224"/>
      </c:lineChart>
      <c:dateAx>
        <c:axId val="1124072800"/>
        <c:scaling>
          <c:orientation val="minMax"/>
          <c:min val="42036"/>
        </c:scaling>
        <c:delete val="0"/>
        <c:axPos val="b"/>
        <c:numFmt formatCode="yyyy" sourceLinked="0"/>
        <c:majorTickMark val="cross"/>
        <c:minorTickMark val="none"/>
        <c:tickLblPos val="low"/>
        <c:spPr>
          <a:noFill/>
          <a:ln>
            <a:solidFill>
              <a:srgbClr val="000000"/>
            </a:solidFill>
            <a:prstDash val="sysDash"/>
          </a:ln>
        </c:spPr>
        <c:txPr>
          <a:bodyPr rot="0" vert="horz"/>
          <a:lstStyle/>
          <a:p>
            <a:pPr>
              <a:defRPr/>
            </a:pPr>
            <a:endParaRPr lang="zh-TW"/>
          </a:p>
        </c:txPr>
        <c:crossAx val="1124084224"/>
        <c:crossesAt val="0"/>
        <c:auto val="1"/>
        <c:lblOffset val="150"/>
        <c:baseTimeUnit val="months"/>
        <c:majorUnit val="12"/>
        <c:majorTimeUnit val="months"/>
        <c:minorUnit val="1"/>
      </c:dateAx>
      <c:valAx>
        <c:axId val="1124084224"/>
        <c:scaling>
          <c:orientation val="minMax"/>
          <c:max val="40"/>
        </c:scaling>
        <c:delete val="0"/>
        <c:axPos val="l"/>
        <c:title>
          <c:tx>
            <c:rich>
              <a:bodyPr rot="0" vert="horz"/>
              <a:lstStyle/>
              <a:p>
                <a:pPr>
                  <a:defRPr/>
                </a:pPr>
                <a:r>
                  <a:rPr lang="en-US" altLang="zh-TW"/>
                  <a:t>%YoY</a:t>
                </a:r>
                <a:endParaRPr lang="zh-TW" altLang="en-US"/>
              </a:p>
            </c:rich>
          </c:tx>
          <c:layout>
            <c:manualLayout>
              <c:xMode val="edge"/>
              <c:yMode val="edge"/>
              <c:x val="2.4316109422492401E-2"/>
              <c:y val="3.9828593968516002E-3"/>
            </c:manualLayout>
          </c:layout>
          <c:overlay val="0"/>
        </c:title>
        <c:numFmt formatCode="#,##0_ " sourceLinked="0"/>
        <c:majorTickMark val="out"/>
        <c:minorTickMark val="none"/>
        <c:tickLblPos val="low"/>
        <c:spPr>
          <a:ln>
            <a:solidFill>
              <a:srgbClr val="000000"/>
            </a:solidFill>
          </a:ln>
        </c:spPr>
        <c:txPr>
          <a:bodyPr rot="0" vert="horz"/>
          <a:lstStyle/>
          <a:p>
            <a:pPr>
              <a:defRPr/>
            </a:pPr>
            <a:endParaRPr lang="zh-TW"/>
          </a:p>
        </c:txPr>
        <c:crossAx val="1124072800"/>
        <c:crosses val="autoZero"/>
        <c:crossBetween val="between"/>
      </c:valAx>
      <c:spPr>
        <a:noFill/>
        <a:ln w="25400">
          <a:noFill/>
        </a:ln>
      </c:spPr>
    </c:plotArea>
    <c:legend>
      <c:legendPos val="b"/>
      <c:layout>
        <c:manualLayout>
          <c:xMode val="edge"/>
          <c:yMode val="edge"/>
          <c:x val="0"/>
          <c:y val="0.88903066598875835"/>
          <c:w val="1"/>
          <c:h val="8.3645016671488812E-2"/>
        </c:manualLayout>
      </c:layout>
      <c:overlay val="0"/>
    </c:legend>
    <c:plotVisOnly val="1"/>
    <c:dispBlanksAs val="span"/>
    <c:showDLblsOverMax val="0"/>
  </c:chart>
  <c:spPr>
    <a:ln>
      <a:noFill/>
    </a:ln>
  </c:spPr>
  <c:txPr>
    <a:bodyPr/>
    <a:lstStyle/>
    <a:p>
      <a:pPr algn="ctr" rtl="0">
        <a:defRPr lang="zh-TW" altLang="en-US" sz="900" b="0" i="0" u="none" strike="noStrike" kern="1200" baseline="0">
          <a:solidFill>
            <a:srgbClr val="000000"/>
          </a:solidFill>
          <a:latin typeface="微軟正黑體"/>
          <a:ea typeface="微軟正黑體"/>
          <a:cs typeface="微軟正黑體"/>
        </a:defRPr>
      </a:pPr>
      <a:endParaRPr lang="zh-TW"/>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8.2907881195701597E-2"/>
          <c:y val="8.1973679492236523E-2"/>
          <c:w val="0.84240600244118435"/>
          <c:h val="0.65904254892685632"/>
        </c:manualLayout>
      </c:layout>
      <c:lineChart>
        <c:grouping val="standard"/>
        <c:varyColors val="0"/>
        <c:ser>
          <c:idx val="5"/>
          <c:order val="0"/>
          <c:tx>
            <c:strRef>
              <c:f>數據運算與繪圖區!$F$1</c:f>
              <c:strCache>
                <c:ptCount val="1"/>
                <c:pt idx="0">
                  <c:v>出口同比</c:v>
                </c:pt>
              </c:strCache>
            </c:strRef>
          </c:tx>
          <c:spPr>
            <a:ln w="25400">
              <a:solidFill>
                <a:srgbClr val="953735"/>
              </a:solidFill>
            </a:ln>
          </c:spPr>
          <c:marker>
            <c:symbol val="none"/>
          </c:marker>
          <c:dPt>
            <c:idx val="5"/>
            <c:bubble3D val="0"/>
            <c:spPr>
              <a:ln w="25400">
                <a:solidFill>
                  <a:srgbClr val="A8423F"/>
                </a:solidFill>
              </a:ln>
            </c:spPr>
            <c:extLst xmlns:c16r2="http://schemas.microsoft.com/office/drawing/2015/06/chart">
              <c:ext xmlns:c16="http://schemas.microsoft.com/office/drawing/2014/chart" uri="{C3380CC4-5D6E-409C-BE32-E72D297353CC}">
                <c16:uniqueId val="{00000001-0B60-49D9-BF28-E50B54203F6D}"/>
              </c:ext>
            </c:extLst>
          </c:dPt>
          <c:dLbls>
            <c:dLbl>
              <c:idx val="122"/>
              <c:layout>
                <c:manualLayout>
                  <c:x val="-3.0395136778115501E-3"/>
                  <c:y val="-3.6432746440994097E-2"/>
                </c:manualLayout>
              </c:layout>
              <c:tx>
                <c:rich>
                  <a:bodyPr/>
                  <a:lstStyle/>
                  <a:p>
                    <a:fld id="{C7B942CA-EF7E-43AA-8A5F-27EB8AFC7700}" type="VALUE">
                      <a:rPr lang="en-US" altLang="zh-TW">
                        <a:solidFill>
                          <a:srgbClr val="C00000"/>
                        </a:solidFill>
                      </a:rPr>
                      <a:pPr/>
                      <a:t>[值]</a:t>
                    </a:fld>
                    <a:endParaRPr lang="zh-TW" altLang="en-US"/>
                  </a:p>
                </c:rich>
              </c:tx>
              <c:showLegendKey val="0"/>
              <c:showVal val="1"/>
              <c:showCatName val="0"/>
              <c:showSerName val="0"/>
              <c:showPercent val="0"/>
              <c:showBubbleSize val="0"/>
              <c:extLst>
                <c:ext xmlns:c15="http://schemas.microsoft.com/office/drawing/2012/chart" uri="{CE6537A1-D6FC-4f65-9D91-7224C49458BB}">
                  <c15:layout/>
                  <c15:dlblFieldTable/>
                  <c15:showDataLabelsRange val="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1"/>
              </c:ext>
            </c:extLst>
          </c:dLbls>
          <c:cat>
            <c:numRef>
              <c:f>數據運算與繪圖區!$B$254:$B$2000</c:f>
              <c:numCache>
                <c:formatCode>m/d/yyyy</c:formatCode>
                <c:ptCount val="1747"/>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pt idx="64">
                  <c:v>43221</c:v>
                </c:pt>
                <c:pt idx="65">
                  <c:v>43252</c:v>
                </c:pt>
                <c:pt idx="66">
                  <c:v>43282</c:v>
                </c:pt>
                <c:pt idx="67">
                  <c:v>43313</c:v>
                </c:pt>
                <c:pt idx="68">
                  <c:v>43344</c:v>
                </c:pt>
                <c:pt idx="69">
                  <c:v>43374</c:v>
                </c:pt>
                <c:pt idx="70">
                  <c:v>43405</c:v>
                </c:pt>
                <c:pt idx="71">
                  <c:v>43435</c:v>
                </c:pt>
                <c:pt idx="72">
                  <c:v>43466</c:v>
                </c:pt>
                <c:pt idx="73">
                  <c:v>43497</c:v>
                </c:pt>
                <c:pt idx="74">
                  <c:v>43525</c:v>
                </c:pt>
                <c:pt idx="75">
                  <c:v>43556</c:v>
                </c:pt>
                <c:pt idx="76">
                  <c:v>43586</c:v>
                </c:pt>
                <c:pt idx="77">
                  <c:v>43617</c:v>
                </c:pt>
                <c:pt idx="78">
                  <c:v>43647</c:v>
                </c:pt>
                <c:pt idx="79">
                  <c:v>43678</c:v>
                </c:pt>
                <c:pt idx="80">
                  <c:v>43709</c:v>
                </c:pt>
                <c:pt idx="81">
                  <c:v>43739</c:v>
                </c:pt>
                <c:pt idx="82">
                  <c:v>43770</c:v>
                </c:pt>
                <c:pt idx="83">
                  <c:v>43800</c:v>
                </c:pt>
                <c:pt idx="84">
                  <c:v>43831</c:v>
                </c:pt>
                <c:pt idx="85">
                  <c:v>43862</c:v>
                </c:pt>
                <c:pt idx="86">
                  <c:v>43891</c:v>
                </c:pt>
                <c:pt idx="87">
                  <c:v>43922</c:v>
                </c:pt>
                <c:pt idx="88">
                  <c:v>43952</c:v>
                </c:pt>
                <c:pt idx="89">
                  <c:v>43983</c:v>
                </c:pt>
                <c:pt idx="90">
                  <c:v>44013</c:v>
                </c:pt>
                <c:pt idx="91">
                  <c:v>44044</c:v>
                </c:pt>
                <c:pt idx="92">
                  <c:v>44075</c:v>
                </c:pt>
                <c:pt idx="93">
                  <c:v>44105</c:v>
                </c:pt>
                <c:pt idx="94">
                  <c:v>44136</c:v>
                </c:pt>
                <c:pt idx="95">
                  <c:v>44166</c:v>
                </c:pt>
                <c:pt idx="96">
                  <c:v>44197</c:v>
                </c:pt>
                <c:pt idx="97">
                  <c:v>44228</c:v>
                </c:pt>
                <c:pt idx="98">
                  <c:v>44256</c:v>
                </c:pt>
                <c:pt idx="99">
                  <c:v>44287</c:v>
                </c:pt>
                <c:pt idx="100">
                  <c:v>44317</c:v>
                </c:pt>
                <c:pt idx="101">
                  <c:v>44348</c:v>
                </c:pt>
                <c:pt idx="102">
                  <c:v>44378</c:v>
                </c:pt>
                <c:pt idx="103">
                  <c:v>44409</c:v>
                </c:pt>
                <c:pt idx="104">
                  <c:v>44440</c:v>
                </c:pt>
                <c:pt idx="105">
                  <c:v>44470</c:v>
                </c:pt>
                <c:pt idx="106">
                  <c:v>44501</c:v>
                </c:pt>
                <c:pt idx="107">
                  <c:v>44531</c:v>
                </c:pt>
                <c:pt idx="108">
                  <c:v>44562</c:v>
                </c:pt>
                <c:pt idx="109">
                  <c:v>44593</c:v>
                </c:pt>
                <c:pt idx="110">
                  <c:v>44621</c:v>
                </c:pt>
                <c:pt idx="111">
                  <c:v>44652</c:v>
                </c:pt>
                <c:pt idx="112">
                  <c:v>44682</c:v>
                </c:pt>
                <c:pt idx="113">
                  <c:v>44713</c:v>
                </c:pt>
                <c:pt idx="114">
                  <c:v>44743</c:v>
                </c:pt>
                <c:pt idx="115">
                  <c:v>44774</c:v>
                </c:pt>
                <c:pt idx="116">
                  <c:v>44805</c:v>
                </c:pt>
                <c:pt idx="117">
                  <c:v>44835</c:v>
                </c:pt>
                <c:pt idx="118">
                  <c:v>44866</c:v>
                </c:pt>
                <c:pt idx="119">
                  <c:v>44896</c:v>
                </c:pt>
                <c:pt idx="120">
                  <c:v>44927</c:v>
                </c:pt>
                <c:pt idx="121">
                  <c:v>44958</c:v>
                </c:pt>
                <c:pt idx="122">
                  <c:v>44986</c:v>
                </c:pt>
              </c:numCache>
            </c:numRef>
          </c:cat>
          <c:val>
            <c:numRef>
              <c:f>數據運算與繪圖區!$D$254:$D$2000</c:f>
              <c:numCache>
                <c:formatCode>General</c:formatCode>
                <c:ptCount val="1747"/>
                <c:pt idx="0">
                  <c:v>25</c:v>
                </c:pt>
                <c:pt idx="1">
                  <c:v>21.8</c:v>
                </c:pt>
                <c:pt idx="2">
                  <c:v>10</c:v>
                </c:pt>
                <c:pt idx="3">
                  <c:v>14.6</c:v>
                </c:pt>
                <c:pt idx="4">
                  <c:v>0.9</c:v>
                </c:pt>
                <c:pt idx="5">
                  <c:v>-3.1</c:v>
                </c:pt>
                <c:pt idx="6">
                  <c:v>5.0999999999999996</c:v>
                </c:pt>
                <c:pt idx="7">
                  <c:v>7.1</c:v>
                </c:pt>
                <c:pt idx="8">
                  <c:v>-0.3</c:v>
                </c:pt>
                <c:pt idx="9">
                  <c:v>5.6</c:v>
                </c:pt>
                <c:pt idx="10">
                  <c:v>12.7</c:v>
                </c:pt>
                <c:pt idx="11">
                  <c:v>4.3</c:v>
                </c:pt>
                <c:pt idx="12">
                  <c:v>10.6</c:v>
                </c:pt>
                <c:pt idx="13">
                  <c:v>-18.100000000000001</c:v>
                </c:pt>
                <c:pt idx="14">
                  <c:v>-6.6</c:v>
                </c:pt>
                <c:pt idx="15">
                  <c:v>0.9</c:v>
                </c:pt>
                <c:pt idx="16">
                  <c:v>7</c:v>
                </c:pt>
                <c:pt idx="17">
                  <c:v>7.2</c:v>
                </c:pt>
                <c:pt idx="18">
                  <c:v>14.5</c:v>
                </c:pt>
                <c:pt idx="19">
                  <c:v>9.4</c:v>
                </c:pt>
                <c:pt idx="20">
                  <c:v>15.3</c:v>
                </c:pt>
                <c:pt idx="21">
                  <c:v>11.6</c:v>
                </c:pt>
                <c:pt idx="22">
                  <c:v>4.7</c:v>
                </c:pt>
                <c:pt idx="23">
                  <c:v>9.6999999999999993</c:v>
                </c:pt>
                <c:pt idx="24">
                  <c:v>-3.3</c:v>
                </c:pt>
                <c:pt idx="25">
                  <c:v>48.3</c:v>
                </c:pt>
                <c:pt idx="26">
                  <c:v>-15</c:v>
                </c:pt>
                <c:pt idx="27">
                  <c:v>-6.4</c:v>
                </c:pt>
                <c:pt idx="28">
                  <c:v>-2.5</c:v>
                </c:pt>
                <c:pt idx="29">
                  <c:v>2.8</c:v>
                </c:pt>
                <c:pt idx="30">
                  <c:v>-8.3000000000000007</c:v>
                </c:pt>
                <c:pt idx="31">
                  <c:v>-5.5</c:v>
                </c:pt>
                <c:pt idx="32">
                  <c:v>-3.7</c:v>
                </c:pt>
                <c:pt idx="33">
                  <c:v>-6.9</c:v>
                </c:pt>
                <c:pt idx="34">
                  <c:v>-6.8</c:v>
                </c:pt>
                <c:pt idx="35">
                  <c:v>-1.4</c:v>
                </c:pt>
                <c:pt idx="36">
                  <c:v>-11.2</c:v>
                </c:pt>
                <c:pt idx="37">
                  <c:v>-25.4</c:v>
                </c:pt>
                <c:pt idx="38">
                  <c:v>11.5</c:v>
                </c:pt>
                <c:pt idx="39">
                  <c:v>-1.8</c:v>
                </c:pt>
                <c:pt idx="40">
                  <c:v>-4.0999999999999996</c:v>
                </c:pt>
                <c:pt idx="41">
                  <c:v>-4.8</c:v>
                </c:pt>
                <c:pt idx="42">
                  <c:v>-4.4000000000000004</c:v>
                </c:pt>
                <c:pt idx="43">
                  <c:v>-2.8</c:v>
                </c:pt>
                <c:pt idx="44">
                  <c:v>-10</c:v>
                </c:pt>
                <c:pt idx="45">
                  <c:v>-7.3</c:v>
                </c:pt>
                <c:pt idx="46">
                  <c:v>0.1</c:v>
                </c:pt>
                <c:pt idx="47">
                  <c:v>-6.1</c:v>
                </c:pt>
                <c:pt idx="48">
                  <c:v>7.9</c:v>
                </c:pt>
                <c:pt idx="49">
                  <c:v>-1.3</c:v>
                </c:pt>
                <c:pt idx="50">
                  <c:v>16.399999999999999</c:v>
                </c:pt>
                <c:pt idx="51">
                  <c:v>8</c:v>
                </c:pt>
                <c:pt idx="52">
                  <c:v>8.6999999999999993</c:v>
                </c:pt>
                <c:pt idx="53">
                  <c:v>11.3</c:v>
                </c:pt>
                <c:pt idx="54">
                  <c:v>7.2</c:v>
                </c:pt>
                <c:pt idx="55">
                  <c:v>5.5</c:v>
                </c:pt>
                <c:pt idx="56">
                  <c:v>8.1</c:v>
                </c:pt>
                <c:pt idx="57">
                  <c:v>6.9</c:v>
                </c:pt>
                <c:pt idx="58">
                  <c:v>12.3</c:v>
                </c:pt>
                <c:pt idx="59">
                  <c:v>10.9</c:v>
                </c:pt>
                <c:pt idx="60">
                  <c:v>11.1</c:v>
                </c:pt>
                <c:pt idx="61">
                  <c:v>44.5</c:v>
                </c:pt>
                <c:pt idx="62">
                  <c:v>-2.7</c:v>
                </c:pt>
                <c:pt idx="63">
                  <c:v>12.9</c:v>
                </c:pt>
                <c:pt idx="64">
                  <c:v>12.6</c:v>
                </c:pt>
                <c:pt idx="65">
                  <c:v>11.3</c:v>
                </c:pt>
                <c:pt idx="66">
                  <c:v>12.2</c:v>
                </c:pt>
                <c:pt idx="67">
                  <c:v>9.8000000000000007</c:v>
                </c:pt>
                <c:pt idx="68">
                  <c:v>14.5</c:v>
                </c:pt>
                <c:pt idx="69">
                  <c:v>15.6</c:v>
                </c:pt>
                <c:pt idx="70">
                  <c:v>5.4</c:v>
                </c:pt>
                <c:pt idx="71">
                  <c:v>-4.4000000000000004</c:v>
                </c:pt>
                <c:pt idx="72">
                  <c:v>9.1</c:v>
                </c:pt>
                <c:pt idx="73">
                  <c:v>-20.7</c:v>
                </c:pt>
                <c:pt idx="74">
                  <c:v>14.2</c:v>
                </c:pt>
                <c:pt idx="75">
                  <c:v>-2.7</c:v>
                </c:pt>
                <c:pt idx="76">
                  <c:v>1.1000000000000001</c:v>
                </c:pt>
                <c:pt idx="77">
                  <c:v>-1.3</c:v>
                </c:pt>
                <c:pt idx="78">
                  <c:v>3.3</c:v>
                </c:pt>
                <c:pt idx="79">
                  <c:v>-1</c:v>
                </c:pt>
                <c:pt idx="80">
                  <c:v>-3.2</c:v>
                </c:pt>
                <c:pt idx="81">
                  <c:v>-0.9</c:v>
                </c:pt>
                <c:pt idx="82">
                  <c:v>-1.1000000000000001</c:v>
                </c:pt>
                <c:pt idx="83">
                  <c:v>7.6</c:v>
                </c:pt>
                <c:pt idx="84">
                  <c:v>-2.9</c:v>
                </c:pt>
                <c:pt idx="85">
                  <c:v>-40.6</c:v>
                </c:pt>
                <c:pt idx="86">
                  <c:v>-6.6</c:v>
                </c:pt>
                <c:pt idx="87">
                  <c:v>3.5</c:v>
                </c:pt>
                <c:pt idx="88">
                  <c:v>-3.3</c:v>
                </c:pt>
                <c:pt idx="89">
                  <c:v>0.5</c:v>
                </c:pt>
                <c:pt idx="90">
                  <c:v>7.2</c:v>
                </c:pt>
                <c:pt idx="91">
                  <c:v>9.5</c:v>
                </c:pt>
                <c:pt idx="92">
                  <c:v>9.9</c:v>
                </c:pt>
                <c:pt idx="93">
                  <c:v>11.4</c:v>
                </c:pt>
                <c:pt idx="94">
                  <c:v>21.1</c:v>
                </c:pt>
                <c:pt idx="95">
                  <c:v>18.100000000000001</c:v>
                </c:pt>
                <c:pt idx="96">
                  <c:v>24.8</c:v>
                </c:pt>
                <c:pt idx="97">
                  <c:v>154.9</c:v>
                </c:pt>
                <c:pt idx="98">
                  <c:v>30.6</c:v>
                </c:pt>
                <c:pt idx="99">
                  <c:v>32.299999999999997</c:v>
                </c:pt>
                <c:pt idx="100">
                  <c:v>27.9</c:v>
                </c:pt>
                <c:pt idx="101">
                  <c:v>32.200000000000003</c:v>
                </c:pt>
                <c:pt idx="102">
                  <c:v>19.3</c:v>
                </c:pt>
                <c:pt idx="103">
                  <c:v>25.6</c:v>
                </c:pt>
                <c:pt idx="104">
                  <c:v>28.1</c:v>
                </c:pt>
                <c:pt idx="105">
                  <c:v>27.1</c:v>
                </c:pt>
                <c:pt idx="106">
                  <c:v>22</c:v>
                </c:pt>
                <c:pt idx="107">
                  <c:v>20.9</c:v>
                </c:pt>
                <c:pt idx="108">
                  <c:v>24.1</c:v>
                </c:pt>
                <c:pt idx="109">
                  <c:v>6.2</c:v>
                </c:pt>
                <c:pt idx="110">
                  <c:v>14.7</c:v>
                </c:pt>
                <c:pt idx="111">
                  <c:v>3.9</c:v>
                </c:pt>
                <c:pt idx="112">
                  <c:v>16.899999999999999</c:v>
                </c:pt>
                <c:pt idx="113">
                  <c:v>17.899999999999999</c:v>
                </c:pt>
                <c:pt idx="114">
                  <c:v>18</c:v>
                </c:pt>
                <c:pt idx="115">
                  <c:v>7.1</c:v>
                </c:pt>
                <c:pt idx="116">
                  <c:v>5.7</c:v>
                </c:pt>
                <c:pt idx="117">
                  <c:v>-0.3</c:v>
                </c:pt>
                <c:pt idx="118">
                  <c:v>-8.6999999999999993</c:v>
                </c:pt>
                <c:pt idx="119">
                  <c:v>-9.9</c:v>
                </c:pt>
                <c:pt idx="120">
                  <c:v>-10.5</c:v>
                </c:pt>
                <c:pt idx="121">
                  <c:v>-1.3</c:v>
                </c:pt>
                <c:pt idx="122">
                  <c:v>14.8</c:v>
                </c:pt>
              </c:numCache>
            </c:numRef>
          </c:val>
          <c:smooth val="0"/>
          <c:extLst xmlns:c16r2="http://schemas.microsoft.com/office/drawing/2015/06/chart">
            <c:ext xmlns:c16="http://schemas.microsoft.com/office/drawing/2014/chart" uri="{C3380CC4-5D6E-409C-BE32-E72D297353CC}">
              <c16:uniqueId val="{00000003-0B60-49D9-BF28-E50B54203F6D}"/>
            </c:ext>
          </c:extLst>
        </c:ser>
        <c:ser>
          <c:idx val="6"/>
          <c:order val="1"/>
          <c:tx>
            <c:strRef>
              <c:f>數據運算與繪圖區!$G$1</c:f>
              <c:strCache>
                <c:ptCount val="1"/>
                <c:pt idx="0">
                  <c:v>進口同比</c:v>
                </c:pt>
              </c:strCache>
            </c:strRef>
          </c:tx>
          <c:spPr>
            <a:ln w="25400">
              <a:solidFill>
                <a:srgbClr val="7F7F7F"/>
              </a:solidFill>
            </a:ln>
          </c:spPr>
          <c:marker>
            <c:symbol val="none"/>
          </c:marker>
          <c:dLbls>
            <c:dLbl>
              <c:idx val="122"/>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ext>
            </c:extLst>
          </c:dLbls>
          <c:cat>
            <c:numRef>
              <c:f>數據運算與繪圖區!$B$254:$B$2000</c:f>
              <c:numCache>
                <c:formatCode>m/d/yyyy</c:formatCode>
                <c:ptCount val="1747"/>
                <c:pt idx="0">
                  <c:v>41275</c:v>
                </c:pt>
                <c:pt idx="1">
                  <c:v>41306</c:v>
                </c:pt>
                <c:pt idx="2">
                  <c:v>41334</c:v>
                </c:pt>
                <c:pt idx="3">
                  <c:v>41365</c:v>
                </c:pt>
                <c:pt idx="4">
                  <c:v>41395</c:v>
                </c:pt>
                <c:pt idx="5">
                  <c:v>41426</c:v>
                </c:pt>
                <c:pt idx="6">
                  <c:v>41456</c:v>
                </c:pt>
                <c:pt idx="7">
                  <c:v>41487</c:v>
                </c:pt>
                <c:pt idx="8">
                  <c:v>41518</c:v>
                </c:pt>
                <c:pt idx="9">
                  <c:v>41548</c:v>
                </c:pt>
                <c:pt idx="10">
                  <c:v>41579</c:v>
                </c:pt>
                <c:pt idx="11">
                  <c:v>41609</c:v>
                </c:pt>
                <c:pt idx="12">
                  <c:v>41640</c:v>
                </c:pt>
                <c:pt idx="13">
                  <c:v>41671</c:v>
                </c:pt>
                <c:pt idx="14">
                  <c:v>41699</c:v>
                </c:pt>
                <c:pt idx="15">
                  <c:v>41730</c:v>
                </c:pt>
                <c:pt idx="16">
                  <c:v>41760</c:v>
                </c:pt>
                <c:pt idx="17">
                  <c:v>41791</c:v>
                </c:pt>
                <c:pt idx="18">
                  <c:v>41821</c:v>
                </c:pt>
                <c:pt idx="19">
                  <c:v>41852</c:v>
                </c:pt>
                <c:pt idx="20">
                  <c:v>41883</c:v>
                </c:pt>
                <c:pt idx="21">
                  <c:v>41913</c:v>
                </c:pt>
                <c:pt idx="22">
                  <c:v>41944</c:v>
                </c:pt>
                <c:pt idx="23">
                  <c:v>41974</c:v>
                </c:pt>
                <c:pt idx="24">
                  <c:v>42005</c:v>
                </c:pt>
                <c:pt idx="25">
                  <c:v>42036</c:v>
                </c:pt>
                <c:pt idx="26">
                  <c:v>42064</c:v>
                </c:pt>
                <c:pt idx="27">
                  <c:v>42095</c:v>
                </c:pt>
                <c:pt idx="28">
                  <c:v>42125</c:v>
                </c:pt>
                <c:pt idx="29">
                  <c:v>42156</c:v>
                </c:pt>
                <c:pt idx="30">
                  <c:v>42186</c:v>
                </c:pt>
                <c:pt idx="31">
                  <c:v>42217</c:v>
                </c:pt>
                <c:pt idx="32">
                  <c:v>42248</c:v>
                </c:pt>
                <c:pt idx="33">
                  <c:v>42278</c:v>
                </c:pt>
                <c:pt idx="34">
                  <c:v>42309</c:v>
                </c:pt>
                <c:pt idx="35">
                  <c:v>42339</c:v>
                </c:pt>
                <c:pt idx="36">
                  <c:v>42370</c:v>
                </c:pt>
                <c:pt idx="37">
                  <c:v>42401</c:v>
                </c:pt>
                <c:pt idx="38">
                  <c:v>42430</c:v>
                </c:pt>
                <c:pt idx="39">
                  <c:v>42461</c:v>
                </c:pt>
                <c:pt idx="40">
                  <c:v>42491</c:v>
                </c:pt>
                <c:pt idx="41">
                  <c:v>42522</c:v>
                </c:pt>
                <c:pt idx="42">
                  <c:v>42552</c:v>
                </c:pt>
                <c:pt idx="43">
                  <c:v>42583</c:v>
                </c:pt>
                <c:pt idx="44">
                  <c:v>42614</c:v>
                </c:pt>
                <c:pt idx="45">
                  <c:v>42644</c:v>
                </c:pt>
                <c:pt idx="46">
                  <c:v>42675</c:v>
                </c:pt>
                <c:pt idx="47">
                  <c:v>42705</c:v>
                </c:pt>
                <c:pt idx="48">
                  <c:v>42736</c:v>
                </c:pt>
                <c:pt idx="49">
                  <c:v>42767</c:v>
                </c:pt>
                <c:pt idx="50">
                  <c:v>42795</c:v>
                </c:pt>
                <c:pt idx="51">
                  <c:v>42826</c:v>
                </c:pt>
                <c:pt idx="52">
                  <c:v>42856</c:v>
                </c:pt>
                <c:pt idx="53">
                  <c:v>42887</c:v>
                </c:pt>
                <c:pt idx="54">
                  <c:v>42917</c:v>
                </c:pt>
                <c:pt idx="55">
                  <c:v>42948</c:v>
                </c:pt>
                <c:pt idx="56">
                  <c:v>42979</c:v>
                </c:pt>
                <c:pt idx="57">
                  <c:v>43009</c:v>
                </c:pt>
                <c:pt idx="58">
                  <c:v>43040</c:v>
                </c:pt>
                <c:pt idx="59">
                  <c:v>43070</c:v>
                </c:pt>
                <c:pt idx="60">
                  <c:v>43101</c:v>
                </c:pt>
                <c:pt idx="61">
                  <c:v>43132</c:v>
                </c:pt>
                <c:pt idx="62">
                  <c:v>43160</c:v>
                </c:pt>
                <c:pt idx="63">
                  <c:v>43191</c:v>
                </c:pt>
                <c:pt idx="64">
                  <c:v>43221</c:v>
                </c:pt>
                <c:pt idx="65">
                  <c:v>43252</c:v>
                </c:pt>
                <c:pt idx="66">
                  <c:v>43282</c:v>
                </c:pt>
                <c:pt idx="67">
                  <c:v>43313</c:v>
                </c:pt>
                <c:pt idx="68">
                  <c:v>43344</c:v>
                </c:pt>
                <c:pt idx="69">
                  <c:v>43374</c:v>
                </c:pt>
                <c:pt idx="70">
                  <c:v>43405</c:v>
                </c:pt>
                <c:pt idx="71">
                  <c:v>43435</c:v>
                </c:pt>
                <c:pt idx="72">
                  <c:v>43466</c:v>
                </c:pt>
                <c:pt idx="73">
                  <c:v>43497</c:v>
                </c:pt>
                <c:pt idx="74">
                  <c:v>43525</c:v>
                </c:pt>
                <c:pt idx="75">
                  <c:v>43556</c:v>
                </c:pt>
                <c:pt idx="76">
                  <c:v>43586</c:v>
                </c:pt>
                <c:pt idx="77">
                  <c:v>43617</c:v>
                </c:pt>
                <c:pt idx="78">
                  <c:v>43647</c:v>
                </c:pt>
                <c:pt idx="79">
                  <c:v>43678</c:v>
                </c:pt>
                <c:pt idx="80">
                  <c:v>43709</c:v>
                </c:pt>
                <c:pt idx="81">
                  <c:v>43739</c:v>
                </c:pt>
                <c:pt idx="82">
                  <c:v>43770</c:v>
                </c:pt>
                <c:pt idx="83">
                  <c:v>43800</c:v>
                </c:pt>
                <c:pt idx="84">
                  <c:v>43831</c:v>
                </c:pt>
                <c:pt idx="85">
                  <c:v>43862</c:v>
                </c:pt>
                <c:pt idx="86">
                  <c:v>43891</c:v>
                </c:pt>
                <c:pt idx="87">
                  <c:v>43922</c:v>
                </c:pt>
                <c:pt idx="88">
                  <c:v>43952</c:v>
                </c:pt>
                <c:pt idx="89">
                  <c:v>43983</c:v>
                </c:pt>
                <c:pt idx="90">
                  <c:v>44013</c:v>
                </c:pt>
                <c:pt idx="91">
                  <c:v>44044</c:v>
                </c:pt>
                <c:pt idx="92">
                  <c:v>44075</c:v>
                </c:pt>
                <c:pt idx="93">
                  <c:v>44105</c:v>
                </c:pt>
                <c:pt idx="94">
                  <c:v>44136</c:v>
                </c:pt>
                <c:pt idx="95">
                  <c:v>44166</c:v>
                </c:pt>
                <c:pt idx="96">
                  <c:v>44197</c:v>
                </c:pt>
                <c:pt idx="97">
                  <c:v>44228</c:v>
                </c:pt>
                <c:pt idx="98">
                  <c:v>44256</c:v>
                </c:pt>
                <c:pt idx="99">
                  <c:v>44287</c:v>
                </c:pt>
                <c:pt idx="100">
                  <c:v>44317</c:v>
                </c:pt>
                <c:pt idx="101">
                  <c:v>44348</c:v>
                </c:pt>
                <c:pt idx="102">
                  <c:v>44378</c:v>
                </c:pt>
                <c:pt idx="103">
                  <c:v>44409</c:v>
                </c:pt>
                <c:pt idx="104">
                  <c:v>44440</c:v>
                </c:pt>
                <c:pt idx="105">
                  <c:v>44470</c:v>
                </c:pt>
                <c:pt idx="106">
                  <c:v>44501</c:v>
                </c:pt>
                <c:pt idx="107">
                  <c:v>44531</c:v>
                </c:pt>
                <c:pt idx="108">
                  <c:v>44562</c:v>
                </c:pt>
                <c:pt idx="109">
                  <c:v>44593</c:v>
                </c:pt>
                <c:pt idx="110">
                  <c:v>44621</c:v>
                </c:pt>
                <c:pt idx="111">
                  <c:v>44652</c:v>
                </c:pt>
                <c:pt idx="112">
                  <c:v>44682</c:v>
                </c:pt>
                <c:pt idx="113">
                  <c:v>44713</c:v>
                </c:pt>
                <c:pt idx="114">
                  <c:v>44743</c:v>
                </c:pt>
                <c:pt idx="115">
                  <c:v>44774</c:v>
                </c:pt>
                <c:pt idx="116">
                  <c:v>44805</c:v>
                </c:pt>
                <c:pt idx="117">
                  <c:v>44835</c:v>
                </c:pt>
                <c:pt idx="118">
                  <c:v>44866</c:v>
                </c:pt>
                <c:pt idx="119">
                  <c:v>44896</c:v>
                </c:pt>
                <c:pt idx="120">
                  <c:v>44927</c:v>
                </c:pt>
                <c:pt idx="121">
                  <c:v>44958</c:v>
                </c:pt>
                <c:pt idx="122">
                  <c:v>44986</c:v>
                </c:pt>
              </c:numCache>
            </c:numRef>
          </c:cat>
          <c:val>
            <c:numRef>
              <c:f>數據運算與繪圖區!$E$254:$E$2000</c:f>
              <c:numCache>
                <c:formatCode>General</c:formatCode>
                <c:ptCount val="1747"/>
                <c:pt idx="0">
                  <c:v>29.6</c:v>
                </c:pt>
                <c:pt idx="1">
                  <c:v>-15</c:v>
                </c:pt>
                <c:pt idx="2">
                  <c:v>14.1</c:v>
                </c:pt>
                <c:pt idx="3">
                  <c:v>16.600000000000001</c:v>
                </c:pt>
                <c:pt idx="4">
                  <c:v>-0.4</c:v>
                </c:pt>
                <c:pt idx="5">
                  <c:v>-0.8</c:v>
                </c:pt>
                <c:pt idx="6">
                  <c:v>10.9</c:v>
                </c:pt>
                <c:pt idx="7">
                  <c:v>7.2</c:v>
                </c:pt>
                <c:pt idx="8">
                  <c:v>7.5</c:v>
                </c:pt>
                <c:pt idx="9">
                  <c:v>7.6</c:v>
                </c:pt>
                <c:pt idx="10">
                  <c:v>5.3</c:v>
                </c:pt>
                <c:pt idx="11">
                  <c:v>8.3000000000000007</c:v>
                </c:pt>
                <c:pt idx="12">
                  <c:v>9.9</c:v>
                </c:pt>
                <c:pt idx="13">
                  <c:v>9.9</c:v>
                </c:pt>
                <c:pt idx="14">
                  <c:v>-11.4</c:v>
                </c:pt>
                <c:pt idx="15">
                  <c:v>0.8</c:v>
                </c:pt>
                <c:pt idx="16">
                  <c:v>-1.6</c:v>
                </c:pt>
                <c:pt idx="17">
                  <c:v>5.5</c:v>
                </c:pt>
                <c:pt idx="18">
                  <c:v>-1.6</c:v>
                </c:pt>
                <c:pt idx="19">
                  <c:v>-2.4</c:v>
                </c:pt>
                <c:pt idx="20">
                  <c:v>7</c:v>
                </c:pt>
                <c:pt idx="21">
                  <c:v>4.5999999999999996</c:v>
                </c:pt>
                <c:pt idx="22">
                  <c:v>-6.7</c:v>
                </c:pt>
                <c:pt idx="23">
                  <c:v>-2.4</c:v>
                </c:pt>
                <c:pt idx="24">
                  <c:v>-19.899999999999999</c:v>
                </c:pt>
                <c:pt idx="25">
                  <c:v>-20.5</c:v>
                </c:pt>
                <c:pt idx="26">
                  <c:v>-12.7</c:v>
                </c:pt>
                <c:pt idx="27">
                  <c:v>-16.2</c:v>
                </c:pt>
                <c:pt idx="28">
                  <c:v>-17.600000000000001</c:v>
                </c:pt>
                <c:pt idx="29">
                  <c:v>-6.1</c:v>
                </c:pt>
                <c:pt idx="30">
                  <c:v>-8.1</c:v>
                </c:pt>
                <c:pt idx="31">
                  <c:v>-13.8</c:v>
                </c:pt>
                <c:pt idx="32">
                  <c:v>-20.399999999999999</c:v>
                </c:pt>
                <c:pt idx="33">
                  <c:v>-18.8</c:v>
                </c:pt>
                <c:pt idx="34">
                  <c:v>-8.6999999999999993</c:v>
                </c:pt>
                <c:pt idx="35">
                  <c:v>-7.6</c:v>
                </c:pt>
                <c:pt idx="36">
                  <c:v>-18.8</c:v>
                </c:pt>
                <c:pt idx="37">
                  <c:v>-13.8</c:v>
                </c:pt>
                <c:pt idx="38">
                  <c:v>-7.6</c:v>
                </c:pt>
                <c:pt idx="39">
                  <c:v>-10.9</c:v>
                </c:pt>
                <c:pt idx="40">
                  <c:v>-0.4</c:v>
                </c:pt>
                <c:pt idx="41">
                  <c:v>-8.4</c:v>
                </c:pt>
                <c:pt idx="42">
                  <c:v>-12.5</c:v>
                </c:pt>
                <c:pt idx="43">
                  <c:v>1.5</c:v>
                </c:pt>
                <c:pt idx="44">
                  <c:v>-1.9</c:v>
                </c:pt>
                <c:pt idx="45">
                  <c:v>-1.4</c:v>
                </c:pt>
                <c:pt idx="46">
                  <c:v>6.7</c:v>
                </c:pt>
                <c:pt idx="47">
                  <c:v>3.1</c:v>
                </c:pt>
                <c:pt idx="48">
                  <c:v>16.7</c:v>
                </c:pt>
                <c:pt idx="49">
                  <c:v>38.1</c:v>
                </c:pt>
                <c:pt idx="50">
                  <c:v>20.3</c:v>
                </c:pt>
                <c:pt idx="51">
                  <c:v>11.9</c:v>
                </c:pt>
                <c:pt idx="52">
                  <c:v>14.8</c:v>
                </c:pt>
                <c:pt idx="53">
                  <c:v>17.2</c:v>
                </c:pt>
                <c:pt idx="54">
                  <c:v>11</c:v>
                </c:pt>
                <c:pt idx="55">
                  <c:v>13.3</c:v>
                </c:pt>
                <c:pt idx="56">
                  <c:v>18.7</c:v>
                </c:pt>
                <c:pt idx="57">
                  <c:v>17.2</c:v>
                </c:pt>
                <c:pt idx="58">
                  <c:v>17.7</c:v>
                </c:pt>
                <c:pt idx="59">
                  <c:v>4.5</c:v>
                </c:pt>
                <c:pt idx="60">
                  <c:v>36.9</c:v>
                </c:pt>
                <c:pt idx="61">
                  <c:v>6.3</c:v>
                </c:pt>
                <c:pt idx="62">
                  <c:v>14.4</c:v>
                </c:pt>
                <c:pt idx="63">
                  <c:v>21.5</c:v>
                </c:pt>
                <c:pt idx="64">
                  <c:v>26</c:v>
                </c:pt>
                <c:pt idx="65">
                  <c:v>14.1</c:v>
                </c:pt>
                <c:pt idx="66">
                  <c:v>27.3</c:v>
                </c:pt>
                <c:pt idx="67">
                  <c:v>20</c:v>
                </c:pt>
                <c:pt idx="68">
                  <c:v>14.3</c:v>
                </c:pt>
                <c:pt idx="69">
                  <c:v>21.4</c:v>
                </c:pt>
                <c:pt idx="70">
                  <c:v>3</c:v>
                </c:pt>
                <c:pt idx="71">
                  <c:v>-7.6</c:v>
                </c:pt>
                <c:pt idx="72">
                  <c:v>-1.5</c:v>
                </c:pt>
                <c:pt idx="73">
                  <c:v>-5.2</c:v>
                </c:pt>
                <c:pt idx="74">
                  <c:v>-7.6</c:v>
                </c:pt>
                <c:pt idx="75">
                  <c:v>4</c:v>
                </c:pt>
                <c:pt idx="76">
                  <c:v>-8.5</c:v>
                </c:pt>
                <c:pt idx="77">
                  <c:v>-7.3</c:v>
                </c:pt>
                <c:pt idx="78">
                  <c:v>-5.6</c:v>
                </c:pt>
                <c:pt idx="79">
                  <c:v>-5.6</c:v>
                </c:pt>
                <c:pt idx="80">
                  <c:v>-8.5</c:v>
                </c:pt>
                <c:pt idx="81">
                  <c:v>-6.4</c:v>
                </c:pt>
                <c:pt idx="82">
                  <c:v>0.3</c:v>
                </c:pt>
                <c:pt idx="83">
                  <c:v>16.3</c:v>
                </c:pt>
                <c:pt idx="84">
                  <c:v>-12.7</c:v>
                </c:pt>
                <c:pt idx="85">
                  <c:v>7.7</c:v>
                </c:pt>
                <c:pt idx="86">
                  <c:v>-0.9</c:v>
                </c:pt>
                <c:pt idx="87">
                  <c:v>-14.2</c:v>
                </c:pt>
                <c:pt idx="88">
                  <c:v>-16.7</c:v>
                </c:pt>
                <c:pt idx="89">
                  <c:v>2.7</c:v>
                </c:pt>
                <c:pt idx="90">
                  <c:v>-1.4</c:v>
                </c:pt>
                <c:pt idx="91">
                  <c:v>-2.1</c:v>
                </c:pt>
                <c:pt idx="92">
                  <c:v>13.2</c:v>
                </c:pt>
                <c:pt idx="93">
                  <c:v>4.7</c:v>
                </c:pt>
                <c:pt idx="94">
                  <c:v>4.5</c:v>
                </c:pt>
                <c:pt idx="95">
                  <c:v>6.5</c:v>
                </c:pt>
                <c:pt idx="96">
                  <c:v>26.6</c:v>
                </c:pt>
                <c:pt idx="97">
                  <c:v>17.3</c:v>
                </c:pt>
                <c:pt idx="98">
                  <c:v>38.1</c:v>
                </c:pt>
                <c:pt idx="99">
                  <c:v>43.1</c:v>
                </c:pt>
                <c:pt idx="100">
                  <c:v>51.1</c:v>
                </c:pt>
                <c:pt idx="101">
                  <c:v>36.700000000000003</c:v>
                </c:pt>
                <c:pt idx="102">
                  <c:v>28.1</c:v>
                </c:pt>
                <c:pt idx="103">
                  <c:v>33.1</c:v>
                </c:pt>
                <c:pt idx="104">
                  <c:v>17.600000000000001</c:v>
                </c:pt>
                <c:pt idx="105">
                  <c:v>20.6</c:v>
                </c:pt>
                <c:pt idx="106">
                  <c:v>31.7</c:v>
                </c:pt>
                <c:pt idx="107">
                  <c:v>19.5</c:v>
                </c:pt>
                <c:pt idx="108">
                  <c:v>19.8</c:v>
                </c:pt>
                <c:pt idx="109">
                  <c:v>10.4</c:v>
                </c:pt>
                <c:pt idx="110">
                  <c:v>-0.1</c:v>
                </c:pt>
                <c:pt idx="111">
                  <c:v>0</c:v>
                </c:pt>
                <c:pt idx="112">
                  <c:v>4.0999999999999996</c:v>
                </c:pt>
                <c:pt idx="113">
                  <c:v>1</c:v>
                </c:pt>
                <c:pt idx="114">
                  <c:v>2.2999999999999998</c:v>
                </c:pt>
                <c:pt idx="115">
                  <c:v>0.3</c:v>
                </c:pt>
                <c:pt idx="116">
                  <c:v>0.3</c:v>
                </c:pt>
                <c:pt idx="117">
                  <c:v>-0.7</c:v>
                </c:pt>
                <c:pt idx="118">
                  <c:v>-10.6</c:v>
                </c:pt>
                <c:pt idx="119">
                  <c:v>-7.5</c:v>
                </c:pt>
                <c:pt idx="120">
                  <c:v>-21.4</c:v>
                </c:pt>
                <c:pt idx="121">
                  <c:v>4.2</c:v>
                </c:pt>
                <c:pt idx="122">
                  <c:v>-1.4</c:v>
                </c:pt>
              </c:numCache>
            </c:numRef>
          </c:val>
          <c:smooth val="0"/>
          <c:extLst xmlns:c16r2="http://schemas.microsoft.com/office/drawing/2015/06/chart">
            <c:ext xmlns:c16="http://schemas.microsoft.com/office/drawing/2014/chart" uri="{C3380CC4-5D6E-409C-BE32-E72D297353CC}">
              <c16:uniqueId val="{00000005-0B60-49D9-BF28-E50B54203F6D}"/>
            </c:ext>
          </c:extLst>
        </c:ser>
        <c:dLbls>
          <c:showLegendKey val="0"/>
          <c:showVal val="0"/>
          <c:showCatName val="0"/>
          <c:showSerName val="0"/>
          <c:showPercent val="0"/>
          <c:showBubbleSize val="0"/>
        </c:dLbls>
        <c:smooth val="0"/>
        <c:axId val="1124076608"/>
        <c:axId val="1124078240"/>
      </c:lineChart>
      <c:dateAx>
        <c:axId val="1124076608"/>
        <c:scaling>
          <c:orientation val="minMax"/>
          <c:max val="45078"/>
        </c:scaling>
        <c:delete val="0"/>
        <c:axPos val="b"/>
        <c:numFmt formatCode="yyyy" sourceLinked="0"/>
        <c:majorTickMark val="cross"/>
        <c:minorTickMark val="none"/>
        <c:tickLblPos val="low"/>
        <c:spPr>
          <a:ln>
            <a:solidFill>
              <a:srgbClr val="000000"/>
            </a:solidFill>
            <a:prstDash val="sysDash"/>
          </a:ln>
        </c:spPr>
        <c:crossAx val="1124078240"/>
        <c:crossesAt val="0"/>
        <c:auto val="1"/>
        <c:lblOffset val="100"/>
        <c:baseTimeUnit val="months"/>
        <c:majorUnit val="12"/>
        <c:majorTimeUnit val="months"/>
      </c:dateAx>
      <c:valAx>
        <c:axId val="1124078240"/>
        <c:scaling>
          <c:orientation val="minMax"/>
        </c:scaling>
        <c:delete val="0"/>
        <c:axPos val="l"/>
        <c:title>
          <c:tx>
            <c:rich>
              <a:bodyPr rot="0" vert="horz"/>
              <a:lstStyle/>
              <a:p>
                <a:pPr>
                  <a:defRPr b="0"/>
                </a:pPr>
                <a:r>
                  <a:rPr lang="en-US" altLang="zh-TW" b="0"/>
                  <a:t>%YoY</a:t>
                </a:r>
                <a:endParaRPr lang="zh-TW" altLang="en-US" b="0"/>
              </a:p>
            </c:rich>
          </c:tx>
          <c:layout>
            <c:manualLayout>
              <c:xMode val="edge"/>
              <c:yMode val="edge"/>
              <c:x val="5.1671732522796353E-2"/>
              <c:y val="1.0757700720765948E-5"/>
            </c:manualLayout>
          </c:layout>
          <c:overlay val="0"/>
        </c:title>
        <c:numFmt formatCode="#,##0_ " sourceLinked="0"/>
        <c:majorTickMark val="out"/>
        <c:minorTickMark val="none"/>
        <c:tickLblPos val="nextTo"/>
        <c:spPr>
          <a:ln>
            <a:solidFill>
              <a:srgbClr val="000000"/>
            </a:solidFill>
          </a:ln>
        </c:spPr>
        <c:crossAx val="1124076608"/>
        <c:crosses val="autoZero"/>
        <c:crossBetween val="between"/>
      </c:valAx>
      <c:spPr>
        <a:noFill/>
        <a:ln w="25400">
          <a:noFill/>
        </a:ln>
      </c:spPr>
    </c:plotArea>
    <c:legend>
      <c:legendPos val="b"/>
      <c:layout>
        <c:manualLayout>
          <c:xMode val="edge"/>
          <c:yMode val="edge"/>
          <c:x val="0"/>
          <c:y val="0.89138379890271457"/>
          <c:w val="1"/>
          <c:h val="8.1291641266539968E-2"/>
        </c:manualLayout>
      </c:layout>
      <c:overlay val="0"/>
    </c:legend>
    <c:plotVisOnly val="1"/>
    <c:dispBlanksAs val="span"/>
    <c:showDLblsOverMax val="0"/>
  </c:chart>
  <c:spPr>
    <a:ln>
      <a:noFill/>
    </a:ln>
  </c:spPr>
  <c:txPr>
    <a:bodyPr/>
    <a:lstStyle/>
    <a:p>
      <a:pPr>
        <a:defRPr sz="900">
          <a:latin typeface="微軟正黑體"/>
          <a:ea typeface="微軟正黑體"/>
          <a:cs typeface="微軟正黑體"/>
        </a:defRPr>
      </a:pPr>
      <a:endParaRPr lang="zh-TW"/>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6.9911425648363917E-2"/>
          <c:y val="9.1280470243717979E-2"/>
          <c:w val="0.89665399249078059"/>
          <c:h val="0.67976921650719013"/>
        </c:manualLayout>
      </c:layout>
      <c:lineChart>
        <c:grouping val="standard"/>
        <c:varyColors val="0"/>
        <c:ser>
          <c:idx val="1"/>
          <c:order val="0"/>
          <c:tx>
            <c:v>單季同比</c:v>
          </c:tx>
          <c:spPr>
            <a:ln w="25400">
              <a:noFill/>
            </a:ln>
          </c:spPr>
          <c:marker>
            <c:symbol val="circle"/>
            <c:size val="6"/>
            <c:spPr>
              <a:solidFill>
                <a:srgbClr val="9E3A38"/>
              </a:solidFill>
              <a:ln>
                <a:noFill/>
              </a:ln>
            </c:spPr>
          </c:marker>
          <c:cat>
            <c:numRef>
              <c:f>累計季YoY!$A$87:$A$138</c:f>
              <c:numCache>
                <c:formatCode>yyyy/m</c:formatCode>
                <c:ptCount val="52"/>
                <c:pt idx="0">
                  <c:v>40969</c:v>
                </c:pt>
                <c:pt idx="1">
                  <c:v>41061</c:v>
                </c:pt>
                <c:pt idx="2">
                  <c:v>41153</c:v>
                </c:pt>
                <c:pt idx="3">
                  <c:v>41244</c:v>
                </c:pt>
                <c:pt idx="4">
                  <c:v>41334</c:v>
                </c:pt>
                <c:pt idx="5">
                  <c:v>41426</c:v>
                </c:pt>
                <c:pt idx="6">
                  <c:v>41518</c:v>
                </c:pt>
                <c:pt idx="7">
                  <c:v>41609</c:v>
                </c:pt>
                <c:pt idx="8">
                  <c:v>41699</c:v>
                </c:pt>
                <c:pt idx="9">
                  <c:v>41791</c:v>
                </c:pt>
                <c:pt idx="10">
                  <c:v>41883</c:v>
                </c:pt>
                <c:pt idx="11">
                  <c:v>41974</c:v>
                </c:pt>
                <c:pt idx="12">
                  <c:v>42064</c:v>
                </c:pt>
                <c:pt idx="13">
                  <c:v>42156</c:v>
                </c:pt>
                <c:pt idx="14">
                  <c:v>42248</c:v>
                </c:pt>
                <c:pt idx="15">
                  <c:v>42339</c:v>
                </c:pt>
                <c:pt idx="16">
                  <c:v>42430</c:v>
                </c:pt>
                <c:pt idx="17">
                  <c:v>42522</c:v>
                </c:pt>
                <c:pt idx="18">
                  <c:v>42614</c:v>
                </c:pt>
                <c:pt idx="19">
                  <c:v>42705</c:v>
                </c:pt>
                <c:pt idx="20">
                  <c:v>42795</c:v>
                </c:pt>
                <c:pt idx="21">
                  <c:v>42887</c:v>
                </c:pt>
                <c:pt idx="22">
                  <c:v>42979</c:v>
                </c:pt>
                <c:pt idx="23">
                  <c:v>43070</c:v>
                </c:pt>
                <c:pt idx="24">
                  <c:v>43160</c:v>
                </c:pt>
                <c:pt idx="25">
                  <c:v>43252</c:v>
                </c:pt>
                <c:pt idx="26">
                  <c:v>43344</c:v>
                </c:pt>
                <c:pt idx="27">
                  <c:v>43435</c:v>
                </c:pt>
                <c:pt idx="28">
                  <c:v>43525</c:v>
                </c:pt>
                <c:pt idx="29">
                  <c:v>43617</c:v>
                </c:pt>
                <c:pt idx="30">
                  <c:v>43709</c:v>
                </c:pt>
                <c:pt idx="31">
                  <c:v>43800</c:v>
                </c:pt>
                <c:pt idx="32">
                  <c:v>43891</c:v>
                </c:pt>
                <c:pt idx="33">
                  <c:v>43983</c:v>
                </c:pt>
                <c:pt idx="34">
                  <c:v>44075</c:v>
                </c:pt>
                <c:pt idx="35">
                  <c:v>44166</c:v>
                </c:pt>
                <c:pt idx="36">
                  <c:v>44256</c:v>
                </c:pt>
                <c:pt idx="37">
                  <c:v>44348</c:v>
                </c:pt>
                <c:pt idx="38">
                  <c:v>44440</c:v>
                </c:pt>
                <c:pt idx="39">
                  <c:v>44531</c:v>
                </c:pt>
                <c:pt idx="40">
                  <c:v>44621</c:v>
                </c:pt>
                <c:pt idx="41">
                  <c:v>44713</c:v>
                </c:pt>
                <c:pt idx="42">
                  <c:v>44805</c:v>
                </c:pt>
                <c:pt idx="43">
                  <c:v>44896</c:v>
                </c:pt>
                <c:pt idx="44">
                  <c:v>44986</c:v>
                </c:pt>
              </c:numCache>
            </c:numRef>
          </c:cat>
          <c:val>
            <c:numRef>
              <c:f>累計季YoY!$B$87:$B$138</c:f>
              <c:numCache>
                <c:formatCode>#,##0.0</c:formatCode>
                <c:ptCount val="52"/>
                <c:pt idx="0">
                  <c:v>8.0999999999999943</c:v>
                </c:pt>
                <c:pt idx="1">
                  <c:v>7.7000000000000028</c:v>
                </c:pt>
                <c:pt idx="2">
                  <c:v>7.5</c:v>
                </c:pt>
                <c:pt idx="3">
                  <c:v>8.0999999999999943</c:v>
                </c:pt>
                <c:pt idx="4">
                  <c:v>7.9000000000000057</c:v>
                </c:pt>
                <c:pt idx="5">
                  <c:v>7.5999999999999943</c:v>
                </c:pt>
                <c:pt idx="6">
                  <c:v>7.9000000000000057</c:v>
                </c:pt>
                <c:pt idx="7">
                  <c:v>7.7000000000000028</c:v>
                </c:pt>
                <c:pt idx="8">
                  <c:v>7.5</c:v>
                </c:pt>
                <c:pt idx="9">
                  <c:v>7.5999999999999943</c:v>
                </c:pt>
                <c:pt idx="10">
                  <c:v>7.2000000000000028</c:v>
                </c:pt>
                <c:pt idx="11">
                  <c:v>7.2999999999999972</c:v>
                </c:pt>
                <c:pt idx="12">
                  <c:v>7.0999999999999943</c:v>
                </c:pt>
                <c:pt idx="13">
                  <c:v>7.0999999999999943</c:v>
                </c:pt>
                <c:pt idx="14">
                  <c:v>7</c:v>
                </c:pt>
                <c:pt idx="15">
                  <c:v>6.9000000000000057</c:v>
                </c:pt>
                <c:pt idx="16">
                  <c:v>6.9000000000000057</c:v>
                </c:pt>
                <c:pt idx="17">
                  <c:v>6.7999999999999972</c:v>
                </c:pt>
                <c:pt idx="18">
                  <c:v>6.7999999999999972</c:v>
                </c:pt>
                <c:pt idx="19">
                  <c:v>6.9000000000000057</c:v>
                </c:pt>
                <c:pt idx="20">
                  <c:v>7</c:v>
                </c:pt>
                <c:pt idx="21">
                  <c:v>7</c:v>
                </c:pt>
                <c:pt idx="22">
                  <c:v>6.9000000000000057</c:v>
                </c:pt>
                <c:pt idx="23">
                  <c:v>6.7999999999999972</c:v>
                </c:pt>
                <c:pt idx="24">
                  <c:v>6.9000000000000057</c:v>
                </c:pt>
                <c:pt idx="25">
                  <c:v>6.9000000000000057</c:v>
                </c:pt>
                <c:pt idx="26">
                  <c:v>6.7000000000000028</c:v>
                </c:pt>
                <c:pt idx="27">
                  <c:v>6.5</c:v>
                </c:pt>
                <c:pt idx="28">
                  <c:v>6.2999999999999972</c:v>
                </c:pt>
                <c:pt idx="29">
                  <c:v>6</c:v>
                </c:pt>
                <c:pt idx="30">
                  <c:v>5.9000000000000057</c:v>
                </c:pt>
                <c:pt idx="31">
                  <c:v>5.7999999999999972</c:v>
                </c:pt>
                <c:pt idx="32">
                  <c:v>-6.9000000000000057</c:v>
                </c:pt>
                <c:pt idx="33">
                  <c:v>3.0999999999999943</c:v>
                </c:pt>
                <c:pt idx="34">
                  <c:v>4.7999999999999972</c:v>
                </c:pt>
                <c:pt idx="35">
                  <c:v>6.4000000000000057</c:v>
                </c:pt>
                <c:pt idx="36">
                  <c:v>18.700000000000003</c:v>
                </c:pt>
                <c:pt idx="37">
                  <c:v>8.2999999999999972</c:v>
                </c:pt>
                <c:pt idx="38">
                  <c:v>5.2000000000000028</c:v>
                </c:pt>
                <c:pt idx="39">
                  <c:v>4.2999999999999972</c:v>
                </c:pt>
                <c:pt idx="40">
                  <c:v>4.7999999999999972</c:v>
                </c:pt>
                <c:pt idx="41">
                  <c:v>0.40000000000000568</c:v>
                </c:pt>
                <c:pt idx="42">
                  <c:v>3.9000000000000057</c:v>
                </c:pt>
                <c:pt idx="43">
                  <c:v>2.9000000000000057</c:v>
                </c:pt>
                <c:pt idx="44">
                  <c:v>4.5</c:v>
                </c:pt>
              </c:numCache>
            </c:numRef>
          </c:val>
          <c:smooth val="0"/>
          <c:extLst xmlns:c16r2="http://schemas.microsoft.com/office/drawing/2015/06/chart">
            <c:ext xmlns:c16="http://schemas.microsoft.com/office/drawing/2014/chart" uri="{C3380CC4-5D6E-409C-BE32-E72D297353CC}">
              <c16:uniqueId val="{00000000-84E2-4041-A294-1827C4412BD3}"/>
            </c:ext>
          </c:extLst>
        </c:ser>
        <c:ser>
          <c:idx val="6"/>
          <c:order val="1"/>
          <c:tx>
            <c:v>累計同比</c:v>
          </c:tx>
          <c:spPr>
            <a:ln w="25400">
              <a:solidFill>
                <a:schemeClr val="bg1">
                  <a:lumMod val="50000"/>
                </a:schemeClr>
              </a:solidFill>
            </a:ln>
          </c:spPr>
          <c:marker>
            <c:symbol val="none"/>
          </c:marker>
          <c:cat>
            <c:numRef>
              <c:f>累計季YoY!$A$87:$A$138</c:f>
              <c:numCache>
                <c:formatCode>yyyy/m</c:formatCode>
                <c:ptCount val="52"/>
                <c:pt idx="0">
                  <c:v>40969</c:v>
                </c:pt>
                <c:pt idx="1">
                  <c:v>41061</c:v>
                </c:pt>
                <c:pt idx="2">
                  <c:v>41153</c:v>
                </c:pt>
                <c:pt idx="3">
                  <c:v>41244</c:v>
                </c:pt>
                <c:pt idx="4">
                  <c:v>41334</c:v>
                </c:pt>
                <c:pt idx="5">
                  <c:v>41426</c:v>
                </c:pt>
                <c:pt idx="6">
                  <c:v>41518</c:v>
                </c:pt>
                <c:pt idx="7">
                  <c:v>41609</c:v>
                </c:pt>
                <c:pt idx="8">
                  <c:v>41699</c:v>
                </c:pt>
                <c:pt idx="9">
                  <c:v>41791</c:v>
                </c:pt>
                <c:pt idx="10">
                  <c:v>41883</c:v>
                </c:pt>
                <c:pt idx="11">
                  <c:v>41974</c:v>
                </c:pt>
                <c:pt idx="12">
                  <c:v>42064</c:v>
                </c:pt>
                <c:pt idx="13">
                  <c:v>42156</c:v>
                </c:pt>
                <c:pt idx="14">
                  <c:v>42248</c:v>
                </c:pt>
                <c:pt idx="15">
                  <c:v>42339</c:v>
                </c:pt>
                <c:pt idx="16">
                  <c:v>42430</c:v>
                </c:pt>
                <c:pt idx="17">
                  <c:v>42522</c:v>
                </c:pt>
                <c:pt idx="18">
                  <c:v>42614</c:v>
                </c:pt>
                <c:pt idx="19">
                  <c:v>42705</c:v>
                </c:pt>
                <c:pt idx="20">
                  <c:v>42795</c:v>
                </c:pt>
                <c:pt idx="21">
                  <c:v>42887</c:v>
                </c:pt>
                <c:pt idx="22">
                  <c:v>42979</c:v>
                </c:pt>
                <c:pt idx="23">
                  <c:v>43070</c:v>
                </c:pt>
                <c:pt idx="24">
                  <c:v>43160</c:v>
                </c:pt>
                <c:pt idx="25">
                  <c:v>43252</c:v>
                </c:pt>
                <c:pt idx="26">
                  <c:v>43344</c:v>
                </c:pt>
                <c:pt idx="27">
                  <c:v>43435</c:v>
                </c:pt>
                <c:pt idx="28">
                  <c:v>43525</c:v>
                </c:pt>
                <c:pt idx="29">
                  <c:v>43617</c:v>
                </c:pt>
                <c:pt idx="30">
                  <c:v>43709</c:v>
                </c:pt>
                <c:pt idx="31">
                  <c:v>43800</c:v>
                </c:pt>
                <c:pt idx="32">
                  <c:v>43891</c:v>
                </c:pt>
                <c:pt idx="33">
                  <c:v>43983</c:v>
                </c:pt>
                <c:pt idx="34">
                  <c:v>44075</c:v>
                </c:pt>
                <c:pt idx="35">
                  <c:v>44166</c:v>
                </c:pt>
                <c:pt idx="36">
                  <c:v>44256</c:v>
                </c:pt>
                <c:pt idx="37">
                  <c:v>44348</c:v>
                </c:pt>
                <c:pt idx="38">
                  <c:v>44440</c:v>
                </c:pt>
                <c:pt idx="39">
                  <c:v>44531</c:v>
                </c:pt>
                <c:pt idx="40">
                  <c:v>44621</c:v>
                </c:pt>
                <c:pt idx="41">
                  <c:v>44713</c:v>
                </c:pt>
                <c:pt idx="42">
                  <c:v>44805</c:v>
                </c:pt>
                <c:pt idx="43">
                  <c:v>44896</c:v>
                </c:pt>
                <c:pt idx="44">
                  <c:v>44986</c:v>
                </c:pt>
              </c:numCache>
            </c:numRef>
          </c:cat>
          <c:val>
            <c:numRef>
              <c:f>累計季YoY!$C$87:$C$138</c:f>
              <c:numCache>
                <c:formatCode>#,##0.0</c:formatCode>
                <c:ptCount val="52"/>
                <c:pt idx="0">
                  <c:v>8.0999999999999943</c:v>
                </c:pt>
                <c:pt idx="1">
                  <c:v>7.9000000000000057</c:v>
                </c:pt>
                <c:pt idx="2">
                  <c:v>7.7999999999999972</c:v>
                </c:pt>
                <c:pt idx="3">
                  <c:v>7.8637364500000047</c:v>
                </c:pt>
                <c:pt idx="4">
                  <c:v>7.9000000000000057</c:v>
                </c:pt>
                <c:pt idx="5">
                  <c:v>7.7000000000000028</c:v>
                </c:pt>
                <c:pt idx="6">
                  <c:v>7.7999999999999972</c:v>
                </c:pt>
                <c:pt idx="7">
                  <c:v>7.7661501000000044</c:v>
                </c:pt>
                <c:pt idx="8">
                  <c:v>7.5</c:v>
                </c:pt>
                <c:pt idx="9">
                  <c:v>7.5999999999999943</c:v>
                </c:pt>
                <c:pt idx="10">
                  <c:v>7.5</c:v>
                </c:pt>
                <c:pt idx="11">
                  <c:v>7.4257636600000012</c:v>
                </c:pt>
                <c:pt idx="12">
                  <c:v>7.0999999999999943</c:v>
                </c:pt>
                <c:pt idx="13">
                  <c:v>7.0999999999999943</c:v>
                </c:pt>
                <c:pt idx="14">
                  <c:v>7.0999999999999943</c:v>
                </c:pt>
                <c:pt idx="15">
                  <c:v>7.0413288799999947</c:v>
                </c:pt>
                <c:pt idx="16">
                  <c:v>6.9000000000000057</c:v>
                </c:pt>
                <c:pt idx="17">
                  <c:v>6.9000000000000057</c:v>
                </c:pt>
                <c:pt idx="18">
                  <c:v>6.7999999999999972</c:v>
                </c:pt>
                <c:pt idx="19">
                  <c:v>6.8487621999999959</c:v>
                </c:pt>
                <c:pt idx="20">
                  <c:v>7</c:v>
                </c:pt>
                <c:pt idx="21">
                  <c:v>7</c:v>
                </c:pt>
                <c:pt idx="22">
                  <c:v>7</c:v>
                </c:pt>
                <c:pt idx="23">
                  <c:v>6.9472007899999966</c:v>
                </c:pt>
                <c:pt idx="24">
                  <c:v>6.9000000000000057</c:v>
                </c:pt>
                <c:pt idx="25">
                  <c:v>6.9000000000000057</c:v>
                </c:pt>
                <c:pt idx="26">
                  <c:v>6.7999999999999972</c:v>
                </c:pt>
                <c:pt idx="27">
                  <c:v>6.7497738299999952</c:v>
                </c:pt>
                <c:pt idx="28">
                  <c:v>6.2999999999999972</c:v>
                </c:pt>
                <c:pt idx="29">
                  <c:v>6.0999999999999943</c:v>
                </c:pt>
                <c:pt idx="30">
                  <c:v>6</c:v>
                </c:pt>
                <c:pt idx="31">
                  <c:v>5.9505007500000033</c:v>
                </c:pt>
                <c:pt idx="32">
                  <c:v>-6.9000000000000057</c:v>
                </c:pt>
                <c:pt idx="33">
                  <c:v>-1.7000000000000028</c:v>
                </c:pt>
                <c:pt idx="34">
                  <c:v>0.59999999999999432</c:v>
                </c:pt>
                <c:pt idx="35">
                  <c:v>2.2386383599999959</c:v>
                </c:pt>
                <c:pt idx="36">
                  <c:v>18.700000000000003</c:v>
                </c:pt>
                <c:pt idx="37">
                  <c:v>13</c:v>
                </c:pt>
                <c:pt idx="38">
                  <c:v>10.099999999999994</c:v>
                </c:pt>
                <c:pt idx="39">
                  <c:v>8.4000000000000057</c:v>
                </c:pt>
                <c:pt idx="40">
                  <c:v>4.7999999999999972</c:v>
                </c:pt>
                <c:pt idx="41">
                  <c:v>2.5</c:v>
                </c:pt>
                <c:pt idx="42">
                  <c:v>3</c:v>
                </c:pt>
                <c:pt idx="43">
                  <c:v>3</c:v>
                </c:pt>
                <c:pt idx="44">
                  <c:v>4.5</c:v>
                </c:pt>
              </c:numCache>
            </c:numRef>
          </c:val>
          <c:smooth val="0"/>
          <c:extLst xmlns:c16r2="http://schemas.microsoft.com/office/drawing/2015/06/chart">
            <c:ext xmlns:c16="http://schemas.microsoft.com/office/drawing/2014/chart" uri="{C3380CC4-5D6E-409C-BE32-E72D297353CC}">
              <c16:uniqueId val="{00000001-84E2-4041-A294-1827C4412BD3}"/>
            </c:ext>
          </c:extLst>
        </c:ser>
        <c:dLbls>
          <c:showLegendKey val="0"/>
          <c:showVal val="0"/>
          <c:showCatName val="0"/>
          <c:showSerName val="0"/>
          <c:showPercent val="0"/>
          <c:showBubbleSize val="0"/>
        </c:dLbls>
        <c:marker val="1"/>
        <c:smooth val="0"/>
        <c:axId val="857927472"/>
        <c:axId val="857928016"/>
      </c:lineChart>
      <c:dateAx>
        <c:axId val="857927472"/>
        <c:scaling>
          <c:orientation val="minMax"/>
          <c:max val="45261"/>
          <c:min val="41306"/>
        </c:scaling>
        <c:delete val="0"/>
        <c:axPos val="b"/>
        <c:numFmt formatCode="yyyy" sourceLinked="0"/>
        <c:majorTickMark val="cross"/>
        <c:minorTickMark val="none"/>
        <c:tickLblPos val="low"/>
        <c:spPr>
          <a:noFill/>
          <a:ln>
            <a:solidFill>
              <a:srgbClr val="000000"/>
            </a:solidFill>
            <a:prstDash val="sysDash"/>
          </a:ln>
        </c:spPr>
        <c:txPr>
          <a:bodyPr rot="0" vert="horz"/>
          <a:lstStyle/>
          <a:p>
            <a:pPr>
              <a:defRPr/>
            </a:pPr>
            <a:endParaRPr lang="zh-TW"/>
          </a:p>
        </c:txPr>
        <c:crossAx val="857928016"/>
        <c:crossesAt val="0"/>
        <c:auto val="1"/>
        <c:lblOffset val="150"/>
        <c:baseTimeUnit val="months"/>
        <c:majorUnit val="12"/>
        <c:majorTimeUnit val="months"/>
        <c:minorUnit val="2"/>
        <c:minorTimeUnit val="days"/>
      </c:dateAx>
      <c:valAx>
        <c:axId val="857928016"/>
        <c:scaling>
          <c:orientation val="minMax"/>
        </c:scaling>
        <c:delete val="0"/>
        <c:axPos val="l"/>
        <c:title>
          <c:tx>
            <c:rich>
              <a:bodyPr rot="0" vert="horz"/>
              <a:lstStyle/>
              <a:p>
                <a:pPr>
                  <a:defRPr/>
                </a:pPr>
                <a:r>
                  <a:rPr lang="en-US" altLang="zh-TW"/>
                  <a:t>%YoY</a:t>
                </a:r>
                <a:endParaRPr lang="zh-TW"/>
              </a:p>
            </c:rich>
          </c:tx>
          <c:layout>
            <c:manualLayout>
              <c:xMode val="edge"/>
              <c:yMode val="edge"/>
              <c:x val="3.7897569032327084E-2"/>
              <c:y val="3.7183902023276215E-3"/>
            </c:manualLayout>
          </c:layout>
          <c:overlay val="0"/>
          <c:spPr>
            <a:noFill/>
            <a:ln w="25400">
              <a:noFill/>
            </a:ln>
          </c:spPr>
        </c:title>
        <c:numFmt formatCode="#,##0" sourceLinked="0"/>
        <c:majorTickMark val="out"/>
        <c:minorTickMark val="none"/>
        <c:tickLblPos val="low"/>
        <c:spPr>
          <a:ln>
            <a:solidFill>
              <a:srgbClr val="000000"/>
            </a:solidFill>
          </a:ln>
        </c:spPr>
        <c:txPr>
          <a:bodyPr rot="0" vert="horz"/>
          <a:lstStyle/>
          <a:p>
            <a:pPr>
              <a:defRPr/>
            </a:pPr>
            <a:endParaRPr lang="zh-TW"/>
          </a:p>
        </c:txPr>
        <c:crossAx val="857927472"/>
        <c:crosses val="autoZero"/>
        <c:crossBetween val="between"/>
      </c:valAx>
      <c:spPr>
        <a:noFill/>
        <a:ln w="25400">
          <a:noFill/>
        </a:ln>
      </c:spPr>
    </c:plotArea>
    <c:legend>
      <c:legendPos val="r"/>
      <c:layout>
        <c:manualLayout>
          <c:xMode val="edge"/>
          <c:yMode val="edge"/>
          <c:x val="0.29122055674518199"/>
          <c:y val="0.89078498293515362"/>
          <c:w val="0.41113490364025695"/>
          <c:h val="8.191126279863481E-2"/>
        </c:manualLayout>
      </c:layout>
      <c:overlay val="0"/>
    </c:legend>
    <c:plotVisOnly val="1"/>
    <c:dispBlanksAs val="gap"/>
    <c:showDLblsOverMax val="0"/>
  </c:chart>
  <c:spPr>
    <a:ln>
      <a:noFill/>
    </a:ln>
  </c:spPr>
  <c:txPr>
    <a:bodyPr/>
    <a:lstStyle/>
    <a:p>
      <a:pPr algn="ctr" rtl="0">
        <a:defRPr lang="zh-TW" altLang="en-US" sz="900" b="0" i="0" u="none" strike="noStrike" kern="1200" baseline="0">
          <a:solidFill>
            <a:srgbClr val="000000"/>
          </a:solidFill>
          <a:latin typeface="微軟正黑體"/>
          <a:ea typeface="微軟正黑體"/>
          <a:cs typeface="微軟正黑體"/>
        </a:defRPr>
      </a:pPr>
      <a:endParaRPr lang="zh-TW"/>
    </a:p>
  </c:txPr>
  <c:externalData r:id="rId2">
    <c:autoUpdate val="0"/>
  </c:externalData>
  <c:userShapes r:id="rId3"/>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588875346260387"/>
          <c:y val="8.0425466260451856E-2"/>
          <c:w val="0.74031807940904892"/>
          <c:h val="0.55200482207376811"/>
        </c:manualLayout>
      </c:layout>
      <c:lineChart>
        <c:grouping val="standard"/>
        <c:varyColors val="0"/>
        <c:ser>
          <c:idx val="1"/>
          <c:order val="0"/>
          <c:tx>
            <c:strRef>
              <c:f>數據運算與作圖區!$S$1</c:f>
              <c:strCache>
                <c:ptCount val="1"/>
                <c:pt idx="0">
                  <c:v>美國</c:v>
                </c:pt>
              </c:strCache>
            </c:strRef>
          </c:tx>
          <c:spPr>
            <a:ln w="25400">
              <a:solidFill>
                <a:srgbClr val="376092"/>
              </a:solidFill>
            </a:ln>
          </c:spPr>
          <c:marker>
            <c:symbol val="none"/>
          </c:marker>
          <c:dLbls>
            <c:dLbl>
              <c:idx val="230"/>
              <c:layout>
                <c:manualLayout>
                  <c:x val="-1.8762696214219759E-2"/>
                  <c:y val="0"/>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b="1">
                    <a:solidFill>
                      <a:schemeClr val="accent1"/>
                    </a:solidFill>
                  </a:defRPr>
                </a:pPr>
                <a:endParaRPr lang="zh-TW"/>
              </a:p>
            </c:txPr>
            <c:showLegendKey val="0"/>
            <c:showVal val="0"/>
            <c:showCatName val="0"/>
            <c:showSerName val="0"/>
            <c:showPercent val="0"/>
            <c:showBubbleSize val="0"/>
            <c:extLst>
              <c:ext xmlns:c15="http://schemas.microsoft.com/office/drawing/2012/chart" uri="{CE6537A1-D6FC-4f65-9D91-7224C49458BB}">
                <c15:showLeaderLines val="1"/>
              </c:ext>
            </c:extLst>
          </c:dLbls>
          <c:cat>
            <c:numRef>
              <c:f>數據運算與作圖區!$R$2:$R$232</c:f>
              <c:numCache>
                <c:formatCode>m/d/yyyy</c:formatCode>
                <c:ptCount val="231"/>
                <c:pt idx="0">
                  <c:v>37987</c:v>
                </c:pt>
                <c:pt idx="1">
                  <c:v>38018</c:v>
                </c:pt>
                <c:pt idx="2">
                  <c:v>38047</c:v>
                </c:pt>
                <c:pt idx="3">
                  <c:v>38078</c:v>
                </c:pt>
                <c:pt idx="4">
                  <c:v>38108</c:v>
                </c:pt>
                <c:pt idx="5">
                  <c:v>38139</c:v>
                </c:pt>
                <c:pt idx="6">
                  <c:v>38169</c:v>
                </c:pt>
                <c:pt idx="7">
                  <c:v>38200</c:v>
                </c:pt>
                <c:pt idx="8">
                  <c:v>38231</c:v>
                </c:pt>
                <c:pt idx="9">
                  <c:v>38261</c:v>
                </c:pt>
                <c:pt idx="10">
                  <c:v>38292</c:v>
                </c:pt>
                <c:pt idx="11">
                  <c:v>38322</c:v>
                </c:pt>
                <c:pt idx="12">
                  <c:v>38353</c:v>
                </c:pt>
                <c:pt idx="13">
                  <c:v>38384</c:v>
                </c:pt>
                <c:pt idx="14">
                  <c:v>38412</c:v>
                </c:pt>
                <c:pt idx="15">
                  <c:v>38443</c:v>
                </c:pt>
                <c:pt idx="16">
                  <c:v>38473</c:v>
                </c:pt>
                <c:pt idx="17">
                  <c:v>38504</c:v>
                </c:pt>
                <c:pt idx="18">
                  <c:v>38534</c:v>
                </c:pt>
                <c:pt idx="19">
                  <c:v>38565</c:v>
                </c:pt>
                <c:pt idx="20">
                  <c:v>38596</c:v>
                </c:pt>
                <c:pt idx="21">
                  <c:v>38626</c:v>
                </c:pt>
                <c:pt idx="22">
                  <c:v>38657</c:v>
                </c:pt>
                <c:pt idx="23">
                  <c:v>38687</c:v>
                </c:pt>
                <c:pt idx="24">
                  <c:v>38718</c:v>
                </c:pt>
                <c:pt idx="25">
                  <c:v>38749</c:v>
                </c:pt>
                <c:pt idx="26">
                  <c:v>38777</c:v>
                </c:pt>
                <c:pt idx="27">
                  <c:v>38808</c:v>
                </c:pt>
                <c:pt idx="28">
                  <c:v>38838</c:v>
                </c:pt>
                <c:pt idx="29">
                  <c:v>38869</c:v>
                </c:pt>
                <c:pt idx="30">
                  <c:v>38899</c:v>
                </c:pt>
                <c:pt idx="31">
                  <c:v>38930</c:v>
                </c:pt>
                <c:pt idx="32">
                  <c:v>38961</c:v>
                </c:pt>
                <c:pt idx="33">
                  <c:v>38991</c:v>
                </c:pt>
                <c:pt idx="34">
                  <c:v>39022</c:v>
                </c:pt>
                <c:pt idx="35">
                  <c:v>39052</c:v>
                </c:pt>
                <c:pt idx="36">
                  <c:v>39083</c:v>
                </c:pt>
                <c:pt idx="37">
                  <c:v>39114</c:v>
                </c:pt>
                <c:pt idx="38">
                  <c:v>39142</c:v>
                </c:pt>
                <c:pt idx="39">
                  <c:v>39173</c:v>
                </c:pt>
                <c:pt idx="40">
                  <c:v>39203</c:v>
                </c:pt>
                <c:pt idx="41">
                  <c:v>39234</c:v>
                </c:pt>
                <c:pt idx="42">
                  <c:v>39264</c:v>
                </c:pt>
                <c:pt idx="43">
                  <c:v>39295</c:v>
                </c:pt>
                <c:pt idx="44">
                  <c:v>39326</c:v>
                </c:pt>
                <c:pt idx="45">
                  <c:v>39356</c:v>
                </c:pt>
                <c:pt idx="46">
                  <c:v>39387</c:v>
                </c:pt>
                <c:pt idx="47">
                  <c:v>39417</c:v>
                </c:pt>
                <c:pt idx="48">
                  <c:v>39448</c:v>
                </c:pt>
                <c:pt idx="49">
                  <c:v>39479</c:v>
                </c:pt>
                <c:pt idx="50">
                  <c:v>39508</c:v>
                </c:pt>
                <c:pt idx="51">
                  <c:v>39539</c:v>
                </c:pt>
                <c:pt idx="52">
                  <c:v>39569</c:v>
                </c:pt>
                <c:pt idx="53">
                  <c:v>39600</c:v>
                </c:pt>
                <c:pt idx="54">
                  <c:v>39630</c:v>
                </c:pt>
                <c:pt idx="55">
                  <c:v>39661</c:v>
                </c:pt>
                <c:pt idx="56">
                  <c:v>39692</c:v>
                </c:pt>
                <c:pt idx="57">
                  <c:v>39722</c:v>
                </c:pt>
                <c:pt idx="58">
                  <c:v>39753</c:v>
                </c:pt>
                <c:pt idx="59">
                  <c:v>39783</c:v>
                </c:pt>
                <c:pt idx="60">
                  <c:v>39814</c:v>
                </c:pt>
                <c:pt idx="61">
                  <c:v>39845</c:v>
                </c:pt>
                <c:pt idx="62">
                  <c:v>39873</c:v>
                </c:pt>
                <c:pt idx="63">
                  <c:v>39904</c:v>
                </c:pt>
                <c:pt idx="64">
                  <c:v>39934</c:v>
                </c:pt>
                <c:pt idx="65">
                  <c:v>39965</c:v>
                </c:pt>
                <c:pt idx="66">
                  <c:v>39995</c:v>
                </c:pt>
                <c:pt idx="67">
                  <c:v>40026</c:v>
                </c:pt>
                <c:pt idx="68">
                  <c:v>40057</c:v>
                </c:pt>
                <c:pt idx="69">
                  <c:v>40087</c:v>
                </c:pt>
                <c:pt idx="70">
                  <c:v>40118</c:v>
                </c:pt>
                <c:pt idx="71">
                  <c:v>40148</c:v>
                </c:pt>
                <c:pt idx="72">
                  <c:v>40179</c:v>
                </c:pt>
                <c:pt idx="73">
                  <c:v>40210</c:v>
                </c:pt>
                <c:pt idx="74">
                  <c:v>40238</c:v>
                </c:pt>
                <c:pt idx="75">
                  <c:v>40269</c:v>
                </c:pt>
                <c:pt idx="76">
                  <c:v>40299</c:v>
                </c:pt>
                <c:pt idx="77">
                  <c:v>40330</c:v>
                </c:pt>
                <c:pt idx="78">
                  <c:v>40360</c:v>
                </c:pt>
                <c:pt idx="79">
                  <c:v>40391</c:v>
                </c:pt>
                <c:pt idx="80">
                  <c:v>40422</c:v>
                </c:pt>
                <c:pt idx="81">
                  <c:v>40452</c:v>
                </c:pt>
                <c:pt idx="82">
                  <c:v>40483</c:v>
                </c:pt>
                <c:pt idx="83">
                  <c:v>40513</c:v>
                </c:pt>
                <c:pt idx="84">
                  <c:v>40544</c:v>
                </c:pt>
                <c:pt idx="85">
                  <c:v>40575</c:v>
                </c:pt>
                <c:pt idx="86">
                  <c:v>40603</c:v>
                </c:pt>
                <c:pt idx="87">
                  <c:v>40634</c:v>
                </c:pt>
                <c:pt idx="88">
                  <c:v>40664</c:v>
                </c:pt>
                <c:pt idx="89">
                  <c:v>40695</c:v>
                </c:pt>
                <c:pt idx="90">
                  <c:v>40725</c:v>
                </c:pt>
                <c:pt idx="91">
                  <c:v>40756</c:v>
                </c:pt>
                <c:pt idx="92">
                  <c:v>40787</c:v>
                </c:pt>
                <c:pt idx="93">
                  <c:v>40817</c:v>
                </c:pt>
                <c:pt idx="94">
                  <c:v>40848</c:v>
                </c:pt>
                <c:pt idx="95">
                  <c:v>40878</c:v>
                </c:pt>
                <c:pt idx="96">
                  <c:v>40909</c:v>
                </c:pt>
                <c:pt idx="97">
                  <c:v>40940</c:v>
                </c:pt>
                <c:pt idx="98">
                  <c:v>40969</c:v>
                </c:pt>
                <c:pt idx="99">
                  <c:v>41000</c:v>
                </c:pt>
                <c:pt idx="100">
                  <c:v>41030</c:v>
                </c:pt>
                <c:pt idx="101">
                  <c:v>41061</c:v>
                </c:pt>
                <c:pt idx="102">
                  <c:v>41091</c:v>
                </c:pt>
                <c:pt idx="103">
                  <c:v>41122</c:v>
                </c:pt>
                <c:pt idx="104">
                  <c:v>41153</c:v>
                </c:pt>
                <c:pt idx="105">
                  <c:v>41183</c:v>
                </c:pt>
                <c:pt idx="106">
                  <c:v>41214</c:v>
                </c:pt>
                <c:pt idx="107">
                  <c:v>41244</c:v>
                </c:pt>
                <c:pt idx="108">
                  <c:v>41275</c:v>
                </c:pt>
                <c:pt idx="109">
                  <c:v>41306</c:v>
                </c:pt>
                <c:pt idx="110">
                  <c:v>41334</c:v>
                </c:pt>
                <c:pt idx="111">
                  <c:v>41365</c:v>
                </c:pt>
                <c:pt idx="112">
                  <c:v>41395</c:v>
                </c:pt>
                <c:pt idx="113">
                  <c:v>41426</c:v>
                </c:pt>
                <c:pt idx="114">
                  <c:v>41456</c:v>
                </c:pt>
                <c:pt idx="115">
                  <c:v>41487</c:v>
                </c:pt>
                <c:pt idx="116">
                  <c:v>41518</c:v>
                </c:pt>
                <c:pt idx="117">
                  <c:v>41548</c:v>
                </c:pt>
                <c:pt idx="118">
                  <c:v>41579</c:v>
                </c:pt>
                <c:pt idx="119">
                  <c:v>41609</c:v>
                </c:pt>
                <c:pt idx="120">
                  <c:v>41640</c:v>
                </c:pt>
                <c:pt idx="121">
                  <c:v>41671</c:v>
                </c:pt>
                <c:pt idx="122">
                  <c:v>41699</c:v>
                </c:pt>
                <c:pt idx="123">
                  <c:v>41730</c:v>
                </c:pt>
                <c:pt idx="124">
                  <c:v>41760</c:v>
                </c:pt>
                <c:pt idx="125">
                  <c:v>41791</c:v>
                </c:pt>
                <c:pt idx="126">
                  <c:v>41821</c:v>
                </c:pt>
                <c:pt idx="127">
                  <c:v>41852</c:v>
                </c:pt>
                <c:pt idx="128">
                  <c:v>41883</c:v>
                </c:pt>
                <c:pt idx="129">
                  <c:v>41913</c:v>
                </c:pt>
                <c:pt idx="130">
                  <c:v>41944</c:v>
                </c:pt>
                <c:pt idx="131">
                  <c:v>41974</c:v>
                </c:pt>
                <c:pt idx="132">
                  <c:v>42005</c:v>
                </c:pt>
                <c:pt idx="133">
                  <c:v>42036</c:v>
                </c:pt>
                <c:pt idx="134">
                  <c:v>42064</c:v>
                </c:pt>
                <c:pt idx="135">
                  <c:v>42095</c:v>
                </c:pt>
                <c:pt idx="136">
                  <c:v>42125</c:v>
                </c:pt>
                <c:pt idx="137">
                  <c:v>42156</c:v>
                </c:pt>
                <c:pt idx="138">
                  <c:v>42186</c:v>
                </c:pt>
                <c:pt idx="139">
                  <c:v>42217</c:v>
                </c:pt>
                <c:pt idx="140">
                  <c:v>42248</c:v>
                </c:pt>
                <c:pt idx="141">
                  <c:v>42278</c:v>
                </c:pt>
                <c:pt idx="142">
                  <c:v>42309</c:v>
                </c:pt>
                <c:pt idx="143">
                  <c:v>42339</c:v>
                </c:pt>
                <c:pt idx="144">
                  <c:v>42370</c:v>
                </c:pt>
                <c:pt idx="145">
                  <c:v>42401</c:v>
                </c:pt>
                <c:pt idx="146">
                  <c:v>42430</c:v>
                </c:pt>
                <c:pt idx="147">
                  <c:v>42461</c:v>
                </c:pt>
                <c:pt idx="148">
                  <c:v>42491</c:v>
                </c:pt>
                <c:pt idx="149">
                  <c:v>42522</c:v>
                </c:pt>
                <c:pt idx="150">
                  <c:v>42552</c:v>
                </c:pt>
                <c:pt idx="151">
                  <c:v>42583</c:v>
                </c:pt>
                <c:pt idx="152">
                  <c:v>42614</c:v>
                </c:pt>
                <c:pt idx="153">
                  <c:v>42644</c:v>
                </c:pt>
                <c:pt idx="154">
                  <c:v>42675</c:v>
                </c:pt>
                <c:pt idx="155">
                  <c:v>42705</c:v>
                </c:pt>
                <c:pt idx="156">
                  <c:v>42736</c:v>
                </c:pt>
                <c:pt idx="157">
                  <c:v>42767</c:v>
                </c:pt>
                <c:pt idx="158">
                  <c:v>42795</c:v>
                </c:pt>
                <c:pt idx="159">
                  <c:v>42826</c:v>
                </c:pt>
                <c:pt idx="160">
                  <c:v>42856</c:v>
                </c:pt>
                <c:pt idx="161">
                  <c:v>42887</c:v>
                </c:pt>
                <c:pt idx="162">
                  <c:v>42917</c:v>
                </c:pt>
                <c:pt idx="163">
                  <c:v>42948</c:v>
                </c:pt>
                <c:pt idx="164">
                  <c:v>42979</c:v>
                </c:pt>
                <c:pt idx="165">
                  <c:v>43009</c:v>
                </c:pt>
                <c:pt idx="166">
                  <c:v>43040</c:v>
                </c:pt>
                <c:pt idx="167">
                  <c:v>43070</c:v>
                </c:pt>
                <c:pt idx="168">
                  <c:v>43101</c:v>
                </c:pt>
                <c:pt idx="169">
                  <c:v>43132</c:v>
                </c:pt>
                <c:pt idx="170">
                  <c:v>43160</c:v>
                </c:pt>
                <c:pt idx="171">
                  <c:v>43191</c:v>
                </c:pt>
                <c:pt idx="172">
                  <c:v>43221</c:v>
                </c:pt>
                <c:pt idx="173">
                  <c:v>43252</c:v>
                </c:pt>
                <c:pt idx="174">
                  <c:v>43282</c:v>
                </c:pt>
                <c:pt idx="175">
                  <c:v>43313</c:v>
                </c:pt>
                <c:pt idx="176">
                  <c:v>43344</c:v>
                </c:pt>
                <c:pt idx="177">
                  <c:v>43374</c:v>
                </c:pt>
                <c:pt idx="178">
                  <c:v>43405</c:v>
                </c:pt>
                <c:pt idx="179">
                  <c:v>43435</c:v>
                </c:pt>
                <c:pt idx="180">
                  <c:v>43466</c:v>
                </c:pt>
                <c:pt idx="181">
                  <c:v>43497</c:v>
                </c:pt>
                <c:pt idx="182">
                  <c:v>43525</c:v>
                </c:pt>
                <c:pt idx="183">
                  <c:v>43556</c:v>
                </c:pt>
                <c:pt idx="184">
                  <c:v>43586</c:v>
                </c:pt>
                <c:pt idx="185">
                  <c:v>43617</c:v>
                </c:pt>
                <c:pt idx="186">
                  <c:v>43647</c:v>
                </c:pt>
                <c:pt idx="187">
                  <c:v>43678</c:v>
                </c:pt>
                <c:pt idx="188">
                  <c:v>43709</c:v>
                </c:pt>
                <c:pt idx="189">
                  <c:v>43739</c:v>
                </c:pt>
                <c:pt idx="190">
                  <c:v>43770</c:v>
                </c:pt>
                <c:pt idx="191">
                  <c:v>43800</c:v>
                </c:pt>
                <c:pt idx="192">
                  <c:v>43831</c:v>
                </c:pt>
                <c:pt idx="193">
                  <c:v>43862</c:v>
                </c:pt>
                <c:pt idx="194">
                  <c:v>43891</c:v>
                </c:pt>
                <c:pt idx="195">
                  <c:v>43922</c:v>
                </c:pt>
                <c:pt idx="196">
                  <c:v>43952</c:v>
                </c:pt>
                <c:pt idx="197">
                  <c:v>43983</c:v>
                </c:pt>
                <c:pt idx="198">
                  <c:v>44013</c:v>
                </c:pt>
                <c:pt idx="199">
                  <c:v>44044</c:v>
                </c:pt>
                <c:pt idx="200">
                  <c:v>44075</c:v>
                </c:pt>
                <c:pt idx="201">
                  <c:v>44105</c:v>
                </c:pt>
                <c:pt idx="202">
                  <c:v>44136</c:v>
                </c:pt>
                <c:pt idx="203">
                  <c:v>44166</c:v>
                </c:pt>
                <c:pt idx="204">
                  <c:v>44197</c:v>
                </c:pt>
                <c:pt idx="205">
                  <c:v>44228</c:v>
                </c:pt>
                <c:pt idx="206">
                  <c:v>44256</c:v>
                </c:pt>
                <c:pt idx="207">
                  <c:v>44287</c:v>
                </c:pt>
                <c:pt idx="208">
                  <c:v>44317</c:v>
                </c:pt>
                <c:pt idx="209">
                  <c:v>44348</c:v>
                </c:pt>
                <c:pt idx="210">
                  <c:v>44378</c:v>
                </c:pt>
                <c:pt idx="211">
                  <c:v>44409</c:v>
                </c:pt>
                <c:pt idx="212">
                  <c:v>44440</c:v>
                </c:pt>
                <c:pt idx="213">
                  <c:v>44470</c:v>
                </c:pt>
                <c:pt idx="214">
                  <c:v>44501</c:v>
                </c:pt>
                <c:pt idx="215">
                  <c:v>44531</c:v>
                </c:pt>
                <c:pt idx="216">
                  <c:v>44562</c:v>
                </c:pt>
                <c:pt idx="217">
                  <c:v>44593</c:v>
                </c:pt>
                <c:pt idx="218">
                  <c:v>44621</c:v>
                </c:pt>
                <c:pt idx="219">
                  <c:v>44652</c:v>
                </c:pt>
                <c:pt idx="220">
                  <c:v>44682</c:v>
                </c:pt>
                <c:pt idx="221">
                  <c:v>44713</c:v>
                </c:pt>
                <c:pt idx="222">
                  <c:v>44743</c:v>
                </c:pt>
                <c:pt idx="223">
                  <c:v>44774</c:v>
                </c:pt>
                <c:pt idx="224">
                  <c:v>44805</c:v>
                </c:pt>
                <c:pt idx="225">
                  <c:v>44835</c:v>
                </c:pt>
                <c:pt idx="226">
                  <c:v>44866</c:v>
                </c:pt>
                <c:pt idx="227">
                  <c:v>44896</c:v>
                </c:pt>
                <c:pt idx="228">
                  <c:v>44927</c:v>
                </c:pt>
                <c:pt idx="229">
                  <c:v>44958</c:v>
                </c:pt>
                <c:pt idx="230">
                  <c:v>44986</c:v>
                </c:pt>
              </c:numCache>
            </c:numRef>
          </c:cat>
          <c:val>
            <c:numRef>
              <c:f>數據運算與作圖區!$S$2:$S$232</c:f>
              <c:numCache>
                <c:formatCode>0.0</c:formatCode>
                <c:ptCount val="231"/>
                <c:pt idx="0">
                  <c:v>24.634607207506367</c:v>
                </c:pt>
                <c:pt idx="1">
                  <c:v>40.681976987934981</c:v>
                </c:pt>
                <c:pt idx="2">
                  <c:v>39.102467577330735</c:v>
                </c:pt>
                <c:pt idx="3">
                  <c:v>32.929281619938941</c:v>
                </c:pt>
                <c:pt idx="4">
                  <c:v>30.595449182723538</c:v>
                </c:pt>
                <c:pt idx="5">
                  <c:v>45.700238813707294</c:v>
                </c:pt>
                <c:pt idx="6">
                  <c:v>32.998043626790903</c:v>
                </c:pt>
                <c:pt idx="7">
                  <c:v>38.989931415716775</c:v>
                </c:pt>
                <c:pt idx="8">
                  <c:v>25.346573054137444</c:v>
                </c:pt>
                <c:pt idx="9">
                  <c:v>24.927683277208036</c:v>
                </c:pt>
                <c:pt idx="10">
                  <c:v>45.412180063733359</c:v>
                </c:pt>
                <c:pt idx="11">
                  <c:v>41.880729227145288</c:v>
                </c:pt>
                <c:pt idx="12">
                  <c:v>41.045646708491986</c:v>
                </c:pt>
                <c:pt idx="13">
                  <c:v>32.056367032409511</c:v>
                </c:pt>
                <c:pt idx="14">
                  <c:v>37.111691863677052</c:v>
                </c:pt>
                <c:pt idx="15">
                  <c:v>32.864849645433601</c:v>
                </c:pt>
                <c:pt idx="16">
                  <c:v>32.342308906199918</c:v>
                </c:pt>
                <c:pt idx="17">
                  <c:v>31.384024522835524</c:v>
                </c:pt>
                <c:pt idx="18">
                  <c:v>26.900059735140065</c:v>
                </c:pt>
                <c:pt idx="19">
                  <c:v>31.401017667273429</c:v>
                </c:pt>
                <c:pt idx="20">
                  <c:v>31.564264803849262</c:v>
                </c:pt>
                <c:pt idx="21">
                  <c:v>35.059974211605052</c:v>
                </c:pt>
                <c:pt idx="22">
                  <c:v>22.250970350243271</c:v>
                </c:pt>
                <c:pt idx="23">
                  <c:v>18.844733860898948</c:v>
                </c:pt>
                <c:pt idx="24">
                  <c:v>30.877178142134497</c:v>
                </c:pt>
                <c:pt idx="25">
                  <c:v>22.306113709644361</c:v>
                </c:pt>
                <c:pt idx="26">
                  <c:v>33.542160408980777</c:v>
                </c:pt>
                <c:pt idx="27">
                  <c:v>22.233625439846481</c:v>
                </c:pt>
                <c:pt idx="28">
                  <c:v>23.345531308033525</c:v>
                </c:pt>
                <c:pt idx="29">
                  <c:v>19.927402091760175</c:v>
                </c:pt>
                <c:pt idx="30">
                  <c:v>20.517590703336172</c:v>
                </c:pt>
                <c:pt idx="31">
                  <c:v>28.639742433576775</c:v>
                </c:pt>
                <c:pt idx="32">
                  <c:v>25.707558600446589</c:v>
                </c:pt>
                <c:pt idx="33">
                  <c:v>22.091045541875516</c:v>
                </c:pt>
                <c:pt idx="34">
                  <c:v>27.994000665712122</c:v>
                </c:pt>
                <c:pt idx="35">
                  <c:v>22.786439562783361</c:v>
                </c:pt>
                <c:pt idx="36">
                  <c:v>28.13333236642006</c:v>
                </c:pt>
                <c:pt idx="37">
                  <c:v>45.619706192337688</c:v>
                </c:pt>
                <c:pt idx="38">
                  <c:v>-2.9414342981119299</c:v>
                </c:pt>
                <c:pt idx="39">
                  <c:v>16.287605935637067</c:v>
                </c:pt>
                <c:pt idx="40">
                  <c:v>15.911152853835187</c:v>
                </c:pt>
                <c:pt idx="41">
                  <c:v>14.706381649729536</c:v>
                </c:pt>
                <c:pt idx="42">
                  <c:v>18.934552214333923</c:v>
                </c:pt>
                <c:pt idx="43">
                  <c:v>9.3836916684355298</c:v>
                </c:pt>
                <c:pt idx="44">
                  <c:v>9.5223980783178135</c:v>
                </c:pt>
                <c:pt idx="45">
                  <c:v>13.479745018425831</c:v>
                </c:pt>
                <c:pt idx="46">
                  <c:v>11.896792653129387</c:v>
                </c:pt>
                <c:pt idx="47">
                  <c:v>6.7918181839061997</c:v>
                </c:pt>
                <c:pt idx="48">
                  <c:v>5.2897757128679812</c:v>
                </c:pt>
                <c:pt idx="49">
                  <c:v>-5.2537235556892323</c:v>
                </c:pt>
                <c:pt idx="50">
                  <c:v>16.238274953329</c:v>
                </c:pt>
                <c:pt idx="51">
                  <c:v>10.761395112782408</c:v>
                </c:pt>
                <c:pt idx="52">
                  <c:v>17.915019401997277</c:v>
                </c:pt>
                <c:pt idx="53">
                  <c:v>7.8461927789384429</c:v>
                </c:pt>
                <c:pt idx="54">
                  <c:v>15.555867949027183</c:v>
                </c:pt>
                <c:pt idx="55">
                  <c:v>14.817187265604511</c:v>
                </c:pt>
                <c:pt idx="56">
                  <c:v>15.394482045062219</c:v>
                </c:pt>
                <c:pt idx="57">
                  <c:v>12.436029980494173</c:v>
                </c:pt>
                <c:pt idx="58">
                  <c:v>-6.1306524877487139</c:v>
                </c:pt>
                <c:pt idx="59">
                  <c:v>-4.1368589348419214</c:v>
                </c:pt>
                <c:pt idx="60">
                  <c:v>-9.7647561661679294</c:v>
                </c:pt>
                <c:pt idx="61">
                  <c:v>-23.903659604159337</c:v>
                </c:pt>
                <c:pt idx="62">
                  <c:v>-12.556073282961059</c:v>
                </c:pt>
                <c:pt idx="63">
                  <c:v>-17.657443462767528</c:v>
                </c:pt>
                <c:pt idx="64">
                  <c:v>-21.248059211341914</c:v>
                </c:pt>
                <c:pt idx="65">
                  <c:v>-16.63992349775928</c:v>
                </c:pt>
                <c:pt idx="66">
                  <c:v>-14.131376062074075</c:v>
                </c:pt>
                <c:pt idx="67">
                  <c:v>-21.801977170561383</c:v>
                </c:pt>
                <c:pt idx="68">
                  <c:v>-14.29404139488849</c:v>
                </c:pt>
                <c:pt idx="69">
                  <c:v>-9.9070943874336255</c:v>
                </c:pt>
                <c:pt idx="70">
                  <c:v>-1.7188287981771431</c:v>
                </c:pt>
                <c:pt idx="71">
                  <c:v>15.892564053692606</c:v>
                </c:pt>
                <c:pt idx="72">
                  <c:v>8.2963312968838991</c:v>
                </c:pt>
                <c:pt idx="73">
                  <c:v>39.199054822951659</c:v>
                </c:pt>
                <c:pt idx="74">
                  <c:v>17.487924578575807</c:v>
                </c:pt>
                <c:pt idx="75">
                  <c:v>19.149155029385469</c:v>
                </c:pt>
                <c:pt idx="76">
                  <c:v>44.297204639771707</c:v>
                </c:pt>
                <c:pt idx="77">
                  <c:v>43.817571374940478</c:v>
                </c:pt>
                <c:pt idx="78">
                  <c:v>34.962276712840342</c:v>
                </c:pt>
                <c:pt idx="79">
                  <c:v>42.074888441415162</c:v>
                </c:pt>
                <c:pt idx="80">
                  <c:v>27.523904413920349</c:v>
                </c:pt>
                <c:pt idx="81">
                  <c:v>17.875269827469548</c:v>
                </c:pt>
                <c:pt idx="82">
                  <c:v>32.234638007999216</c:v>
                </c:pt>
                <c:pt idx="83">
                  <c:v>17.992642491842652</c:v>
                </c:pt>
                <c:pt idx="84">
                  <c:v>34.655937102975088</c:v>
                </c:pt>
                <c:pt idx="85">
                  <c:v>-3.679650062382557</c:v>
                </c:pt>
                <c:pt idx="86">
                  <c:v>29.851066617783861</c:v>
                </c:pt>
                <c:pt idx="87">
                  <c:v>24.969980464155253</c:v>
                </c:pt>
                <c:pt idx="88">
                  <c:v>7.1812670016084041</c:v>
                </c:pt>
                <c:pt idx="89">
                  <c:v>9.7633724219206091</c:v>
                </c:pt>
                <c:pt idx="90">
                  <c:v>9.5415217079008254</c:v>
                </c:pt>
                <c:pt idx="91">
                  <c:v>12.548547149259177</c:v>
                </c:pt>
                <c:pt idx="92">
                  <c:v>11.625671999715907</c:v>
                </c:pt>
                <c:pt idx="93">
                  <c:v>13.87089584473474</c:v>
                </c:pt>
                <c:pt idx="94">
                  <c:v>16.96805379360114</c:v>
                </c:pt>
                <c:pt idx="95">
                  <c:v>11.93417217476707</c:v>
                </c:pt>
                <c:pt idx="96">
                  <c:v>5.4926931837565398</c:v>
                </c:pt>
                <c:pt idx="97">
                  <c:v>22.587694122207722</c:v>
                </c:pt>
                <c:pt idx="98">
                  <c:v>14.028235396105721</c:v>
                </c:pt>
                <c:pt idx="99">
                  <c:v>10.008297288042174</c:v>
                </c:pt>
                <c:pt idx="100">
                  <c:v>22.985011583109006</c:v>
                </c:pt>
                <c:pt idx="101">
                  <c:v>10.596535706047318</c:v>
                </c:pt>
                <c:pt idx="102">
                  <c:v>0.55963981127001705</c:v>
                </c:pt>
                <c:pt idx="103">
                  <c:v>2.9601775084882131</c:v>
                </c:pt>
                <c:pt idx="104">
                  <c:v>5.4916838408733009</c:v>
                </c:pt>
                <c:pt idx="105">
                  <c:v>9.0041255408541048</c:v>
                </c:pt>
                <c:pt idx="106">
                  <c:v>-2.6397666969636053</c:v>
                </c:pt>
                <c:pt idx="107">
                  <c:v>10.314256942345686</c:v>
                </c:pt>
                <c:pt idx="108">
                  <c:v>14.510923636053038</c:v>
                </c:pt>
                <c:pt idx="109">
                  <c:v>15.681638271797846</c:v>
                </c:pt>
                <c:pt idx="110">
                  <c:v>-6.5076024903746132</c:v>
                </c:pt>
                <c:pt idx="111">
                  <c:v>-6.8120958627646583E-2</c:v>
                </c:pt>
                <c:pt idx="112">
                  <c:v>-1.6055339845390446</c:v>
                </c:pt>
                <c:pt idx="113">
                  <c:v>-5.3824148912614298</c:v>
                </c:pt>
                <c:pt idx="114">
                  <c:v>5.2684487783220293</c:v>
                </c:pt>
                <c:pt idx="115">
                  <c:v>6.0678416002645719</c:v>
                </c:pt>
                <c:pt idx="116">
                  <c:v>4.2293885215460323</c:v>
                </c:pt>
                <c:pt idx="117">
                  <c:v>8.0926823440306528</c:v>
                </c:pt>
                <c:pt idx="118">
                  <c:v>17.694166150783534</c:v>
                </c:pt>
                <c:pt idx="119">
                  <c:v>3.027638189013786</c:v>
                </c:pt>
                <c:pt idx="120">
                  <c:v>10.664335032611111</c:v>
                </c:pt>
                <c:pt idx="121">
                  <c:v>-11.324523846521375</c:v>
                </c:pt>
                <c:pt idx="122">
                  <c:v>1.2490286637896162</c:v>
                </c:pt>
                <c:pt idx="123">
                  <c:v>12.026800149293997</c:v>
                </c:pt>
                <c:pt idx="124">
                  <c:v>6.2937095941260246</c:v>
                </c:pt>
                <c:pt idx="125">
                  <c:v>7.5333908028912644</c:v>
                </c:pt>
                <c:pt idx="126">
                  <c:v>12.277562520704242</c:v>
                </c:pt>
                <c:pt idx="127">
                  <c:v>11.389805193862596</c:v>
                </c:pt>
                <c:pt idx="128">
                  <c:v>10.751662518854664</c:v>
                </c:pt>
                <c:pt idx="129">
                  <c:v>10.853805781507402</c:v>
                </c:pt>
                <c:pt idx="130">
                  <c:v>2.5856993613665091</c:v>
                </c:pt>
                <c:pt idx="131">
                  <c:v>9.8766438583100413</c:v>
                </c:pt>
                <c:pt idx="132">
                  <c:v>4.7635610915785804</c:v>
                </c:pt>
                <c:pt idx="133">
                  <c:v>48.462298028788908</c:v>
                </c:pt>
                <c:pt idx="134">
                  <c:v>-8.0117374276813891</c:v>
                </c:pt>
                <c:pt idx="135">
                  <c:v>3.1030273616254211</c:v>
                </c:pt>
                <c:pt idx="136">
                  <c:v>7.7886377824700661</c:v>
                </c:pt>
                <c:pt idx="137">
                  <c:v>11.972770933641105</c:v>
                </c:pt>
                <c:pt idx="138">
                  <c:v>-1.3476800820122541</c:v>
                </c:pt>
                <c:pt idx="139">
                  <c:v>-0.96645696922382263</c:v>
                </c:pt>
                <c:pt idx="140">
                  <c:v>6.7476883740731157</c:v>
                </c:pt>
                <c:pt idx="141">
                  <c:v>-0.92332011083555499</c:v>
                </c:pt>
                <c:pt idx="142">
                  <c:v>-6.3536255585158505</c:v>
                </c:pt>
                <c:pt idx="143">
                  <c:v>-3.7797598404791883</c:v>
                </c:pt>
                <c:pt idx="144">
                  <c:v>-9.9008941215369983</c:v>
                </c:pt>
                <c:pt idx="145">
                  <c:v>-23.100922012157906</c:v>
                </c:pt>
                <c:pt idx="146">
                  <c:v>8.9933404322015988</c:v>
                </c:pt>
                <c:pt idx="147">
                  <c:v>-9.291969190685835</c:v>
                </c:pt>
                <c:pt idx="148">
                  <c:v>-11.988735009620124</c:v>
                </c:pt>
                <c:pt idx="149">
                  <c:v>-10.475556120657581</c:v>
                </c:pt>
                <c:pt idx="150">
                  <c:v>-2.422417029755815</c:v>
                </c:pt>
                <c:pt idx="151">
                  <c:v>-0.24701638832141251</c:v>
                </c:pt>
                <c:pt idx="152">
                  <c:v>-8.0534247667794983</c:v>
                </c:pt>
                <c:pt idx="153">
                  <c:v>-5.8042144490001784</c:v>
                </c:pt>
                <c:pt idx="154">
                  <c:v>7.2646940808240235</c:v>
                </c:pt>
                <c:pt idx="155">
                  <c:v>5.1290198634350883</c:v>
                </c:pt>
                <c:pt idx="156">
                  <c:v>6.3248938586849723</c:v>
                </c:pt>
                <c:pt idx="157">
                  <c:v>-4.2319750755810253</c:v>
                </c:pt>
                <c:pt idx="158">
                  <c:v>19.693684446147277</c:v>
                </c:pt>
                <c:pt idx="159">
                  <c:v>11.729625344978515</c:v>
                </c:pt>
                <c:pt idx="160">
                  <c:v>11.719725116822909</c:v>
                </c:pt>
                <c:pt idx="161">
                  <c:v>19.845452709214936</c:v>
                </c:pt>
                <c:pt idx="162">
                  <c:v>8.9282188158449145</c:v>
                </c:pt>
                <c:pt idx="163">
                  <c:v>8.4129216121957882</c:v>
                </c:pt>
                <c:pt idx="164">
                  <c:v>13.752263011958091</c:v>
                </c:pt>
                <c:pt idx="165">
                  <c:v>8.3115265232073057</c:v>
                </c:pt>
                <c:pt idx="166">
                  <c:v>15.207677702988084</c:v>
                </c:pt>
                <c:pt idx="167">
                  <c:v>12.699673464873293</c:v>
                </c:pt>
                <c:pt idx="168">
                  <c:v>11.094553988496912</c:v>
                </c:pt>
                <c:pt idx="169">
                  <c:v>46.133132547587778</c:v>
                </c:pt>
                <c:pt idx="170">
                  <c:v>-5.6186122933284146</c:v>
                </c:pt>
                <c:pt idx="171">
                  <c:v>9.60809070220383</c:v>
                </c:pt>
                <c:pt idx="172">
                  <c:v>11.612038249492031</c:v>
                </c:pt>
                <c:pt idx="173">
                  <c:v>12.500940354811558</c:v>
                </c:pt>
                <c:pt idx="174">
                  <c:v>11.244896292648781</c:v>
                </c:pt>
                <c:pt idx="175">
                  <c:v>13.223413849623109</c:v>
                </c:pt>
                <c:pt idx="176">
                  <c:v>14.043067275049056</c:v>
                </c:pt>
                <c:pt idx="177">
                  <c:v>13.15455658220627</c:v>
                </c:pt>
                <c:pt idx="178">
                  <c:v>9.7852848624182762</c:v>
                </c:pt>
                <c:pt idx="179">
                  <c:v>-3.544941789875848</c:v>
                </c:pt>
                <c:pt idx="180">
                  <c:v>-2.7700556379727801</c:v>
                </c:pt>
                <c:pt idx="181">
                  <c:v>-28.566650015170758</c:v>
                </c:pt>
                <c:pt idx="182">
                  <c:v>3.7043153089700915</c:v>
                </c:pt>
                <c:pt idx="183">
                  <c:v>-13.088657393645036</c:v>
                </c:pt>
                <c:pt idx="184">
                  <c:v>-4.1357761239400919</c:v>
                </c:pt>
                <c:pt idx="185">
                  <c:v>-7.7524282432355633</c:v>
                </c:pt>
                <c:pt idx="186">
                  <c:v>-6.4559881530502254</c:v>
                </c:pt>
                <c:pt idx="187">
                  <c:v>-15.952300385870515</c:v>
                </c:pt>
                <c:pt idx="188">
                  <c:v>-21.893087700312915</c:v>
                </c:pt>
                <c:pt idx="189">
                  <c:v>-16.215303110543168</c:v>
                </c:pt>
                <c:pt idx="190">
                  <c:v>-23.014610546660897</c:v>
                </c:pt>
                <c:pt idx="191">
                  <c:v>-14.174042960915923</c:v>
                </c:pt>
                <c:pt idx="192">
                  <c:v>-11.071930943929399</c:v>
                </c:pt>
                <c:pt idx="193">
                  <c:v>-53.7233518543201</c:v>
                </c:pt>
                <c:pt idx="194">
                  <c:v>-20.781092542201108</c:v>
                </c:pt>
                <c:pt idx="195">
                  <c:v>2.2450105707983923</c:v>
                </c:pt>
                <c:pt idx="196">
                  <c:v>-1.2455165478679897</c:v>
                </c:pt>
                <c:pt idx="197">
                  <c:v>1.395665282908181</c:v>
                </c:pt>
                <c:pt idx="198">
                  <c:v>12.549743114391168</c:v>
                </c:pt>
                <c:pt idx="199">
                  <c:v>20.02004992781999</c:v>
                </c:pt>
                <c:pt idx="200">
                  <c:v>20.536091254235728</c:v>
                </c:pt>
                <c:pt idx="201">
                  <c:v>22.455017871213336</c:v>
                </c:pt>
                <c:pt idx="202">
                  <c:v>46.088208297640385</c:v>
                </c:pt>
                <c:pt idx="203">
                  <c:v>34.502283095434478</c:v>
                </c:pt>
                <c:pt idx="204">
                  <c:v>36.220318709433748</c:v>
                </c:pt>
                <c:pt idx="205">
                  <c:v>245.73875794603137</c:v>
                </c:pt>
                <c:pt idx="206">
                  <c:v>53.342306809162551</c:v>
                </c:pt>
                <c:pt idx="207">
                  <c:v>31.159812036874325</c:v>
                </c:pt>
                <c:pt idx="208">
                  <c:v>20.600006177411899</c:v>
                </c:pt>
                <c:pt idx="209">
                  <c:v>17.78129720461564</c:v>
                </c:pt>
                <c:pt idx="210">
                  <c:v>13.403255080602325</c:v>
                </c:pt>
                <c:pt idx="211">
                  <c:v>15.521070840713167</c:v>
                </c:pt>
                <c:pt idx="212">
                  <c:v>30.564793277095177</c:v>
                </c:pt>
                <c:pt idx="213">
                  <c:v>22.678013650998437</c:v>
                </c:pt>
                <c:pt idx="214">
                  <c:v>5.27376138667025</c:v>
                </c:pt>
                <c:pt idx="215">
                  <c:v>21.208834566660776</c:v>
                </c:pt>
                <c:pt idx="216">
                  <c:v>16.903617680097526</c:v>
                </c:pt>
                <c:pt idx="217">
                  <c:v>9.7383767914171866</c:v>
                </c:pt>
                <c:pt idx="218">
                  <c:v>22.381340665921691</c:v>
                </c:pt>
                <c:pt idx="219">
                  <c:v>9.422744747954976</c:v>
                </c:pt>
                <c:pt idx="220">
                  <c:v>15.745534628753258</c:v>
                </c:pt>
                <c:pt idx="221">
                  <c:v>19.321749924121097</c:v>
                </c:pt>
                <c:pt idx="222">
                  <c:v>10.97458332467362</c:v>
                </c:pt>
                <c:pt idx="223">
                  <c:v>-3.7652531140695613</c:v>
                </c:pt>
                <c:pt idx="224">
                  <c:v>-11.563121758653375</c:v>
                </c:pt>
                <c:pt idx="225">
                  <c:v>-12.557454019460435</c:v>
                </c:pt>
                <c:pt idx="226">
                  <c:v>-25.425338866892883</c:v>
                </c:pt>
                <c:pt idx="227">
                  <c:v>-19.505530195804223</c:v>
                </c:pt>
                <c:pt idx="228">
                  <c:v>-14.179538574884054</c:v>
                </c:pt>
                <c:pt idx="229">
                  <c:v>-31.753696067872987</c:v>
                </c:pt>
                <c:pt idx="230">
                  <c:v>-7.6789382385757898</c:v>
                </c:pt>
              </c:numCache>
            </c:numRef>
          </c:val>
          <c:smooth val="0"/>
        </c:ser>
        <c:ser>
          <c:idx val="6"/>
          <c:order val="1"/>
          <c:tx>
            <c:strRef>
              <c:f>數據運算與作圖區!$T$1</c:f>
              <c:strCache>
                <c:ptCount val="1"/>
                <c:pt idx="0">
                  <c:v>歐盟</c:v>
                </c:pt>
              </c:strCache>
            </c:strRef>
          </c:tx>
          <c:spPr>
            <a:ln w="25400">
              <a:solidFill>
                <a:schemeClr val="bg1">
                  <a:lumMod val="50000"/>
                </a:schemeClr>
              </a:solidFill>
            </a:ln>
          </c:spPr>
          <c:marker>
            <c:symbol val="none"/>
          </c:marker>
          <c:dLbls>
            <c:dLbl>
              <c:idx val="230"/>
              <c:layout>
                <c:manualLayout>
                  <c:x val="-1.7518153277931672E-2"/>
                  <c:y val="-4.3805684704538633E-2"/>
                </c:manualLayout>
              </c:layout>
              <c:spPr>
                <a:noFill/>
                <a:ln>
                  <a:noFill/>
                </a:ln>
                <a:effectLst/>
              </c:spPr>
              <c:txPr>
                <a:bodyPr wrap="square" lIns="38100" tIns="19050" rIns="38100" bIns="19050" anchor="ctr">
                  <a:noAutofit/>
                </a:bodyPr>
                <a:lstStyle/>
                <a:p>
                  <a:pPr>
                    <a:defRPr b="1"/>
                  </a:pPr>
                  <a:endParaRPr lang="zh-TW"/>
                </a:p>
              </c:txPr>
              <c:showLegendKey val="0"/>
              <c:showVal val="1"/>
              <c:showCatName val="0"/>
              <c:showSerName val="0"/>
              <c:showPercent val="0"/>
              <c:showBubbleSize val="0"/>
              <c:extLst>
                <c:ext xmlns:c15="http://schemas.microsoft.com/office/drawing/2012/chart" uri="{CE6537A1-D6FC-4f65-9D91-7224C49458BB}">
                  <c15:layout>
                    <c:manualLayout>
                      <c:w val="8.3772927054478308E-2"/>
                      <c:h val="0.12108091366093038"/>
                    </c:manualLayout>
                  </c15:layout>
                </c:ext>
              </c:extLst>
            </c:dLbl>
            <c:spPr>
              <a:noFill/>
              <a:ln>
                <a:noFill/>
              </a:ln>
              <a:effectLst/>
            </c:spPr>
            <c:txPr>
              <a:bodyPr wrap="square" lIns="38100" tIns="19050" rIns="38100" bIns="19050" anchor="ctr">
                <a:spAutoFit/>
              </a:bodyPr>
              <a:lstStyle/>
              <a:p>
                <a:pPr>
                  <a:defRPr b="1"/>
                </a:pPr>
                <a:endParaRPr lang="zh-TW"/>
              </a:p>
            </c:txPr>
            <c:showLegendKey val="0"/>
            <c:showVal val="0"/>
            <c:showCatName val="0"/>
            <c:showSerName val="0"/>
            <c:showPercent val="0"/>
            <c:showBubbleSize val="0"/>
            <c:extLst>
              <c:ext xmlns:c15="http://schemas.microsoft.com/office/drawing/2012/chart" uri="{CE6537A1-D6FC-4f65-9D91-7224C49458BB}">
                <c15:showLeaderLines val="1"/>
              </c:ext>
            </c:extLst>
          </c:dLbls>
          <c:cat>
            <c:numRef>
              <c:f>數據運算與作圖區!$R$2:$R$232</c:f>
              <c:numCache>
                <c:formatCode>m/d/yyyy</c:formatCode>
                <c:ptCount val="231"/>
                <c:pt idx="0">
                  <c:v>37987</c:v>
                </c:pt>
                <c:pt idx="1">
                  <c:v>38018</c:v>
                </c:pt>
                <c:pt idx="2">
                  <c:v>38047</c:v>
                </c:pt>
                <c:pt idx="3">
                  <c:v>38078</c:v>
                </c:pt>
                <c:pt idx="4">
                  <c:v>38108</c:v>
                </c:pt>
                <c:pt idx="5">
                  <c:v>38139</c:v>
                </c:pt>
                <c:pt idx="6">
                  <c:v>38169</c:v>
                </c:pt>
                <c:pt idx="7">
                  <c:v>38200</c:v>
                </c:pt>
                <c:pt idx="8">
                  <c:v>38231</c:v>
                </c:pt>
                <c:pt idx="9">
                  <c:v>38261</c:v>
                </c:pt>
                <c:pt idx="10">
                  <c:v>38292</c:v>
                </c:pt>
                <c:pt idx="11">
                  <c:v>38322</c:v>
                </c:pt>
                <c:pt idx="12">
                  <c:v>38353</c:v>
                </c:pt>
                <c:pt idx="13">
                  <c:v>38384</c:v>
                </c:pt>
                <c:pt idx="14">
                  <c:v>38412</c:v>
                </c:pt>
                <c:pt idx="15">
                  <c:v>38443</c:v>
                </c:pt>
                <c:pt idx="16">
                  <c:v>38473</c:v>
                </c:pt>
                <c:pt idx="17">
                  <c:v>38504</c:v>
                </c:pt>
                <c:pt idx="18">
                  <c:v>38534</c:v>
                </c:pt>
                <c:pt idx="19">
                  <c:v>38565</c:v>
                </c:pt>
                <c:pt idx="20">
                  <c:v>38596</c:v>
                </c:pt>
                <c:pt idx="21">
                  <c:v>38626</c:v>
                </c:pt>
                <c:pt idx="22">
                  <c:v>38657</c:v>
                </c:pt>
                <c:pt idx="23">
                  <c:v>38687</c:v>
                </c:pt>
                <c:pt idx="24">
                  <c:v>38718</c:v>
                </c:pt>
                <c:pt idx="25">
                  <c:v>38749</c:v>
                </c:pt>
                <c:pt idx="26">
                  <c:v>38777</c:v>
                </c:pt>
                <c:pt idx="27">
                  <c:v>38808</c:v>
                </c:pt>
                <c:pt idx="28">
                  <c:v>38838</c:v>
                </c:pt>
                <c:pt idx="29">
                  <c:v>38869</c:v>
                </c:pt>
                <c:pt idx="30">
                  <c:v>38899</c:v>
                </c:pt>
                <c:pt idx="31">
                  <c:v>38930</c:v>
                </c:pt>
                <c:pt idx="32">
                  <c:v>38961</c:v>
                </c:pt>
                <c:pt idx="33">
                  <c:v>38991</c:v>
                </c:pt>
                <c:pt idx="34">
                  <c:v>39022</c:v>
                </c:pt>
                <c:pt idx="35">
                  <c:v>39052</c:v>
                </c:pt>
                <c:pt idx="36">
                  <c:v>39083</c:v>
                </c:pt>
                <c:pt idx="37">
                  <c:v>39114</c:v>
                </c:pt>
                <c:pt idx="38">
                  <c:v>39142</c:v>
                </c:pt>
                <c:pt idx="39">
                  <c:v>39173</c:v>
                </c:pt>
                <c:pt idx="40">
                  <c:v>39203</c:v>
                </c:pt>
                <c:pt idx="41">
                  <c:v>39234</c:v>
                </c:pt>
                <c:pt idx="42">
                  <c:v>39264</c:v>
                </c:pt>
                <c:pt idx="43">
                  <c:v>39295</c:v>
                </c:pt>
                <c:pt idx="44">
                  <c:v>39326</c:v>
                </c:pt>
                <c:pt idx="45">
                  <c:v>39356</c:v>
                </c:pt>
                <c:pt idx="46">
                  <c:v>39387</c:v>
                </c:pt>
                <c:pt idx="47">
                  <c:v>39417</c:v>
                </c:pt>
                <c:pt idx="48">
                  <c:v>39448</c:v>
                </c:pt>
                <c:pt idx="49">
                  <c:v>39479</c:v>
                </c:pt>
                <c:pt idx="50">
                  <c:v>39508</c:v>
                </c:pt>
                <c:pt idx="51">
                  <c:v>39539</c:v>
                </c:pt>
                <c:pt idx="52">
                  <c:v>39569</c:v>
                </c:pt>
                <c:pt idx="53">
                  <c:v>39600</c:v>
                </c:pt>
                <c:pt idx="54">
                  <c:v>39630</c:v>
                </c:pt>
                <c:pt idx="55">
                  <c:v>39661</c:v>
                </c:pt>
                <c:pt idx="56">
                  <c:v>39692</c:v>
                </c:pt>
                <c:pt idx="57">
                  <c:v>39722</c:v>
                </c:pt>
                <c:pt idx="58">
                  <c:v>39753</c:v>
                </c:pt>
                <c:pt idx="59">
                  <c:v>39783</c:v>
                </c:pt>
                <c:pt idx="60">
                  <c:v>39814</c:v>
                </c:pt>
                <c:pt idx="61">
                  <c:v>39845</c:v>
                </c:pt>
                <c:pt idx="62">
                  <c:v>39873</c:v>
                </c:pt>
                <c:pt idx="63">
                  <c:v>39904</c:v>
                </c:pt>
                <c:pt idx="64">
                  <c:v>39934</c:v>
                </c:pt>
                <c:pt idx="65">
                  <c:v>39965</c:v>
                </c:pt>
                <c:pt idx="66">
                  <c:v>39995</c:v>
                </c:pt>
                <c:pt idx="67">
                  <c:v>40026</c:v>
                </c:pt>
                <c:pt idx="68">
                  <c:v>40057</c:v>
                </c:pt>
                <c:pt idx="69">
                  <c:v>40087</c:v>
                </c:pt>
                <c:pt idx="70">
                  <c:v>40118</c:v>
                </c:pt>
                <c:pt idx="71">
                  <c:v>40148</c:v>
                </c:pt>
                <c:pt idx="72">
                  <c:v>40179</c:v>
                </c:pt>
                <c:pt idx="73">
                  <c:v>40210</c:v>
                </c:pt>
                <c:pt idx="74">
                  <c:v>40238</c:v>
                </c:pt>
                <c:pt idx="75">
                  <c:v>40269</c:v>
                </c:pt>
                <c:pt idx="76">
                  <c:v>40299</c:v>
                </c:pt>
                <c:pt idx="77">
                  <c:v>40330</c:v>
                </c:pt>
                <c:pt idx="78">
                  <c:v>40360</c:v>
                </c:pt>
                <c:pt idx="79">
                  <c:v>40391</c:v>
                </c:pt>
                <c:pt idx="80">
                  <c:v>40422</c:v>
                </c:pt>
                <c:pt idx="81">
                  <c:v>40452</c:v>
                </c:pt>
                <c:pt idx="82">
                  <c:v>40483</c:v>
                </c:pt>
                <c:pt idx="83">
                  <c:v>40513</c:v>
                </c:pt>
                <c:pt idx="84">
                  <c:v>40544</c:v>
                </c:pt>
                <c:pt idx="85">
                  <c:v>40575</c:v>
                </c:pt>
                <c:pt idx="86">
                  <c:v>40603</c:v>
                </c:pt>
                <c:pt idx="87">
                  <c:v>40634</c:v>
                </c:pt>
                <c:pt idx="88">
                  <c:v>40664</c:v>
                </c:pt>
                <c:pt idx="89">
                  <c:v>40695</c:v>
                </c:pt>
                <c:pt idx="90">
                  <c:v>40725</c:v>
                </c:pt>
                <c:pt idx="91">
                  <c:v>40756</c:v>
                </c:pt>
                <c:pt idx="92">
                  <c:v>40787</c:v>
                </c:pt>
                <c:pt idx="93">
                  <c:v>40817</c:v>
                </c:pt>
                <c:pt idx="94">
                  <c:v>40848</c:v>
                </c:pt>
                <c:pt idx="95">
                  <c:v>40878</c:v>
                </c:pt>
                <c:pt idx="96">
                  <c:v>40909</c:v>
                </c:pt>
                <c:pt idx="97">
                  <c:v>40940</c:v>
                </c:pt>
                <c:pt idx="98">
                  <c:v>40969</c:v>
                </c:pt>
                <c:pt idx="99">
                  <c:v>41000</c:v>
                </c:pt>
                <c:pt idx="100">
                  <c:v>41030</c:v>
                </c:pt>
                <c:pt idx="101">
                  <c:v>41061</c:v>
                </c:pt>
                <c:pt idx="102">
                  <c:v>41091</c:v>
                </c:pt>
                <c:pt idx="103">
                  <c:v>41122</c:v>
                </c:pt>
                <c:pt idx="104">
                  <c:v>41153</c:v>
                </c:pt>
                <c:pt idx="105">
                  <c:v>41183</c:v>
                </c:pt>
                <c:pt idx="106">
                  <c:v>41214</c:v>
                </c:pt>
                <c:pt idx="107">
                  <c:v>41244</c:v>
                </c:pt>
                <c:pt idx="108">
                  <c:v>41275</c:v>
                </c:pt>
                <c:pt idx="109">
                  <c:v>41306</c:v>
                </c:pt>
                <c:pt idx="110">
                  <c:v>41334</c:v>
                </c:pt>
                <c:pt idx="111">
                  <c:v>41365</c:v>
                </c:pt>
                <c:pt idx="112">
                  <c:v>41395</c:v>
                </c:pt>
                <c:pt idx="113">
                  <c:v>41426</c:v>
                </c:pt>
                <c:pt idx="114">
                  <c:v>41456</c:v>
                </c:pt>
                <c:pt idx="115">
                  <c:v>41487</c:v>
                </c:pt>
                <c:pt idx="116">
                  <c:v>41518</c:v>
                </c:pt>
                <c:pt idx="117">
                  <c:v>41548</c:v>
                </c:pt>
                <c:pt idx="118">
                  <c:v>41579</c:v>
                </c:pt>
                <c:pt idx="119">
                  <c:v>41609</c:v>
                </c:pt>
                <c:pt idx="120">
                  <c:v>41640</c:v>
                </c:pt>
                <c:pt idx="121">
                  <c:v>41671</c:v>
                </c:pt>
                <c:pt idx="122">
                  <c:v>41699</c:v>
                </c:pt>
                <c:pt idx="123">
                  <c:v>41730</c:v>
                </c:pt>
                <c:pt idx="124">
                  <c:v>41760</c:v>
                </c:pt>
                <c:pt idx="125">
                  <c:v>41791</c:v>
                </c:pt>
                <c:pt idx="126">
                  <c:v>41821</c:v>
                </c:pt>
                <c:pt idx="127">
                  <c:v>41852</c:v>
                </c:pt>
                <c:pt idx="128">
                  <c:v>41883</c:v>
                </c:pt>
                <c:pt idx="129">
                  <c:v>41913</c:v>
                </c:pt>
                <c:pt idx="130">
                  <c:v>41944</c:v>
                </c:pt>
                <c:pt idx="131">
                  <c:v>41974</c:v>
                </c:pt>
                <c:pt idx="132">
                  <c:v>42005</c:v>
                </c:pt>
                <c:pt idx="133">
                  <c:v>42036</c:v>
                </c:pt>
                <c:pt idx="134">
                  <c:v>42064</c:v>
                </c:pt>
                <c:pt idx="135">
                  <c:v>42095</c:v>
                </c:pt>
                <c:pt idx="136">
                  <c:v>42125</c:v>
                </c:pt>
                <c:pt idx="137">
                  <c:v>42156</c:v>
                </c:pt>
                <c:pt idx="138">
                  <c:v>42186</c:v>
                </c:pt>
                <c:pt idx="139">
                  <c:v>42217</c:v>
                </c:pt>
                <c:pt idx="140">
                  <c:v>42248</c:v>
                </c:pt>
                <c:pt idx="141">
                  <c:v>42278</c:v>
                </c:pt>
                <c:pt idx="142">
                  <c:v>42309</c:v>
                </c:pt>
                <c:pt idx="143">
                  <c:v>42339</c:v>
                </c:pt>
                <c:pt idx="144">
                  <c:v>42370</c:v>
                </c:pt>
                <c:pt idx="145">
                  <c:v>42401</c:v>
                </c:pt>
                <c:pt idx="146">
                  <c:v>42430</c:v>
                </c:pt>
                <c:pt idx="147">
                  <c:v>42461</c:v>
                </c:pt>
                <c:pt idx="148">
                  <c:v>42491</c:v>
                </c:pt>
                <c:pt idx="149">
                  <c:v>42522</c:v>
                </c:pt>
                <c:pt idx="150">
                  <c:v>42552</c:v>
                </c:pt>
                <c:pt idx="151">
                  <c:v>42583</c:v>
                </c:pt>
                <c:pt idx="152">
                  <c:v>42614</c:v>
                </c:pt>
                <c:pt idx="153">
                  <c:v>42644</c:v>
                </c:pt>
                <c:pt idx="154">
                  <c:v>42675</c:v>
                </c:pt>
                <c:pt idx="155">
                  <c:v>42705</c:v>
                </c:pt>
                <c:pt idx="156">
                  <c:v>42736</c:v>
                </c:pt>
                <c:pt idx="157">
                  <c:v>42767</c:v>
                </c:pt>
                <c:pt idx="158">
                  <c:v>42795</c:v>
                </c:pt>
                <c:pt idx="159">
                  <c:v>42826</c:v>
                </c:pt>
                <c:pt idx="160">
                  <c:v>42856</c:v>
                </c:pt>
                <c:pt idx="161">
                  <c:v>42887</c:v>
                </c:pt>
                <c:pt idx="162">
                  <c:v>42917</c:v>
                </c:pt>
                <c:pt idx="163">
                  <c:v>42948</c:v>
                </c:pt>
                <c:pt idx="164">
                  <c:v>42979</c:v>
                </c:pt>
                <c:pt idx="165">
                  <c:v>43009</c:v>
                </c:pt>
                <c:pt idx="166">
                  <c:v>43040</c:v>
                </c:pt>
                <c:pt idx="167">
                  <c:v>43070</c:v>
                </c:pt>
                <c:pt idx="168">
                  <c:v>43101</c:v>
                </c:pt>
                <c:pt idx="169">
                  <c:v>43132</c:v>
                </c:pt>
                <c:pt idx="170">
                  <c:v>43160</c:v>
                </c:pt>
                <c:pt idx="171">
                  <c:v>43191</c:v>
                </c:pt>
                <c:pt idx="172">
                  <c:v>43221</c:v>
                </c:pt>
                <c:pt idx="173">
                  <c:v>43252</c:v>
                </c:pt>
                <c:pt idx="174">
                  <c:v>43282</c:v>
                </c:pt>
                <c:pt idx="175">
                  <c:v>43313</c:v>
                </c:pt>
                <c:pt idx="176">
                  <c:v>43344</c:v>
                </c:pt>
                <c:pt idx="177">
                  <c:v>43374</c:v>
                </c:pt>
                <c:pt idx="178">
                  <c:v>43405</c:v>
                </c:pt>
                <c:pt idx="179">
                  <c:v>43435</c:v>
                </c:pt>
                <c:pt idx="180">
                  <c:v>43466</c:v>
                </c:pt>
                <c:pt idx="181">
                  <c:v>43497</c:v>
                </c:pt>
                <c:pt idx="182">
                  <c:v>43525</c:v>
                </c:pt>
                <c:pt idx="183">
                  <c:v>43556</c:v>
                </c:pt>
                <c:pt idx="184">
                  <c:v>43586</c:v>
                </c:pt>
                <c:pt idx="185">
                  <c:v>43617</c:v>
                </c:pt>
                <c:pt idx="186">
                  <c:v>43647</c:v>
                </c:pt>
                <c:pt idx="187">
                  <c:v>43678</c:v>
                </c:pt>
                <c:pt idx="188">
                  <c:v>43709</c:v>
                </c:pt>
                <c:pt idx="189">
                  <c:v>43739</c:v>
                </c:pt>
                <c:pt idx="190">
                  <c:v>43770</c:v>
                </c:pt>
                <c:pt idx="191">
                  <c:v>43800</c:v>
                </c:pt>
                <c:pt idx="192">
                  <c:v>43831</c:v>
                </c:pt>
                <c:pt idx="193">
                  <c:v>43862</c:v>
                </c:pt>
                <c:pt idx="194">
                  <c:v>43891</c:v>
                </c:pt>
                <c:pt idx="195">
                  <c:v>43922</c:v>
                </c:pt>
                <c:pt idx="196">
                  <c:v>43952</c:v>
                </c:pt>
                <c:pt idx="197">
                  <c:v>43983</c:v>
                </c:pt>
                <c:pt idx="198">
                  <c:v>44013</c:v>
                </c:pt>
                <c:pt idx="199">
                  <c:v>44044</c:v>
                </c:pt>
                <c:pt idx="200">
                  <c:v>44075</c:v>
                </c:pt>
                <c:pt idx="201">
                  <c:v>44105</c:v>
                </c:pt>
                <c:pt idx="202">
                  <c:v>44136</c:v>
                </c:pt>
                <c:pt idx="203">
                  <c:v>44166</c:v>
                </c:pt>
                <c:pt idx="204">
                  <c:v>44197</c:v>
                </c:pt>
                <c:pt idx="205">
                  <c:v>44228</c:v>
                </c:pt>
                <c:pt idx="206">
                  <c:v>44256</c:v>
                </c:pt>
                <c:pt idx="207">
                  <c:v>44287</c:v>
                </c:pt>
                <c:pt idx="208">
                  <c:v>44317</c:v>
                </c:pt>
                <c:pt idx="209">
                  <c:v>44348</c:v>
                </c:pt>
                <c:pt idx="210">
                  <c:v>44378</c:v>
                </c:pt>
                <c:pt idx="211">
                  <c:v>44409</c:v>
                </c:pt>
                <c:pt idx="212">
                  <c:v>44440</c:v>
                </c:pt>
                <c:pt idx="213">
                  <c:v>44470</c:v>
                </c:pt>
                <c:pt idx="214">
                  <c:v>44501</c:v>
                </c:pt>
                <c:pt idx="215">
                  <c:v>44531</c:v>
                </c:pt>
                <c:pt idx="216">
                  <c:v>44562</c:v>
                </c:pt>
                <c:pt idx="217">
                  <c:v>44593</c:v>
                </c:pt>
                <c:pt idx="218">
                  <c:v>44621</c:v>
                </c:pt>
                <c:pt idx="219">
                  <c:v>44652</c:v>
                </c:pt>
                <c:pt idx="220">
                  <c:v>44682</c:v>
                </c:pt>
                <c:pt idx="221">
                  <c:v>44713</c:v>
                </c:pt>
                <c:pt idx="222">
                  <c:v>44743</c:v>
                </c:pt>
                <c:pt idx="223">
                  <c:v>44774</c:v>
                </c:pt>
                <c:pt idx="224">
                  <c:v>44805</c:v>
                </c:pt>
                <c:pt idx="225">
                  <c:v>44835</c:v>
                </c:pt>
                <c:pt idx="226">
                  <c:v>44866</c:v>
                </c:pt>
                <c:pt idx="227">
                  <c:v>44896</c:v>
                </c:pt>
                <c:pt idx="228">
                  <c:v>44927</c:v>
                </c:pt>
                <c:pt idx="229">
                  <c:v>44958</c:v>
                </c:pt>
                <c:pt idx="230">
                  <c:v>44986</c:v>
                </c:pt>
              </c:numCache>
            </c:numRef>
          </c:cat>
          <c:val>
            <c:numRef>
              <c:f>數據運算與作圖區!$T$2:$T$232</c:f>
              <c:numCache>
                <c:formatCode>0.0</c:formatCode>
                <c:ptCount val="231"/>
                <c:pt idx="0">
                  <c:v>31.776327452683802</c:v>
                </c:pt>
                <c:pt idx="1">
                  <c:v>47.725009992737384</c:v>
                </c:pt>
                <c:pt idx="2">
                  <c:v>46.647719124314833</c:v>
                </c:pt>
                <c:pt idx="3">
                  <c:v>37.257370768009061</c:v>
                </c:pt>
                <c:pt idx="4">
                  <c:v>40.41288015358019</c:v>
                </c:pt>
                <c:pt idx="5">
                  <c:v>60.483299531959624</c:v>
                </c:pt>
                <c:pt idx="6">
                  <c:v>46.438386483487498</c:v>
                </c:pt>
                <c:pt idx="7">
                  <c:v>51.752833080699169</c:v>
                </c:pt>
                <c:pt idx="8">
                  <c:v>46.903914927995139</c:v>
                </c:pt>
                <c:pt idx="9">
                  <c:v>40.097216747449963</c:v>
                </c:pt>
                <c:pt idx="10">
                  <c:v>55.574826348977759</c:v>
                </c:pt>
                <c:pt idx="11">
                  <c:v>36.770344977018894</c:v>
                </c:pt>
                <c:pt idx="12">
                  <c:v>60.273749701760373</c:v>
                </c:pt>
                <c:pt idx="13">
                  <c:v>60.830566019435942</c:v>
                </c:pt>
                <c:pt idx="14">
                  <c:v>47.13947878507642</c:v>
                </c:pt>
                <c:pt idx="15">
                  <c:v>46.312879475843935</c:v>
                </c:pt>
                <c:pt idx="16">
                  <c:v>37.96627336989549</c:v>
                </c:pt>
                <c:pt idx="17">
                  <c:v>38.200767437631001</c:v>
                </c:pt>
                <c:pt idx="18">
                  <c:v>36.763295538141662</c:v>
                </c:pt>
                <c:pt idx="19">
                  <c:v>37.658101572856687</c:v>
                </c:pt>
                <c:pt idx="20">
                  <c:v>27.439619330845417</c:v>
                </c:pt>
                <c:pt idx="21">
                  <c:v>39.740997182557379</c:v>
                </c:pt>
                <c:pt idx="22">
                  <c:v>23.827113835563864</c:v>
                </c:pt>
                <c:pt idx="23">
                  <c:v>19.499581193573533</c:v>
                </c:pt>
                <c:pt idx="24">
                  <c:v>21.33045109172506</c:v>
                </c:pt>
                <c:pt idx="25">
                  <c:v>13.460323420163858</c:v>
                </c:pt>
                <c:pt idx="26">
                  <c:v>25.660857143746867</c:v>
                </c:pt>
                <c:pt idx="27">
                  <c:v>20.905021790167588</c:v>
                </c:pt>
                <c:pt idx="28">
                  <c:v>15.308396323482503</c:v>
                </c:pt>
                <c:pt idx="29">
                  <c:v>26.462080293921748</c:v>
                </c:pt>
                <c:pt idx="30">
                  <c:v>20.441862191917263</c:v>
                </c:pt>
                <c:pt idx="31">
                  <c:v>33.225267151829584</c:v>
                </c:pt>
                <c:pt idx="32">
                  <c:v>35.527616243661903</c:v>
                </c:pt>
                <c:pt idx="33">
                  <c:v>31.447118791712803</c:v>
                </c:pt>
                <c:pt idx="34">
                  <c:v>33.758754533820102</c:v>
                </c:pt>
                <c:pt idx="35">
                  <c:v>33.375880148037446</c:v>
                </c:pt>
                <c:pt idx="36">
                  <c:v>41.223410631563553</c:v>
                </c:pt>
                <c:pt idx="37">
                  <c:v>70.903528058185245</c:v>
                </c:pt>
                <c:pt idx="38">
                  <c:v>8.597635117362266</c:v>
                </c:pt>
                <c:pt idx="39">
                  <c:v>34.329805140308771</c:v>
                </c:pt>
                <c:pt idx="40">
                  <c:v>39.446251323700089</c:v>
                </c:pt>
                <c:pt idx="41">
                  <c:v>29.829662936315415</c:v>
                </c:pt>
                <c:pt idx="42">
                  <c:v>50.229500954993824</c:v>
                </c:pt>
                <c:pt idx="43">
                  <c:v>34.955627253454637</c:v>
                </c:pt>
                <c:pt idx="44">
                  <c:v>32.213364517413495</c:v>
                </c:pt>
                <c:pt idx="45">
                  <c:v>33.890243569482699</c:v>
                </c:pt>
                <c:pt idx="46">
                  <c:v>28.53262123929083</c:v>
                </c:pt>
                <c:pt idx="47">
                  <c:v>27.754323288501286</c:v>
                </c:pt>
                <c:pt idx="48">
                  <c:v>33.292345820544149</c:v>
                </c:pt>
                <c:pt idx="49">
                  <c:v>1.1523777774859396</c:v>
                </c:pt>
                <c:pt idx="50">
                  <c:v>40.679734870044939</c:v>
                </c:pt>
                <c:pt idx="51">
                  <c:v>28.912654590073945</c:v>
                </c:pt>
                <c:pt idx="52">
                  <c:v>34.892511632496543</c:v>
                </c:pt>
                <c:pt idx="53">
                  <c:v>25.316304732195306</c:v>
                </c:pt>
                <c:pt idx="54">
                  <c:v>27.614417814221316</c:v>
                </c:pt>
                <c:pt idx="55">
                  <c:v>21.985807285915222</c:v>
                </c:pt>
                <c:pt idx="56">
                  <c:v>20.832360041520051</c:v>
                </c:pt>
                <c:pt idx="57">
                  <c:v>15.749100185722826</c:v>
                </c:pt>
                <c:pt idx="58">
                  <c:v>-5.2078772100876839E-3</c:v>
                </c:pt>
                <c:pt idx="59">
                  <c:v>-3.5051561716865609</c:v>
                </c:pt>
                <c:pt idx="60">
                  <c:v>-17.455298746172261</c:v>
                </c:pt>
                <c:pt idx="61">
                  <c:v>-30.188550719504732</c:v>
                </c:pt>
                <c:pt idx="62">
                  <c:v>-20.238822643501774</c:v>
                </c:pt>
                <c:pt idx="63">
                  <c:v>-27.559183153420154</c:v>
                </c:pt>
                <c:pt idx="64">
                  <c:v>-29.245274711321954</c:v>
                </c:pt>
                <c:pt idx="65">
                  <c:v>-22.999182961964319</c:v>
                </c:pt>
                <c:pt idx="66">
                  <c:v>-26.010336775177549</c:v>
                </c:pt>
                <c:pt idx="67">
                  <c:v>-26.553275795487981</c:v>
                </c:pt>
                <c:pt idx="68">
                  <c:v>-17.395691775274088</c:v>
                </c:pt>
                <c:pt idx="69">
                  <c:v>-14.906649168533622</c:v>
                </c:pt>
                <c:pt idx="70">
                  <c:v>-8.0219943858659608</c:v>
                </c:pt>
                <c:pt idx="71">
                  <c:v>10.201912217214581</c:v>
                </c:pt>
                <c:pt idx="72">
                  <c:v>17.724924084114544</c:v>
                </c:pt>
                <c:pt idx="73">
                  <c:v>60.147564207050522</c:v>
                </c:pt>
                <c:pt idx="74">
                  <c:v>24.637633917142306</c:v>
                </c:pt>
                <c:pt idx="75">
                  <c:v>28.496181286746179</c:v>
                </c:pt>
                <c:pt idx="76">
                  <c:v>49.689294693048701</c:v>
                </c:pt>
                <c:pt idx="77">
                  <c:v>43.200808183021543</c:v>
                </c:pt>
                <c:pt idx="78">
                  <c:v>38.315063477799058</c:v>
                </c:pt>
                <c:pt idx="79">
                  <c:v>35.391735321487225</c:v>
                </c:pt>
                <c:pt idx="80">
                  <c:v>27.36932525071915</c:v>
                </c:pt>
                <c:pt idx="81">
                  <c:v>19.761530600776624</c:v>
                </c:pt>
                <c:pt idx="82">
                  <c:v>33.786135356812899</c:v>
                </c:pt>
                <c:pt idx="83">
                  <c:v>18.284558952495548</c:v>
                </c:pt>
                <c:pt idx="84">
                  <c:v>24.932429249020657</c:v>
                </c:pt>
                <c:pt idx="85">
                  <c:v>-8.0237043187092691</c:v>
                </c:pt>
                <c:pt idx="86">
                  <c:v>32.821503760400979</c:v>
                </c:pt>
                <c:pt idx="87">
                  <c:v>27.003178042734522</c:v>
                </c:pt>
                <c:pt idx="88">
                  <c:v>13.233674396365688</c:v>
                </c:pt>
                <c:pt idx="89">
                  <c:v>11.38123392587646</c:v>
                </c:pt>
                <c:pt idx="90">
                  <c:v>22.288800734437515</c:v>
                </c:pt>
                <c:pt idx="91">
                  <c:v>22.337087550643979</c:v>
                </c:pt>
                <c:pt idx="92">
                  <c:v>9.7597975611130607</c:v>
                </c:pt>
                <c:pt idx="93">
                  <c:v>7.5363765775207234</c:v>
                </c:pt>
                <c:pt idx="94">
                  <c:v>4.9572957779289011</c:v>
                </c:pt>
                <c:pt idx="95">
                  <c:v>7.2089928371917367</c:v>
                </c:pt>
                <c:pt idx="96">
                  <c:v>-3.2125122593937059</c:v>
                </c:pt>
                <c:pt idx="97">
                  <c:v>2.2474979347773045</c:v>
                </c:pt>
                <c:pt idx="98">
                  <c:v>-3.1130589708229359</c:v>
                </c:pt>
                <c:pt idx="99">
                  <c:v>-2.3762401621217921</c:v>
                </c:pt>
                <c:pt idx="100">
                  <c:v>3.4299473318818268</c:v>
                </c:pt>
                <c:pt idx="101">
                  <c:v>-1.1197392620300743</c:v>
                </c:pt>
                <c:pt idx="102">
                  <c:v>-16.243470552449633</c:v>
                </c:pt>
                <c:pt idx="103">
                  <c:v>-12.67749873213101</c:v>
                </c:pt>
                <c:pt idx="104">
                  <c:v>-10.70195302455287</c:v>
                </c:pt>
                <c:pt idx="105">
                  <c:v>-8.0522600554300734</c:v>
                </c:pt>
                <c:pt idx="106">
                  <c:v>-17.971668605874601</c:v>
                </c:pt>
                <c:pt idx="107">
                  <c:v>2.3197203644900504</c:v>
                </c:pt>
                <c:pt idx="108">
                  <c:v>5.2181809274910833</c:v>
                </c:pt>
                <c:pt idx="109">
                  <c:v>16.516161690944809</c:v>
                </c:pt>
                <c:pt idx="110">
                  <c:v>-14.01854678173715</c:v>
                </c:pt>
                <c:pt idx="111">
                  <c:v>-6.4430950215061884</c:v>
                </c:pt>
                <c:pt idx="112">
                  <c:v>-9.7397344066910971</c:v>
                </c:pt>
                <c:pt idx="113">
                  <c:v>-7.8444107073882279</c:v>
                </c:pt>
                <c:pt idx="114">
                  <c:v>2.80802174603429</c:v>
                </c:pt>
                <c:pt idx="115">
                  <c:v>2.1455172824082411</c:v>
                </c:pt>
                <c:pt idx="116">
                  <c:v>-1.0451516568048458</c:v>
                </c:pt>
                <c:pt idx="117">
                  <c:v>12.741300774808442</c:v>
                </c:pt>
                <c:pt idx="118">
                  <c:v>18.351587812476588</c:v>
                </c:pt>
                <c:pt idx="119">
                  <c:v>3.9076532888903808</c:v>
                </c:pt>
                <c:pt idx="120">
                  <c:v>19.194362774084468</c:v>
                </c:pt>
                <c:pt idx="121">
                  <c:v>-14.436255161419023</c:v>
                </c:pt>
                <c:pt idx="122">
                  <c:v>8.8174490084448145</c:v>
                </c:pt>
                <c:pt idx="123">
                  <c:v>15.128871885761882</c:v>
                </c:pt>
                <c:pt idx="124">
                  <c:v>13.403865116897743</c:v>
                </c:pt>
                <c:pt idx="125">
                  <c:v>12.547335442747769</c:v>
                </c:pt>
                <c:pt idx="126">
                  <c:v>17.022677413336744</c:v>
                </c:pt>
                <c:pt idx="127">
                  <c:v>12.49551774502987</c:v>
                </c:pt>
                <c:pt idx="128">
                  <c:v>14.884382303282734</c:v>
                </c:pt>
                <c:pt idx="129">
                  <c:v>4.0553646203521376</c:v>
                </c:pt>
                <c:pt idx="130">
                  <c:v>4.0584737203505572</c:v>
                </c:pt>
                <c:pt idx="131">
                  <c:v>4.850933591167462</c:v>
                </c:pt>
                <c:pt idx="132">
                  <c:v>-4.587267759758797</c:v>
                </c:pt>
                <c:pt idx="133">
                  <c:v>44.084405909240068</c:v>
                </c:pt>
                <c:pt idx="134">
                  <c:v>-19.089843198434398</c:v>
                </c:pt>
                <c:pt idx="135">
                  <c:v>-10.398389601898849</c:v>
                </c:pt>
                <c:pt idx="136">
                  <c:v>-6.8594172958037642</c:v>
                </c:pt>
                <c:pt idx="137">
                  <c:v>-3.4124000542236068</c:v>
                </c:pt>
                <c:pt idx="138">
                  <c:v>-12.344600523997064</c:v>
                </c:pt>
                <c:pt idx="139">
                  <c:v>-7.4839240236377114</c:v>
                </c:pt>
                <c:pt idx="140">
                  <c:v>-0.2232014366565955</c:v>
                </c:pt>
                <c:pt idx="141">
                  <c:v>-2.930120617987817</c:v>
                </c:pt>
                <c:pt idx="142">
                  <c:v>-9.480201894676469</c:v>
                </c:pt>
                <c:pt idx="143">
                  <c:v>1.6918684951943843</c:v>
                </c:pt>
                <c:pt idx="144">
                  <c:v>-12.035850645928143</c:v>
                </c:pt>
                <c:pt idx="145">
                  <c:v>-19.751018903733293</c:v>
                </c:pt>
                <c:pt idx="146">
                  <c:v>17.942312306504508</c:v>
                </c:pt>
                <c:pt idx="147">
                  <c:v>3.2344077582394966</c:v>
                </c:pt>
                <c:pt idx="148">
                  <c:v>-2.0692216401631112</c:v>
                </c:pt>
                <c:pt idx="149">
                  <c:v>-3.6273558892880038</c:v>
                </c:pt>
                <c:pt idx="150">
                  <c:v>-3.7197337455463817</c:v>
                </c:pt>
                <c:pt idx="151">
                  <c:v>2.4063549309192784</c:v>
                </c:pt>
                <c:pt idx="152">
                  <c:v>-9.7946091608433115</c:v>
                </c:pt>
                <c:pt idx="153">
                  <c:v>-8.8315491748353896</c:v>
                </c:pt>
                <c:pt idx="154">
                  <c:v>4.8415196814512358</c:v>
                </c:pt>
                <c:pt idx="155">
                  <c:v>-4.7603415910428213</c:v>
                </c:pt>
                <c:pt idx="156">
                  <c:v>2.9817694514307616</c:v>
                </c:pt>
                <c:pt idx="157">
                  <c:v>-5.7708701538765377</c:v>
                </c:pt>
                <c:pt idx="158">
                  <c:v>16.60818848382716</c:v>
                </c:pt>
                <c:pt idx="159">
                  <c:v>4.0287031210291913</c:v>
                </c:pt>
                <c:pt idx="160">
                  <c:v>9.6512633599189304</c:v>
                </c:pt>
                <c:pt idx="161">
                  <c:v>15.165340960493728</c:v>
                </c:pt>
                <c:pt idx="162">
                  <c:v>10.121775183882921</c:v>
                </c:pt>
                <c:pt idx="163">
                  <c:v>5.1320422834388273</c:v>
                </c:pt>
                <c:pt idx="164">
                  <c:v>10.440236318517677</c:v>
                </c:pt>
                <c:pt idx="165">
                  <c:v>11.44217115038084</c:v>
                </c:pt>
                <c:pt idx="166">
                  <c:v>14.041825225367147</c:v>
                </c:pt>
                <c:pt idx="167">
                  <c:v>12.712861823730643</c:v>
                </c:pt>
                <c:pt idx="168">
                  <c:v>10.263079567600936</c:v>
                </c:pt>
                <c:pt idx="169">
                  <c:v>42.379774342754899</c:v>
                </c:pt>
                <c:pt idx="170">
                  <c:v>-6.9827824823056064</c:v>
                </c:pt>
                <c:pt idx="171">
                  <c:v>10.672744954763802</c:v>
                </c:pt>
                <c:pt idx="172">
                  <c:v>8.5237705452968093</c:v>
                </c:pt>
                <c:pt idx="173">
                  <c:v>10.360614340384437</c:v>
                </c:pt>
                <c:pt idx="174">
                  <c:v>9.451022918855756</c:v>
                </c:pt>
                <c:pt idx="175">
                  <c:v>8.3873844366038011</c:v>
                </c:pt>
                <c:pt idx="176">
                  <c:v>17.395073700218632</c:v>
                </c:pt>
                <c:pt idx="177">
                  <c:v>14.607472317038098</c:v>
                </c:pt>
                <c:pt idx="178">
                  <c:v>6.0066244040966525</c:v>
                </c:pt>
                <c:pt idx="179">
                  <c:v>-0.32619809771386205</c:v>
                </c:pt>
                <c:pt idx="180">
                  <c:v>14.485531979027455</c:v>
                </c:pt>
                <c:pt idx="181">
                  <c:v>-13.15406319293961</c:v>
                </c:pt>
                <c:pt idx="182">
                  <c:v>23.735905227193193</c:v>
                </c:pt>
                <c:pt idx="183">
                  <c:v>6.4771881708209467</c:v>
                </c:pt>
                <c:pt idx="184">
                  <c:v>6.0786702351050721</c:v>
                </c:pt>
                <c:pt idx="185">
                  <c:v>-3.0173928887907082</c:v>
                </c:pt>
                <c:pt idx="186">
                  <c:v>6.5271627111709156</c:v>
                </c:pt>
                <c:pt idx="187">
                  <c:v>3.1716187554889674</c:v>
                </c:pt>
                <c:pt idx="188">
                  <c:v>0.11605685370569098</c:v>
                </c:pt>
                <c:pt idx="189">
                  <c:v>3.104533361644382</c:v>
                </c:pt>
                <c:pt idx="190">
                  <c:v>-3.7878167095496353</c:v>
                </c:pt>
                <c:pt idx="191">
                  <c:v>7.1414069545881462</c:v>
                </c:pt>
                <c:pt idx="192">
                  <c:v>-11.286138946511503</c:v>
                </c:pt>
                <c:pt idx="193">
                  <c:v>-57.471258294337105</c:v>
                </c:pt>
                <c:pt idx="194">
                  <c:v>-24.247976359247573</c:v>
                </c:pt>
                <c:pt idx="195">
                  <c:v>-4.5159904944110716</c:v>
                </c:pt>
                <c:pt idx="196">
                  <c:v>-0.65881850463097946</c:v>
                </c:pt>
                <c:pt idx="197">
                  <c:v>-4.9736399299119638</c:v>
                </c:pt>
                <c:pt idx="198">
                  <c:v>-3.4263481493629255</c:v>
                </c:pt>
                <c:pt idx="199">
                  <c:v>-6.4618202381227619</c:v>
                </c:pt>
                <c:pt idx="200">
                  <c:v>-7.7713632560072483</c:v>
                </c:pt>
                <c:pt idx="201">
                  <c:v>-7.0456551178631601</c:v>
                </c:pt>
                <c:pt idx="202">
                  <c:v>8.6157394054141978</c:v>
                </c:pt>
                <c:pt idx="203">
                  <c:v>4.3269881381573878</c:v>
                </c:pt>
                <c:pt idx="204">
                  <c:v>16.539712367109889</c:v>
                </c:pt>
                <c:pt idx="205">
                  <c:v>205.50494196130668</c:v>
                </c:pt>
                <c:pt idx="206">
                  <c:v>45.902903659080074</c:v>
                </c:pt>
                <c:pt idx="207">
                  <c:v>23.813255142330014</c:v>
                </c:pt>
                <c:pt idx="208">
                  <c:v>12.572300301484054</c:v>
                </c:pt>
                <c:pt idx="209">
                  <c:v>27.196118397871917</c:v>
                </c:pt>
                <c:pt idx="210">
                  <c:v>17.227228260222095</c:v>
                </c:pt>
                <c:pt idx="211">
                  <c:v>29.396703202904728</c:v>
                </c:pt>
                <c:pt idx="212">
                  <c:v>28.606942469058211</c:v>
                </c:pt>
                <c:pt idx="213">
                  <c:v>44.313664326974788</c:v>
                </c:pt>
                <c:pt idx="214">
                  <c:v>33.461949557514245</c:v>
                </c:pt>
                <c:pt idx="215">
                  <c:v>25.645565617742111</c:v>
                </c:pt>
                <c:pt idx="216">
                  <c:v>31.217155886457149</c:v>
                </c:pt>
                <c:pt idx="217">
                  <c:v>15.378754458839877</c:v>
                </c:pt>
                <c:pt idx="218">
                  <c:v>21.434725806930633</c:v>
                </c:pt>
                <c:pt idx="219">
                  <c:v>7.9141869642749079</c:v>
                </c:pt>
                <c:pt idx="220">
                  <c:v>20.266557078702185</c:v>
                </c:pt>
                <c:pt idx="221">
                  <c:v>17.118580928224429</c:v>
                </c:pt>
                <c:pt idx="222">
                  <c:v>23.166681774371035</c:v>
                </c:pt>
                <c:pt idx="223">
                  <c:v>11.093808278581879</c:v>
                </c:pt>
                <c:pt idx="224">
                  <c:v>5.6025376241377218</c:v>
                </c:pt>
                <c:pt idx="225">
                  <c:v>-8.9542239978361522</c:v>
                </c:pt>
                <c:pt idx="226">
                  <c:v>-10.615913876087484</c:v>
                </c:pt>
                <c:pt idx="227">
                  <c:v>-17.502915121526673</c:v>
                </c:pt>
                <c:pt idx="228">
                  <c:v>-9.5277507355138908</c:v>
                </c:pt>
                <c:pt idx="229">
                  <c:v>-16.131299519637427</c:v>
                </c:pt>
                <c:pt idx="230">
                  <c:v>3.3779088003892008</c:v>
                </c:pt>
              </c:numCache>
            </c:numRef>
          </c:val>
          <c:smooth val="0"/>
        </c:ser>
        <c:ser>
          <c:idx val="3"/>
          <c:order val="2"/>
          <c:tx>
            <c:strRef>
              <c:f>數據運算與作圖區!$V$1</c:f>
              <c:strCache>
                <c:ptCount val="1"/>
                <c:pt idx="0">
                  <c:v>東協</c:v>
                </c:pt>
              </c:strCache>
            </c:strRef>
          </c:tx>
          <c:spPr>
            <a:ln w="22225">
              <a:solidFill>
                <a:srgbClr val="9E3A38"/>
              </a:solidFill>
              <a:prstDash val="solid"/>
            </a:ln>
          </c:spPr>
          <c:marker>
            <c:symbol val="none"/>
          </c:marker>
          <c:dLbls>
            <c:dLbl>
              <c:idx val="230"/>
              <c:layout>
                <c:manualLayout>
                  <c:x val="-3.069076202862004E-2"/>
                  <c:y val="-6.2921269398254029E-2"/>
                </c:manualLayout>
              </c:layou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b="1">
                    <a:solidFill>
                      <a:schemeClr val="tx2"/>
                    </a:solidFill>
                  </a:defRPr>
                </a:pPr>
                <a:endParaRPr lang="zh-TW"/>
              </a:p>
            </c:txPr>
            <c:showLegendKey val="0"/>
            <c:showVal val="0"/>
            <c:showCatName val="0"/>
            <c:showSerName val="0"/>
            <c:showPercent val="0"/>
            <c:showBubbleSize val="0"/>
            <c:extLst>
              <c:ext xmlns:c15="http://schemas.microsoft.com/office/drawing/2012/chart" uri="{CE6537A1-D6FC-4f65-9D91-7224C49458BB}">
                <c15:showLeaderLines val="1"/>
              </c:ext>
            </c:extLst>
          </c:dLbls>
          <c:cat>
            <c:numRef>
              <c:f>數據運算與作圖區!$R$2:$R$232</c:f>
              <c:numCache>
                <c:formatCode>m/d/yyyy</c:formatCode>
                <c:ptCount val="231"/>
                <c:pt idx="0">
                  <c:v>37987</c:v>
                </c:pt>
                <c:pt idx="1">
                  <c:v>38018</c:v>
                </c:pt>
                <c:pt idx="2">
                  <c:v>38047</c:v>
                </c:pt>
                <c:pt idx="3">
                  <c:v>38078</c:v>
                </c:pt>
                <c:pt idx="4">
                  <c:v>38108</c:v>
                </c:pt>
                <c:pt idx="5">
                  <c:v>38139</c:v>
                </c:pt>
                <c:pt idx="6">
                  <c:v>38169</c:v>
                </c:pt>
                <c:pt idx="7">
                  <c:v>38200</c:v>
                </c:pt>
                <c:pt idx="8">
                  <c:v>38231</c:v>
                </c:pt>
                <c:pt idx="9">
                  <c:v>38261</c:v>
                </c:pt>
                <c:pt idx="10">
                  <c:v>38292</c:v>
                </c:pt>
                <c:pt idx="11">
                  <c:v>38322</c:v>
                </c:pt>
                <c:pt idx="12">
                  <c:v>38353</c:v>
                </c:pt>
                <c:pt idx="13">
                  <c:v>38384</c:v>
                </c:pt>
                <c:pt idx="14">
                  <c:v>38412</c:v>
                </c:pt>
                <c:pt idx="15">
                  <c:v>38443</c:v>
                </c:pt>
                <c:pt idx="16">
                  <c:v>38473</c:v>
                </c:pt>
                <c:pt idx="17">
                  <c:v>38504</c:v>
                </c:pt>
                <c:pt idx="18">
                  <c:v>38534</c:v>
                </c:pt>
                <c:pt idx="19">
                  <c:v>38565</c:v>
                </c:pt>
                <c:pt idx="20">
                  <c:v>38596</c:v>
                </c:pt>
                <c:pt idx="21">
                  <c:v>38626</c:v>
                </c:pt>
                <c:pt idx="22">
                  <c:v>38657</c:v>
                </c:pt>
                <c:pt idx="23">
                  <c:v>38687</c:v>
                </c:pt>
                <c:pt idx="24">
                  <c:v>38718</c:v>
                </c:pt>
                <c:pt idx="25">
                  <c:v>38749</c:v>
                </c:pt>
                <c:pt idx="26">
                  <c:v>38777</c:v>
                </c:pt>
                <c:pt idx="27">
                  <c:v>38808</c:v>
                </c:pt>
                <c:pt idx="28">
                  <c:v>38838</c:v>
                </c:pt>
                <c:pt idx="29">
                  <c:v>38869</c:v>
                </c:pt>
                <c:pt idx="30">
                  <c:v>38899</c:v>
                </c:pt>
                <c:pt idx="31">
                  <c:v>38930</c:v>
                </c:pt>
                <c:pt idx="32">
                  <c:v>38961</c:v>
                </c:pt>
                <c:pt idx="33">
                  <c:v>38991</c:v>
                </c:pt>
                <c:pt idx="34">
                  <c:v>39022</c:v>
                </c:pt>
                <c:pt idx="35">
                  <c:v>39052</c:v>
                </c:pt>
                <c:pt idx="36">
                  <c:v>39083</c:v>
                </c:pt>
                <c:pt idx="37">
                  <c:v>39114</c:v>
                </c:pt>
                <c:pt idx="38">
                  <c:v>39142</c:v>
                </c:pt>
                <c:pt idx="39">
                  <c:v>39173</c:v>
                </c:pt>
                <c:pt idx="40">
                  <c:v>39203</c:v>
                </c:pt>
                <c:pt idx="41">
                  <c:v>39234</c:v>
                </c:pt>
                <c:pt idx="42">
                  <c:v>39264</c:v>
                </c:pt>
                <c:pt idx="43">
                  <c:v>39295</c:v>
                </c:pt>
                <c:pt idx="44">
                  <c:v>39326</c:v>
                </c:pt>
                <c:pt idx="45">
                  <c:v>39356</c:v>
                </c:pt>
                <c:pt idx="46">
                  <c:v>39387</c:v>
                </c:pt>
                <c:pt idx="47">
                  <c:v>39417</c:v>
                </c:pt>
                <c:pt idx="48">
                  <c:v>39448</c:v>
                </c:pt>
                <c:pt idx="49">
                  <c:v>39479</c:v>
                </c:pt>
                <c:pt idx="50">
                  <c:v>39508</c:v>
                </c:pt>
                <c:pt idx="51">
                  <c:v>39539</c:v>
                </c:pt>
                <c:pt idx="52">
                  <c:v>39569</c:v>
                </c:pt>
                <c:pt idx="53">
                  <c:v>39600</c:v>
                </c:pt>
                <c:pt idx="54">
                  <c:v>39630</c:v>
                </c:pt>
                <c:pt idx="55">
                  <c:v>39661</c:v>
                </c:pt>
                <c:pt idx="56">
                  <c:v>39692</c:v>
                </c:pt>
                <c:pt idx="57">
                  <c:v>39722</c:v>
                </c:pt>
                <c:pt idx="58">
                  <c:v>39753</c:v>
                </c:pt>
                <c:pt idx="59">
                  <c:v>39783</c:v>
                </c:pt>
                <c:pt idx="60">
                  <c:v>39814</c:v>
                </c:pt>
                <c:pt idx="61">
                  <c:v>39845</c:v>
                </c:pt>
                <c:pt idx="62">
                  <c:v>39873</c:v>
                </c:pt>
                <c:pt idx="63">
                  <c:v>39904</c:v>
                </c:pt>
                <c:pt idx="64">
                  <c:v>39934</c:v>
                </c:pt>
                <c:pt idx="65">
                  <c:v>39965</c:v>
                </c:pt>
                <c:pt idx="66">
                  <c:v>39995</c:v>
                </c:pt>
                <c:pt idx="67">
                  <c:v>40026</c:v>
                </c:pt>
                <c:pt idx="68">
                  <c:v>40057</c:v>
                </c:pt>
                <c:pt idx="69">
                  <c:v>40087</c:v>
                </c:pt>
                <c:pt idx="70">
                  <c:v>40118</c:v>
                </c:pt>
                <c:pt idx="71">
                  <c:v>40148</c:v>
                </c:pt>
                <c:pt idx="72">
                  <c:v>40179</c:v>
                </c:pt>
                <c:pt idx="73">
                  <c:v>40210</c:v>
                </c:pt>
                <c:pt idx="74">
                  <c:v>40238</c:v>
                </c:pt>
                <c:pt idx="75">
                  <c:v>40269</c:v>
                </c:pt>
                <c:pt idx="76">
                  <c:v>40299</c:v>
                </c:pt>
                <c:pt idx="77">
                  <c:v>40330</c:v>
                </c:pt>
                <c:pt idx="78">
                  <c:v>40360</c:v>
                </c:pt>
                <c:pt idx="79">
                  <c:v>40391</c:v>
                </c:pt>
                <c:pt idx="80">
                  <c:v>40422</c:v>
                </c:pt>
                <c:pt idx="81">
                  <c:v>40452</c:v>
                </c:pt>
                <c:pt idx="82">
                  <c:v>40483</c:v>
                </c:pt>
                <c:pt idx="83">
                  <c:v>40513</c:v>
                </c:pt>
                <c:pt idx="84">
                  <c:v>40544</c:v>
                </c:pt>
                <c:pt idx="85">
                  <c:v>40575</c:v>
                </c:pt>
                <c:pt idx="86">
                  <c:v>40603</c:v>
                </c:pt>
                <c:pt idx="87">
                  <c:v>40634</c:v>
                </c:pt>
                <c:pt idx="88">
                  <c:v>40664</c:v>
                </c:pt>
                <c:pt idx="89">
                  <c:v>40695</c:v>
                </c:pt>
                <c:pt idx="90">
                  <c:v>40725</c:v>
                </c:pt>
                <c:pt idx="91">
                  <c:v>40756</c:v>
                </c:pt>
                <c:pt idx="92">
                  <c:v>40787</c:v>
                </c:pt>
                <c:pt idx="93">
                  <c:v>40817</c:v>
                </c:pt>
                <c:pt idx="94">
                  <c:v>40848</c:v>
                </c:pt>
                <c:pt idx="95">
                  <c:v>40878</c:v>
                </c:pt>
                <c:pt idx="96">
                  <c:v>40909</c:v>
                </c:pt>
                <c:pt idx="97">
                  <c:v>40940</c:v>
                </c:pt>
                <c:pt idx="98">
                  <c:v>40969</c:v>
                </c:pt>
                <c:pt idx="99">
                  <c:v>41000</c:v>
                </c:pt>
                <c:pt idx="100">
                  <c:v>41030</c:v>
                </c:pt>
                <c:pt idx="101">
                  <c:v>41061</c:v>
                </c:pt>
                <c:pt idx="102">
                  <c:v>41091</c:v>
                </c:pt>
                <c:pt idx="103">
                  <c:v>41122</c:v>
                </c:pt>
                <c:pt idx="104">
                  <c:v>41153</c:v>
                </c:pt>
                <c:pt idx="105">
                  <c:v>41183</c:v>
                </c:pt>
                <c:pt idx="106">
                  <c:v>41214</c:v>
                </c:pt>
                <c:pt idx="107">
                  <c:v>41244</c:v>
                </c:pt>
                <c:pt idx="108">
                  <c:v>41275</c:v>
                </c:pt>
                <c:pt idx="109">
                  <c:v>41306</c:v>
                </c:pt>
                <c:pt idx="110">
                  <c:v>41334</c:v>
                </c:pt>
                <c:pt idx="111">
                  <c:v>41365</c:v>
                </c:pt>
                <c:pt idx="112">
                  <c:v>41395</c:v>
                </c:pt>
                <c:pt idx="113">
                  <c:v>41426</c:v>
                </c:pt>
                <c:pt idx="114">
                  <c:v>41456</c:v>
                </c:pt>
                <c:pt idx="115">
                  <c:v>41487</c:v>
                </c:pt>
                <c:pt idx="116">
                  <c:v>41518</c:v>
                </c:pt>
                <c:pt idx="117">
                  <c:v>41548</c:v>
                </c:pt>
                <c:pt idx="118">
                  <c:v>41579</c:v>
                </c:pt>
                <c:pt idx="119">
                  <c:v>41609</c:v>
                </c:pt>
                <c:pt idx="120">
                  <c:v>41640</c:v>
                </c:pt>
                <c:pt idx="121">
                  <c:v>41671</c:v>
                </c:pt>
                <c:pt idx="122">
                  <c:v>41699</c:v>
                </c:pt>
                <c:pt idx="123">
                  <c:v>41730</c:v>
                </c:pt>
                <c:pt idx="124">
                  <c:v>41760</c:v>
                </c:pt>
                <c:pt idx="125">
                  <c:v>41791</c:v>
                </c:pt>
                <c:pt idx="126">
                  <c:v>41821</c:v>
                </c:pt>
                <c:pt idx="127">
                  <c:v>41852</c:v>
                </c:pt>
                <c:pt idx="128">
                  <c:v>41883</c:v>
                </c:pt>
                <c:pt idx="129">
                  <c:v>41913</c:v>
                </c:pt>
                <c:pt idx="130">
                  <c:v>41944</c:v>
                </c:pt>
                <c:pt idx="131">
                  <c:v>41974</c:v>
                </c:pt>
                <c:pt idx="132">
                  <c:v>42005</c:v>
                </c:pt>
                <c:pt idx="133">
                  <c:v>42036</c:v>
                </c:pt>
                <c:pt idx="134">
                  <c:v>42064</c:v>
                </c:pt>
                <c:pt idx="135">
                  <c:v>42095</c:v>
                </c:pt>
                <c:pt idx="136">
                  <c:v>42125</c:v>
                </c:pt>
                <c:pt idx="137">
                  <c:v>42156</c:v>
                </c:pt>
                <c:pt idx="138">
                  <c:v>42186</c:v>
                </c:pt>
                <c:pt idx="139">
                  <c:v>42217</c:v>
                </c:pt>
                <c:pt idx="140">
                  <c:v>42248</c:v>
                </c:pt>
                <c:pt idx="141">
                  <c:v>42278</c:v>
                </c:pt>
                <c:pt idx="142">
                  <c:v>42309</c:v>
                </c:pt>
                <c:pt idx="143">
                  <c:v>42339</c:v>
                </c:pt>
                <c:pt idx="144">
                  <c:v>42370</c:v>
                </c:pt>
                <c:pt idx="145">
                  <c:v>42401</c:v>
                </c:pt>
                <c:pt idx="146">
                  <c:v>42430</c:v>
                </c:pt>
                <c:pt idx="147">
                  <c:v>42461</c:v>
                </c:pt>
                <c:pt idx="148">
                  <c:v>42491</c:v>
                </c:pt>
                <c:pt idx="149">
                  <c:v>42522</c:v>
                </c:pt>
                <c:pt idx="150">
                  <c:v>42552</c:v>
                </c:pt>
                <c:pt idx="151">
                  <c:v>42583</c:v>
                </c:pt>
                <c:pt idx="152">
                  <c:v>42614</c:v>
                </c:pt>
                <c:pt idx="153">
                  <c:v>42644</c:v>
                </c:pt>
                <c:pt idx="154">
                  <c:v>42675</c:v>
                </c:pt>
                <c:pt idx="155">
                  <c:v>42705</c:v>
                </c:pt>
                <c:pt idx="156">
                  <c:v>42736</c:v>
                </c:pt>
                <c:pt idx="157">
                  <c:v>42767</c:v>
                </c:pt>
                <c:pt idx="158">
                  <c:v>42795</c:v>
                </c:pt>
                <c:pt idx="159">
                  <c:v>42826</c:v>
                </c:pt>
                <c:pt idx="160">
                  <c:v>42856</c:v>
                </c:pt>
                <c:pt idx="161">
                  <c:v>42887</c:v>
                </c:pt>
                <c:pt idx="162">
                  <c:v>42917</c:v>
                </c:pt>
                <c:pt idx="163">
                  <c:v>42948</c:v>
                </c:pt>
                <c:pt idx="164">
                  <c:v>42979</c:v>
                </c:pt>
                <c:pt idx="165">
                  <c:v>43009</c:v>
                </c:pt>
                <c:pt idx="166">
                  <c:v>43040</c:v>
                </c:pt>
                <c:pt idx="167">
                  <c:v>43070</c:v>
                </c:pt>
                <c:pt idx="168">
                  <c:v>43101</c:v>
                </c:pt>
                <c:pt idx="169">
                  <c:v>43132</c:v>
                </c:pt>
                <c:pt idx="170">
                  <c:v>43160</c:v>
                </c:pt>
                <c:pt idx="171">
                  <c:v>43191</c:v>
                </c:pt>
                <c:pt idx="172">
                  <c:v>43221</c:v>
                </c:pt>
                <c:pt idx="173">
                  <c:v>43252</c:v>
                </c:pt>
                <c:pt idx="174">
                  <c:v>43282</c:v>
                </c:pt>
                <c:pt idx="175">
                  <c:v>43313</c:v>
                </c:pt>
                <c:pt idx="176">
                  <c:v>43344</c:v>
                </c:pt>
                <c:pt idx="177">
                  <c:v>43374</c:v>
                </c:pt>
                <c:pt idx="178">
                  <c:v>43405</c:v>
                </c:pt>
                <c:pt idx="179">
                  <c:v>43435</c:v>
                </c:pt>
                <c:pt idx="180">
                  <c:v>43466</c:v>
                </c:pt>
                <c:pt idx="181">
                  <c:v>43497</c:v>
                </c:pt>
                <c:pt idx="182">
                  <c:v>43525</c:v>
                </c:pt>
                <c:pt idx="183">
                  <c:v>43556</c:v>
                </c:pt>
                <c:pt idx="184">
                  <c:v>43586</c:v>
                </c:pt>
                <c:pt idx="185">
                  <c:v>43617</c:v>
                </c:pt>
                <c:pt idx="186">
                  <c:v>43647</c:v>
                </c:pt>
                <c:pt idx="187">
                  <c:v>43678</c:v>
                </c:pt>
                <c:pt idx="188">
                  <c:v>43709</c:v>
                </c:pt>
                <c:pt idx="189">
                  <c:v>43739</c:v>
                </c:pt>
                <c:pt idx="190">
                  <c:v>43770</c:v>
                </c:pt>
                <c:pt idx="191">
                  <c:v>43800</c:v>
                </c:pt>
                <c:pt idx="192">
                  <c:v>43831</c:v>
                </c:pt>
                <c:pt idx="193">
                  <c:v>43862</c:v>
                </c:pt>
                <c:pt idx="194">
                  <c:v>43891</c:v>
                </c:pt>
                <c:pt idx="195">
                  <c:v>43922</c:v>
                </c:pt>
                <c:pt idx="196">
                  <c:v>43952</c:v>
                </c:pt>
                <c:pt idx="197">
                  <c:v>43983</c:v>
                </c:pt>
                <c:pt idx="198">
                  <c:v>44013</c:v>
                </c:pt>
                <c:pt idx="199">
                  <c:v>44044</c:v>
                </c:pt>
                <c:pt idx="200">
                  <c:v>44075</c:v>
                </c:pt>
                <c:pt idx="201">
                  <c:v>44105</c:v>
                </c:pt>
                <c:pt idx="202">
                  <c:v>44136</c:v>
                </c:pt>
                <c:pt idx="203">
                  <c:v>44166</c:v>
                </c:pt>
                <c:pt idx="204">
                  <c:v>44197</c:v>
                </c:pt>
                <c:pt idx="205">
                  <c:v>44228</c:v>
                </c:pt>
                <c:pt idx="206">
                  <c:v>44256</c:v>
                </c:pt>
                <c:pt idx="207">
                  <c:v>44287</c:v>
                </c:pt>
                <c:pt idx="208">
                  <c:v>44317</c:v>
                </c:pt>
                <c:pt idx="209">
                  <c:v>44348</c:v>
                </c:pt>
                <c:pt idx="210">
                  <c:v>44378</c:v>
                </c:pt>
                <c:pt idx="211">
                  <c:v>44409</c:v>
                </c:pt>
                <c:pt idx="212">
                  <c:v>44440</c:v>
                </c:pt>
                <c:pt idx="213">
                  <c:v>44470</c:v>
                </c:pt>
                <c:pt idx="214">
                  <c:v>44501</c:v>
                </c:pt>
                <c:pt idx="215">
                  <c:v>44531</c:v>
                </c:pt>
                <c:pt idx="216">
                  <c:v>44562</c:v>
                </c:pt>
                <c:pt idx="217">
                  <c:v>44593</c:v>
                </c:pt>
                <c:pt idx="218">
                  <c:v>44621</c:v>
                </c:pt>
                <c:pt idx="219">
                  <c:v>44652</c:v>
                </c:pt>
                <c:pt idx="220">
                  <c:v>44682</c:v>
                </c:pt>
                <c:pt idx="221">
                  <c:v>44713</c:v>
                </c:pt>
                <c:pt idx="222">
                  <c:v>44743</c:v>
                </c:pt>
                <c:pt idx="223">
                  <c:v>44774</c:v>
                </c:pt>
                <c:pt idx="224">
                  <c:v>44805</c:v>
                </c:pt>
                <c:pt idx="225">
                  <c:v>44835</c:v>
                </c:pt>
                <c:pt idx="226">
                  <c:v>44866</c:v>
                </c:pt>
                <c:pt idx="227">
                  <c:v>44896</c:v>
                </c:pt>
                <c:pt idx="228">
                  <c:v>44927</c:v>
                </c:pt>
                <c:pt idx="229">
                  <c:v>44958</c:v>
                </c:pt>
                <c:pt idx="230">
                  <c:v>44986</c:v>
                </c:pt>
              </c:numCache>
            </c:numRef>
          </c:cat>
          <c:val>
            <c:numRef>
              <c:f>數據運算與作圖區!$V$2:$V$232</c:f>
              <c:numCache>
                <c:formatCode>0.0</c:formatCode>
                <c:ptCount val="231"/>
                <c:pt idx="0">
                  <c:v>15.869538066967644</c:v>
                </c:pt>
                <c:pt idx="1">
                  <c:v>37.765467542618936</c:v>
                </c:pt>
                <c:pt idx="2">
                  <c:v>41.634957147053726</c:v>
                </c:pt>
                <c:pt idx="3">
                  <c:v>29.131929762046937</c:v>
                </c:pt>
                <c:pt idx="4">
                  <c:v>31.029768979274962</c:v>
                </c:pt>
                <c:pt idx="5">
                  <c:v>48.261681804221816</c:v>
                </c:pt>
                <c:pt idx="6">
                  <c:v>33.014064840070311</c:v>
                </c:pt>
                <c:pt idx="7">
                  <c:v>47.367342685395855</c:v>
                </c:pt>
                <c:pt idx="8">
                  <c:v>40.905624320474374</c:v>
                </c:pt>
                <c:pt idx="9">
                  <c:v>38.320230576013273</c:v>
                </c:pt>
                <c:pt idx="10">
                  <c:v>60.150412758331754</c:v>
                </c:pt>
                <c:pt idx="11">
                  <c:v>35.623169168103843</c:v>
                </c:pt>
                <c:pt idx="12">
                  <c:v>52.831904523052351</c:v>
                </c:pt>
                <c:pt idx="13">
                  <c:v>28.89797862950136</c:v>
                </c:pt>
                <c:pt idx="14">
                  <c:v>41.814166000579775</c:v>
                </c:pt>
                <c:pt idx="15">
                  <c:v>45.952141100428143</c:v>
                </c:pt>
                <c:pt idx="16">
                  <c:v>36.261802465003377</c:v>
                </c:pt>
                <c:pt idx="17">
                  <c:v>29.553754826397455</c:v>
                </c:pt>
                <c:pt idx="18">
                  <c:v>36.014931896204516</c:v>
                </c:pt>
                <c:pt idx="19">
                  <c:v>34.736967748778675</c:v>
                </c:pt>
                <c:pt idx="20">
                  <c:v>20.580654120306733</c:v>
                </c:pt>
                <c:pt idx="21">
                  <c:v>17.756319878437075</c:v>
                </c:pt>
                <c:pt idx="22">
                  <c:v>14.12772438235792</c:v>
                </c:pt>
                <c:pt idx="23">
                  <c:v>13.537687500102338</c:v>
                </c:pt>
                <c:pt idx="24">
                  <c:v>33.8309973113928</c:v>
                </c:pt>
                <c:pt idx="25">
                  <c:v>29.186587124074535</c:v>
                </c:pt>
                <c:pt idx="26">
                  <c:v>24.588932194445654</c:v>
                </c:pt>
                <c:pt idx="27">
                  <c:v>15.387460569304634</c:v>
                </c:pt>
                <c:pt idx="28">
                  <c:v>22.040764364330446</c:v>
                </c:pt>
                <c:pt idx="29">
                  <c:v>26.615294555210699</c:v>
                </c:pt>
                <c:pt idx="30">
                  <c:v>21.788021153255514</c:v>
                </c:pt>
                <c:pt idx="31">
                  <c:v>35.258444359867838</c:v>
                </c:pt>
                <c:pt idx="32">
                  <c:v>30.872551770280289</c:v>
                </c:pt>
                <c:pt idx="33">
                  <c:v>41.181925496032626</c:v>
                </c:pt>
                <c:pt idx="34">
                  <c:v>34.893607883973552</c:v>
                </c:pt>
                <c:pt idx="35">
                  <c:v>29.525172349704736</c:v>
                </c:pt>
                <c:pt idx="36">
                  <c:v>33.771473930862676</c:v>
                </c:pt>
                <c:pt idx="37">
                  <c:v>48.848148532818072</c:v>
                </c:pt>
                <c:pt idx="38">
                  <c:v>12.036630552118394</c:v>
                </c:pt>
                <c:pt idx="39">
                  <c:v>35.549305156930657</c:v>
                </c:pt>
                <c:pt idx="40">
                  <c:v>38.727006061683504</c:v>
                </c:pt>
                <c:pt idx="41">
                  <c:v>33.596928425703958</c:v>
                </c:pt>
                <c:pt idx="42">
                  <c:v>39.965722534109204</c:v>
                </c:pt>
                <c:pt idx="43">
                  <c:v>22.386693965763712</c:v>
                </c:pt>
                <c:pt idx="44">
                  <c:v>28.01528518082193</c:v>
                </c:pt>
                <c:pt idx="45">
                  <c:v>29.404515800197107</c:v>
                </c:pt>
                <c:pt idx="46">
                  <c:v>33.282283064225361</c:v>
                </c:pt>
                <c:pt idx="47">
                  <c:v>36.397353651547242</c:v>
                </c:pt>
                <c:pt idx="48">
                  <c:v>37.386249606446967</c:v>
                </c:pt>
                <c:pt idx="49">
                  <c:v>21.06361945662286</c:v>
                </c:pt>
                <c:pt idx="50">
                  <c:v>44.043151969981238</c:v>
                </c:pt>
                <c:pt idx="51">
                  <c:v>32.160363759835207</c:v>
                </c:pt>
                <c:pt idx="52">
                  <c:v>28.009975487561352</c:v>
                </c:pt>
                <c:pt idx="53">
                  <c:v>17.908477465797333</c:v>
                </c:pt>
                <c:pt idx="54">
                  <c:v>30.772208385380313</c:v>
                </c:pt>
                <c:pt idx="55">
                  <c:v>27.277402686994705</c:v>
                </c:pt>
                <c:pt idx="56">
                  <c:v>24.155940319137109</c:v>
                </c:pt>
                <c:pt idx="57">
                  <c:v>21.518277564626995</c:v>
                </c:pt>
                <c:pt idx="58">
                  <c:v>-2.3752142523812378</c:v>
                </c:pt>
                <c:pt idx="59">
                  <c:v>-10.644396439351294</c:v>
                </c:pt>
                <c:pt idx="60">
                  <c:v>-22.02461399659434</c:v>
                </c:pt>
                <c:pt idx="61">
                  <c:v>-27.732201272480978</c:v>
                </c:pt>
                <c:pt idx="62">
                  <c:v>-18.057602982409986</c:v>
                </c:pt>
                <c:pt idx="63">
                  <c:v>-20.261168045861826</c:v>
                </c:pt>
                <c:pt idx="64">
                  <c:v>-15.524737034244756</c:v>
                </c:pt>
                <c:pt idx="65">
                  <c:v>-14.483385808517827</c:v>
                </c:pt>
                <c:pt idx="66">
                  <c:v>-17.374579574352587</c:v>
                </c:pt>
                <c:pt idx="67">
                  <c:v>-12.673977965342859</c:v>
                </c:pt>
                <c:pt idx="68">
                  <c:v>1.1790888705111606</c:v>
                </c:pt>
                <c:pt idx="69">
                  <c:v>-1.8851895784911956</c:v>
                </c:pt>
                <c:pt idx="70">
                  <c:v>20.782753325045018</c:v>
                </c:pt>
                <c:pt idx="71">
                  <c:v>50.094899477125054</c:v>
                </c:pt>
                <c:pt idx="72">
                  <c:v>52.754412951655695</c:v>
                </c:pt>
                <c:pt idx="73">
                  <c:v>53.074791347566205</c:v>
                </c:pt>
                <c:pt idx="74">
                  <c:v>36.803721247498331</c:v>
                </c:pt>
                <c:pt idx="75">
                  <c:v>42.645003855031774</c:v>
                </c:pt>
                <c:pt idx="76">
                  <c:v>47.994158913973266</c:v>
                </c:pt>
                <c:pt idx="77">
                  <c:v>42.164665745611231</c:v>
                </c:pt>
                <c:pt idx="78">
                  <c:v>31.815497430715524</c:v>
                </c:pt>
                <c:pt idx="79">
                  <c:v>21.826108832484181</c:v>
                </c:pt>
                <c:pt idx="80">
                  <c:v>12.813045787339577</c:v>
                </c:pt>
                <c:pt idx="81">
                  <c:v>24.729844588009914</c:v>
                </c:pt>
                <c:pt idx="82">
                  <c:v>23.697123129521252</c:v>
                </c:pt>
                <c:pt idx="83">
                  <c:v>4.7496997120826965</c:v>
                </c:pt>
                <c:pt idx="84">
                  <c:v>26.632989896495062</c:v>
                </c:pt>
                <c:pt idx="85">
                  <c:v>0.54585671992236406</c:v>
                </c:pt>
                <c:pt idx="86">
                  <c:v>40.694958286204937</c:v>
                </c:pt>
                <c:pt idx="87">
                  <c:v>31.397430725857024</c:v>
                </c:pt>
                <c:pt idx="88">
                  <c:v>21.696361684724341</c:v>
                </c:pt>
                <c:pt idx="89">
                  <c:v>18.107366461419023</c:v>
                </c:pt>
                <c:pt idx="90">
                  <c:v>23.491157247165123</c:v>
                </c:pt>
                <c:pt idx="91">
                  <c:v>26.790664798816611</c:v>
                </c:pt>
                <c:pt idx="92">
                  <c:v>27.323556573841007</c:v>
                </c:pt>
                <c:pt idx="93">
                  <c:v>14.348770095579827</c:v>
                </c:pt>
                <c:pt idx="94">
                  <c:v>21.487778819645662</c:v>
                </c:pt>
                <c:pt idx="95">
                  <c:v>20.517331228022528</c:v>
                </c:pt>
                <c:pt idx="96">
                  <c:v>1.0780499480509182</c:v>
                </c:pt>
                <c:pt idx="97">
                  <c:v>31.603473529643615</c:v>
                </c:pt>
                <c:pt idx="98">
                  <c:v>13.794218308704846</c:v>
                </c:pt>
                <c:pt idx="99">
                  <c:v>5.3845801805690066</c:v>
                </c:pt>
                <c:pt idx="100">
                  <c:v>28.054469592917748</c:v>
                </c:pt>
                <c:pt idx="101">
                  <c:v>26.433163308089036</c:v>
                </c:pt>
                <c:pt idx="102">
                  <c:v>13.252357673759663</c:v>
                </c:pt>
                <c:pt idx="103">
                  <c:v>10.300286373813284</c:v>
                </c:pt>
                <c:pt idx="104">
                  <c:v>25.468613125107041</c:v>
                </c:pt>
                <c:pt idx="105">
                  <c:v>44.820257680281081</c:v>
                </c:pt>
                <c:pt idx="106">
                  <c:v>19.251306013676412</c:v>
                </c:pt>
                <c:pt idx="107">
                  <c:v>27.845231562175808</c:v>
                </c:pt>
                <c:pt idx="108">
                  <c:v>48.639094772518021</c:v>
                </c:pt>
                <c:pt idx="109">
                  <c:v>27.717055327186628</c:v>
                </c:pt>
                <c:pt idx="110">
                  <c:v>11.617623427368477</c:v>
                </c:pt>
                <c:pt idx="111">
                  <c:v>37.23508954690967</c:v>
                </c:pt>
                <c:pt idx="112">
                  <c:v>10.524139139112574</c:v>
                </c:pt>
                <c:pt idx="113">
                  <c:v>10.249204149952263</c:v>
                </c:pt>
                <c:pt idx="114">
                  <c:v>21.349386085403342</c:v>
                </c:pt>
                <c:pt idx="115">
                  <c:v>30.821027712296551</c:v>
                </c:pt>
                <c:pt idx="116">
                  <c:v>9.7917740768412287</c:v>
                </c:pt>
                <c:pt idx="117">
                  <c:v>10.69370584661667</c:v>
                </c:pt>
                <c:pt idx="118">
                  <c:v>16.700301220203436</c:v>
                </c:pt>
                <c:pt idx="119">
                  <c:v>13.481482047154081</c:v>
                </c:pt>
                <c:pt idx="120">
                  <c:v>18.387075083652952</c:v>
                </c:pt>
                <c:pt idx="121">
                  <c:v>-15.01613151733244</c:v>
                </c:pt>
                <c:pt idx="122">
                  <c:v>10.279019563750857</c:v>
                </c:pt>
                <c:pt idx="123">
                  <c:v>3.7533976875642292</c:v>
                </c:pt>
                <c:pt idx="124">
                  <c:v>9.1445288963792759</c:v>
                </c:pt>
                <c:pt idx="125">
                  <c:v>9.6836538613139194</c:v>
                </c:pt>
                <c:pt idx="126">
                  <c:v>11.949084362029076</c:v>
                </c:pt>
                <c:pt idx="127">
                  <c:v>12.972275064912969</c:v>
                </c:pt>
                <c:pt idx="128">
                  <c:v>13.803891452418668</c:v>
                </c:pt>
                <c:pt idx="129">
                  <c:v>17.962837249189644</c:v>
                </c:pt>
                <c:pt idx="130">
                  <c:v>14.599411128219684</c:v>
                </c:pt>
                <c:pt idx="131">
                  <c:v>18.732223618541852</c:v>
                </c:pt>
                <c:pt idx="132">
                  <c:v>15.462843539931653</c:v>
                </c:pt>
                <c:pt idx="133">
                  <c:v>84.42869625525708</c:v>
                </c:pt>
                <c:pt idx="134">
                  <c:v>-9.3062044764254921</c:v>
                </c:pt>
                <c:pt idx="135">
                  <c:v>-6.612411063785208</c:v>
                </c:pt>
                <c:pt idx="136">
                  <c:v>-0.12299691174788327</c:v>
                </c:pt>
                <c:pt idx="137">
                  <c:v>8.439244979756074</c:v>
                </c:pt>
                <c:pt idx="138">
                  <c:v>1.4354606395779042</c:v>
                </c:pt>
                <c:pt idx="139">
                  <c:v>-4.6265551843693329</c:v>
                </c:pt>
                <c:pt idx="140">
                  <c:v>6.0235330096711142</c:v>
                </c:pt>
                <c:pt idx="141">
                  <c:v>-10.879017590406036</c:v>
                </c:pt>
                <c:pt idx="142">
                  <c:v>-2.850944008391266</c:v>
                </c:pt>
                <c:pt idx="143">
                  <c:v>-6.7651095942322046</c:v>
                </c:pt>
                <c:pt idx="144">
                  <c:v>-17.971856275167973</c:v>
                </c:pt>
                <c:pt idx="145">
                  <c:v>-33.438007939898753</c:v>
                </c:pt>
                <c:pt idx="146">
                  <c:v>14.832732833175925</c:v>
                </c:pt>
                <c:pt idx="147">
                  <c:v>6.3368643383696233</c:v>
                </c:pt>
                <c:pt idx="148">
                  <c:v>3.1246089562145074</c:v>
                </c:pt>
                <c:pt idx="149">
                  <c:v>-4.4835967568922577</c:v>
                </c:pt>
                <c:pt idx="150">
                  <c:v>-6.1903939670118984</c:v>
                </c:pt>
                <c:pt idx="151">
                  <c:v>-2.0420051128878178</c:v>
                </c:pt>
                <c:pt idx="152">
                  <c:v>-10.77597333583989</c:v>
                </c:pt>
                <c:pt idx="153">
                  <c:v>-1.1014171711308796</c:v>
                </c:pt>
                <c:pt idx="154">
                  <c:v>-3.7529744506508012</c:v>
                </c:pt>
                <c:pt idx="155">
                  <c:v>-2.242553226974354</c:v>
                </c:pt>
                <c:pt idx="156">
                  <c:v>-0.75058384104265241</c:v>
                </c:pt>
                <c:pt idx="157">
                  <c:v>1.9194025818407592</c:v>
                </c:pt>
                <c:pt idx="158">
                  <c:v>11.885238649919804</c:v>
                </c:pt>
                <c:pt idx="159">
                  <c:v>5.2372784296515738</c:v>
                </c:pt>
                <c:pt idx="160">
                  <c:v>3.7370042542539768</c:v>
                </c:pt>
                <c:pt idx="161">
                  <c:v>-0.4362195285171378</c:v>
                </c:pt>
                <c:pt idx="162">
                  <c:v>4.0092627262376137</c:v>
                </c:pt>
                <c:pt idx="163">
                  <c:v>6.0190544775498287</c:v>
                </c:pt>
                <c:pt idx="164">
                  <c:v>10.738338639163386</c:v>
                </c:pt>
                <c:pt idx="165">
                  <c:v>10.117421361100831</c:v>
                </c:pt>
                <c:pt idx="166">
                  <c:v>20.185795247727867</c:v>
                </c:pt>
                <c:pt idx="167">
                  <c:v>8.355263658233623</c:v>
                </c:pt>
                <c:pt idx="168">
                  <c:v>18.402612140392836</c:v>
                </c:pt>
                <c:pt idx="169">
                  <c:v>36.218594736250559</c:v>
                </c:pt>
                <c:pt idx="170">
                  <c:v>1.3673406580723797</c:v>
                </c:pt>
                <c:pt idx="171">
                  <c:v>17.372540983212986</c:v>
                </c:pt>
                <c:pt idx="172">
                  <c:v>17.599875506327862</c:v>
                </c:pt>
                <c:pt idx="173">
                  <c:v>19.185444362414405</c:v>
                </c:pt>
                <c:pt idx="174">
                  <c:v>15.444895892984459</c:v>
                </c:pt>
                <c:pt idx="175">
                  <c:v>15.919166558574624</c:v>
                </c:pt>
                <c:pt idx="176">
                  <c:v>14.142667104989684</c:v>
                </c:pt>
                <c:pt idx="177">
                  <c:v>13.724846792806167</c:v>
                </c:pt>
                <c:pt idx="178">
                  <c:v>5.068245232450928</c:v>
                </c:pt>
                <c:pt idx="179">
                  <c:v>4.3375167690174026</c:v>
                </c:pt>
                <c:pt idx="180">
                  <c:v>11.495852572490172</c:v>
                </c:pt>
                <c:pt idx="181">
                  <c:v>-13.22237612858514</c:v>
                </c:pt>
                <c:pt idx="182">
                  <c:v>24.752664015869101</c:v>
                </c:pt>
                <c:pt idx="183">
                  <c:v>0.71188749942919927</c:v>
                </c:pt>
                <c:pt idx="184">
                  <c:v>3.5394526599668859</c:v>
                </c:pt>
                <c:pt idx="185">
                  <c:v>12.920505703306064</c:v>
                </c:pt>
                <c:pt idx="186">
                  <c:v>15.748266145688369</c:v>
                </c:pt>
                <c:pt idx="187">
                  <c:v>11.248280753313157</c:v>
                </c:pt>
                <c:pt idx="188">
                  <c:v>9.7252738993201788</c:v>
                </c:pt>
                <c:pt idx="189">
                  <c:v>15.791942035546104</c:v>
                </c:pt>
                <c:pt idx="190">
                  <c:v>16.718461835363243</c:v>
                </c:pt>
                <c:pt idx="191">
                  <c:v>27.431273308588551</c:v>
                </c:pt>
                <c:pt idx="192">
                  <c:v>1.4490348778346518</c:v>
                </c:pt>
                <c:pt idx="193">
                  <c:v>-18.243206738112917</c:v>
                </c:pt>
                <c:pt idx="194">
                  <c:v>7.7211257295948021</c:v>
                </c:pt>
                <c:pt idx="195">
                  <c:v>4.1934663492340833</c:v>
                </c:pt>
                <c:pt idx="196">
                  <c:v>-5.7203270298466178</c:v>
                </c:pt>
                <c:pt idx="197">
                  <c:v>1.6138628568291318</c:v>
                </c:pt>
                <c:pt idx="198">
                  <c:v>13.986807897870717</c:v>
                </c:pt>
                <c:pt idx="199">
                  <c:v>12.935087373893362</c:v>
                </c:pt>
                <c:pt idx="200">
                  <c:v>14.397035770192588</c:v>
                </c:pt>
                <c:pt idx="201">
                  <c:v>7.282386851330819</c:v>
                </c:pt>
                <c:pt idx="202">
                  <c:v>9.9913189330804926</c:v>
                </c:pt>
                <c:pt idx="203">
                  <c:v>18.368695219270787</c:v>
                </c:pt>
                <c:pt idx="204">
                  <c:v>35.414172404734629</c:v>
                </c:pt>
                <c:pt idx="205">
                  <c:v>90.123329064307612</c:v>
                </c:pt>
                <c:pt idx="206">
                  <c:v>14.421065437247885</c:v>
                </c:pt>
                <c:pt idx="207">
                  <c:v>42.15820953779356</c:v>
                </c:pt>
                <c:pt idx="208">
                  <c:v>40.589862881066814</c:v>
                </c:pt>
                <c:pt idx="209">
                  <c:v>33.140578245903932</c:v>
                </c:pt>
                <c:pt idx="210">
                  <c:v>14.522900591337287</c:v>
                </c:pt>
                <c:pt idx="211">
                  <c:v>16.588189950654023</c:v>
                </c:pt>
                <c:pt idx="212">
                  <c:v>17.325311976925466</c:v>
                </c:pt>
                <c:pt idx="213">
                  <c:v>17.967651722844327</c:v>
                </c:pt>
                <c:pt idx="214">
                  <c:v>22.297607480997364</c:v>
                </c:pt>
                <c:pt idx="215">
                  <c:v>12.003881229913647</c:v>
                </c:pt>
                <c:pt idx="216">
                  <c:v>18.166696505533796</c:v>
                </c:pt>
                <c:pt idx="217">
                  <c:v>5.8765861552994982</c:v>
                </c:pt>
                <c:pt idx="218">
                  <c:v>10.379805208936965</c:v>
                </c:pt>
                <c:pt idx="219">
                  <c:v>7.5843217276258565</c:v>
                </c:pt>
                <c:pt idx="220">
                  <c:v>25.91629366357478</c:v>
                </c:pt>
                <c:pt idx="221">
                  <c:v>29.044484166631268</c:v>
                </c:pt>
                <c:pt idx="222">
                  <c:v>33.486495966509906</c:v>
                </c:pt>
                <c:pt idx="223">
                  <c:v>25.131249198439043</c:v>
                </c:pt>
                <c:pt idx="224">
                  <c:v>29.485182929888865</c:v>
                </c:pt>
                <c:pt idx="225">
                  <c:v>20.270488018076637</c:v>
                </c:pt>
                <c:pt idx="226">
                  <c:v>5.1794900397195081</c:v>
                </c:pt>
                <c:pt idx="227">
                  <c:v>7.4812107294311678</c:v>
                </c:pt>
                <c:pt idx="228">
                  <c:v>-6.7454415129764485</c:v>
                </c:pt>
                <c:pt idx="229">
                  <c:v>33.6858632508564</c:v>
                </c:pt>
                <c:pt idx="230">
                  <c:v>35.426115360287646</c:v>
                </c:pt>
              </c:numCache>
            </c:numRef>
          </c:val>
          <c:smooth val="0"/>
        </c:ser>
        <c:dLbls>
          <c:showLegendKey val="0"/>
          <c:showVal val="0"/>
          <c:showCatName val="0"/>
          <c:showSerName val="0"/>
          <c:showPercent val="0"/>
          <c:showBubbleSize val="0"/>
        </c:dLbls>
        <c:smooth val="0"/>
        <c:axId val="857931824"/>
        <c:axId val="857933456"/>
      </c:lineChart>
      <c:dateAx>
        <c:axId val="857931824"/>
        <c:scaling>
          <c:orientation val="minMax"/>
          <c:max val="45261"/>
          <c:min val="40179"/>
        </c:scaling>
        <c:delete val="0"/>
        <c:axPos val="b"/>
        <c:numFmt formatCode="yyyy" sourceLinked="0"/>
        <c:majorTickMark val="none"/>
        <c:minorTickMark val="none"/>
        <c:tickLblPos val="low"/>
        <c:spPr>
          <a:noFill/>
          <a:ln>
            <a:noFill/>
          </a:ln>
        </c:spPr>
        <c:txPr>
          <a:bodyPr rot="0" vert="horz"/>
          <a:lstStyle/>
          <a:p>
            <a:pPr>
              <a:defRPr/>
            </a:pPr>
            <a:endParaRPr lang="zh-TW"/>
          </a:p>
        </c:txPr>
        <c:crossAx val="857933456"/>
        <c:crossesAt val="-1.2"/>
        <c:auto val="1"/>
        <c:lblOffset val="150"/>
        <c:baseTimeUnit val="months"/>
        <c:minorUnit val="1"/>
      </c:dateAx>
      <c:valAx>
        <c:axId val="857933456"/>
        <c:scaling>
          <c:orientation val="minMax"/>
          <c:max val="90"/>
          <c:min val="-60"/>
        </c:scaling>
        <c:delete val="0"/>
        <c:axPos val="l"/>
        <c:majorGridlines>
          <c:spPr>
            <a:ln>
              <a:solidFill>
                <a:srgbClr val="D9D9D9"/>
              </a:solidFill>
              <a:prstDash val="sysDash"/>
            </a:ln>
          </c:spPr>
        </c:majorGridlines>
        <c:title>
          <c:tx>
            <c:rich>
              <a:bodyPr rot="0" vert="horz"/>
              <a:lstStyle/>
              <a:p>
                <a:pPr>
                  <a:defRPr/>
                </a:pPr>
                <a:r>
                  <a:rPr lang="en-US" altLang="zh-TW"/>
                  <a:t>%</a:t>
                </a:r>
                <a:endParaRPr lang="zh-TW" altLang="en-US"/>
              </a:p>
            </c:rich>
          </c:tx>
          <c:layout/>
          <c:overlay val="0"/>
        </c:title>
        <c:numFmt formatCode="#,##0_ " sourceLinked="0"/>
        <c:majorTickMark val="none"/>
        <c:minorTickMark val="none"/>
        <c:tickLblPos val="low"/>
        <c:spPr>
          <a:ln>
            <a:noFill/>
          </a:ln>
        </c:spPr>
        <c:txPr>
          <a:bodyPr rot="0" vert="horz"/>
          <a:lstStyle/>
          <a:p>
            <a:pPr>
              <a:defRPr/>
            </a:pPr>
            <a:endParaRPr lang="zh-TW"/>
          </a:p>
        </c:txPr>
        <c:crossAx val="857931824"/>
        <c:crosses val="autoZero"/>
        <c:crossBetween val="between"/>
        <c:majorUnit val="30"/>
      </c:valAx>
      <c:spPr>
        <a:noFill/>
        <a:ln cmpd="sng">
          <a:solidFill>
            <a:sysClr val="window" lastClr="FFFFFF">
              <a:lumMod val="75000"/>
            </a:sysClr>
          </a:solidFill>
          <a:prstDash val="sysDot"/>
        </a:ln>
      </c:spPr>
    </c:plotArea>
    <c:legend>
      <c:legendPos val="b"/>
      <c:layout/>
      <c:overlay val="0"/>
    </c:legend>
    <c:plotVisOnly val="1"/>
    <c:dispBlanksAs val="gap"/>
    <c:showDLblsOverMax val="0"/>
  </c:chart>
  <c:spPr>
    <a:ln>
      <a:noFill/>
    </a:ln>
  </c:spPr>
  <c:txPr>
    <a:bodyPr/>
    <a:lstStyle/>
    <a:p>
      <a:pPr algn="ctr" rtl="0">
        <a:defRPr lang="zh-TW" altLang="en-US" sz="900" b="0" i="0" u="none" strike="noStrike" kern="1200" baseline="0">
          <a:solidFill>
            <a:srgbClr val="000000"/>
          </a:solidFill>
          <a:latin typeface="微軟正黑體"/>
          <a:ea typeface="微軟正黑體"/>
          <a:cs typeface="微軟正黑體"/>
        </a:defRPr>
      </a:pPr>
      <a:endParaRPr lang="zh-TW"/>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zh-TW" altLang="en-US" b="1">
                <a:solidFill>
                  <a:schemeClr val="tx1"/>
                </a:solidFill>
              </a:rPr>
              <a:t>美國進口份額變動</a:t>
            </a:r>
            <a:r>
              <a:rPr lang="en-US" altLang="zh-TW" b="1">
                <a:solidFill>
                  <a:schemeClr val="tx1"/>
                </a:solidFill>
              </a:rPr>
              <a:t>(%)</a:t>
            </a:r>
            <a:endParaRPr lang="zh-TW" altLang="en-US" b="1">
              <a:solidFill>
                <a:schemeClr val="tx1"/>
              </a:solidFill>
            </a:endParaRPr>
          </a:p>
        </c:rich>
      </c:tx>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zh-TW"/>
        </a:p>
      </c:txPr>
    </c:title>
    <c:autoTitleDeleted val="0"/>
    <c:plotArea>
      <c:layout>
        <c:manualLayout>
          <c:layoutTarget val="inner"/>
          <c:xMode val="edge"/>
          <c:yMode val="edge"/>
          <c:x val="0.12959751266953246"/>
          <c:y val="0.22347606235364792"/>
          <c:w val="0.83147412039687885"/>
          <c:h val="0.71371544834064804"/>
        </c:manualLayout>
      </c:layout>
      <c:scatterChart>
        <c:scatterStyle val="lineMarker"/>
        <c:varyColors val="0"/>
        <c:ser>
          <c:idx val="0"/>
          <c:order val="0"/>
          <c:tx>
            <c:strRef>
              <c:f>工作表1!$C$3</c:f>
              <c:strCache>
                <c:ptCount val="1"/>
                <c:pt idx="0">
                  <c:v>中國出口份額的變動</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layout/>
              <c:tx>
                <c:strRef>
                  <c:f>工作表1!$A$4</c:f>
                  <c:strCache>
                    <c:ptCount val="1"/>
                    <c:pt idx="0">
                      <c:v>越南</c:v>
                    </c:pt>
                  </c:strCache>
                </c:strRef>
              </c:tx>
              <c:dLblPos val="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57AF-4D9A-A092-A0966812452F}"/>
                </c:ext>
                <c:ext xmlns:c15="http://schemas.microsoft.com/office/drawing/2012/chart" uri="{CE6537A1-D6FC-4f65-9D91-7224C49458BB}">
                  <c15:layout/>
                  <c15:dlblFieldTable>
                    <c15:dlblFTEntry>
                      <c15:txfldGUID>{9A25608D-108C-4F38-9B6B-3109A4429745}</c15:txfldGUID>
                      <c15:f>工作表1!$A$4</c15:f>
                      <c15:dlblFieldTableCache>
                        <c:ptCount val="1"/>
                        <c:pt idx="0">
                          <c:v>越南</c:v>
                        </c:pt>
                      </c15:dlblFieldTableCache>
                    </c15:dlblFTEntry>
                  </c15:dlblFieldTable>
                  <c15:showDataLabelsRange val="0"/>
                </c:ext>
              </c:extLst>
            </c:dLbl>
            <c:dLbl>
              <c:idx val="1"/>
              <c:layout>
                <c:manualLayout>
                  <c:x val="1.2025012025012026E-3"/>
                  <c:y val="-1.3991586198624041E-2"/>
                </c:manualLayout>
              </c:layout>
              <c:tx>
                <c:strRef>
                  <c:f>工作表1!$A$5</c:f>
                  <c:strCache>
                    <c:ptCount val="1"/>
                    <c:pt idx="0">
                      <c:v>泰國</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57AF-4D9A-A092-A0966812452F}"/>
                </c:ext>
                <c:ext xmlns:c15="http://schemas.microsoft.com/office/drawing/2012/chart" uri="{CE6537A1-D6FC-4f65-9D91-7224C49458BB}">
                  <c15:layout/>
                  <c15:dlblFieldTable>
                    <c15:dlblFTEntry>
                      <c15:txfldGUID>{C32B339F-FF19-4B1A-A4BA-26BFE43CD31E}</c15:txfldGUID>
                      <c15:f>工作表1!$A$5</c15:f>
                      <c15:dlblFieldTableCache>
                        <c:ptCount val="1"/>
                        <c:pt idx="0">
                          <c:v>泰國</c:v>
                        </c:pt>
                      </c15:dlblFieldTableCache>
                    </c15:dlblFTEntry>
                  </c15:dlblFieldTable>
                  <c15:showDataLabelsRange val="0"/>
                </c:ext>
              </c:extLst>
            </c:dLbl>
            <c:dLbl>
              <c:idx val="2"/>
              <c:layout>
                <c:manualLayout>
                  <c:x val="-5.9355050293557129E-2"/>
                  <c:y val="-8.8908917824182102E-2"/>
                </c:manualLayout>
              </c:layout>
              <c:tx>
                <c:strRef>
                  <c:f>工作表1!$A$6</c:f>
                  <c:strCache>
                    <c:ptCount val="1"/>
                    <c:pt idx="0">
                      <c:v>馬來西亞</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57AF-4D9A-A092-A0966812452F}"/>
                </c:ext>
                <c:ext xmlns:c15="http://schemas.microsoft.com/office/drawing/2012/chart" uri="{CE6537A1-D6FC-4f65-9D91-7224C49458BB}">
                  <c15:layout/>
                  <c15:dlblFieldTable>
                    <c15:dlblFTEntry>
                      <c15:txfldGUID>{C7CAC22A-3854-4849-841B-6CE33A8E70D4}</c15:txfldGUID>
                      <c15:f>工作表1!$A$6</c15:f>
                      <c15:dlblFieldTableCache>
                        <c:ptCount val="1"/>
                        <c:pt idx="0">
                          <c:v>馬來西亞</c:v>
                        </c:pt>
                      </c15:dlblFieldTableCache>
                    </c15:dlblFTEntry>
                  </c15:dlblFieldTable>
                  <c15:showDataLabelsRange val="0"/>
                </c:ext>
              </c:extLst>
            </c:dLbl>
            <c:dLbl>
              <c:idx val="3"/>
              <c:layout>
                <c:manualLayout>
                  <c:x val="-9.4473744370283649E-2"/>
                  <c:y val="-0.11193478626074305"/>
                </c:manualLayout>
              </c:layout>
              <c:tx>
                <c:strRef>
                  <c:f>工作表1!$A$7</c:f>
                  <c:strCache>
                    <c:ptCount val="1"/>
                    <c:pt idx="0">
                      <c:v>印度尼西亞</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57AF-4D9A-A092-A0966812452F}"/>
                </c:ext>
                <c:ext xmlns:c15="http://schemas.microsoft.com/office/drawing/2012/chart" uri="{CE6537A1-D6FC-4f65-9D91-7224C49458BB}">
                  <c15:layout/>
                  <c15:dlblFieldTable>
                    <c15:dlblFTEntry>
                      <c15:txfldGUID>{E367E4B4-7E5A-4528-8159-F5F97E342E9D}</c15:txfldGUID>
                      <c15:f>工作表1!$A$7</c15:f>
                      <c15:dlblFieldTableCache>
                        <c:ptCount val="1"/>
                        <c:pt idx="0">
                          <c:v>印度尼西亞</c:v>
                        </c:pt>
                      </c15:dlblFieldTableCache>
                    </c15:dlblFTEntry>
                  </c15:dlblFieldTable>
                  <c15:showDataLabelsRange val="0"/>
                </c:ext>
              </c:extLst>
            </c:dLbl>
            <c:dLbl>
              <c:idx val="4"/>
              <c:layout>
                <c:manualLayout>
                  <c:x val="-3.8383713216237819E-2"/>
                  <c:y val="-4.7205251927569539E-2"/>
                </c:manualLayout>
              </c:layout>
              <c:tx>
                <c:strRef>
                  <c:f>工作表1!$A$8</c:f>
                  <c:strCache>
                    <c:ptCount val="1"/>
                    <c:pt idx="0">
                      <c:v>菲律賓</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57AF-4D9A-A092-A0966812452F}"/>
                </c:ext>
                <c:ext xmlns:c15="http://schemas.microsoft.com/office/drawing/2012/chart" uri="{CE6537A1-D6FC-4f65-9D91-7224C49458BB}">
                  <c15:layout/>
                  <c15:dlblFieldTable>
                    <c15:dlblFTEntry>
                      <c15:txfldGUID>{D9855774-F8D5-4DC0-B998-0B331E3AB897}</c15:txfldGUID>
                      <c15:f>工作表1!$A$8</c15:f>
                      <c15:dlblFieldTableCache>
                        <c:ptCount val="1"/>
                        <c:pt idx="0">
                          <c:v>菲律賓</c:v>
                        </c:pt>
                      </c15:dlblFieldTableCache>
                    </c15:dlblFTEntry>
                  </c15:dlblFieldTable>
                  <c15:showDataLabelsRange val="0"/>
                </c:ext>
              </c:extLst>
            </c:dLbl>
            <c:dLbl>
              <c:idx val="5"/>
              <c:layout>
                <c:manualLayout>
                  <c:x val="-2.3834157315853855E-2"/>
                  <c:y val="-3.0916261569598921E-2"/>
                </c:manualLayout>
              </c:layout>
              <c:tx>
                <c:strRef>
                  <c:f>工作表1!$A$9</c:f>
                  <c:strCache>
                    <c:ptCount val="1"/>
                    <c:pt idx="0">
                      <c:v>汶萊</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57AF-4D9A-A092-A0966812452F}"/>
                </c:ext>
                <c:ext xmlns:c15="http://schemas.microsoft.com/office/drawing/2012/chart" uri="{CE6537A1-D6FC-4f65-9D91-7224C49458BB}">
                  <c15:layout/>
                  <c15:dlblFieldTable>
                    <c15:dlblFTEntry>
                      <c15:txfldGUID>{2F7371EC-80C4-4C49-A803-F9EC9C43B921}</c15:txfldGUID>
                      <c15:f>工作表1!$A$9</c15:f>
                      <c15:dlblFieldTableCache>
                        <c:ptCount val="1"/>
                        <c:pt idx="0">
                          <c:v>汶萊</c:v>
                        </c:pt>
                      </c15:dlblFieldTableCache>
                    </c15:dlblFTEntry>
                  </c15:dlblFieldTable>
                  <c15:showDataLabelsRange val="0"/>
                </c:ext>
              </c:extLst>
            </c:dLbl>
            <c:dLbl>
              <c:idx val="6"/>
              <c:layout/>
              <c:tx>
                <c:strRef>
                  <c:f>工作表1!$A$10</c:f>
                  <c:strCache>
                    <c:ptCount val="1"/>
                    <c:pt idx="0">
                      <c:v>緬甸</c:v>
                    </c:pt>
                  </c:strCache>
                </c:strRef>
              </c:tx>
              <c:dLblPos val="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57AF-4D9A-A092-A0966812452F}"/>
                </c:ext>
                <c:ext xmlns:c15="http://schemas.microsoft.com/office/drawing/2012/chart" uri="{CE6537A1-D6FC-4f65-9D91-7224C49458BB}">
                  <c15:layout/>
                  <c15:dlblFieldTable>
                    <c15:dlblFTEntry>
                      <c15:txfldGUID>{5A1F2557-1C2E-469C-900E-DA5E6B373B9B}</c15:txfldGUID>
                      <c15:f>工作表1!$A$10</c15:f>
                      <c15:dlblFieldTableCache>
                        <c:ptCount val="1"/>
                        <c:pt idx="0">
                          <c:v>緬甸</c:v>
                        </c:pt>
                      </c15:dlblFieldTableCache>
                    </c15:dlblFTEntry>
                  </c15:dlblFieldTable>
                  <c15:showDataLabelsRange val="0"/>
                </c:ext>
              </c:extLst>
            </c:dLbl>
            <c:dLbl>
              <c:idx val="7"/>
              <c:layout/>
              <c:tx>
                <c:strRef>
                  <c:f>工作表1!$A$11</c:f>
                  <c:strCache>
                    <c:ptCount val="1"/>
                    <c:pt idx="0">
                      <c:v>新加坡</c:v>
                    </c:pt>
                  </c:strCache>
                </c:strRef>
              </c:tx>
              <c:dLblPos val="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57AF-4D9A-A092-A0966812452F}"/>
                </c:ext>
                <c:ext xmlns:c15="http://schemas.microsoft.com/office/drawing/2012/chart" uri="{CE6537A1-D6FC-4f65-9D91-7224C49458BB}">
                  <c15:layout/>
                  <c15:dlblFieldTable>
                    <c15:dlblFTEntry>
                      <c15:txfldGUID>{065DFCE0-EDA6-4F71-B8C0-ECA64D7ACA27}</c15:txfldGUID>
                      <c15:f>工作表1!$A$11</c15:f>
                      <c15:dlblFieldTableCache>
                        <c:ptCount val="1"/>
                        <c:pt idx="0">
                          <c:v>新加坡</c:v>
                        </c:pt>
                      </c15:dlblFieldTableCache>
                    </c15:dlblFTEntry>
                  </c15:dlblFieldTable>
                  <c15:showDataLabelsRange val="0"/>
                </c:ext>
              </c:extLst>
            </c:dLbl>
            <c:dLbl>
              <c:idx val="8"/>
              <c:layout>
                <c:manualLayout>
                  <c:x val="-3.3917171596318359E-2"/>
                  <c:y val="-4.7314931177623941E-2"/>
                </c:manualLayout>
              </c:layout>
              <c:tx>
                <c:strRef>
                  <c:f>工作表1!$A$12</c:f>
                  <c:strCache>
                    <c:ptCount val="1"/>
                    <c:pt idx="0">
                      <c:v>柬埔寨</c:v>
                    </c:pt>
                  </c:strCache>
                </c:strRef>
              </c:tx>
              <c:dLblPos val="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57AF-4D9A-A092-A0966812452F}"/>
                </c:ext>
                <c:ext xmlns:c15="http://schemas.microsoft.com/office/drawing/2012/chart" uri="{CE6537A1-D6FC-4f65-9D91-7224C49458BB}">
                  <c15:layout/>
                  <c15:dlblFieldTable>
                    <c15:dlblFTEntry>
                      <c15:txfldGUID>{E2D97737-98D9-449C-8AF8-AB7421EBCDDF}</c15:txfldGUID>
                      <c15:f>工作表1!$A$12</c15:f>
                      <c15:dlblFieldTableCache>
                        <c:ptCount val="1"/>
                        <c:pt idx="0">
                          <c:v>柬埔寨</c:v>
                        </c:pt>
                      </c15:dlblFieldTableCache>
                    </c15:dlblFTEntry>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工作表1!$B$4:$B$12</c:f>
              <c:numCache>
                <c:formatCode>General</c:formatCode>
                <c:ptCount val="9"/>
                <c:pt idx="0">
                  <c:v>1.6</c:v>
                </c:pt>
                <c:pt idx="1">
                  <c:v>0.4</c:v>
                </c:pt>
                <c:pt idx="2">
                  <c:v>0.4</c:v>
                </c:pt>
                <c:pt idx="3">
                  <c:v>0.1</c:v>
                </c:pt>
                <c:pt idx="4">
                  <c:v>0</c:v>
                </c:pt>
                <c:pt idx="5">
                  <c:v>0</c:v>
                </c:pt>
                <c:pt idx="6">
                  <c:v>-0.1</c:v>
                </c:pt>
                <c:pt idx="7">
                  <c:v>0.2</c:v>
                </c:pt>
                <c:pt idx="8">
                  <c:v>0.2</c:v>
                </c:pt>
              </c:numCache>
            </c:numRef>
          </c:xVal>
          <c:yVal>
            <c:numRef>
              <c:f>工作表1!$C$4:$C$12</c:f>
              <c:numCache>
                <c:formatCode>General</c:formatCode>
                <c:ptCount val="9"/>
                <c:pt idx="0">
                  <c:v>1</c:v>
                </c:pt>
                <c:pt idx="1">
                  <c:v>0.4</c:v>
                </c:pt>
                <c:pt idx="2">
                  <c:v>0.5</c:v>
                </c:pt>
                <c:pt idx="3">
                  <c:v>0.3</c:v>
                </c:pt>
                <c:pt idx="4">
                  <c:v>0.3</c:v>
                </c:pt>
                <c:pt idx="5">
                  <c:v>0</c:v>
                </c:pt>
                <c:pt idx="6">
                  <c:v>0</c:v>
                </c:pt>
                <c:pt idx="7">
                  <c:v>-0.4</c:v>
                </c:pt>
                <c:pt idx="8">
                  <c:v>0.1</c:v>
                </c:pt>
              </c:numCache>
            </c:numRef>
          </c:yVal>
          <c:smooth val="0"/>
          <c:extLst xmlns:c16r2="http://schemas.microsoft.com/office/drawing/2015/06/chart">
            <c:ext xmlns:c16="http://schemas.microsoft.com/office/drawing/2014/chart" uri="{C3380CC4-5D6E-409C-BE32-E72D297353CC}">
              <c16:uniqueId val="{00000000-57AF-4D9A-A092-A0966812452F}"/>
            </c:ext>
          </c:extLst>
        </c:ser>
        <c:dLbls>
          <c:showLegendKey val="0"/>
          <c:showVal val="0"/>
          <c:showCatName val="0"/>
          <c:showSerName val="0"/>
          <c:showPercent val="0"/>
          <c:showBubbleSize val="0"/>
        </c:dLbls>
        <c:axId val="857934000"/>
        <c:axId val="857934544"/>
      </c:scatterChart>
      <c:valAx>
        <c:axId val="8579340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zh-TW"/>
          </a:p>
        </c:txPr>
        <c:crossAx val="857934544"/>
        <c:crosses val="autoZero"/>
        <c:crossBetween val="midCat"/>
      </c:valAx>
      <c:valAx>
        <c:axId val="857934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zh-TW" altLang="en-US" sz="1400" b="1">
                    <a:solidFill>
                      <a:schemeClr val="tx1"/>
                    </a:solidFill>
                  </a:rPr>
                  <a:t>中國出口份額變動</a:t>
                </a:r>
                <a:r>
                  <a:rPr lang="en-US" altLang="zh-TW" sz="1400" b="1">
                    <a:solidFill>
                      <a:schemeClr val="tx1"/>
                    </a:solidFill>
                  </a:rPr>
                  <a:t>(%)</a:t>
                </a:r>
                <a:endParaRPr lang="zh-TW" altLang="en-US" sz="1400" b="1">
                  <a:solidFill>
                    <a:schemeClr val="tx1"/>
                  </a:solidFill>
                </a:endParaRPr>
              </a:p>
            </c:rich>
          </c:tx>
          <c:layout>
            <c:manualLayout>
              <c:xMode val="edge"/>
              <c:yMode val="edge"/>
              <c:x val="1.1111111111111112E-2"/>
              <c:y val="0.28032407407407406"/>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TW"/>
            </a:p>
          </c:txPr>
        </c:title>
        <c:numFmt formatCode="#,##0.0_ "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ysClr val="windowText" lastClr="000000"/>
                </a:solidFill>
                <a:latin typeface="+mn-lt"/>
                <a:ea typeface="+mn-ea"/>
                <a:cs typeface="+mn-cs"/>
              </a:defRPr>
            </a:pPr>
            <a:endParaRPr lang="zh-TW"/>
          </a:p>
        </c:txPr>
        <c:crossAx val="857934000"/>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1841000737157781"/>
          <c:y val="0.12366522486322239"/>
          <c:w val="0.85169712123303276"/>
          <c:h val="0.69817104050609791"/>
        </c:manualLayout>
      </c:layout>
      <c:lineChart>
        <c:grouping val="standard"/>
        <c:varyColors val="0"/>
        <c:ser>
          <c:idx val="1"/>
          <c:order val="0"/>
          <c:tx>
            <c:strRef>
              <c:f>Sheet1!$H$21</c:f>
              <c:strCache>
                <c:ptCount val="1"/>
                <c:pt idx="0">
                  <c:v>2022年</c:v>
                </c:pt>
              </c:strCache>
            </c:strRef>
          </c:tx>
          <c:spPr>
            <a:ln w="28575" cap="rnd">
              <a:solidFill>
                <a:schemeClr val="accent1">
                  <a:lumMod val="20000"/>
                  <a:lumOff val="80000"/>
                </a:schemeClr>
              </a:solidFill>
              <a:round/>
            </a:ln>
            <a:effectLst/>
          </c:spPr>
          <c:marker>
            <c:symbol val="none"/>
          </c:marker>
          <c:cat>
            <c:strRef>
              <c:f>Sheet1!$F$22:$F$33</c:f>
              <c:strCache>
                <c:ptCount val="12"/>
                <c:pt idx="0">
                  <c:v>12月</c:v>
                </c:pt>
                <c:pt idx="1">
                  <c:v>11月</c:v>
                </c:pt>
                <c:pt idx="2">
                  <c:v>10月</c:v>
                </c:pt>
                <c:pt idx="3">
                  <c:v>9月</c:v>
                </c:pt>
                <c:pt idx="4">
                  <c:v>8月</c:v>
                </c:pt>
                <c:pt idx="5">
                  <c:v>7月</c:v>
                </c:pt>
                <c:pt idx="6">
                  <c:v>6月</c:v>
                </c:pt>
                <c:pt idx="7">
                  <c:v>5月</c:v>
                </c:pt>
                <c:pt idx="8">
                  <c:v>4月</c:v>
                </c:pt>
                <c:pt idx="9">
                  <c:v>3月</c:v>
                </c:pt>
                <c:pt idx="10">
                  <c:v>2月</c:v>
                </c:pt>
                <c:pt idx="11">
                  <c:v>1月</c:v>
                </c:pt>
              </c:strCache>
            </c:strRef>
          </c:cat>
          <c:val>
            <c:numRef>
              <c:f>Sheet1!$H$22:$H$33</c:f>
              <c:numCache>
                <c:formatCode>0.0%</c:formatCode>
                <c:ptCount val="12"/>
                <c:pt idx="0">
                  <c:v>1.100477808219178</c:v>
                </c:pt>
                <c:pt idx="1">
                  <c:v>1.0977838356164382</c:v>
                </c:pt>
                <c:pt idx="2">
                  <c:v>1.0853161643835614</c:v>
                </c:pt>
                <c:pt idx="3">
                  <c:v>0.96808082191780809</c:v>
                </c:pt>
                <c:pt idx="4">
                  <c:v>0.96148821917808214</c:v>
                </c:pt>
                <c:pt idx="5">
                  <c:v>0.94735424657534251</c:v>
                </c:pt>
                <c:pt idx="6">
                  <c:v>0.93056054794520549</c:v>
                </c:pt>
                <c:pt idx="7">
                  <c:v>0.55721972602739722</c:v>
                </c:pt>
                <c:pt idx="8">
                  <c:v>0.38407945205479455</c:v>
                </c:pt>
                <c:pt idx="9">
                  <c:v>0.35563315068493151</c:v>
                </c:pt>
                <c:pt idx="10">
                  <c:v>0.24041616438356167</c:v>
                </c:pt>
                <c:pt idx="11">
                  <c:v>0.13270575342465754</c:v>
                </c:pt>
              </c:numCache>
            </c:numRef>
          </c:val>
          <c:smooth val="0"/>
          <c:extLst xmlns:c16r2="http://schemas.microsoft.com/office/drawing/2015/06/chart">
            <c:ext xmlns:c16="http://schemas.microsoft.com/office/drawing/2014/chart" uri="{C3380CC4-5D6E-409C-BE32-E72D297353CC}">
              <c16:uniqueId val="{00000001-E6E6-4EB3-8D2C-DE6D83DFA118}"/>
            </c:ext>
          </c:extLst>
        </c:ser>
        <c:ser>
          <c:idx val="2"/>
          <c:order val="1"/>
          <c:tx>
            <c:strRef>
              <c:f>Sheet1!$I$21</c:f>
              <c:strCache>
                <c:ptCount val="1"/>
                <c:pt idx="0">
                  <c:v>2021年</c:v>
                </c:pt>
              </c:strCache>
            </c:strRef>
          </c:tx>
          <c:spPr>
            <a:ln w="28575" cap="rnd">
              <a:solidFill>
                <a:srgbClr val="E46C0A">
                  <a:lumMod val="60000"/>
                  <a:lumOff val="40000"/>
                </a:srgbClr>
              </a:solidFill>
              <a:round/>
            </a:ln>
            <a:effectLst/>
          </c:spPr>
          <c:marker>
            <c:symbol val="none"/>
          </c:marker>
          <c:cat>
            <c:strRef>
              <c:f>Sheet1!$F$22:$F$33</c:f>
              <c:strCache>
                <c:ptCount val="12"/>
                <c:pt idx="0">
                  <c:v>12月</c:v>
                </c:pt>
                <c:pt idx="1">
                  <c:v>11月</c:v>
                </c:pt>
                <c:pt idx="2">
                  <c:v>10月</c:v>
                </c:pt>
                <c:pt idx="3">
                  <c:v>9月</c:v>
                </c:pt>
                <c:pt idx="4">
                  <c:v>8月</c:v>
                </c:pt>
                <c:pt idx="5">
                  <c:v>7月</c:v>
                </c:pt>
                <c:pt idx="6">
                  <c:v>6月</c:v>
                </c:pt>
                <c:pt idx="7">
                  <c:v>5月</c:v>
                </c:pt>
                <c:pt idx="8">
                  <c:v>4月</c:v>
                </c:pt>
                <c:pt idx="9">
                  <c:v>3月</c:v>
                </c:pt>
                <c:pt idx="10">
                  <c:v>2月</c:v>
                </c:pt>
                <c:pt idx="11">
                  <c:v>1月</c:v>
                </c:pt>
              </c:strCache>
            </c:strRef>
          </c:cat>
          <c:val>
            <c:numRef>
              <c:f>Sheet1!$I$22:$I$33</c:f>
              <c:numCache>
                <c:formatCode>0.0%</c:formatCode>
                <c:ptCount val="12"/>
                <c:pt idx="0">
                  <c:v>0.9812877863013697</c:v>
                </c:pt>
                <c:pt idx="1">
                  <c:v>0.95357874520547936</c:v>
                </c:pt>
                <c:pt idx="2">
                  <c:v>0.79575381369863007</c:v>
                </c:pt>
                <c:pt idx="3">
                  <c:v>0.64858504657534244</c:v>
                </c:pt>
                <c:pt idx="4">
                  <c:v>0.50527847123287672</c:v>
                </c:pt>
                <c:pt idx="5">
                  <c:v>0.37113545753424659</c:v>
                </c:pt>
                <c:pt idx="6">
                  <c:v>0.27789984109589039</c:v>
                </c:pt>
                <c:pt idx="7">
                  <c:v>0.15999863013698631</c:v>
                </c:pt>
                <c:pt idx="8">
                  <c:v>6.3563767123287693E-2</c:v>
                </c:pt>
                <c:pt idx="9">
                  <c:v>7.2328767123287672E-3</c:v>
                </c:pt>
                <c:pt idx="10">
                  <c:v>0</c:v>
                </c:pt>
                <c:pt idx="11">
                  <c:v>0</c:v>
                </c:pt>
              </c:numCache>
            </c:numRef>
          </c:val>
          <c:smooth val="0"/>
          <c:extLst xmlns:c16r2="http://schemas.microsoft.com/office/drawing/2015/06/chart">
            <c:ext xmlns:c16="http://schemas.microsoft.com/office/drawing/2014/chart" uri="{C3380CC4-5D6E-409C-BE32-E72D297353CC}">
              <c16:uniqueId val="{00000002-E6E6-4EB3-8D2C-DE6D83DFA118}"/>
            </c:ext>
          </c:extLst>
        </c:ser>
        <c:ser>
          <c:idx val="3"/>
          <c:order val="2"/>
          <c:tx>
            <c:strRef>
              <c:f>Sheet1!$J$21</c:f>
              <c:strCache>
                <c:ptCount val="1"/>
                <c:pt idx="0">
                  <c:v>2020年</c:v>
                </c:pt>
              </c:strCache>
            </c:strRef>
          </c:tx>
          <c:spPr>
            <a:ln w="28575" cap="rnd">
              <a:solidFill>
                <a:schemeClr val="accent4"/>
              </a:solidFill>
              <a:round/>
            </a:ln>
            <a:effectLst/>
          </c:spPr>
          <c:marker>
            <c:symbol val="none"/>
          </c:marker>
          <c:cat>
            <c:strRef>
              <c:f>Sheet1!$F$22:$F$33</c:f>
              <c:strCache>
                <c:ptCount val="12"/>
                <c:pt idx="0">
                  <c:v>12月</c:v>
                </c:pt>
                <c:pt idx="1">
                  <c:v>11月</c:v>
                </c:pt>
                <c:pt idx="2">
                  <c:v>10月</c:v>
                </c:pt>
                <c:pt idx="3">
                  <c:v>9月</c:v>
                </c:pt>
                <c:pt idx="4">
                  <c:v>8月</c:v>
                </c:pt>
                <c:pt idx="5">
                  <c:v>7月</c:v>
                </c:pt>
                <c:pt idx="6">
                  <c:v>6月</c:v>
                </c:pt>
                <c:pt idx="7">
                  <c:v>5月</c:v>
                </c:pt>
                <c:pt idx="8">
                  <c:v>4月</c:v>
                </c:pt>
                <c:pt idx="9">
                  <c:v>3月</c:v>
                </c:pt>
                <c:pt idx="10">
                  <c:v>2月</c:v>
                </c:pt>
                <c:pt idx="11">
                  <c:v>1月</c:v>
                </c:pt>
              </c:strCache>
            </c:strRef>
          </c:cat>
          <c:val>
            <c:numRef>
              <c:f>Sheet1!$J$22:$J$33</c:f>
              <c:numCache>
                <c:formatCode>0.0%</c:formatCode>
                <c:ptCount val="12"/>
                <c:pt idx="0">
                  <c:v>0.96049866666666683</c:v>
                </c:pt>
                <c:pt idx="1">
                  <c:v>0.94575466666666674</c:v>
                </c:pt>
                <c:pt idx="2">
                  <c:v>0.94575466666666674</c:v>
                </c:pt>
                <c:pt idx="3">
                  <c:v>0.89738312266666675</c:v>
                </c:pt>
                <c:pt idx="4">
                  <c:v>0.77249758666666668</c:v>
                </c:pt>
                <c:pt idx="5">
                  <c:v>0.60430213333333338</c:v>
                </c:pt>
                <c:pt idx="6">
                  <c:v>0.59500320000000007</c:v>
                </c:pt>
                <c:pt idx="7">
                  <c:v>0.57337880000000008</c:v>
                </c:pt>
                <c:pt idx="8">
                  <c:v>0.30724080000000009</c:v>
                </c:pt>
                <c:pt idx="9">
                  <c:v>0.28876933333333338</c:v>
                </c:pt>
                <c:pt idx="10">
                  <c:v>0.25327786666666674</c:v>
                </c:pt>
                <c:pt idx="11">
                  <c:v>0.19061893333333338</c:v>
                </c:pt>
              </c:numCache>
            </c:numRef>
          </c:val>
          <c:smooth val="0"/>
          <c:extLst xmlns:c16r2="http://schemas.microsoft.com/office/drawing/2015/06/chart">
            <c:ext xmlns:c16="http://schemas.microsoft.com/office/drawing/2014/chart" uri="{C3380CC4-5D6E-409C-BE32-E72D297353CC}">
              <c16:uniqueId val="{00000003-099C-4FA8-8438-B42F9A33EB9A}"/>
            </c:ext>
          </c:extLst>
        </c:ser>
        <c:ser>
          <c:idx val="4"/>
          <c:order val="3"/>
          <c:tx>
            <c:strRef>
              <c:f>Sheet1!$K$21</c:f>
              <c:strCache>
                <c:ptCount val="1"/>
                <c:pt idx="0">
                  <c:v>2019年</c:v>
                </c:pt>
              </c:strCache>
            </c:strRef>
          </c:tx>
          <c:spPr>
            <a:ln w="28575" cap="rnd">
              <a:solidFill>
                <a:schemeClr val="accent5"/>
              </a:solidFill>
              <a:round/>
            </a:ln>
            <a:effectLst/>
          </c:spPr>
          <c:marker>
            <c:symbol val="none"/>
          </c:marker>
          <c:cat>
            <c:strRef>
              <c:f>Sheet1!$F$22:$F$33</c:f>
              <c:strCache>
                <c:ptCount val="12"/>
                <c:pt idx="0">
                  <c:v>12月</c:v>
                </c:pt>
                <c:pt idx="1">
                  <c:v>11月</c:v>
                </c:pt>
                <c:pt idx="2">
                  <c:v>10月</c:v>
                </c:pt>
                <c:pt idx="3">
                  <c:v>9月</c:v>
                </c:pt>
                <c:pt idx="4">
                  <c:v>8月</c:v>
                </c:pt>
                <c:pt idx="5">
                  <c:v>7月</c:v>
                </c:pt>
                <c:pt idx="6">
                  <c:v>6月</c:v>
                </c:pt>
                <c:pt idx="7">
                  <c:v>5月</c:v>
                </c:pt>
                <c:pt idx="8">
                  <c:v>4月</c:v>
                </c:pt>
                <c:pt idx="9">
                  <c:v>3月</c:v>
                </c:pt>
                <c:pt idx="10">
                  <c:v>2月</c:v>
                </c:pt>
                <c:pt idx="11">
                  <c:v>1月</c:v>
                </c:pt>
              </c:strCache>
            </c:strRef>
          </c:cat>
          <c:val>
            <c:numRef>
              <c:f>Sheet1!$K$22:$K$33</c:f>
              <c:numCache>
                <c:formatCode>0.0%</c:formatCode>
                <c:ptCount val="12"/>
                <c:pt idx="0">
                  <c:v>1.0209644511627907</c:v>
                </c:pt>
                <c:pt idx="1">
                  <c:v>1.012127241860465</c:v>
                </c:pt>
                <c:pt idx="2">
                  <c:v>1.012127241860465</c:v>
                </c:pt>
                <c:pt idx="3">
                  <c:v>1.012127241860465</c:v>
                </c:pt>
                <c:pt idx="4">
                  <c:v>0.9533095488372092</c:v>
                </c:pt>
                <c:pt idx="5">
                  <c:v>0.7995730279069766</c:v>
                </c:pt>
                <c:pt idx="6">
                  <c:v>0.65119646046511614</c:v>
                </c:pt>
                <c:pt idx="7">
                  <c:v>0.40619823255813947</c:v>
                </c:pt>
                <c:pt idx="8">
                  <c:v>0.33938045116279064</c:v>
                </c:pt>
                <c:pt idx="9">
                  <c:v>0.30977469767441856</c:v>
                </c:pt>
                <c:pt idx="10">
                  <c:v>0.14317043255813952</c:v>
                </c:pt>
                <c:pt idx="11">
                  <c:v>6.5659069767441874E-2</c:v>
                </c:pt>
              </c:numCache>
            </c:numRef>
          </c:val>
          <c:smooth val="0"/>
        </c:ser>
        <c:ser>
          <c:idx val="0"/>
          <c:order val="4"/>
          <c:tx>
            <c:strRef>
              <c:f>Sheet1!$G$21</c:f>
              <c:strCache>
                <c:ptCount val="1"/>
                <c:pt idx="0">
                  <c:v>2023年</c:v>
                </c:pt>
              </c:strCache>
            </c:strRef>
          </c:tx>
          <c:spPr>
            <a:ln w="28575" cap="rnd">
              <a:solidFill>
                <a:schemeClr val="accent1"/>
              </a:solidFill>
              <a:round/>
            </a:ln>
            <a:effectLst/>
          </c:spPr>
          <c:marker>
            <c:symbol val="circle"/>
            <c:size val="9"/>
            <c:spPr>
              <a:solidFill>
                <a:schemeClr val="bg1"/>
              </a:solidFill>
              <a:ln w="9525">
                <a:solidFill>
                  <a:schemeClr val="accent1"/>
                </a:solidFill>
              </a:ln>
              <a:effectLst/>
            </c:spPr>
          </c:marker>
          <c:dLbls>
            <c:dLbl>
              <c:idx val="0"/>
              <c:layout>
                <c:manualLayout>
                  <c:x val="-9.9641753581257841E-17"/>
                  <c:y val="-5.3318555277067567E-2"/>
                </c:manualLayout>
              </c:layout>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accent1"/>
                    </a:solidFill>
                    <a:latin typeface="+mn-ea"/>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Sheet1!$F$22:$F$33</c:f>
              <c:strCache>
                <c:ptCount val="12"/>
                <c:pt idx="0">
                  <c:v>12月</c:v>
                </c:pt>
                <c:pt idx="1">
                  <c:v>11月</c:v>
                </c:pt>
                <c:pt idx="2">
                  <c:v>10月</c:v>
                </c:pt>
                <c:pt idx="3">
                  <c:v>9月</c:v>
                </c:pt>
                <c:pt idx="4">
                  <c:v>8月</c:v>
                </c:pt>
                <c:pt idx="5">
                  <c:v>7月</c:v>
                </c:pt>
                <c:pt idx="6">
                  <c:v>6月</c:v>
                </c:pt>
                <c:pt idx="7">
                  <c:v>5月</c:v>
                </c:pt>
                <c:pt idx="8">
                  <c:v>4月</c:v>
                </c:pt>
                <c:pt idx="9">
                  <c:v>3月</c:v>
                </c:pt>
                <c:pt idx="10">
                  <c:v>2月</c:v>
                </c:pt>
                <c:pt idx="11">
                  <c:v>1月</c:v>
                </c:pt>
              </c:strCache>
            </c:strRef>
          </c:cat>
          <c:val>
            <c:numRef>
              <c:f>Sheet1!$G$22:$G$33</c:f>
              <c:numCache>
                <c:formatCode>General</c:formatCode>
                <c:ptCount val="12"/>
                <c:pt idx="8" formatCode="0.0%">
                  <c:v>0.40759013698630137</c:v>
                </c:pt>
                <c:pt idx="9" formatCode="0.0%">
                  <c:v>0.33396219178082187</c:v>
                </c:pt>
                <c:pt idx="10" formatCode="0.0%">
                  <c:v>0.2208531506849315</c:v>
                </c:pt>
                <c:pt idx="11" formatCode="0.0%">
                  <c:v>0.10505534246575342</c:v>
                </c:pt>
              </c:numCache>
            </c:numRef>
          </c:val>
          <c:smooth val="0"/>
          <c:extLst xmlns:c16r2="http://schemas.microsoft.com/office/drawing/2015/06/chart">
            <c:ext xmlns:c16="http://schemas.microsoft.com/office/drawing/2014/chart" uri="{C3380CC4-5D6E-409C-BE32-E72D297353CC}">
              <c16:uniqueId val="{00000000-E6E6-4EB3-8D2C-DE6D83DFA118}"/>
            </c:ext>
          </c:extLst>
        </c:ser>
        <c:dLbls>
          <c:showLegendKey val="0"/>
          <c:showVal val="0"/>
          <c:showCatName val="0"/>
          <c:showSerName val="0"/>
          <c:showPercent val="0"/>
          <c:showBubbleSize val="0"/>
        </c:dLbls>
        <c:smooth val="0"/>
        <c:axId val="1119146368"/>
        <c:axId val="1119139296"/>
      </c:lineChart>
      <c:catAx>
        <c:axId val="1119146368"/>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ea"/>
                <a:ea typeface="+mn-ea"/>
                <a:cs typeface="+mn-cs"/>
              </a:defRPr>
            </a:pPr>
            <a:endParaRPr lang="zh-TW"/>
          </a:p>
        </c:txPr>
        <c:crossAx val="1119139296"/>
        <c:crosses val="autoZero"/>
        <c:auto val="1"/>
        <c:lblAlgn val="ctr"/>
        <c:lblOffset val="100"/>
        <c:noMultiLvlLbl val="0"/>
      </c:catAx>
      <c:valAx>
        <c:axId val="1119139296"/>
        <c:scaling>
          <c:orientation val="minMax"/>
          <c:max val="1.2"/>
          <c:min val="0"/>
        </c:scaling>
        <c:delete val="0"/>
        <c:axPos val="r"/>
        <c:numFmt formatCode="0%" sourceLinked="0"/>
        <c:majorTickMark val="none"/>
        <c:minorTickMark val="none"/>
        <c:tickLblPos val="high"/>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ea"/>
                <a:ea typeface="+mn-ea"/>
                <a:cs typeface="+mn-cs"/>
              </a:defRPr>
            </a:pPr>
            <a:endParaRPr lang="zh-TW"/>
          </a:p>
        </c:txPr>
        <c:crossAx val="1119146368"/>
        <c:crosses val="autoZero"/>
        <c:crossBetween val="between"/>
        <c:majorUnit val="0.2"/>
      </c:valAx>
      <c:spPr>
        <a:noFill/>
        <a:ln>
          <a:noFill/>
        </a:ln>
        <a:effectLst/>
      </c:spPr>
    </c:plotArea>
    <c:legend>
      <c:legendPos val="t"/>
      <c:layout>
        <c:manualLayout>
          <c:xMode val="edge"/>
          <c:yMode val="edge"/>
          <c:x val="9.9851007603409328E-2"/>
          <c:y val="0"/>
          <c:w val="0.88223041115436318"/>
          <c:h val="0.16073133473362614"/>
        </c:manualLayout>
      </c:layout>
      <c:overlay val="1"/>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ea"/>
              <a:ea typeface="+mn-ea"/>
              <a:cs typeface="+mn-cs"/>
            </a:defRPr>
          </a:pPr>
          <a:endParaRPr lang="zh-TW"/>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100">
          <a:latin typeface="+mn-ea"/>
          <a:ea typeface="+mn-ea"/>
        </a:defRPr>
      </a:pPr>
      <a:endParaRPr lang="zh-TW"/>
    </a:p>
  </c:txPr>
  <c:externalData r:id="rId4">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7.5415360314003296E-2"/>
          <c:y val="9.1081866102485032E-2"/>
          <c:w val="0.89114998923006961"/>
          <c:h val="0.67769103883529958"/>
        </c:manualLayout>
      </c:layout>
      <c:barChart>
        <c:barDir val="col"/>
        <c:grouping val="stacked"/>
        <c:varyColors val="0"/>
        <c:ser>
          <c:idx val="0"/>
          <c:order val="0"/>
          <c:tx>
            <c:strRef>
              <c:f>數據運算和繪圖區!$BJ$1</c:f>
              <c:strCache>
                <c:ptCount val="1"/>
                <c:pt idx="0">
                  <c:v>居民短期</c:v>
                </c:pt>
              </c:strCache>
            </c:strRef>
          </c:tx>
          <c:spPr>
            <a:solidFill>
              <a:srgbClr val="6E84B4"/>
            </a:solidFill>
          </c:spPr>
          <c:invertIfNegative val="0"/>
          <c:cat>
            <c:numRef>
              <c:f>數據運算和繪圖區!$BI$98:$BI$1069</c:f>
              <c:numCache>
                <c:formatCode>m/d/yyyy</c:formatCode>
                <c:ptCount val="972"/>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pt idx="27">
                  <c:v>43556</c:v>
                </c:pt>
                <c:pt idx="28">
                  <c:v>43586</c:v>
                </c:pt>
                <c:pt idx="29">
                  <c:v>43617</c:v>
                </c:pt>
                <c:pt idx="30">
                  <c:v>43647</c:v>
                </c:pt>
                <c:pt idx="31">
                  <c:v>43678</c:v>
                </c:pt>
                <c:pt idx="32">
                  <c:v>43709</c:v>
                </c:pt>
                <c:pt idx="33">
                  <c:v>43739</c:v>
                </c:pt>
                <c:pt idx="34">
                  <c:v>43770</c:v>
                </c:pt>
                <c:pt idx="35">
                  <c:v>43800</c:v>
                </c:pt>
                <c:pt idx="36">
                  <c:v>43831</c:v>
                </c:pt>
                <c:pt idx="37">
                  <c:v>43862</c:v>
                </c:pt>
                <c:pt idx="38">
                  <c:v>43891</c:v>
                </c:pt>
                <c:pt idx="39">
                  <c:v>43922</c:v>
                </c:pt>
                <c:pt idx="40">
                  <c:v>43952</c:v>
                </c:pt>
                <c:pt idx="41">
                  <c:v>43983</c:v>
                </c:pt>
                <c:pt idx="42">
                  <c:v>44013</c:v>
                </c:pt>
                <c:pt idx="43">
                  <c:v>44044</c:v>
                </c:pt>
                <c:pt idx="44">
                  <c:v>44075</c:v>
                </c:pt>
                <c:pt idx="45">
                  <c:v>44105</c:v>
                </c:pt>
                <c:pt idx="46">
                  <c:v>44136</c:v>
                </c:pt>
                <c:pt idx="47">
                  <c:v>44166</c:v>
                </c:pt>
                <c:pt idx="48">
                  <c:v>44197</c:v>
                </c:pt>
                <c:pt idx="49">
                  <c:v>44228</c:v>
                </c:pt>
                <c:pt idx="50">
                  <c:v>44256</c:v>
                </c:pt>
                <c:pt idx="51">
                  <c:v>44287</c:v>
                </c:pt>
                <c:pt idx="52">
                  <c:v>44317</c:v>
                </c:pt>
                <c:pt idx="53">
                  <c:v>44348</c:v>
                </c:pt>
                <c:pt idx="54">
                  <c:v>44378</c:v>
                </c:pt>
                <c:pt idx="55">
                  <c:v>44409</c:v>
                </c:pt>
                <c:pt idx="56">
                  <c:v>44440</c:v>
                </c:pt>
                <c:pt idx="57">
                  <c:v>44470</c:v>
                </c:pt>
                <c:pt idx="58">
                  <c:v>44501</c:v>
                </c:pt>
                <c:pt idx="59">
                  <c:v>44531</c:v>
                </c:pt>
                <c:pt idx="60">
                  <c:v>44562</c:v>
                </c:pt>
                <c:pt idx="61">
                  <c:v>44593</c:v>
                </c:pt>
                <c:pt idx="62">
                  <c:v>44621</c:v>
                </c:pt>
                <c:pt idx="63">
                  <c:v>44652</c:v>
                </c:pt>
                <c:pt idx="64">
                  <c:v>44682</c:v>
                </c:pt>
                <c:pt idx="65">
                  <c:v>44713</c:v>
                </c:pt>
                <c:pt idx="66">
                  <c:v>44743</c:v>
                </c:pt>
                <c:pt idx="67">
                  <c:v>44774</c:v>
                </c:pt>
                <c:pt idx="68">
                  <c:v>44805</c:v>
                </c:pt>
                <c:pt idx="69">
                  <c:v>44835</c:v>
                </c:pt>
                <c:pt idx="70">
                  <c:v>44866</c:v>
                </c:pt>
                <c:pt idx="71">
                  <c:v>44896</c:v>
                </c:pt>
                <c:pt idx="72">
                  <c:v>44927</c:v>
                </c:pt>
                <c:pt idx="73">
                  <c:v>44958</c:v>
                </c:pt>
                <c:pt idx="74">
                  <c:v>44986</c:v>
                </c:pt>
              </c:numCache>
            </c:numRef>
          </c:cat>
          <c:val>
            <c:numRef>
              <c:f>數據運算和繪圖區!$BJ$98:$BJ$1069</c:f>
              <c:numCache>
                <c:formatCode>General</c:formatCode>
                <c:ptCount val="972"/>
                <c:pt idx="0">
                  <c:v>122.9</c:v>
                </c:pt>
                <c:pt idx="1">
                  <c:v>-80.2</c:v>
                </c:pt>
                <c:pt idx="2">
                  <c:v>344.3</c:v>
                </c:pt>
                <c:pt idx="3">
                  <c:v>126.9</c:v>
                </c:pt>
                <c:pt idx="4">
                  <c:v>178</c:v>
                </c:pt>
                <c:pt idx="5">
                  <c:v>260.8</c:v>
                </c:pt>
                <c:pt idx="6">
                  <c:v>107.1</c:v>
                </c:pt>
                <c:pt idx="7">
                  <c:v>216.5</c:v>
                </c:pt>
                <c:pt idx="8">
                  <c:v>253.7</c:v>
                </c:pt>
                <c:pt idx="9">
                  <c:v>79.099999999999994</c:v>
                </c:pt>
                <c:pt idx="10">
                  <c:v>202.8</c:v>
                </c:pt>
                <c:pt idx="11">
                  <c:v>18.100000000000001</c:v>
                </c:pt>
                <c:pt idx="12">
                  <c:v>310.60000000000002</c:v>
                </c:pt>
                <c:pt idx="13">
                  <c:v>-46.9</c:v>
                </c:pt>
                <c:pt idx="14">
                  <c:v>203.2</c:v>
                </c:pt>
                <c:pt idx="15">
                  <c:v>174.1</c:v>
                </c:pt>
                <c:pt idx="16">
                  <c:v>222</c:v>
                </c:pt>
                <c:pt idx="17">
                  <c:v>237</c:v>
                </c:pt>
                <c:pt idx="18">
                  <c:v>176.8</c:v>
                </c:pt>
                <c:pt idx="19">
                  <c:v>259.8</c:v>
                </c:pt>
                <c:pt idx="20">
                  <c:v>313.39999999999998</c:v>
                </c:pt>
                <c:pt idx="21">
                  <c:v>190.7</c:v>
                </c:pt>
                <c:pt idx="22">
                  <c:v>216.9</c:v>
                </c:pt>
                <c:pt idx="23">
                  <c:v>152.4</c:v>
                </c:pt>
                <c:pt idx="24">
                  <c:v>293</c:v>
                </c:pt>
                <c:pt idx="25">
                  <c:v>-293.2</c:v>
                </c:pt>
                <c:pt idx="26">
                  <c:v>429.5</c:v>
                </c:pt>
                <c:pt idx="27">
                  <c:v>109.3</c:v>
                </c:pt>
                <c:pt idx="28">
                  <c:v>194.8</c:v>
                </c:pt>
                <c:pt idx="29">
                  <c:v>266.7</c:v>
                </c:pt>
                <c:pt idx="30">
                  <c:v>69.5</c:v>
                </c:pt>
                <c:pt idx="31">
                  <c:v>199.8</c:v>
                </c:pt>
                <c:pt idx="32">
                  <c:v>270.7</c:v>
                </c:pt>
                <c:pt idx="33">
                  <c:v>62.3</c:v>
                </c:pt>
                <c:pt idx="34">
                  <c:v>214.2</c:v>
                </c:pt>
                <c:pt idx="35">
                  <c:v>163.5</c:v>
                </c:pt>
                <c:pt idx="36">
                  <c:v>-114.9</c:v>
                </c:pt>
                <c:pt idx="37">
                  <c:v>-450.4</c:v>
                </c:pt>
                <c:pt idx="38">
                  <c:v>514.4</c:v>
                </c:pt>
                <c:pt idx="39">
                  <c:v>228</c:v>
                </c:pt>
                <c:pt idx="40">
                  <c:v>238.1</c:v>
                </c:pt>
                <c:pt idx="41">
                  <c:v>340</c:v>
                </c:pt>
                <c:pt idx="42">
                  <c:v>151</c:v>
                </c:pt>
                <c:pt idx="43">
                  <c:v>284.39999999999998</c:v>
                </c:pt>
                <c:pt idx="44">
                  <c:v>339.4</c:v>
                </c:pt>
                <c:pt idx="45">
                  <c:v>27.2</c:v>
                </c:pt>
                <c:pt idx="46">
                  <c:v>248.6</c:v>
                </c:pt>
                <c:pt idx="47">
                  <c:v>114.2</c:v>
                </c:pt>
                <c:pt idx="48">
                  <c:v>327.8</c:v>
                </c:pt>
                <c:pt idx="49">
                  <c:v>-269.10000000000002</c:v>
                </c:pt>
                <c:pt idx="50">
                  <c:v>524.20000000000005</c:v>
                </c:pt>
                <c:pt idx="51">
                  <c:v>36.5</c:v>
                </c:pt>
                <c:pt idx="52">
                  <c:v>180.6</c:v>
                </c:pt>
                <c:pt idx="53">
                  <c:v>350</c:v>
                </c:pt>
                <c:pt idx="54">
                  <c:v>8.5</c:v>
                </c:pt>
                <c:pt idx="55">
                  <c:v>149.6</c:v>
                </c:pt>
                <c:pt idx="56">
                  <c:v>321.89999999999998</c:v>
                </c:pt>
                <c:pt idx="57">
                  <c:v>42.6</c:v>
                </c:pt>
                <c:pt idx="58">
                  <c:v>151.69999999999999</c:v>
                </c:pt>
                <c:pt idx="59">
                  <c:v>15.7</c:v>
                </c:pt>
                <c:pt idx="60">
                  <c:v>100.6</c:v>
                </c:pt>
                <c:pt idx="61">
                  <c:v>-291.10000000000002</c:v>
                </c:pt>
                <c:pt idx="62">
                  <c:v>384.8</c:v>
                </c:pt>
                <c:pt idx="63">
                  <c:v>-185.58699999999999</c:v>
                </c:pt>
                <c:pt idx="64">
                  <c:v>184</c:v>
                </c:pt>
                <c:pt idx="65">
                  <c:v>428.18700000000001</c:v>
                </c:pt>
                <c:pt idx="66">
                  <c:v>-26.9</c:v>
                </c:pt>
                <c:pt idx="67">
                  <c:v>192.2</c:v>
                </c:pt>
                <c:pt idx="68">
                  <c:v>303.8</c:v>
                </c:pt>
                <c:pt idx="69">
                  <c:v>-51.2</c:v>
                </c:pt>
                <c:pt idx="70">
                  <c:v>52.5</c:v>
                </c:pt>
                <c:pt idx="71">
                  <c:v>-11.3</c:v>
                </c:pt>
                <c:pt idx="72">
                  <c:v>34.1</c:v>
                </c:pt>
                <c:pt idx="73">
                  <c:v>121.8</c:v>
                </c:pt>
                <c:pt idx="74">
                  <c:v>609.4</c:v>
                </c:pt>
              </c:numCache>
            </c:numRef>
          </c:val>
          <c:extLst xmlns:c16r2="http://schemas.microsoft.com/office/drawing/2015/06/chart">
            <c:ext xmlns:c16="http://schemas.microsoft.com/office/drawing/2014/chart" uri="{C3380CC4-5D6E-409C-BE32-E72D297353CC}">
              <c16:uniqueId val="{00000000-7C24-4CAC-8AD2-4E79B28EF0EA}"/>
            </c:ext>
          </c:extLst>
        </c:ser>
        <c:ser>
          <c:idx val="1"/>
          <c:order val="1"/>
          <c:tx>
            <c:strRef>
              <c:f>數據運算和繪圖區!$BK$1</c:f>
              <c:strCache>
                <c:ptCount val="1"/>
                <c:pt idx="0">
                  <c:v>居民中長期</c:v>
                </c:pt>
              </c:strCache>
            </c:strRef>
          </c:tx>
          <c:spPr>
            <a:solidFill>
              <a:srgbClr val="E38D45"/>
            </a:solidFill>
          </c:spPr>
          <c:invertIfNegative val="0"/>
          <c:cat>
            <c:numRef>
              <c:f>數據運算和繪圖區!$BI$98:$BI$1069</c:f>
              <c:numCache>
                <c:formatCode>m/d/yyyy</c:formatCode>
                <c:ptCount val="972"/>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pt idx="27">
                  <c:v>43556</c:v>
                </c:pt>
                <c:pt idx="28">
                  <c:v>43586</c:v>
                </c:pt>
                <c:pt idx="29">
                  <c:v>43617</c:v>
                </c:pt>
                <c:pt idx="30">
                  <c:v>43647</c:v>
                </c:pt>
                <c:pt idx="31">
                  <c:v>43678</c:v>
                </c:pt>
                <c:pt idx="32">
                  <c:v>43709</c:v>
                </c:pt>
                <c:pt idx="33">
                  <c:v>43739</c:v>
                </c:pt>
                <c:pt idx="34">
                  <c:v>43770</c:v>
                </c:pt>
                <c:pt idx="35">
                  <c:v>43800</c:v>
                </c:pt>
                <c:pt idx="36">
                  <c:v>43831</c:v>
                </c:pt>
                <c:pt idx="37">
                  <c:v>43862</c:v>
                </c:pt>
                <c:pt idx="38">
                  <c:v>43891</c:v>
                </c:pt>
                <c:pt idx="39">
                  <c:v>43922</c:v>
                </c:pt>
                <c:pt idx="40">
                  <c:v>43952</c:v>
                </c:pt>
                <c:pt idx="41">
                  <c:v>43983</c:v>
                </c:pt>
                <c:pt idx="42">
                  <c:v>44013</c:v>
                </c:pt>
                <c:pt idx="43">
                  <c:v>44044</c:v>
                </c:pt>
                <c:pt idx="44">
                  <c:v>44075</c:v>
                </c:pt>
                <c:pt idx="45">
                  <c:v>44105</c:v>
                </c:pt>
                <c:pt idx="46">
                  <c:v>44136</c:v>
                </c:pt>
                <c:pt idx="47">
                  <c:v>44166</c:v>
                </c:pt>
                <c:pt idx="48">
                  <c:v>44197</c:v>
                </c:pt>
                <c:pt idx="49">
                  <c:v>44228</c:v>
                </c:pt>
                <c:pt idx="50">
                  <c:v>44256</c:v>
                </c:pt>
                <c:pt idx="51">
                  <c:v>44287</c:v>
                </c:pt>
                <c:pt idx="52">
                  <c:v>44317</c:v>
                </c:pt>
                <c:pt idx="53">
                  <c:v>44348</c:v>
                </c:pt>
                <c:pt idx="54">
                  <c:v>44378</c:v>
                </c:pt>
                <c:pt idx="55">
                  <c:v>44409</c:v>
                </c:pt>
                <c:pt idx="56">
                  <c:v>44440</c:v>
                </c:pt>
                <c:pt idx="57">
                  <c:v>44470</c:v>
                </c:pt>
                <c:pt idx="58">
                  <c:v>44501</c:v>
                </c:pt>
                <c:pt idx="59">
                  <c:v>44531</c:v>
                </c:pt>
                <c:pt idx="60">
                  <c:v>44562</c:v>
                </c:pt>
                <c:pt idx="61">
                  <c:v>44593</c:v>
                </c:pt>
                <c:pt idx="62">
                  <c:v>44621</c:v>
                </c:pt>
                <c:pt idx="63">
                  <c:v>44652</c:v>
                </c:pt>
                <c:pt idx="64">
                  <c:v>44682</c:v>
                </c:pt>
                <c:pt idx="65">
                  <c:v>44713</c:v>
                </c:pt>
                <c:pt idx="66">
                  <c:v>44743</c:v>
                </c:pt>
                <c:pt idx="67">
                  <c:v>44774</c:v>
                </c:pt>
                <c:pt idx="68">
                  <c:v>44805</c:v>
                </c:pt>
                <c:pt idx="69">
                  <c:v>44835</c:v>
                </c:pt>
                <c:pt idx="70">
                  <c:v>44866</c:v>
                </c:pt>
                <c:pt idx="71">
                  <c:v>44896</c:v>
                </c:pt>
                <c:pt idx="72">
                  <c:v>44927</c:v>
                </c:pt>
                <c:pt idx="73">
                  <c:v>44958</c:v>
                </c:pt>
                <c:pt idx="74">
                  <c:v>44986</c:v>
                </c:pt>
              </c:numCache>
            </c:numRef>
          </c:cat>
          <c:val>
            <c:numRef>
              <c:f>數據運算和繪圖區!$BK$98:$BK$1069</c:f>
              <c:numCache>
                <c:formatCode>0.0</c:formatCode>
                <c:ptCount val="972"/>
                <c:pt idx="0">
                  <c:v>629.29999999999995</c:v>
                </c:pt>
                <c:pt idx="1">
                  <c:v>380.4</c:v>
                </c:pt>
                <c:pt idx="2">
                  <c:v>450.3</c:v>
                </c:pt>
                <c:pt idx="3">
                  <c:v>444.1</c:v>
                </c:pt>
                <c:pt idx="4">
                  <c:v>432.6</c:v>
                </c:pt>
                <c:pt idx="5">
                  <c:v>483.3</c:v>
                </c:pt>
                <c:pt idx="6">
                  <c:v>454.4</c:v>
                </c:pt>
                <c:pt idx="7">
                  <c:v>447</c:v>
                </c:pt>
                <c:pt idx="8">
                  <c:v>478.6</c:v>
                </c:pt>
                <c:pt idx="9">
                  <c:v>371</c:v>
                </c:pt>
                <c:pt idx="10">
                  <c:v>417.8</c:v>
                </c:pt>
                <c:pt idx="11">
                  <c:v>311.2</c:v>
                </c:pt>
                <c:pt idx="12">
                  <c:v>591</c:v>
                </c:pt>
                <c:pt idx="13">
                  <c:v>322</c:v>
                </c:pt>
                <c:pt idx="14">
                  <c:v>377</c:v>
                </c:pt>
                <c:pt idx="15">
                  <c:v>354.3</c:v>
                </c:pt>
                <c:pt idx="16">
                  <c:v>392.3</c:v>
                </c:pt>
                <c:pt idx="17">
                  <c:v>463.4</c:v>
                </c:pt>
                <c:pt idx="18">
                  <c:v>457.6</c:v>
                </c:pt>
                <c:pt idx="19">
                  <c:v>441.5</c:v>
                </c:pt>
                <c:pt idx="20">
                  <c:v>430.9</c:v>
                </c:pt>
                <c:pt idx="21">
                  <c:v>373</c:v>
                </c:pt>
                <c:pt idx="22">
                  <c:v>439.1</c:v>
                </c:pt>
                <c:pt idx="23">
                  <c:v>307.89999999999998</c:v>
                </c:pt>
                <c:pt idx="24">
                  <c:v>696.9</c:v>
                </c:pt>
                <c:pt idx="25">
                  <c:v>222.6</c:v>
                </c:pt>
                <c:pt idx="26">
                  <c:v>460.5</c:v>
                </c:pt>
                <c:pt idx="27">
                  <c:v>416.5</c:v>
                </c:pt>
                <c:pt idx="28">
                  <c:v>467.7</c:v>
                </c:pt>
                <c:pt idx="29">
                  <c:v>485.8</c:v>
                </c:pt>
                <c:pt idx="30">
                  <c:v>441.7</c:v>
                </c:pt>
                <c:pt idx="31">
                  <c:v>454</c:v>
                </c:pt>
                <c:pt idx="32">
                  <c:v>494.3</c:v>
                </c:pt>
                <c:pt idx="33">
                  <c:v>358.7</c:v>
                </c:pt>
                <c:pt idx="34">
                  <c:v>468.9</c:v>
                </c:pt>
                <c:pt idx="35">
                  <c:v>482.4</c:v>
                </c:pt>
                <c:pt idx="36">
                  <c:v>749.1</c:v>
                </c:pt>
                <c:pt idx="37">
                  <c:v>37.1</c:v>
                </c:pt>
                <c:pt idx="38">
                  <c:v>473.8</c:v>
                </c:pt>
                <c:pt idx="39">
                  <c:v>438.9</c:v>
                </c:pt>
                <c:pt idx="40">
                  <c:v>466.2</c:v>
                </c:pt>
                <c:pt idx="41">
                  <c:v>634.9</c:v>
                </c:pt>
                <c:pt idx="42">
                  <c:v>606.70000000000005</c:v>
                </c:pt>
                <c:pt idx="43">
                  <c:v>557.1</c:v>
                </c:pt>
                <c:pt idx="44">
                  <c:v>636.20000000000005</c:v>
                </c:pt>
                <c:pt idx="45">
                  <c:v>405.9</c:v>
                </c:pt>
                <c:pt idx="46">
                  <c:v>504.9</c:v>
                </c:pt>
                <c:pt idx="47">
                  <c:v>439.2</c:v>
                </c:pt>
                <c:pt idx="48">
                  <c:v>944.8</c:v>
                </c:pt>
                <c:pt idx="49">
                  <c:v>411.3</c:v>
                </c:pt>
                <c:pt idx="50">
                  <c:v>623.9</c:v>
                </c:pt>
                <c:pt idx="51">
                  <c:v>491.8</c:v>
                </c:pt>
                <c:pt idx="52">
                  <c:v>442.6</c:v>
                </c:pt>
                <c:pt idx="53">
                  <c:v>515.6</c:v>
                </c:pt>
                <c:pt idx="54">
                  <c:v>397.4</c:v>
                </c:pt>
                <c:pt idx="55">
                  <c:v>425.9</c:v>
                </c:pt>
                <c:pt idx="56">
                  <c:v>466.7</c:v>
                </c:pt>
                <c:pt idx="57">
                  <c:v>422.1</c:v>
                </c:pt>
                <c:pt idx="58">
                  <c:v>582.1</c:v>
                </c:pt>
                <c:pt idx="59">
                  <c:v>355.8</c:v>
                </c:pt>
                <c:pt idx="60">
                  <c:v>742.4</c:v>
                </c:pt>
                <c:pt idx="61">
                  <c:v>-45.9</c:v>
                </c:pt>
                <c:pt idx="62">
                  <c:v>373.5</c:v>
                </c:pt>
                <c:pt idx="63">
                  <c:v>-31.372</c:v>
                </c:pt>
                <c:pt idx="64">
                  <c:v>104.7</c:v>
                </c:pt>
                <c:pt idx="65">
                  <c:v>416.67200000000003</c:v>
                </c:pt>
                <c:pt idx="66">
                  <c:v>148.6</c:v>
                </c:pt>
                <c:pt idx="67">
                  <c:v>265.8</c:v>
                </c:pt>
                <c:pt idx="68">
                  <c:v>345.6</c:v>
                </c:pt>
                <c:pt idx="69">
                  <c:v>33.200000000000003</c:v>
                </c:pt>
                <c:pt idx="70">
                  <c:v>210.3</c:v>
                </c:pt>
                <c:pt idx="71">
                  <c:v>186.5</c:v>
                </c:pt>
                <c:pt idx="72">
                  <c:v>223.1</c:v>
                </c:pt>
                <c:pt idx="73">
                  <c:v>86.3</c:v>
                </c:pt>
                <c:pt idx="74">
                  <c:v>634.79999999999995</c:v>
                </c:pt>
              </c:numCache>
            </c:numRef>
          </c:val>
          <c:extLst xmlns:c16r2="http://schemas.microsoft.com/office/drawing/2015/06/chart">
            <c:ext xmlns:c16="http://schemas.microsoft.com/office/drawing/2014/chart" uri="{C3380CC4-5D6E-409C-BE32-E72D297353CC}">
              <c16:uniqueId val="{00000001-7C24-4CAC-8AD2-4E79B28EF0EA}"/>
            </c:ext>
          </c:extLst>
        </c:ser>
        <c:ser>
          <c:idx val="2"/>
          <c:order val="2"/>
          <c:tx>
            <c:strRef>
              <c:f>數據運算和繪圖區!$BL$1</c:f>
              <c:strCache>
                <c:ptCount val="1"/>
                <c:pt idx="0">
                  <c:v>企業短期及票據</c:v>
                </c:pt>
              </c:strCache>
            </c:strRef>
          </c:tx>
          <c:spPr>
            <a:solidFill>
              <a:srgbClr val="9CB6E4"/>
            </a:solidFill>
          </c:spPr>
          <c:invertIfNegative val="0"/>
          <c:cat>
            <c:numRef>
              <c:f>數據運算和繪圖區!$BI$98:$BI$1069</c:f>
              <c:numCache>
                <c:formatCode>m/d/yyyy</c:formatCode>
                <c:ptCount val="972"/>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pt idx="27">
                  <c:v>43556</c:v>
                </c:pt>
                <c:pt idx="28">
                  <c:v>43586</c:v>
                </c:pt>
                <c:pt idx="29">
                  <c:v>43617</c:v>
                </c:pt>
                <c:pt idx="30">
                  <c:v>43647</c:v>
                </c:pt>
                <c:pt idx="31">
                  <c:v>43678</c:v>
                </c:pt>
                <c:pt idx="32">
                  <c:v>43709</c:v>
                </c:pt>
                <c:pt idx="33">
                  <c:v>43739</c:v>
                </c:pt>
                <c:pt idx="34">
                  <c:v>43770</c:v>
                </c:pt>
                <c:pt idx="35">
                  <c:v>43800</c:v>
                </c:pt>
                <c:pt idx="36">
                  <c:v>43831</c:v>
                </c:pt>
                <c:pt idx="37">
                  <c:v>43862</c:v>
                </c:pt>
                <c:pt idx="38">
                  <c:v>43891</c:v>
                </c:pt>
                <c:pt idx="39">
                  <c:v>43922</c:v>
                </c:pt>
                <c:pt idx="40">
                  <c:v>43952</c:v>
                </c:pt>
                <c:pt idx="41">
                  <c:v>43983</c:v>
                </c:pt>
                <c:pt idx="42">
                  <c:v>44013</c:v>
                </c:pt>
                <c:pt idx="43">
                  <c:v>44044</c:v>
                </c:pt>
                <c:pt idx="44">
                  <c:v>44075</c:v>
                </c:pt>
                <c:pt idx="45">
                  <c:v>44105</c:v>
                </c:pt>
                <c:pt idx="46">
                  <c:v>44136</c:v>
                </c:pt>
                <c:pt idx="47">
                  <c:v>44166</c:v>
                </c:pt>
                <c:pt idx="48">
                  <c:v>44197</c:v>
                </c:pt>
                <c:pt idx="49">
                  <c:v>44228</c:v>
                </c:pt>
                <c:pt idx="50">
                  <c:v>44256</c:v>
                </c:pt>
                <c:pt idx="51">
                  <c:v>44287</c:v>
                </c:pt>
                <c:pt idx="52">
                  <c:v>44317</c:v>
                </c:pt>
                <c:pt idx="53">
                  <c:v>44348</c:v>
                </c:pt>
                <c:pt idx="54">
                  <c:v>44378</c:v>
                </c:pt>
                <c:pt idx="55">
                  <c:v>44409</c:v>
                </c:pt>
                <c:pt idx="56">
                  <c:v>44440</c:v>
                </c:pt>
                <c:pt idx="57">
                  <c:v>44470</c:v>
                </c:pt>
                <c:pt idx="58">
                  <c:v>44501</c:v>
                </c:pt>
                <c:pt idx="59">
                  <c:v>44531</c:v>
                </c:pt>
                <c:pt idx="60">
                  <c:v>44562</c:v>
                </c:pt>
                <c:pt idx="61">
                  <c:v>44593</c:v>
                </c:pt>
                <c:pt idx="62">
                  <c:v>44621</c:v>
                </c:pt>
                <c:pt idx="63">
                  <c:v>44652</c:v>
                </c:pt>
                <c:pt idx="64">
                  <c:v>44682</c:v>
                </c:pt>
                <c:pt idx="65">
                  <c:v>44713</c:v>
                </c:pt>
                <c:pt idx="66">
                  <c:v>44743</c:v>
                </c:pt>
                <c:pt idx="67">
                  <c:v>44774</c:v>
                </c:pt>
                <c:pt idx="68">
                  <c:v>44805</c:v>
                </c:pt>
                <c:pt idx="69">
                  <c:v>44835</c:v>
                </c:pt>
                <c:pt idx="70">
                  <c:v>44866</c:v>
                </c:pt>
                <c:pt idx="71">
                  <c:v>44896</c:v>
                </c:pt>
                <c:pt idx="72">
                  <c:v>44927</c:v>
                </c:pt>
                <c:pt idx="73">
                  <c:v>44958</c:v>
                </c:pt>
                <c:pt idx="74">
                  <c:v>44986</c:v>
                </c:pt>
              </c:numCache>
            </c:numRef>
          </c:cat>
          <c:val>
            <c:numRef>
              <c:f>數據運算和繪圖區!$BL$98:$BL$1069</c:f>
              <c:numCache>
                <c:formatCode>General</c:formatCode>
                <c:ptCount val="972"/>
                <c:pt idx="0">
                  <c:v>-19</c:v>
                </c:pt>
                <c:pt idx="1">
                  <c:v>96.800000000000011</c:v>
                </c:pt>
                <c:pt idx="2">
                  <c:v>-194.10000000000002</c:v>
                </c:pt>
                <c:pt idx="3">
                  <c:v>-42.900000000000006</c:v>
                </c:pt>
                <c:pt idx="4">
                  <c:v>100.29999999999998</c:v>
                </c:pt>
                <c:pt idx="5">
                  <c:v>108.89999999999998</c:v>
                </c:pt>
                <c:pt idx="6">
                  <c:v>-103.6</c:v>
                </c:pt>
                <c:pt idx="7">
                  <c:v>101.3</c:v>
                </c:pt>
                <c:pt idx="8">
                  <c:v>-47.7</c:v>
                </c:pt>
                <c:pt idx="9">
                  <c:v>-49.099999999999994</c:v>
                </c:pt>
                <c:pt idx="10">
                  <c:v>58.2</c:v>
                </c:pt>
                <c:pt idx="11">
                  <c:v>40.900000000000006</c:v>
                </c:pt>
                <c:pt idx="12">
                  <c:v>409.7</c:v>
                </c:pt>
                <c:pt idx="13">
                  <c:v>63.300000000000011</c:v>
                </c:pt>
                <c:pt idx="14">
                  <c:v>71</c:v>
                </c:pt>
                <c:pt idx="15">
                  <c:v>76</c:v>
                </c:pt>
                <c:pt idx="16">
                  <c:v>86.199999999999989</c:v>
                </c:pt>
                <c:pt idx="17">
                  <c:v>553.79999999999995</c:v>
                </c:pt>
                <c:pt idx="18">
                  <c:v>135.30000000000001</c:v>
                </c:pt>
                <c:pt idx="19">
                  <c:v>235.09999999999997</c:v>
                </c:pt>
                <c:pt idx="20">
                  <c:v>284.2</c:v>
                </c:pt>
                <c:pt idx="21">
                  <c:v>-7</c:v>
                </c:pt>
                <c:pt idx="22">
                  <c:v>220.1</c:v>
                </c:pt>
                <c:pt idx="23">
                  <c:v>260.5</c:v>
                </c:pt>
                <c:pt idx="24">
                  <c:v>1107.9000000000001</c:v>
                </c:pt>
                <c:pt idx="25">
                  <c:v>317.5</c:v>
                </c:pt>
                <c:pt idx="26">
                  <c:v>407.90000000000003</c:v>
                </c:pt>
                <c:pt idx="27">
                  <c:v>45.700000000000017</c:v>
                </c:pt>
                <c:pt idx="28">
                  <c:v>234.10000000000002</c:v>
                </c:pt>
                <c:pt idx="29">
                  <c:v>536.9</c:v>
                </c:pt>
                <c:pt idx="30">
                  <c:v>-91.1</c:v>
                </c:pt>
                <c:pt idx="31">
                  <c:v>207.1</c:v>
                </c:pt>
                <c:pt idx="32">
                  <c:v>434</c:v>
                </c:pt>
                <c:pt idx="33">
                  <c:v>-96.4</c:v>
                </c:pt>
                <c:pt idx="34">
                  <c:v>226.70000000000002</c:v>
                </c:pt>
                <c:pt idx="35">
                  <c:v>29.7</c:v>
                </c:pt>
                <c:pt idx="36">
                  <c:v>1129.5</c:v>
                </c:pt>
                <c:pt idx="37">
                  <c:v>718.3</c:v>
                </c:pt>
                <c:pt idx="38">
                  <c:v>1087.4000000000001</c:v>
                </c:pt>
                <c:pt idx="39">
                  <c:v>384.8</c:v>
                </c:pt>
                <c:pt idx="40">
                  <c:v>279.7</c:v>
                </c:pt>
                <c:pt idx="41">
                  <c:v>194.70000000000002</c:v>
                </c:pt>
                <c:pt idx="42">
                  <c:v>-344.2</c:v>
                </c:pt>
                <c:pt idx="43">
                  <c:v>-162.9</c:v>
                </c:pt>
                <c:pt idx="44">
                  <c:v>-135.79999999999998</c:v>
                </c:pt>
                <c:pt idx="45">
                  <c:v>-196.10000000000002</c:v>
                </c:pt>
                <c:pt idx="46">
                  <c:v>153.80000000000001</c:v>
                </c:pt>
                <c:pt idx="47">
                  <c:v>24.400000000000034</c:v>
                </c:pt>
                <c:pt idx="48">
                  <c:v>435</c:v>
                </c:pt>
                <c:pt idx="49">
                  <c:v>64.199999999999989</c:v>
                </c:pt>
                <c:pt idx="50">
                  <c:v>222.3</c:v>
                </c:pt>
                <c:pt idx="51">
                  <c:v>56.400000000000034</c:v>
                </c:pt>
                <c:pt idx="52">
                  <c:v>89.4</c:v>
                </c:pt>
                <c:pt idx="53">
                  <c:v>583.79999999999995</c:v>
                </c:pt>
                <c:pt idx="54">
                  <c:v>-80.599999999999994</c:v>
                </c:pt>
                <c:pt idx="55">
                  <c:v>166.4</c:v>
                </c:pt>
                <c:pt idx="56">
                  <c:v>317.89999999999998</c:v>
                </c:pt>
                <c:pt idx="57">
                  <c:v>87.2</c:v>
                </c:pt>
                <c:pt idx="58">
                  <c:v>201.5</c:v>
                </c:pt>
                <c:pt idx="59">
                  <c:v>303.29999999999995</c:v>
                </c:pt>
                <c:pt idx="60">
                  <c:v>1188.8</c:v>
                </c:pt>
                <c:pt idx="61">
                  <c:v>716.3</c:v>
                </c:pt>
                <c:pt idx="62">
                  <c:v>1127.5999999999999</c:v>
                </c:pt>
                <c:pt idx="63">
                  <c:v>319.99999999999994</c:v>
                </c:pt>
                <c:pt idx="64">
                  <c:v>977.09999999999991</c:v>
                </c:pt>
                <c:pt idx="65">
                  <c:v>770.2</c:v>
                </c:pt>
                <c:pt idx="66">
                  <c:v>-41</c:v>
                </c:pt>
                <c:pt idx="67">
                  <c:v>147</c:v>
                </c:pt>
                <c:pt idx="68">
                  <c:v>574</c:v>
                </c:pt>
                <c:pt idx="69">
                  <c:v>6.1999999999999886</c:v>
                </c:pt>
                <c:pt idx="70">
                  <c:v>130.80000000000001</c:v>
                </c:pt>
                <c:pt idx="71">
                  <c:v>73</c:v>
                </c:pt>
                <c:pt idx="72">
                  <c:v>1097.3</c:v>
                </c:pt>
                <c:pt idx="73">
                  <c:v>479.6</c:v>
                </c:pt>
                <c:pt idx="74">
                  <c:v>612.79999999999995</c:v>
                </c:pt>
              </c:numCache>
            </c:numRef>
          </c:val>
          <c:extLst xmlns:c16r2="http://schemas.microsoft.com/office/drawing/2015/06/chart">
            <c:ext xmlns:c16="http://schemas.microsoft.com/office/drawing/2014/chart" uri="{C3380CC4-5D6E-409C-BE32-E72D297353CC}">
              <c16:uniqueId val="{00000002-7C24-4CAC-8AD2-4E79B28EF0EA}"/>
            </c:ext>
          </c:extLst>
        </c:ser>
        <c:ser>
          <c:idx val="3"/>
          <c:order val="3"/>
          <c:tx>
            <c:strRef>
              <c:f>數據運算和繪圖區!$BM$1</c:f>
              <c:strCache>
                <c:ptCount val="1"/>
                <c:pt idx="0">
                  <c:v>企業中長期</c:v>
                </c:pt>
              </c:strCache>
            </c:strRef>
          </c:tx>
          <c:spPr>
            <a:solidFill>
              <a:srgbClr val="DFC26F"/>
            </a:solidFill>
          </c:spPr>
          <c:invertIfNegative val="0"/>
          <c:cat>
            <c:numRef>
              <c:f>數據運算和繪圖區!$BI$98:$BI$1069</c:f>
              <c:numCache>
                <c:formatCode>m/d/yyyy</c:formatCode>
                <c:ptCount val="972"/>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pt idx="27">
                  <c:v>43556</c:v>
                </c:pt>
                <c:pt idx="28">
                  <c:v>43586</c:v>
                </c:pt>
                <c:pt idx="29">
                  <c:v>43617</c:v>
                </c:pt>
                <c:pt idx="30">
                  <c:v>43647</c:v>
                </c:pt>
                <c:pt idx="31">
                  <c:v>43678</c:v>
                </c:pt>
                <c:pt idx="32">
                  <c:v>43709</c:v>
                </c:pt>
                <c:pt idx="33">
                  <c:v>43739</c:v>
                </c:pt>
                <c:pt idx="34">
                  <c:v>43770</c:v>
                </c:pt>
                <c:pt idx="35">
                  <c:v>43800</c:v>
                </c:pt>
                <c:pt idx="36">
                  <c:v>43831</c:v>
                </c:pt>
                <c:pt idx="37">
                  <c:v>43862</c:v>
                </c:pt>
                <c:pt idx="38">
                  <c:v>43891</c:v>
                </c:pt>
                <c:pt idx="39">
                  <c:v>43922</c:v>
                </c:pt>
                <c:pt idx="40">
                  <c:v>43952</c:v>
                </c:pt>
                <c:pt idx="41">
                  <c:v>43983</c:v>
                </c:pt>
                <c:pt idx="42">
                  <c:v>44013</c:v>
                </c:pt>
                <c:pt idx="43">
                  <c:v>44044</c:v>
                </c:pt>
                <c:pt idx="44">
                  <c:v>44075</c:v>
                </c:pt>
                <c:pt idx="45">
                  <c:v>44105</c:v>
                </c:pt>
                <c:pt idx="46">
                  <c:v>44136</c:v>
                </c:pt>
                <c:pt idx="47">
                  <c:v>44166</c:v>
                </c:pt>
                <c:pt idx="48">
                  <c:v>44197</c:v>
                </c:pt>
                <c:pt idx="49">
                  <c:v>44228</c:v>
                </c:pt>
                <c:pt idx="50">
                  <c:v>44256</c:v>
                </c:pt>
                <c:pt idx="51">
                  <c:v>44287</c:v>
                </c:pt>
                <c:pt idx="52">
                  <c:v>44317</c:v>
                </c:pt>
                <c:pt idx="53">
                  <c:v>44348</c:v>
                </c:pt>
                <c:pt idx="54">
                  <c:v>44378</c:v>
                </c:pt>
                <c:pt idx="55">
                  <c:v>44409</c:v>
                </c:pt>
                <c:pt idx="56">
                  <c:v>44440</c:v>
                </c:pt>
                <c:pt idx="57">
                  <c:v>44470</c:v>
                </c:pt>
                <c:pt idx="58">
                  <c:v>44501</c:v>
                </c:pt>
                <c:pt idx="59">
                  <c:v>44531</c:v>
                </c:pt>
                <c:pt idx="60">
                  <c:v>44562</c:v>
                </c:pt>
                <c:pt idx="61">
                  <c:v>44593</c:v>
                </c:pt>
                <c:pt idx="62">
                  <c:v>44621</c:v>
                </c:pt>
                <c:pt idx="63">
                  <c:v>44652</c:v>
                </c:pt>
                <c:pt idx="64">
                  <c:v>44682</c:v>
                </c:pt>
                <c:pt idx="65">
                  <c:v>44713</c:v>
                </c:pt>
                <c:pt idx="66">
                  <c:v>44743</c:v>
                </c:pt>
                <c:pt idx="67">
                  <c:v>44774</c:v>
                </c:pt>
                <c:pt idx="68">
                  <c:v>44805</c:v>
                </c:pt>
                <c:pt idx="69">
                  <c:v>44835</c:v>
                </c:pt>
                <c:pt idx="70">
                  <c:v>44866</c:v>
                </c:pt>
                <c:pt idx="71">
                  <c:v>44896</c:v>
                </c:pt>
                <c:pt idx="72">
                  <c:v>44927</c:v>
                </c:pt>
                <c:pt idx="73">
                  <c:v>44958</c:v>
                </c:pt>
                <c:pt idx="74">
                  <c:v>44986</c:v>
                </c:pt>
              </c:numCache>
            </c:numRef>
          </c:cat>
          <c:val>
            <c:numRef>
              <c:f>數據運算和繪圖區!$BM$98:$BM$1069</c:f>
              <c:numCache>
                <c:formatCode>General</c:formatCode>
                <c:ptCount val="972"/>
                <c:pt idx="0">
                  <c:v>1520</c:v>
                </c:pt>
                <c:pt idx="1">
                  <c:v>601.79999999999995</c:v>
                </c:pt>
                <c:pt idx="2">
                  <c:v>548.20000000000005</c:v>
                </c:pt>
                <c:pt idx="3">
                  <c:v>522.6</c:v>
                </c:pt>
                <c:pt idx="4">
                  <c:v>439.6</c:v>
                </c:pt>
                <c:pt idx="5">
                  <c:v>577.79999999999995</c:v>
                </c:pt>
                <c:pt idx="6">
                  <c:v>433.2</c:v>
                </c:pt>
                <c:pt idx="7">
                  <c:v>363.9</c:v>
                </c:pt>
                <c:pt idx="8">
                  <c:v>502.9</c:v>
                </c:pt>
                <c:pt idx="9">
                  <c:v>236.6</c:v>
                </c:pt>
                <c:pt idx="10">
                  <c:v>427.5</c:v>
                </c:pt>
                <c:pt idx="11">
                  <c:v>205.9</c:v>
                </c:pt>
                <c:pt idx="12">
                  <c:v>1330</c:v>
                </c:pt>
                <c:pt idx="13">
                  <c:v>658.5</c:v>
                </c:pt>
                <c:pt idx="14">
                  <c:v>460</c:v>
                </c:pt>
                <c:pt idx="15">
                  <c:v>466.8</c:v>
                </c:pt>
                <c:pt idx="16">
                  <c:v>403.1</c:v>
                </c:pt>
                <c:pt idx="17">
                  <c:v>400.1</c:v>
                </c:pt>
                <c:pt idx="18">
                  <c:v>487.5</c:v>
                </c:pt>
                <c:pt idx="19">
                  <c:v>342.5</c:v>
                </c:pt>
                <c:pt idx="20">
                  <c:v>380</c:v>
                </c:pt>
                <c:pt idx="21">
                  <c:v>142.9</c:v>
                </c:pt>
                <c:pt idx="22">
                  <c:v>329.5</c:v>
                </c:pt>
                <c:pt idx="23">
                  <c:v>197.6</c:v>
                </c:pt>
                <c:pt idx="24">
                  <c:v>1400</c:v>
                </c:pt>
                <c:pt idx="25">
                  <c:v>512.70000000000005</c:v>
                </c:pt>
                <c:pt idx="26">
                  <c:v>650</c:v>
                </c:pt>
                <c:pt idx="27">
                  <c:v>282.3</c:v>
                </c:pt>
                <c:pt idx="28">
                  <c:v>252.4</c:v>
                </c:pt>
                <c:pt idx="29">
                  <c:v>375.3</c:v>
                </c:pt>
                <c:pt idx="30">
                  <c:v>367.8</c:v>
                </c:pt>
                <c:pt idx="31">
                  <c:v>428.5</c:v>
                </c:pt>
                <c:pt idx="32">
                  <c:v>563.70000000000005</c:v>
                </c:pt>
                <c:pt idx="33">
                  <c:v>221.6</c:v>
                </c:pt>
                <c:pt idx="34">
                  <c:v>420.6</c:v>
                </c:pt>
                <c:pt idx="35">
                  <c:v>397.8</c:v>
                </c:pt>
                <c:pt idx="36">
                  <c:v>1660</c:v>
                </c:pt>
                <c:pt idx="37">
                  <c:v>415.7</c:v>
                </c:pt>
                <c:pt idx="38">
                  <c:v>960</c:v>
                </c:pt>
                <c:pt idx="39">
                  <c:v>554.70000000000005</c:v>
                </c:pt>
                <c:pt idx="40">
                  <c:v>530.5</c:v>
                </c:pt>
                <c:pt idx="41">
                  <c:v>734.8</c:v>
                </c:pt>
                <c:pt idx="42">
                  <c:v>596.79999999999995</c:v>
                </c:pt>
                <c:pt idx="43">
                  <c:v>725.2</c:v>
                </c:pt>
                <c:pt idx="44">
                  <c:v>1068</c:v>
                </c:pt>
                <c:pt idx="45">
                  <c:v>411.3</c:v>
                </c:pt>
                <c:pt idx="46">
                  <c:v>588.70000000000005</c:v>
                </c:pt>
                <c:pt idx="47">
                  <c:v>550</c:v>
                </c:pt>
                <c:pt idx="48">
                  <c:v>2040</c:v>
                </c:pt>
                <c:pt idx="49">
                  <c:v>1100</c:v>
                </c:pt>
                <c:pt idx="50">
                  <c:v>1330</c:v>
                </c:pt>
                <c:pt idx="51">
                  <c:v>660.5</c:v>
                </c:pt>
                <c:pt idx="52">
                  <c:v>652.79999999999995</c:v>
                </c:pt>
                <c:pt idx="53">
                  <c:v>836.7</c:v>
                </c:pt>
                <c:pt idx="54">
                  <c:v>493.7</c:v>
                </c:pt>
                <c:pt idx="55">
                  <c:v>521.5</c:v>
                </c:pt>
                <c:pt idx="56">
                  <c:v>694.8</c:v>
                </c:pt>
                <c:pt idx="57">
                  <c:v>219</c:v>
                </c:pt>
                <c:pt idx="58">
                  <c:v>341.7</c:v>
                </c:pt>
                <c:pt idx="59">
                  <c:v>339.3</c:v>
                </c:pt>
                <c:pt idx="60">
                  <c:v>2100</c:v>
                </c:pt>
                <c:pt idx="61">
                  <c:v>505.2</c:v>
                </c:pt>
                <c:pt idx="62">
                  <c:v>1344.8</c:v>
                </c:pt>
                <c:pt idx="63">
                  <c:v>265.2</c:v>
                </c:pt>
                <c:pt idx="64">
                  <c:v>555.1</c:v>
                </c:pt>
                <c:pt idx="65">
                  <c:v>1449.7</c:v>
                </c:pt>
                <c:pt idx="66">
                  <c:v>345.9</c:v>
                </c:pt>
                <c:pt idx="67">
                  <c:v>735.3</c:v>
                </c:pt>
                <c:pt idx="68">
                  <c:v>1348.8</c:v>
                </c:pt>
                <c:pt idx="69">
                  <c:v>462.3</c:v>
                </c:pt>
                <c:pt idx="70">
                  <c:v>736.7</c:v>
                </c:pt>
                <c:pt idx="71">
                  <c:v>1211</c:v>
                </c:pt>
                <c:pt idx="72">
                  <c:v>3500</c:v>
                </c:pt>
                <c:pt idx="73">
                  <c:v>1110</c:v>
                </c:pt>
                <c:pt idx="74">
                  <c:v>2070</c:v>
                </c:pt>
              </c:numCache>
            </c:numRef>
          </c:val>
          <c:extLst xmlns:c16r2="http://schemas.microsoft.com/office/drawing/2015/06/chart">
            <c:ext xmlns:c16="http://schemas.microsoft.com/office/drawing/2014/chart" uri="{C3380CC4-5D6E-409C-BE32-E72D297353CC}">
              <c16:uniqueId val="{00000003-7C24-4CAC-8AD2-4E79B28EF0EA}"/>
            </c:ext>
          </c:extLst>
        </c:ser>
        <c:ser>
          <c:idx val="4"/>
          <c:order val="4"/>
          <c:tx>
            <c:strRef>
              <c:f>數據運算和繪圖區!$BN$1</c:f>
              <c:strCache>
                <c:ptCount val="1"/>
                <c:pt idx="0">
                  <c:v>非銀行貸款</c:v>
                </c:pt>
              </c:strCache>
            </c:strRef>
          </c:tx>
          <c:spPr>
            <a:solidFill>
              <a:srgbClr val="7F7F7F"/>
            </a:solidFill>
          </c:spPr>
          <c:invertIfNegative val="0"/>
          <c:cat>
            <c:numRef>
              <c:f>數據運算和繪圖區!$BI$98:$BI$1069</c:f>
              <c:numCache>
                <c:formatCode>m/d/yyyy</c:formatCode>
                <c:ptCount val="972"/>
                <c:pt idx="0">
                  <c:v>42736</c:v>
                </c:pt>
                <c:pt idx="1">
                  <c:v>42767</c:v>
                </c:pt>
                <c:pt idx="2">
                  <c:v>42795</c:v>
                </c:pt>
                <c:pt idx="3">
                  <c:v>42826</c:v>
                </c:pt>
                <c:pt idx="4">
                  <c:v>42856</c:v>
                </c:pt>
                <c:pt idx="5">
                  <c:v>42887</c:v>
                </c:pt>
                <c:pt idx="6">
                  <c:v>42917</c:v>
                </c:pt>
                <c:pt idx="7">
                  <c:v>42948</c:v>
                </c:pt>
                <c:pt idx="8">
                  <c:v>42979</c:v>
                </c:pt>
                <c:pt idx="9">
                  <c:v>43009</c:v>
                </c:pt>
                <c:pt idx="10">
                  <c:v>43040</c:v>
                </c:pt>
                <c:pt idx="11">
                  <c:v>43070</c:v>
                </c:pt>
                <c:pt idx="12">
                  <c:v>43101</c:v>
                </c:pt>
                <c:pt idx="13">
                  <c:v>43132</c:v>
                </c:pt>
                <c:pt idx="14">
                  <c:v>43160</c:v>
                </c:pt>
                <c:pt idx="15">
                  <c:v>43191</c:v>
                </c:pt>
                <c:pt idx="16">
                  <c:v>43221</c:v>
                </c:pt>
                <c:pt idx="17">
                  <c:v>43252</c:v>
                </c:pt>
                <c:pt idx="18">
                  <c:v>43282</c:v>
                </c:pt>
                <c:pt idx="19">
                  <c:v>43313</c:v>
                </c:pt>
                <c:pt idx="20">
                  <c:v>43344</c:v>
                </c:pt>
                <c:pt idx="21">
                  <c:v>43374</c:v>
                </c:pt>
                <c:pt idx="22">
                  <c:v>43405</c:v>
                </c:pt>
                <c:pt idx="23">
                  <c:v>43435</c:v>
                </c:pt>
                <c:pt idx="24">
                  <c:v>43466</c:v>
                </c:pt>
                <c:pt idx="25">
                  <c:v>43497</c:v>
                </c:pt>
                <c:pt idx="26">
                  <c:v>43525</c:v>
                </c:pt>
                <c:pt idx="27">
                  <c:v>43556</c:v>
                </c:pt>
                <c:pt idx="28">
                  <c:v>43586</c:v>
                </c:pt>
                <c:pt idx="29">
                  <c:v>43617</c:v>
                </c:pt>
                <c:pt idx="30">
                  <c:v>43647</c:v>
                </c:pt>
                <c:pt idx="31">
                  <c:v>43678</c:v>
                </c:pt>
                <c:pt idx="32">
                  <c:v>43709</c:v>
                </c:pt>
                <c:pt idx="33">
                  <c:v>43739</c:v>
                </c:pt>
                <c:pt idx="34">
                  <c:v>43770</c:v>
                </c:pt>
                <c:pt idx="35">
                  <c:v>43800</c:v>
                </c:pt>
                <c:pt idx="36">
                  <c:v>43831</c:v>
                </c:pt>
                <c:pt idx="37">
                  <c:v>43862</c:v>
                </c:pt>
                <c:pt idx="38">
                  <c:v>43891</c:v>
                </c:pt>
                <c:pt idx="39">
                  <c:v>43922</c:v>
                </c:pt>
                <c:pt idx="40">
                  <c:v>43952</c:v>
                </c:pt>
                <c:pt idx="41">
                  <c:v>43983</c:v>
                </c:pt>
                <c:pt idx="42">
                  <c:v>44013</c:v>
                </c:pt>
                <c:pt idx="43">
                  <c:v>44044</c:v>
                </c:pt>
                <c:pt idx="44">
                  <c:v>44075</c:v>
                </c:pt>
                <c:pt idx="45">
                  <c:v>44105</c:v>
                </c:pt>
                <c:pt idx="46">
                  <c:v>44136</c:v>
                </c:pt>
                <c:pt idx="47">
                  <c:v>44166</c:v>
                </c:pt>
                <c:pt idx="48">
                  <c:v>44197</c:v>
                </c:pt>
                <c:pt idx="49">
                  <c:v>44228</c:v>
                </c:pt>
                <c:pt idx="50">
                  <c:v>44256</c:v>
                </c:pt>
                <c:pt idx="51">
                  <c:v>44287</c:v>
                </c:pt>
                <c:pt idx="52">
                  <c:v>44317</c:v>
                </c:pt>
                <c:pt idx="53">
                  <c:v>44348</c:v>
                </c:pt>
                <c:pt idx="54">
                  <c:v>44378</c:v>
                </c:pt>
                <c:pt idx="55">
                  <c:v>44409</c:v>
                </c:pt>
                <c:pt idx="56">
                  <c:v>44440</c:v>
                </c:pt>
                <c:pt idx="57">
                  <c:v>44470</c:v>
                </c:pt>
                <c:pt idx="58">
                  <c:v>44501</c:v>
                </c:pt>
                <c:pt idx="59">
                  <c:v>44531</c:v>
                </c:pt>
                <c:pt idx="60">
                  <c:v>44562</c:v>
                </c:pt>
                <c:pt idx="61">
                  <c:v>44593</c:v>
                </c:pt>
                <c:pt idx="62">
                  <c:v>44621</c:v>
                </c:pt>
                <c:pt idx="63">
                  <c:v>44652</c:v>
                </c:pt>
                <c:pt idx="64">
                  <c:v>44682</c:v>
                </c:pt>
                <c:pt idx="65">
                  <c:v>44713</c:v>
                </c:pt>
                <c:pt idx="66">
                  <c:v>44743</c:v>
                </c:pt>
                <c:pt idx="67">
                  <c:v>44774</c:v>
                </c:pt>
                <c:pt idx="68">
                  <c:v>44805</c:v>
                </c:pt>
                <c:pt idx="69">
                  <c:v>44835</c:v>
                </c:pt>
                <c:pt idx="70">
                  <c:v>44866</c:v>
                </c:pt>
                <c:pt idx="71">
                  <c:v>44896</c:v>
                </c:pt>
                <c:pt idx="72">
                  <c:v>44927</c:v>
                </c:pt>
                <c:pt idx="73">
                  <c:v>44958</c:v>
                </c:pt>
                <c:pt idx="74">
                  <c:v>44986</c:v>
                </c:pt>
              </c:numCache>
            </c:numRef>
          </c:cat>
          <c:val>
            <c:numRef>
              <c:f>數據運算和繪圖區!$BN$98:$BN$1069</c:f>
              <c:numCache>
                <c:formatCode>General</c:formatCode>
                <c:ptCount val="972"/>
                <c:pt idx="0">
                  <c:v>-279.89999999999998</c:v>
                </c:pt>
                <c:pt idx="1">
                  <c:v>132.69999999999999</c:v>
                </c:pt>
                <c:pt idx="2">
                  <c:v>-134.1</c:v>
                </c:pt>
                <c:pt idx="3">
                  <c:v>14</c:v>
                </c:pt>
                <c:pt idx="4">
                  <c:v>-62.6</c:v>
                </c:pt>
                <c:pt idx="5">
                  <c:v>81.2</c:v>
                </c:pt>
                <c:pt idx="6">
                  <c:v>-85.1</c:v>
                </c:pt>
                <c:pt idx="7">
                  <c:v>-51.3</c:v>
                </c:pt>
                <c:pt idx="8">
                  <c:v>88.8</c:v>
                </c:pt>
                <c:pt idx="9">
                  <c:v>-0.4</c:v>
                </c:pt>
                <c:pt idx="10">
                  <c:v>-16.899999999999999</c:v>
                </c:pt>
                <c:pt idx="11">
                  <c:v>-4.7</c:v>
                </c:pt>
                <c:pt idx="12">
                  <c:v>186.2</c:v>
                </c:pt>
                <c:pt idx="13">
                  <c:v>-179.5</c:v>
                </c:pt>
                <c:pt idx="14">
                  <c:v>-20.8</c:v>
                </c:pt>
                <c:pt idx="15">
                  <c:v>68.5</c:v>
                </c:pt>
                <c:pt idx="16">
                  <c:v>14.2</c:v>
                </c:pt>
                <c:pt idx="17">
                  <c:v>164.8</c:v>
                </c:pt>
                <c:pt idx="18">
                  <c:v>158.19999999999999</c:v>
                </c:pt>
                <c:pt idx="19">
                  <c:v>-43.9</c:v>
                </c:pt>
                <c:pt idx="20">
                  <c:v>-60.3</c:v>
                </c:pt>
                <c:pt idx="21">
                  <c:v>-26.8</c:v>
                </c:pt>
                <c:pt idx="22">
                  <c:v>27.7</c:v>
                </c:pt>
                <c:pt idx="23">
                  <c:v>151.80000000000001</c:v>
                </c:pt>
                <c:pt idx="24">
                  <c:v>-338.6</c:v>
                </c:pt>
                <c:pt idx="25">
                  <c:v>122.1</c:v>
                </c:pt>
                <c:pt idx="26">
                  <c:v>-271.39999999999998</c:v>
                </c:pt>
                <c:pt idx="27">
                  <c:v>141.69999999999999</c:v>
                </c:pt>
                <c:pt idx="28">
                  <c:v>5.8</c:v>
                </c:pt>
                <c:pt idx="29">
                  <c:v>-16.100000000000001</c:v>
                </c:pt>
                <c:pt idx="30">
                  <c:v>232.8</c:v>
                </c:pt>
                <c:pt idx="31">
                  <c:v>-94.5</c:v>
                </c:pt>
                <c:pt idx="32">
                  <c:v>-65.900000000000006</c:v>
                </c:pt>
                <c:pt idx="33">
                  <c:v>112.3</c:v>
                </c:pt>
                <c:pt idx="34">
                  <c:v>27.4</c:v>
                </c:pt>
                <c:pt idx="35">
                  <c:v>51.1</c:v>
                </c:pt>
                <c:pt idx="36">
                  <c:v>-156.69999999999999</c:v>
                </c:pt>
                <c:pt idx="37">
                  <c:v>178.6</c:v>
                </c:pt>
                <c:pt idx="38">
                  <c:v>-194.8</c:v>
                </c:pt>
                <c:pt idx="39">
                  <c:v>40.4</c:v>
                </c:pt>
                <c:pt idx="40">
                  <c:v>-66</c:v>
                </c:pt>
                <c:pt idx="41">
                  <c:v>-79</c:v>
                </c:pt>
                <c:pt idx="42">
                  <c:v>-27</c:v>
                </c:pt>
                <c:pt idx="43">
                  <c:v>-147.4</c:v>
                </c:pt>
                <c:pt idx="44">
                  <c:v>-20.100000000000001</c:v>
                </c:pt>
                <c:pt idx="45">
                  <c:v>38.200000000000003</c:v>
                </c:pt>
                <c:pt idx="46">
                  <c:v>-104.2</c:v>
                </c:pt>
                <c:pt idx="47">
                  <c:v>67.400000000000006</c:v>
                </c:pt>
                <c:pt idx="48">
                  <c:v>-199.2</c:v>
                </c:pt>
                <c:pt idx="49">
                  <c:v>18</c:v>
                </c:pt>
                <c:pt idx="50">
                  <c:v>-27</c:v>
                </c:pt>
                <c:pt idx="51">
                  <c:v>153.19999999999999</c:v>
                </c:pt>
                <c:pt idx="52">
                  <c:v>62.4</c:v>
                </c:pt>
                <c:pt idx="53">
                  <c:v>-190.6</c:v>
                </c:pt>
                <c:pt idx="54">
                  <c:v>177.4</c:v>
                </c:pt>
                <c:pt idx="55">
                  <c:v>-68.099999999999994</c:v>
                </c:pt>
                <c:pt idx="56">
                  <c:v>-88</c:v>
                </c:pt>
                <c:pt idx="57">
                  <c:v>58.3</c:v>
                </c:pt>
                <c:pt idx="58">
                  <c:v>-36.4</c:v>
                </c:pt>
                <c:pt idx="59">
                  <c:v>55.3</c:v>
                </c:pt>
                <c:pt idx="60">
                  <c:v>-141.69999999999999</c:v>
                </c:pt>
                <c:pt idx="61">
                  <c:v>179</c:v>
                </c:pt>
                <c:pt idx="62">
                  <c:v>-45.4</c:v>
                </c:pt>
                <c:pt idx="63">
                  <c:v>137.9</c:v>
                </c:pt>
                <c:pt idx="64">
                  <c:v>46.1</c:v>
                </c:pt>
                <c:pt idx="65">
                  <c:v>-165.6</c:v>
                </c:pt>
                <c:pt idx="66">
                  <c:v>147.6</c:v>
                </c:pt>
                <c:pt idx="67">
                  <c:v>-42.5</c:v>
                </c:pt>
                <c:pt idx="68">
                  <c:v>-93</c:v>
                </c:pt>
                <c:pt idx="69">
                  <c:v>114</c:v>
                </c:pt>
                <c:pt idx="70">
                  <c:v>-9.9</c:v>
                </c:pt>
                <c:pt idx="71">
                  <c:v>-1.1000000000000001</c:v>
                </c:pt>
                <c:pt idx="72">
                  <c:v>-58.5</c:v>
                </c:pt>
                <c:pt idx="73">
                  <c:v>17.3</c:v>
                </c:pt>
                <c:pt idx="74">
                  <c:v>-37.9</c:v>
                </c:pt>
              </c:numCache>
            </c:numRef>
          </c:val>
          <c:extLst xmlns:c16r2="http://schemas.microsoft.com/office/drawing/2015/06/chart">
            <c:ext xmlns:c16="http://schemas.microsoft.com/office/drawing/2014/chart" uri="{C3380CC4-5D6E-409C-BE32-E72D297353CC}">
              <c16:uniqueId val="{00000004-7C24-4CAC-8AD2-4E79B28EF0EA}"/>
            </c:ext>
          </c:extLst>
        </c:ser>
        <c:dLbls>
          <c:showLegendKey val="0"/>
          <c:showVal val="0"/>
          <c:showCatName val="0"/>
          <c:showSerName val="0"/>
          <c:showPercent val="0"/>
          <c:showBubbleSize val="0"/>
        </c:dLbls>
        <c:gapWidth val="75"/>
        <c:overlap val="100"/>
        <c:axId val="1119141472"/>
        <c:axId val="1119134944"/>
      </c:barChart>
      <c:dateAx>
        <c:axId val="1119141472"/>
        <c:scaling>
          <c:orientation val="minMax"/>
          <c:max val="45078"/>
        </c:scaling>
        <c:delete val="0"/>
        <c:axPos val="b"/>
        <c:numFmt formatCode="yyyy" sourceLinked="0"/>
        <c:majorTickMark val="cross"/>
        <c:minorTickMark val="none"/>
        <c:tickLblPos val="low"/>
        <c:spPr>
          <a:ln>
            <a:solidFill>
              <a:srgbClr val="000000"/>
            </a:solidFill>
          </a:ln>
        </c:spPr>
        <c:crossAx val="1119134944"/>
        <c:crosses val="autoZero"/>
        <c:auto val="1"/>
        <c:lblOffset val="100"/>
        <c:baseTimeUnit val="months"/>
        <c:majorUnit val="12"/>
        <c:majorTimeUnit val="months"/>
      </c:dateAx>
      <c:valAx>
        <c:axId val="1119134944"/>
        <c:scaling>
          <c:orientation val="minMax"/>
        </c:scaling>
        <c:delete val="0"/>
        <c:axPos val="l"/>
        <c:title>
          <c:tx>
            <c:rich>
              <a:bodyPr rot="0" vert="horz"/>
              <a:lstStyle/>
              <a:p>
                <a:pPr>
                  <a:defRPr b="0"/>
                </a:pPr>
                <a:r>
                  <a:rPr lang="zh-TW" altLang="en-US" b="0"/>
                  <a:t>兆人民幣</a:t>
                </a:r>
              </a:p>
            </c:rich>
          </c:tx>
          <c:layout>
            <c:manualLayout>
              <c:xMode val="edge"/>
              <c:yMode val="edge"/>
              <c:x val="6.3829787234042548E-2"/>
              <c:y val="2.8443360705705215E-3"/>
            </c:manualLayout>
          </c:layout>
          <c:overlay val="0"/>
        </c:title>
        <c:numFmt formatCode="General" sourceLinked="1"/>
        <c:majorTickMark val="out"/>
        <c:minorTickMark val="none"/>
        <c:tickLblPos val="nextTo"/>
        <c:spPr>
          <a:ln>
            <a:solidFill>
              <a:srgbClr val="000000"/>
            </a:solidFill>
          </a:ln>
        </c:spPr>
        <c:crossAx val="1119141472"/>
        <c:crosses val="autoZero"/>
        <c:crossBetween val="between"/>
        <c:majorUnit val="1000"/>
        <c:dispUnits>
          <c:builtInUnit val="thousands"/>
        </c:dispUnits>
      </c:valAx>
      <c:spPr>
        <a:noFill/>
        <a:ln w="25400">
          <a:noFill/>
        </a:ln>
      </c:spPr>
    </c:plotArea>
    <c:legend>
      <c:legendPos val="b"/>
      <c:layout>
        <c:manualLayout>
          <c:xMode val="edge"/>
          <c:yMode val="edge"/>
          <c:x val="0"/>
          <c:y val="0.89138379890271457"/>
          <c:w val="1"/>
          <c:h val="8.1291641266539968E-2"/>
        </c:manualLayout>
      </c:layout>
      <c:overlay val="0"/>
    </c:legend>
    <c:plotVisOnly val="1"/>
    <c:dispBlanksAs val="gap"/>
    <c:showDLblsOverMax val="0"/>
  </c:chart>
  <c:spPr>
    <a:ln>
      <a:noFill/>
    </a:ln>
  </c:spPr>
  <c:txPr>
    <a:bodyPr/>
    <a:lstStyle/>
    <a:p>
      <a:pPr>
        <a:defRPr sz="900">
          <a:latin typeface="微軟正黑體"/>
          <a:ea typeface="微軟正黑體"/>
          <a:cs typeface="微軟正黑體"/>
        </a:defRPr>
      </a:pPr>
      <a:endParaRPr lang="zh-TW"/>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5671320191388338"/>
          <c:y val="1.7362104110950811E-2"/>
          <c:w val="0.7317692017325047"/>
          <c:h val="0.74680506584483597"/>
        </c:manualLayout>
      </c:layout>
      <c:areaChart>
        <c:grouping val="standard"/>
        <c:varyColors val="0"/>
        <c:ser>
          <c:idx val="7"/>
          <c:order val="7"/>
          <c:tx>
            <c:strRef>
              <c:f>收縮期!$Q$2</c:f>
              <c:strCache>
                <c:ptCount val="1"/>
                <c:pt idx="0">
                  <c:v>收縮期(放緩+衰退)</c:v>
                </c:pt>
              </c:strCache>
            </c:strRef>
          </c:tx>
          <c:spPr>
            <a:solidFill>
              <a:sysClr val="window" lastClr="FFFFFF">
                <a:lumMod val="85000"/>
              </a:sysClr>
            </a:solidFill>
          </c:spPr>
          <c:val>
            <c:numRef>
              <c:f>收縮期!$Q$3:$Q$280</c:f>
              <c:numCache>
                <c:formatCode>General</c:formatCode>
                <c:ptCount val="278"/>
                <c:pt idx="8">
                  <c:v>45</c:v>
                </c:pt>
                <c:pt idx="9">
                  <c:v>45</c:v>
                </c:pt>
                <c:pt idx="10">
                  <c:v>45</c:v>
                </c:pt>
                <c:pt idx="11">
                  <c:v>45</c:v>
                </c:pt>
                <c:pt idx="12">
                  <c:v>45</c:v>
                </c:pt>
                <c:pt idx="13">
                  <c:v>45</c:v>
                </c:pt>
                <c:pt idx="14">
                  <c:v>45</c:v>
                </c:pt>
                <c:pt idx="15">
                  <c:v>45</c:v>
                </c:pt>
                <c:pt idx="16">
                  <c:v>45</c:v>
                </c:pt>
                <c:pt idx="17">
                  <c:v>45</c:v>
                </c:pt>
                <c:pt idx="18">
                  <c:v>45</c:v>
                </c:pt>
                <c:pt idx="19">
                  <c:v>45</c:v>
                </c:pt>
                <c:pt idx="20">
                  <c:v>45</c:v>
                </c:pt>
                <c:pt idx="50">
                  <c:v>45</c:v>
                </c:pt>
                <c:pt idx="51">
                  <c:v>45</c:v>
                </c:pt>
                <c:pt idx="52">
                  <c:v>45</c:v>
                </c:pt>
                <c:pt idx="53">
                  <c:v>45</c:v>
                </c:pt>
                <c:pt idx="54">
                  <c:v>45</c:v>
                </c:pt>
                <c:pt idx="55">
                  <c:v>45</c:v>
                </c:pt>
                <c:pt idx="56">
                  <c:v>45</c:v>
                </c:pt>
                <c:pt idx="57">
                  <c:v>45</c:v>
                </c:pt>
                <c:pt idx="58">
                  <c:v>45</c:v>
                </c:pt>
                <c:pt idx="59">
                  <c:v>45</c:v>
                </c:pt>
                <c:pt idx="60">
                  <c:v>45</c:v>
                </c:pt>
                <c:pt idx="61">
                  <c:v>45</c:v>
                </c:pt>
                <c:pt idx="98">
                  <c:v>45</c:v>
                </c:pt>
                <c:pt idx="99">
                  <c:v>45</c:v>
                </c:pt>
                <c:pt idx="100">
                  <c:v>45</c:v>
                </c:pt>
                <c:pt idx="101">
                  <c:v>45</c:v>
                </c:pt>
                <c:pt idx="102">
                  <c:v>45</c:v>
                </c:pt>
                <c:pt idx="103">
                  <c:v>45</c:v>
                </c:pt>
                <c:pt idx="104">
                  <c:v>45</c:v>
                </c:pt>
                <c:pt idx="105">
                  <c:v>45</c:v>
                </c:pt>
                <c:pt idx="106">
                  <c:v>45</c:v>
                </c:pt>
                <c:pt idx="107">
                  <c:v>45</c:v>
                </c:pt>
                <c:pt idx="108">
                  <c:v>45</c:v>
                </c:pt>
                <c:pt idx="109">
                  <c:v>45</c:v>
                </c:pt>
                <c:pt idx="133">
                  <c:v>45</c:v>
                </c:pt>
                <c:pt idx="134">
                  <c:v>45</c:v>
                </c:pt>
                <c:pt idx="135">
                  <c:v>45</c:v>
                </c:pt>
                <c:pt idx="136">
                  <c:v>45</c:v>
                </c:pt>
                <c:pt idx="137">
                  <c:v>45</c:v>
                </c:pt>
                <c:pt idx="138">
                  <c:v>45</c:v>
                </c:pt>
                <c:pt idx="139">
                  <c:v>45</c:v>
                </c:pt>
                <c:pt idx="140">
                  <c:v>45</c:v>
                </c:pt>
                <c:pt idx="141">
                  <c:v>45</c:v>
                </c:pt>
                <c:pt idx="142">
                  <c:v>45</c:v>
                </c:pt>
                <c:pt idx="143">
                  <c:v>45</c:v>
                </c:pt>
                <c:pt idx="144">
                  <c:v>45</c:v>
                </c:pt>
                <c:pt idx="168">
                  <c:v>45</c:v>
                </c:pt>
                <c:pt idx="169">
                  <c:v>45</c:v>
                </c:pt>
                <c:pt idx="170">
                  <c:v>45</c:v>
                </c:pt>
                <c:pt idx="171">
                  <c:v>45</c:v>
                </c:pt>
                <c:pt idx="172">
                  <c:v>45</c:v>
                </c:pt>
                <c:pt idx="173">
                  <c:v>45</c:v>
                </c:pt>
                <c:pt idx="174">
                  <c:v>45</c:v>
                </c:pt>
                <c:pt idx="175">
                  <c:v>45</c:v>
                </c:pt>
                <c:pt idx="176">
                  <c:v>45</c:v>
                </c:pt>
                <c:pt idx="177">
                  <c:v>45</c:v>
                </c:pt>
                <c:pt idx="178">
                  <c:v>45</c:v>
                </c:pt>
                <c:pt idx="179">
                  <c:v>45</c:v>
                </c:pt>
                <c:pt idx="180">
                  <c:v>45</c:v>
                </c:pt>
                <c:pt idx="181">
                  <c:v>45</c:v>
                </c:pt>
                <c:pt idx="182">
                  <c:v>45</c:v>
                </c:pt>
                <c:pt idx="183">
                  <c:v>45</c:v>
                </c:pt>
                <c:pt idx="184">
                  <c:v>45</c:v>
                </c:pt>
                <c:pt idx="185">
                  <c:v>45</c:v>
                </c:pt>
                <c:pt idx="186">
                  <c:v>45</c:v>
                </c:pt>
                <c:pt idx="187">
                  <c:v>45</c:v>
                </c:pt>
                <c:pt idx="188">
                  <c:v>45</c:v>
                </c:pt>
                <c:pt idx="189">
                  <c:v>45</c:v>
                </c:pt>
                <c:pt idx="190">
                  <c:v>45</c:v>
                </c:pt>
                <c:pt idx="191">
                  <c:v>45</c:v>
                </c:pt>
                <c:pt idx="192">
                  <c:v>45</c:v>
                </c:pt>
                <c:pt idx="193">
                  <c:v>45</c:v>
                </c:pt>
              </c:numCache>
            </c:numRef>
          </c:val>
          <c:extLst xmlns:c16r2="http://schemas.microsoft.com/office/drawing/2015/06/chart">
            <c:ext xmlns:c16="http://schemas.microsoft.com/office/drawing/2014/chart" uri="{C3380CC4-5D6E-409C-BE32-E72D297353CC}">
              <c16:uniqueId val="{00000000-C810-F64F-8B8A-66C23EF96F5A}"/>
            </c:ext>
          </c:extLst>
        </c:ser>
        <c:dLbls>
          <c:showLegendKey val="0"/>
          <c:showVal val="0"/>
          <c:showCatName val="0"/>
          <c:showSerName val="0"/>
          <c:showPercent val="0"/>
          <c:showBubbleSize val="0"/>
        </c:dLbls>
        <c:axId val="732106432"/>
        <c:axId val="732107520"/>
      </c:areaChart>
      <c:barChart>
        <c:barDir val="col"/>
        <c:grouping val="clustered"/>
        <c:varyColors val="0"/>
        <c:ser>
          <c:idx val="0"/>
          <c:order val="0"/>
          <c:tx>
            <c:strRef>
              <c:f>收縮期!$J$2</c:f>
              <c:strCache>
                <c:ptCount val="1"/>
                <c:pt idx="0">
                  <c:v>1</c:v>
                </c:pt>
              </c:strCache>
            </c:strRef>
          </c:tx>
          <c:spPr>
            <a:solidFill>
              <a:srgbClr val="0070C0"/>
            </a:solidFill>
            <a:ln>
              <a:noFill/>
            </a:ln>
          </c:spPr>
          <c:invertIfNegative val="0"/>
          <c:dPt>
            <c:idx val="143"/>
            <c:invertIfNegative val="0"/>
            <c:bubble3D val="0"/>
            <c:spPr>
              <a:solidFill>
                <a:srgbClr val="0070C0"/>
              </a:solidFill>
              <a:ln cmpd="sng">
                <a:noFill/>
              </a:ln>
            </c:spPr>
            <c:extLst xmlns:c16r2="http://schemas.microsoft.com/office/drawing/2015/06/chart">
              <c:ext xmlns:c16="http://schemas.microsoft.com/office/drawing/2014/chart" uri="{C3380CC4-5D6E-409C-BE32-E72D297353CC}">
                <c16:uniqueId val="{00000002-C810-F64F-8B8A-66C23EF96F5A}"/>
              </c:ext>
            </c:extLst>
          </c:dPt>
          <c:cat>
            <c:numRef>
              <c:f>收縮期!$I$3:$I$280</c:f>
              <c:numCache>
                <c:formatCode>yyyy/m</c:formatCode>
                <c:ptCount val="278"/>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formatCode="m/d/yyyy">
                  <c:v>40179</c:v>
                </c:pt>
                <c:pt idx="121" formatCode="m/d/yyyy">
                  <c:v>40210</c:v>
                </c:pt>
                <c:pt idx="122" formatCode="m/d/yyyy">
                  <c:v>40238</c:v>
                </c:pt>
                <c:pt idx="123" formatCode="m/d/yyyy">
                  <c:v>40269</c:v>
                </c:pt>
                <c:pt idx="124" formatCode="m/d/yyyy">
                  <c:v>40299</c:v>
                </c:pt>
                <c:pt idx="125" formatCode="m/d/yyyy">
                  <c:v>40330</c:v>
                </c:pt>
                <c:pt idx="126" formatCode="m/d/yyyy">
                  <c:v>40360</c:v>
                </c:pt>
                <c:pt idx="127" formatCode="m/d/yyyy">
                  <c:v>40391</c:v>
                </c:pt>
                <c:pt idx="128" formatCode="m/d/yyyy">
                  <c:v>40422</c:v>
                </c:pt>
                <c:pt idx="129" formatCode="m/d/yyyy">
                  <c:v>40452</c:v>
                </c:pt>
                <c:pt idx="130" formatCode="m/d/yyyy">
                  <c:v>40483</c:v>
                </c:pt>
                <c:pt idx="131" formatCode="m/d/yyyy">
                  <c:v>40513</c:v>
                </c:pt>
                <c:pt idx="132" formatCode="m/d/yyyy">
                  <c:v>40544</c:v>
                </c:pt>
                <c:pt idx="133" formatCode="m/d/yyyy">
                  <c:v>40575</c:v>
                </c:pt>
                <c:pt idx="134" formatCode="m/d/yyyy">
                  <c:v>40603</c:v>
                </c:pt>
                <c:pt idx="135" formatCode="m/d/yyyy">
                  <c:v>40634</c:v>
                </c:pt>
                <c:pt idx="136" formatCode="m/d/yyyy">
                  <c:v>40664</c:v>
                </c:pt>
                <c:pt idx="137" formatCode="m/d/yyyy">
                  <c:v>40695</c:v>
                </c:pt>
                <c:pt idx="138" formatCode="m/d/yyyy">
                  <c:v>40725</c:v>
                </c:pt>
                <c:pt idx="139" formatCode="m/d/yyyy">
                  <c:v>40756</c:v>
                </c:pt>
                <c:pt idx="140" formatCode="m/d/yyyy">
                  <c:v>40787</c:v>
                </c:pt>
                <c:pt idx="141" formatCode="m/d/yyyy">
                  <c:v>40817</c:v>
                </c:pt>
                <c:pt idx="142" formatCode="m/d/yyyy">
                  <c:v>40848</c:v>
                </c:pt>
                <c:pt idx="143" formatCode="m/d/yyyy">
                  <c:v>40878</c:v>
                </c:pt>
                <c:pt idx="144" formatCode="m/d/yyyy">
                  <c:v>40909</c:v>
                </c:pt>
                <c:pt idx="145" formatCode="m/d/yyyy">
                  <c:v>40940</c:v>
                </c:pt>
                <c:pt idx="146" formatCode="m/d/yyyy">
                  <c:v>40969</c:v>
                </c:pt>
                <c:pt idx="147" formatCode="m/d/yyyy">
                  <c:v>41000</c:v>
                </c:pt>
                <c:pt idx="148" formatCode="m/d/yyyy">
                  <c:v>41030</c:v>
                </c:pt>
                <c:pt idx="149" formatCode="m/d/yyyy">
                  <c:v>41061</c:v>
                </c:pt>
                <c:pt idx="150" formatCode="m/d/yyyy">
                  <c:v>41091</c:v>
                </c:pt>
                <c:pt idx="151" formatCode="m/d/yyyy">
                  <c:v>41122</c:v>
                </c:pt>
                <c:pt idx="152" formatCode="m/d/yyyy">
                  <c:v>41153</c:v>
                </c:pt>
                <c:pt idx="153" formatCode="m/d/yyyy">
                  <c:v>41183</c:v>
                </c:pt>
                <c:pt idx="154" formatCode="m/d/yyyy">
                  <c:v>41214</c:v>
                </c:pt>
                <c:pt idx="155" formatCode="m/d/yyyy">
                  <c:v>41244</c:v>
                </c:pt>
                <c:pt idx="156" formatCode="m/d/yyyy">
                  <c:v>41275</c:v>
                </c:pt>
                <c:pt idx="157" formatCode="m/d/yyyy">
                  <c:v>41306</c:v>
                </c:pt>
                <c:pt idx="158" formatCode="m/d/yyyy">
                  <c:v>41334</c:v>
                </c:pt>
                <c:pt idx="159" formatCode="m/d/yyyy">
                  <c:v>41365</c:v>
                </c:pt>
                <c:pt idx="160" formatCode="m/d/yyyy">
                  <c:v>41395</c:v>
                </c:pt>
                <c:pt idx="161" formatCode="m/d/yyyy">
                  <c:v>41426</c:v>
                </c:pt>
                <c:pt idx="162" formatCode="m/d/yyyy">
                  <c:v>41456</c:v>
                </c:pt>
                <c:pt idx="163" formatCode="m/d/yyyy">
                  <c:v>41487</c:v>
                </c:pt>
                <c:pt idx="164" formatCode="m/d/yyyy">
                  <c:v>41518</c:v>
                </c:pt>
                <c:pt idx="165" formatCode="m/d/yyyy">
                  <c:v>41548</c:v>
                </c:pt>
                <c:pt idx="166" formatCode="m/d/yyyy">
                  <c:v>41579</c:v>
                </c:pt>
                <c:pt idx="167" formatCode="m/d/yyyy">
                  <c:v>41609</c:v>
                </c:pt>
                <c:pt idx="168" formatCode="m/d/yyyy">
                  <c:v>41640</c:v>
                </c:pt>
                <c:pt idx="169" formatCode="m/d/yyyy">
                  <c:v>41671</c:v>
                </c:pt>
                <c:pt idx="170" formatCode="m/d/yyyy">
                  <c:v>41699</c:v>
                </c:pt>
                <c:pt idx="171" formatCode="m/d/yyyy">
                  <c:v>41730</c:v>
                </c:pt>
                <c:pt idx="172" formatCode="m/d/yyyy">
                  <c:v>41760</c:v>
                </c:pt>
                <c:pt idx="173" formatCode="m/d/yyyy">
                  <c:v>41791</c:v>
                </c:pt>
                <c:pt idx="174" formatCode="m/d/yyyy">
                  <c:v>41821</c:v>
                </c:pt>
                <c:pt idx="175" formatCode="m/d/yyyy">
                  <c:v>41852</c:v>
                </c:pt>
                <c:pt idx="176" formatCode="m/d/yyyy">
                  <c:v>41883</c:v>
                </c:pt>
                <c:pt idx="177" formatCode="m/d/yyyy">
                  <c:v>41913</c:v>
                </c:pt>
                <c:pt idx="178" formatCode="m/d/yyyy">
                  <c:v>41944</c:v>
                </c:pt>
                <c:pt idx="179" formatCode="m/d/yyyy">
                  <c:v>41974</c:v>
                </c:pt>
                <c:pt idx="180" formatCode="m/d/yyyy">
                  <c:v>42005</c:v>
                </c:pt>
                <c:pt idx="181" formatCode="m/d/yyyy">
                  <c:v>42036</c:v>
                </c:pt>
                <c:pt idx="182" formatCode="m/d/yyyy">
                  <c:v>42064</c:v>
                </c:pt>
                <c:pt idx="183" formatCode="m/d/yyyy">
                  <c:v>42095</c:v>
                </c:pt>
                <c:pt idx="184" formatCode="m/d/yyyy">
                  <c:v>42125</c:v>
                </c:pt>
                <c:pt idx="185" formatCode="m/d/yyyy">
                  <c:v>42156</c:v>
                </c:pt>
                <c:pt idx="186" formatCode="m/d/yyyy">
                  <c:v>42186</c:v>
                </c:pt>
                <c:pt idx="187" formatCode="m/d/yyyy">
                  <c:v>42217</c:v>
                </c:pt>
                <c:pt idx="188" formatCode="m/d/yyyy">
                  <c:v>42248</c:v>
                </c:pt>
                <c:pt idx="189" formatCode="m/d/yyyy">
                  <c:v>42278</c:v>
                </c:pt>
                <c:pt idx="190" formatCode="m/d/yyyy">
                  <c:v>42309</c:v>
                </c:pt>
                <c:pt idx="191" formatCode="m/d/yyyy">
                  <c:v>42339</c:v>
                </c:pt>
                <c:pt idx="192" formatCode="m/d/yyyy">
                  <c:v>42370</c:v>
                </c:pt>
                <c:pt idx="193" formatCode="m/d/yyyy">
                  <c:v>42401</c:v>
                </c:pt>
                <c:pt idx="194" formatCode="m/d/yyyy">
                  <c:v>42430</c:v>
                </c:pt>
                <c:pt idx="195" formatCode="m/d/yyyy">
                  <c:v>42461</c:v>
                </c:pt>
                <c:pt idx="196" formatCode="m/d/yyyy">
                  <c:v>42491</c:v>
                </c:pt>
                <c:pt idx="197" formatCode="m/d/yyyy">
                  <c:v>42522</c:v>
                </c:pt>
                <c:pt idx="198" formatCode="m/d/yyyy">
                  <c:v>42552</c:v>
                </c:pt>
                <c:pt idx="199" formatCode="m/d/yyyy">
                  <c:v>42583</c:v>
                </c:pt>
                <c:pt idx="200" formatCode="m/d/yyyy">
                  <c:v>42614</c:v>
                </c:pt>
                <c:pt idx="201" formatCode="m/d/yyyy">
                  <c:v>42644</c:v>
                </c:pt>
                <c:pt idx="202" formatCode="m/d/yyyy">
                  <c:v>42675</c:v>
                </c:pt>
                <c:pt idx="203" formatCode="m/d/yyyy">
                  <c:v>42705</c:v>
                </c:pt>
                <c:pt idx="204" formatCode="m/d/yyyy">
                  <c:v>42736</c:v>
                </c:pt>
                <c:pt idx="205" formatCode="m/d/yyyy">
                  <c:v>42767</c:v>
                </c:pt>
                <c:pt idx="206" formatCode="m/d/yyyy">
                  <c:v>42795</c:v>
                </c:pt>
                <c:pt idx="207" formatCode="m/d/yyyy">
                  <c:v>42826</c:v>
                </c:pt>
                <c:pt idx="208" formatCode="m/d/yyyy">
                  <c:v>42856</c:v>
                </c:pt>
                <c:pt idx="209" formatCode="m/d/yyyy">
                  <c:v>42887</c:v>
                </c:pt>
                <c:pt idx="210" formatCode="m/d/yyyy">
                  <c:v>42917</c:v>
                </c:pt>
                <c:pt idx="211" formatCode="m/d/yyyy">
                  <c:v>42948</c:v>
                </c:pt>
                <c:pt idx="212" formatCode="m/d/yyyy">
                  <c:v>42979</c:v>
                </c:pt>
                <c:pt idx="213" formatCode="m/d/yyyy">
                  <c:v>43009</c:v>
                </c:pt>
                <c:pt idx="214" formatCode="m/d/yyyy">
                  <c:v>43040</c:v>
                </c:pt>
                <c:pt idx="215" formatCode="m/d/yyyy">
                  <c:v>43070</c:v>
                </c:pt>
                <c:pt idx="216" formatCode="m/d/yyyy">
                  <c:v>43101</c:v>
                </c:pt>
                <c:pt idx="217" formatCode="m/d/yyyy">
                  <c:v>43132</c:v>
                </c:pt>
                <c:pt idx="218" formatCode="m/d/yyyy">
                  <c:v>43160</c:v>
                </c:pt>
                <c:pt idx="219" formatCode="m/d/yyyy">
                  <c:v>43191</c:v>
                </c:pt>
                <c:pt idx="220" formatCode="m/d/yyyy">
                  <c:v>43221</c:v>
                </c:pt>
                <c:pt idx="221" formatCode="m/d/yyyy">
                  <c:v>43252</c:v>
                </c:pt>
                <c:pt idx="222" formatCode="m/d/yyyy">
                  <c:v>43282</c:v>
                </c:pt>
                <c:pt idx="223" formatCode="m/d/yyyy">
                  <c:v>43313</c:v>
                </c:pt>
                <c:pt idx="224" formatCode="m/d/yyyy">
                  <c:v>43344</c:v>
                </c:pt>
                <c:pt idx="225" formatCode="m/d/yyyy">
                  <c:v>43374</c:v>
                </c:pt>
                <c:pt idx="226" formatCode="m/d/yyyy">
                  <c:v>43405</c:v>
                </c:pt>
                <c:pt idx="227" formatCode="m/d/yyyy">
                  <c:v>43435</c:v>
                </c:pt>
                <c:pt idx="228" formatCode="m/d/yyyy">
                  <c:v>43466</c:v>
                </c:pt>
                <c:pt idx="229" formatCode="m/d/yyyy">
                  <c:v>43497</c:v>
                </c:pt>
                <c:pt idx="230" formatCode="m/d/yyyy">
                  <c:v>43525</c:v>
                </c:pt>
                <c:pt idx="231" formatCode="m/d/yyyy">
                  <c:v>43556</c:v>
                </c:pt>
                <c:pt idx="232" formatCode="m/d/yyyy">
                  <c:v>43586</c:v>
                </c:pt>
                <c:pt idx="233" formatCode="m/d/yyyy">
                  <c:v>43617</c:v>
                </c:pt>
                <c:pt idx="234" formatCode="m/d/yyyy">
                  <c:v>43647</c:v>
                </c:pt>
                <c:pt idx="235" formatCode="m/d/yyyy">
                  <c:v>43678</c:v>
                </c:pt>
                <c:pt idx="236" formatCode="m/d/yyyy">
                  <c:v>43709</c:v>
                </c:pt>
                <c:pt idx="237" formatCode="m/d/yyyy">
                  <c:v>43739</c:v>
                </c:pt>
                <c:pt idx="238" formatCode="m/d/yyyy">
                  <c:v>43770</c:v>
                </c:pt>
                <c:pt idx="239" formatCode="m/d/yyyy">
                  <c:v>43800</c:v>
                </c:pt>
                <c:pt idx="240" formatCode="m/d/yyyy">
                  <c:v>43831</c:v>
                </c:pt>
                <c:pt idx="241" formatCode="m/d/yyyy">
                  <c:v>43862</c:v>
                </c:pt>
                <c:pt idx="242" formatCode="m/d/yyyy">
                  <c:v>43891</c:v>
                </c:pt>
                <c:pt idx="243" formatCode="m/d/yyyy">
                  <c:v>43922</c:v>
                </c:pt>
                <c:pt idx="244" formatCode="m/d/yyyy">
                  <c:v>43952</c:v>
                </c:pt>
                <c:pt idx="245" formatCode="m/d/yyyy">
                  <c:v>43983</c:v>
                </c:pt>
                <c:pt idx="246" formatCode="m/d/yyyy">
                  <c:v>44013</c:v>
                </c:pt>
                <c:pt idx="247" formatCode="m/d/yyyy">
                  <c:v>44044</c:v>
                </c:pt>
                <c:pt idx="248" formatCode="m/d/yyyy">
                  <c:v>44075</c:v>
                </c:pt>
                <c:pt idx="249" formatCode="m/d/yyyy">
                  <c:v>44105</c:v>
                </c:pt>
                <c:pt idx="250" formatCode="m/d/yyyy">
                  <c:v>44136</c:v>
                </c:pt>
                <c:pt idx="251" formatCode="m/d/yyyy">
                  <c:v>44166</c:v>
                </c:pt>
                <c:pt idx="252" formatCode="m/d/yyyy">
                  <c:v>44197</c:v>
                </c:pt>
                <c:pt idx="253" formatCode="m/d/yyyy">
                  <c:v>44228</c:v>
                </c:pt>
                <c:pt idx="254" formatCode="m/d/yyyy">
                  <c:v>44256</c:v>
                </c:pt>
                <c:pt idx="255" formatCode="m/d/yyyy">
                  <c:v>44287</c:v>
                </c:pt>
                <c:pt idx="256" formatCode="m/d/yyyy">
                  <c:v>44317</c:v>
                </c:pt>
                <c:pt idx="257" formatCode="m/d/yyyy">
                  <c:v>44348</c:v>
                </c:pt>
                <c:pt idx="258" formatCode="m/d/yyyy">
                  <c:v>44378</c:v>
                </c:pt>
                <c:pt idx="259" formatCode="m/d/yyyy">
                  <c:v>44409</c:v>
                </c:pt>
                <c:pt idx="260" formatCode="m/d/yyyy">
                  <c:v>44440</c:v>
                </c:pt>
                <c:pt idx="261" formatCode="m/d/yyyy">
                  <c:v>44470</c:v>
                </c:pt>
                <c:pt idx="262" formatCode="m/d/yyyy">
                  <c:v>44501</c:v>
                </c:pt>
                <c:pt idx="263" formatCode="m/d/yyyy">
                  <c:v>44531</c:v>
                </c:pt>
                <c:pt idx="264" formatCode="m/d/yyyy">
                  <c:v>44562</c:v>
                </c:pt>
                <c:pt idx="265" formatCode="m/d/yyyy">
                  <c:v>44593</c:v>
                </c:pt>
                <c:pt idx="266" formatCode="m/d/yyyy">
                  <c:v>44621</c:v>
                </c:pt>
                <c:pt idx="267" formatCode="m/d/yyyy">
                  <c:v>44652</c:v>
                </c:pt>
                <c:pt idx="268" formatCode="m/d/yyyy">
                  <c:v>44682</c:v>
                </c:pt>
                <c:pt idx="269" formatCode="m/d/yyyy">
                  <c:v>44713</c:v>
                </c:pt>
                <c:pt idx="270" formatCode="m/d/yyyy">
                  <c:v>44743</c:v>
                </c:pt>
                <c:pt idx="271" formatCode="m/d/yyyy">
                  <c:v>44774</c:v>
                </c:pt>
                <c:pt idx="272" formatCode="m/d/yyyy">
                  <c:v>44805</c:v>
                </c:pt>
                <c:pt idx="273" formatCode="m/d/yyyy">
                  <c:v>44835</c:v>
                </c:pt>
                <c:pt idx="274" formatCode="m/d/yyyy">
                  <c:v>44866</c:v>
                </c:pt>
                <c:pt idx="275" formatCode="m/d/yyyy">
                  <c:v>44896</c:v>
                </c:pt>
                <c:pt idx="276" formatCode="m/d/yyyy">
                  <c:v>44927</c:v>
                </c:pt>
                <c:pt idx="277" formatCode="m/d/yyyy">
                  <c:v>44958</c:v>
                </c:pt>
              </c:numCache>
            </c:numRef>
          </c:cat>
          <c:val>
            <c:numRef>
              <c:f>收縮期!$J$3:$J$280</c:f>
              <c:numCache>
                <c:formatCode>General</c:formatCode>
                <c:ptCount val="278"/>
                <c:pt idx="0">
                  <c:v>0</c:v>
                </c:pt>
                <c:pt idx="1">
                  <c:v>0</c:v>
                </c:pt>
                <c:pt idx="2">
                  <c:v>0</c:v>
                </c:pt>
                <c:pt idx="3">
                  <c:v>0</c:v>
                </c:pt>
                <c:pt idx="4">
                  <c:v>0</c:v>
                </c:pt>
                <c:pt idx="5">
                  <c:v>0</c:v>
                </c:pt>
                <c:pt idx="6">
                  <c:v>0</c:v>
                </c:pt>
                <c:pt idx="7">
                  <c:v>0</c:v>
                </c:pt>
                <c:pt idx="8">
                  <c:v>0</c:v>
                </c:pt>
                <c:pt idx="9">
                  <c:v>0</c:v>
                </c:pt>
                <c:pt idx="10">
                  <c:v>0</c:v>
                </c:pt>
                <c:pt idx="11">
                  <c:v>16</c:v>
                </c:pt>
                <c:pt idx="12">
                  <c:v>10</c:v>
                </c:pt>
                <c:pt idx="13">
                  <c:v>10</c:v>
                </c:pt>
                <c:pt idx="14">
                  <c:v>10</c:v>
                </c:pt>
                <c:pt idx="15">
                  <c:v>9</c:v>
                </c:pt>
                <c:pt idx="16">
                  <c:v>9</c:v>
                </c:pt>
                <c:pt idx="17">
                  <c:v>9</c:v>
                </c:pt>
                <c:pt idx="18">
                  <c:v>9</c:v>
                </c:pt>
                <c:pt idx="19">
                  <c:v>11</c:v>
                </c:pt>
                <c:pt idx="20">
                  <c:v>9</c:v>
                </c:pt>
                <c:pt idx="21">
                  <c:v>9</c:v>
                </c:pt>
                <c:pt idx="22">
                  <c:v>10</c:v>
                </c:pt>
                <c:pt idx="23">
                  <c:v>15</c:v>
                </c:pt>
                <c:pt idx="24">
                  <c:v>15</c:v>
                </c:pt>
                <c:pt idx="25">
                  <c:v>15</c:v>
                </c:pt>
                <c:pt idx="26">
                  <c:v>0</c:v>
                </c:pt>
                <c:pt idx="27">
                  <c:v>0</c:v>
                </c:pt>
                <c:pt idx="28">
                  <c:v>0</c:v>
                </c:pt>
                <c:pt idx="29">
                  <c:v>0</c:v>
                </c:pt>
                <c:pt idx="30">
                  <c:v>0</c:v>
                </c:pt>
                <c:pt idx="31">
                  <c:v>0</c:v>
                </c:pt>
                <c:pt idx="32">
                  <c:v>0</c:v>
                </c:pt>
                <c:pt idx="33">
                  <c:v>0</c:v>
                </c:pt>
                <c:pt idx="34">
                  <c:v>0</c:v>
                </c:pt>
                <c:pt idx="35">
                  <c:v>0</c:v>
                </c:pt>
                <c:pt idx="36">
                  <c:v>0</c:v>
                </c:pt>
                <c:pt idx="37">
                  <c:v>0</c:v>
                </c:pt>
                <c:pt idx="38">
                  <c:v>0</c:v>
                </c:pt>
                <c:pt idx="39">
                  <c:v>14</c:v>
                </c:pt>
                <c:pt idx="40">
                  <c:v>14</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16</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16</c:v>
                </c:pt>
                <c:pt idx="103">
                  <c:v>0</c:v>
                </c:pt>
                <c:pt idx="104">
                  <c:v>12</c:v>
                </c:pt>
                <c:pt idx="105">
                  <c:v>12</c:v>
                </c:pt>
                <c:pt idx="106">
                  <c:v>11</c:v>
                </c:pt>
                <c:pt idx="107">
                  <c:v>9</c:v>
                </c:pt>
                <c:pt idx="108">
                  <c:v>9</c:v>
                </c:pt>
                <c:pt idx="109">
                  <c:v>10</c:v>
                </c:pt>
                <c:pt idx="110">
                  <c:v>10</c:v>
                </c:pt>
                <c:pt idx="111">
                  <c:v>11</c:v>
                </c:pt>
                <c:pt idx="112">
                  <c:v>12</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16</c:v>
                </c:pt>
                <c:pt idx="143">
                  <c:v>14</c:v>
                </c:pt>
                <c:pt idx="144">
                  <c:v>13</c:v>
                </c:pt>
                <c:pt idx="145">
                  <c:v>15</c:v>
                </c:pt>
                <c:pt idx="146">
                  <c:v>14</c:v>
                </c:pt>
                <c:pt idx="147">
                  <c:v>14</c:v>
                </c:pt>
                <c:pt idx="148">
                  <c:v>15</c:v>
                </c:pt>
                <c:pt idx="149">
                  <c:v>15</c:v>
                </c:pt>
                <c:pt idx="150">
                  <c:v>16</c:v>
                </c:pt>
                <c:pt idx="151">
                  <c:v>15</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16</c:v>
                </c:pt>
                <c:pt idx="184">
                  <c:v>0</c:v>
                </c:pt>
                <c:pt idx="185">
                  <c:v>16</c:v>
                </c:pt>
                <c:pt idx="186">
                  <c:v>14</c:v>
                </c:pt>
                <c:pt idx="187">
                  <c:v>14</c:v>
                </c:pt>
                <c:pt idx="188">
                  <c:v>14</c:v>
                </c:pt>
                <c:pt idx="189">
                  <c:v>15</c:v>
                </c:pt>
                <c:pt idx="190">
                  <c:v>15</c:v>
                </c:pt>
                <c:pt idx="191">
                  <c:v>14</c:v>
                </c:pt>
                <c:pt idx="192">
                  <c:v>14</c:v>
                </c:pt>
                <c:pt idx="193">
                  <c:v>16</c:v>
                </c:pt>
                <c:pt idx="194">
                  <c:v>16</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16</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0</c:v>
                </c:pt>
                <c:pt idx="273">
                  <c:v>0</c:v>
                </c:pt>
                <c:pt idx="274">
                  <c:v>12</c:v>
                </c:pt>
                <c:pt idx="275">
                  <c:v>12</c:v>
                </c:pt>
                <c:pt idx="276">
                  <c:v>11</c:v>
                </c:pt>
                <c:pt idx="277">
                  <c:v>10</c:v>
                </c:pt>
              </c:numCache>
            </c:numRef>
          </c:val>
          <c:extLst xmlns:c16r2="http://schemas.microsoft.com/office/drawing/2015/06/chart">
            <c:ext xmlns:c16="http://schemas.microsoft.com/office/drawing/2014/chart" uri="{C3380CC4-5D6E-409C-BE32-E72D297353CC}">
              <c16:uniqueId val="{00000002-8634-4CC3-BDF7-E6C093C3F400}"/>
            </c:ext>
          </c:extLst>
        </c:ser>
        <c:ser>
          <c:idx val="1"/>
          <c:order val="1"/>
          <c:tx>
            <c:strRef>
              <c:f>收縮期!$K$2</c:f>
              <c:strCache>
                <c:ptCount val="1"/>
                <c:pt idx="0">
                  <c:v>2</c:v>
                </c:pt>
              </c:strCache>
            </c:strRef>
          </c:tx>
          <c:spPr>
            <a:gradFill>
              <a:gsLst>
                <a:gs pos="0">
                  <a:srgbClr val="0070C0"/>
                </a:gs>
                <a:gs pos="100000">
                  <a:srgbClr val="FFFF00"/>
                </a:gs>
              </a:gsLst>
              <a:lin ang="5400000" scaled="0"/>
            </a:gradFill>
          </c:spPr>
          <c:invertIfNegative val="0"/>
          <c:cat>
            <c:numRef>
              <c:f>收縮期!$I$3:$I$280</c:f>
              <c:numCache>
                <c:formatCode>yyyy/m</c:formatCode>
                <c:ptCount val="278"/>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formatCode="m/d/yyyy">
                  <c:v>40179</c:v>
                </c:pt>
                <c:pt idx="121" formatCode="m/d/yyyy">
                  <c:v>40210</c:v>
                </c:pt>
                <c:pt idx="122" formatCode="m/d/yyyy">
                  <c:v>40238</c:v>
                </c:pt>
                <c:pt idx="123" formatCode="m/d/yyyy">
                  <c:v>40269</c:v>
                </c:pt>
                <c:pt idx="124" formatCode="m/d/yyyy">
                  <c:v>40299</c:v>
                </c:pt>
                <c:pt idx="125" formatCode="m/d/yyyy">
                  <c:v>40330</c:v>
                </c:pt>
                <c:pt idx="126" formatCode="m/d/yyyy">
                  <c:v>40360</c:v>
                </c:pt>
                <c:pt idx="127" formatCode="m/d/yyyy">
                  <c:v>40391</c:v>
                </c:pt>
                <c:pt idx="128" formatCode="m/d/yyyy">
                  <c:v>40422</c:v>
                </c:pt>
                <c:pt idx="129" formatCode="m/d/yyyy">
                  <c:v>40452</c:v>
                </c:pt>
                <c:pt idx="130" formatCode="m/d/yyyy">
                  <c:v>40483</c:v>
                </c:pt>
                <c:pt idx="131" formatCode="m/d/yyyy">
                  <c:v>40513</c:v>
                </c:pt>
                <c:pt idx="132" formatCode="m/d/yyyy">
                  <c:v>40544</c:v>
                </c:pt>
                <c:pt idx="133" formatCode="m/d/yyyy">
                  <c:v>40575</c:v>
                </c:pt>
                <c:pt idx="134" formatCode="m/d/yyyy">
                  <c:v>40603</c:v>
                </c:pt>
                <c:pt idx="135" formatCode="m/d/yyyy">
                  <c:v>40634</c:v>
                </c:pt>
                <c:pt idx="136" formatCode="m/d/yyyy">
                  <c:v>40664</c:v>
                </c:pt>
                <c:pt idx="137" formatCode="m/d/yyyy">
                  <c:v>40695</c:v>
                </c:pt>
                <c:pt idx="138" formatCode="m/d/yyyy">
                  <c:v>40725</c:v>
                </c:pt>
                <c:pt idx="139" formatCode="m/d/yyyy">
                  <c:v>40756</c:v>
                </c:pt>
                <c:pt idx="140" formatCode="m/d/yyyy">
                  <c:v>40787</c:v>
                </c:pt>
                <c:pt idx="141" formatCode="m/d/yyyy">
                  <c:v>40817</c:v>
                </c:pt>
                <c:pt idx="142" formatCode="m/d/yyyy">
                  <c:v>40848</c:v>
                </c:pt>
                <c:pt idx="143" formatCode="m/d/yyyy">
                  <c:v>40878</c:v>
                </c:pt>
                <c:pt idx="144" formatCode="m/d/yyyy">
                  <c:v>40909</c:v>
                </c:pt>
                <c:pt idx="145" formatCode="m/d/yyyy">
                  <c:v>40940</c:v>
                </c:pt>
                <c:pt idx="146" formatCode="m/d/yyyy">
                  <c:v>40969</c:v>
                </c:pt>
                <c:pt idx="147" formatCode="m/d/yyyy">
                  <c:v>41000</c:v>
                </c:pt>
                <c:pt idx="148" formatCode="m/d/yyyy">
                  <c:v>41030</c:v>
                </c:pt>
                <c:pt idx="149" formatCode="m/d/yyyy">
                  <c:v>41061</c:v>
                </c:pt>
                <c:pt idx="150" formatCode="m/d/yyyy">
                  <c:v>41091</c:v>
                </c:pt>
                <c:pt idx="151" formatCode="m/d/yyyy">
                  <c:v>41122</c:v>
                </c:pt>
                <c:pt idx="152" formatCode="m/d/yyyy">
                  <c:v>41153</c:v>
                </c:pt>
                <c:pt idx="153" formatCode="m/d/yyyy">
                  <c:v>41183</c:v>
                </c:pt>
                <c:pt idx="154" formatCode="m/d/yyyy">
                  <c:v>41214</c:v>
                </c:pt>
                <c:pt idx="155" formatCode="m/d/yyyy">
                  <c:v>41244</c:v>
                </c:pt>
                <c:pt idx="156" formatCode="m/d/yyyy">
                  <c:v>41275</c:v>
                </c:pt>
                <c:pt idx="157" formatCode="m/d/yyyy">
                  <c:v>41306</c:v>
                </c:pt>
                <c:pt idx="158" formatCode="m/d/yyyy">
                  <c:v>41334</c:v>
                </c:pt>
                <c:pt idx="159" formatCode="m/d/yyyy">
                  <c:v>41365</c:v>
                </c:pt>
                <c:pt idx="160" formatCode="m/d/yyyy">
                  <c:v>41395</c:v>
                </c:pt>
                <c:pt idx="161" formatCode="m/d/yyyy">
                  <c:v>41426</c:v>
                </c:pt>
                <c:pt idx="162" formatCode="m/d/yyyy">
                  <c:v>41456</c:v>
                </c:pt>
                <c:pt idx="163" formatCode="m/d/yyyy">
                  <c:v>41487</c:v>
                </c:pt>
                <c:pt idx="164" formatCode="m/d/yyyy">
                  <c:v>41518</c:v>
                </c:pt>
                <c:pt idx="165" formatCode="m/d/yyyy">
                  <c:v>41548</c:v>
                </c:pt>
                <c:pt idx="166" formatCode="m/d/yyyy">
                  <c:v>41579</c:v>
                </c:pt>
                <c:pt idx="167" formatCode="m/d/yyyy">
                  <c:v>41609</c:v>
                </c:pt>
                <c:pt idx="168" formatCode="m/d/yyyy">
                  <c:v>41640</c:v>
                </c:pt>
                <c:pt idx="169" formatCode="m/d/yyyy">
                  <c:v>41671</c:v>
                </c:pt>
                <c:pt idx="170" formatCode="m/d/yyyy">
                  <c:v>41699</c:v>
                </c:pt>
                <c:pt idx="171" formatCode="m/d/yyyy">
                  <c:v>41730</c:v>
                </c:pt>
                <c:pt idx="172" formatCode="m/d/yyyy">
                  <c:v>41760</c:v>
                </c:pt>
                <c:pt idx="173" formatCode="m/d/yyyy">
                  <c:v>41791</c:v>
                </c:pt>
                <c:pt idx="174" formatCode="m/d/yyyy">
                  <c:v>41821</c:v>
                </c:pt>
                <c:pt idx="175" formatCode="m/d/yyyy">
                  <c:v>41852</c:v>
                </c:pt>
                <c:pt idx="176" formatCode="m/d/yyyy">
                  <c:v>41883</c:v>
                </c:pt>
                <c:pt idx="177" formatCode="m/d/yyyy">
                  <c:v>41913</c:v>
                </c:pt>
                <c:pt idx="178" formatCode="m/d/yyyy">
                  <c:v>41944</c:v>
                </c:pt>
                <c:pt idx="179" formatCode="m/d/yyyy">
                  <c:v>41974</c:v>
                </c:pt>
                <c:pt idx="180" formatCode="m/d/yyyy">
                  <c:v>42005</c:v>
                </c:pt>
                <c:pt idx="181" formatCode="m/d/yyyy">
                  <c:v>42036</c:v>
                </c:pt>
                <c:pt idx="182" formatCode="m/d/yyyy">
                  <c:v>42064</c:v>
                </c:pt>
                <c:pt idx="183" formatCode="m/d/yyyy">
                  <c:v>42095</c:v>
                </c:pt>
                <c:pt idx="184" formatCode="m/d/yyyy">
                  <c:v>42125</c:v>
                </c:pt>
                <c:pt idx="185" formatCode="m/d/yyyy">
                  <c:v>42156</c:v>
                </c:pt>
                <c:pt idx="186" formatCode="m/d/yyyy">
                  <c:v>42186</c:v>
                </c:pt>
                <c:pt idx="187" formatCode="m/d/yyyy">
                  <c:v>42217</c:v>
                </c:pt>
                <c:pt idx="188" formatCode="m/d/yyyy">
                  <c:v>42248</c:v>
                </c:pt>
                <c:pt idx="189" formatCode="m/d/yyyy">
                  <c:v>42278</c:v>
                </c:pt>
                <c:pt idx="190" formatCode="m/d/yyyy">
                  <c:v>42309</c:v>
                </c:pt>
                <c:pt idx="191" formatCode="m/d/yyyy">
                  <c:v>42339</c:v>
                </c:pt>
                <c:pt idx="192" formatCode="m/d/yyyy">
                  <c:v>42370</c:v>
                </c:pt>
                <c:pt idx="193" formatCode="m/d/yyyy">
                  <c:v>42401</c:v>
                </c:pt>
                <c:pt idx="194" formatCode="m/d/yyyy">
                  <c:v>42430</c:v>
                </c:pt>
                <c:pt idx="195" formatCode="m/d/yyyy">
                  <c:v>42461</c:v>
                </c:pt>
                <c:pt idx="196" formatCode="m/d/yyyy">
                  <c:v>42491</c:v>
                </c:pt>
                <c:pt idx="197" formatCode="m/d/yyyy">
                  <c:v>42522</c:v>
                </c:pt>
                <c:pt idx="198" formatCode="m/d/yyyy">
                  <c:v>42552</c:v>
                </c:pt>
                <c:pt idx="199" formatCode="m/d/yyyy">
                  <c:v>42583</c:v>
                </c:pt>
                <c:pt idx="200" formatCode="m/d/yyyy">
                  <c:v>42614</c:v>
                </c:pt>
                <c:pt idx="201" formatCode="m/d/yyyy">
                  <c:v>42644</c:v>
                </c:pt>
                <c:pt idx="202" formatCode="m/d/yyyy">
                  <c:v>42675</c:v>
                </c:pt>
                <c:pt idx="203" formatCode="m/d/yyyy">
                  <c:v>42705</c:v>
                </c:pt>
                <c:pt idx="204" formatCode="m/d/yyyy">
                  <c:v>42736</c:v>
                </c:pt>
                <c:pt idx="205" formatCode="m/d/yyyy">
                  <c:v>42767</c:v>
                </c:pt>
                <c:pt idx="206" formatCode="m/d/yyyy">
                  <c:v>42795</c:v>
                </c:pt>
                <c:pt idx="207" formatCode="m/d/yyyy">
                  <c:v>42826</c:v>
                </c:pt>
                <c:pt idx="208" formatCode="m/d/yyyy">
                  <c:v>42856</c:v>
                </c:pt>
                <c:pt idx="209" formatCode="m/d/yyyy">
                  <c:v>42887</c:v>
                </c:pt>
                <c:pt idx="210" formatCode="m/d/yyyy">
                  <c:v>42917</c:v>
                </c:pt>
                <c:pt idx="211" formatCode="m/d/yyyy">
                  <c:v>42948</c:v>
                </c:pt>
                <c:pt idx="212" formatCode="m/d/yyyy">
                  <c:v>42979</c:v>
                </c:pt>
                <c:pt idx="213" formatCode="m/d/yyyy">
                  <c:v>43009</c:v>
                </c:pt>
                <c:pt idx="214" formatCode="m/d/yyyy">
                  <c:v>43040</c:v>
                </c:pt>
                <c:pt idx="215" formatCode="m/d/yyyy">
                  <c:v>43070</c:v>
                </c:pt>
                <c:pt idx="216" formatCode="m/d/yyyy">
                  <c:v>43101</c:v>
                </c:pt>
                <c:pt idx="217" formatCode="m/d/yyyy">
                  <c:v>43132</c:v>
                </c:pt>
                <c:pt idx="218" formatCode="m/d/yyyy">
                  <c:v>43160</c:v>
                </c:pt>
                <c:pt idx="219" formatCode="m/d/yyyy">
                  <c:v>43191</c:v>
                </c:pt>
                <c:pt idx="220" formatCode="m/d/yyyy">
                  <c:v>43221</c:v>
                </c:pt>
                <c:pt idx="221" formatCode="m/d/yyyy">
                  <c:v>43252</c:v>
                </c:pt>
                <c:pt idx="222" formatCode="m/d/yyyy">
                  <c:v>43282</c:v>
                </c:pt>
                <c:pt idx="223" formatCode="m/d/yyyy">
                  <c:v>43313</c:v>
                </c:pt>
                <c:pt idx="224" formatCode="m/d/yyyy">
                  <c:v>43344</c:v>
                </c:pt>
                <c:pt idx="225" formatCode="m/d/yyyy">
                  <c:v>43374</c:v>
                </c:pt>
                <c:pt idx="226" formatCode="m/d/yyyy">
                  <c:v>43405</c:v>
                </c:pt>
                <c:pt idx="227" formatCode="m/d/yyyy">
                  <c:v>43435</c:v>
                </c:pt>
                <c:pt idx="228" formatCode="m/d/yyyy">
                  <c:v>43466</c:v>
                </c:pt>
                <c:pt idx="229" formatCode="m/d/yyyy">
                  <c:v>43497</c:v>
                </c:pt>
                <c:pt idx="230" formatCode="m/d/yyyy">
                  <c:v>43525</c:v>
                </c:pt>
                <c:pt idx="231" formatCode="m/d/yyyy">
                  <c:v>43556</c:v>
                </c:pt>
                <c:pt idx="232" formatCode="m/d/yyyy">
                  <c:v>43586</c:v>
                </c:pt>
                <c:pt idx="233" formatCode="m/d/yyyy">
                  <c:v>43617</c:v>
                </c:pt>
                <c:pt idx="234" formatCode="m/d/yyyy">
                  <c:v>43647</c:v>
                </c:pt>
                <c:pt idx="235" formatCode="m/d/yyyy">
                  <c:v>43678</c:v>
                </c:pt>
                <c:pt idx="236" formatCode="m/d/yyyy">
                  <c:v>43709</c:v>
                </c:pt>
                <c:pt idx="237" formatCode="m/d/yyyy">
                  <c:v>43739</c:v>
                </c:pt>
                <c:pt idx="238" formatCode="m/d/yyyy">
                  <c:v>43770</c:v>
                </c:pt>
                <c:pt idx="239" formatCode="m/d/yyyy">
                  <c:v>43800</c:v>
                </c:pt>
                <c:pt idx="240" formatCode="m/d/yyyy">
                  <c:v>43831</c:v>
                </c:pt>
                <c:pt idx="241" formatCode="m/d/yyyy">
                  <c:v>43862</c:v>
                </c:pt>
                <c:pt idx="242" formatCode="m/d/yyyy">
                  <c:v>43891</c:v>
                </c:pt>
                <c:pt idx="243" formatCode="m/d/yyyy">
                  <c:v>43922</c:v>
                </c:pt>
                <c:pt idx="244" formatCode="m/d/yyyy">
                  <c:v>43952</c:v>
                </c:pt>
                <c:pt idx="245" formatCode="m/d/yyyy">
                  <c:v>43983</c:v>
                </c:pt>
                <c:pt idx="246" formatCode="m/d/yyyy">
                  <c:v>44013</c:v>
                </c:pt>
                <c:pt idx="247" formatCode="m/d/yyyy">
                  <c:v>44044</c:v>
                </c:pt>
                <c:pt idx="248" formatCode="m/d/yyyy">
                  <c:v>44075</c:v>
                </c:pt>
                <c:pt idx="249" formatCode="m/d/yyyy">
                  <c:v>44105</c:v>
                </c:pt>
                <c:pt idx="250" formatCode="m/d/yyyy">
                  <c:v>44136</c:v>
                </c:pt>
                <c:pt idx="251" formatCode="m/d/yyyy">
                  <c:v>44166</c:v>
                </c:pt>
                <c:pt idx="252" formatCode="m/d/yyyy">
                  <c:v>44197</c:v>
                </c:pt>
                <c:pt idx="253" formatCode="m/d/yyyy">
                  <c:v>44228</c:v>
                </c:pt>
                <c:pt idx="254" formatCode="m/d/yyyy">
                  <c:v>44256</c:v>
                </c:pt>
                <c:pt idx="255" formatCode="m/d/yyyy">
                  <c:v>44287</c:v>
                </c:pt>
                <c:pt idx="256" formatCode="m/d/yyyy">
                  <c:v>44317</c:v>
                </c:pt>
                <c:pt idx="257" formatCode="m/d/yyyy">
                  <c:v>44348</c:v>
                </c:pt>
                <c:pt idx="258" formatCode="m/d/yyyy">
                  <c:v>44378</c:v>
                </c:pt>
                <c:pt idx="259" formatCode="m/d/yyyy">
                  <c:v>44409</c:v>
                </c:pt>
                <c:pt idx="260" formatCode="m/d/yyyy">
                  <c:v>44440</c:v>
                </c:pt>
                <c:pt idx="261" formatCode="m/d/yyyy">
                  <c:v>44470</c:v>
                </c:pt>
                <c:pt idx="262" formatCode="m/d/yyyy">
                  <c:v>44501</c:v>
                </c:pt>
                <c:pt idx="263" formatCode="m/d/yyyy">
                  <c:v>44531</c:v>
                </c:pt>
                <c:pt idx="264" formatCode="m/d/yyyy">
                  <c:v>44562</c:v>
                </c:pt>
                <c:pt idx="265" formatCode="m/d/yyyy">
                  <c:v>44593</c:v>
                </c:pt>
                <c:pt idx="266" formatCode="m/d/yyyy">
                  <c:v>44621</c:v>
                </c:pt>
                <c:pt idx="267" formatCode="m/d/yyyy">
                  <c:v>44652</c:v>
                </c:pt>
                <c:pt idx="268" formatCode="m/d/yyyy">
                  <c:v>44682</c:v>
                </c:pt>
                <c:pt idx="269" formatCode="m/d/yyyy">
                  <c:v>44713</c:v>
                </c:pt>
                <c:pt idx="270" formatCode="m/d/yyyy">
                  <c:v>44743</c:v>
                </c:pt>
                <c:pt idx="271" formatCode="m/d/yyyy">
                  <c:v>44774</c:v>
                </c:pt>
                <c:pt idx="272" formatCode="m/d/yyyy">
                  <c:v>44805</c:v>
                </c:pt>
                <c:pt idx="273" formatCode="m/d/yyyy">
                  <c:v>44835</c:v>
                </c:pt>
                <c:pt idx="274" formatCode="m/d/yyyy">
                  <c:v>44866</c:v>
                </c:pt>
                <c:pt idx="275" formatCode="m/d/yyyy">
                  <c:v>44896</c:v>
                </c:pt>
                <c:pt idx="276" formatCode="m/d/yyyy">
                  <c:v>44927</c:v>
                </c:pt>
                <c:pt idx="277" formatCode="m/d/yyyy">
                  <c:v>44958</c:v>
                </c:pt>
              </c:numCache>
            </c:numRef>
          </c:cat>
          <c:val>
            <c:numRef>
              <c:f>收縮期!$K$3:$K$280</c:f>
              <c:numCache>
                <c:formatCode>General</c:formatCode>
                <c:ptCount val="278"/>
                <c:pt idx="0">
                  <c:v>0</c:v>
                </c:pt>
                <c:pt idx="1">
                  <c:v>0</c:v>
                </c:pt>
                <c:pt idx="2">
                  <c:v>0</c:v>
                </c:pt>
                <c:pt idx="3">
                  <c:v>0</c:v>
                </c:pt>
                <c:pt idx="4">
                  <c:v>0</c:v>
                </c:pt>
                <c:pt idx="5">
                  <c:v>0</c:v>
                </c:pt>
                <c:pt idx="6">
                  <c:v>0</c:v>
                </c:pt>
                <c:pt idx="7">
                  <c:v>0</c:v>
                </c:pt>
                <c:pt idx="8">
                  <c:v>0</c:v>
                </c:pt>
                <c:pt idx="9">
                  <c:v>0</c:v>
                </c:pt>
                <c:pt idx="10">
                  <c:v>17</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20</c:v>
                </c:pt>
                <c:pt idx="27">
                  <c:v>0</c:v>
                </c:pt>
                <c:pt idx="28">
                  <c:v>0</c:v>
                </c:pt>
                <c:pt idx="29">
                  <c:v>0</c:v>
                </c:pt>
                <c:pt idx="30">
                  <c:v>0</c:v>
                </c:pt>
                <c:pt idx="31">
                  <c:v>0</c:v>
                </c:pt>
                <c:pt idx="32">
                  <c:v>0</c:v>
                </c:pt>
                <c:pt idx="33">
                  <c:v>0</c:v>
                </c:pt>
                <c:pt idx="34">
                  <c:v>0</c:v>
                </c:pt>
                <c:pt idx="35">
                  <c:v>0</c:v>
                </c:pt>
                <c:pt idx="36">
                  <c:v>20</c:v>
                </c:pt>
                <c:pt idx="37">
                  <c:v>22</c:v>
                </c:pt>
                <c:pt idx="38">
                  <c:v>17</c:v>
                </c:pt>
                <c:pt idx="39">
                  <c:v>0</c:v>
                </c:pt>
                <c:pt idx="40">
                  <c:v>0</c:v>
                </c:pt>
                <c:pt idx="41">
                  <c:v>20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22</c:v>
                </c:pt>
                <c:pt idx="63">
                  <c:v>20</c:v>
                </c:pt>
                <c:pt idx="64">
                  <c:v>18</c:v>
                </c:pt>
                <c:pt idx="65">
                  <c:v>20</c:v>
                </c:pt>
                <c:pt idx="66">
                  <c:v>19</c:v>
                </c:pt>
                <c:pt idx="67">
                  <c:v>0</c:v>
                </c:pt>
                <c:pt idx="68">
                  <c:v>0</c:v>
                </c:pt>
                <c:pt idx="69">
                  <c:v>0</c:v>
                </c:pt>
                <c:pt idx="70">
                  <c:v>0</c:v>
                </c:pt>
                <c:pt idx="71">
                  <c:v>0</c:v>
                </c:pt>
                <c:pt idx="72">
                  <c:v>0</c:v>
                </c:pt>
                <c:pt idx="73">
                  <c:v>0</c:v>
                </c:pt>
                <c:pt idx="74">
                  <c:v>0</c:v>
                </c:pt>
                <c:pt idx="75">
                  <c:v>0</c:v>
                </c:pt>
                <c:pt idx="76">
                  <c:v>0</c:v>
                </c:pt>
                <c:pt idx="77">
                  <c:v>21</c:v>
                </c:pt>
                <c:pt idx="78">
                  <c:v>21</c:v>
                </c:pt>
                <c:pt idx="79">
                  <c:v>22</c:v>
                </c:pt>
                <c:pt idx="80">
                  <c:v>22</c:v>
                </c:pt>
                <c:pt idx="81">
                  <c:v>20</c:v>
                </c:pt>
                <c:pt idx="82">
                  <c:v>21</c:v>
                </c:pt>
                <c:pt idx="83">
                  <c:v>0</c:v>
                </c:pt>
                <c:pt idx="84">
                  <c:v>18</c:v>
                </c:pt>
                <c:pt idx="85">
                  <c:v>19</c:v>
                </c:pt>
                <c:pt idx="86">
                  <c:v>0</c:v>
                </c:pt>
                <c:pt idx="87">
                  <c:v>18</c:v>
                </c:pt>
                <c:pt idx="88">
                  <c:v>20</c:v>
                </c:pt>
                <c:pt idx="89">
                  <c:v>0</c:v>
                </c:pt>
                <c:pt idx="90">
                  <c:v>0</c:v>
                </c:pt>
                <c:pt idx="91">
                  <c:v>0</c:v>
                </c:pt>
                <c:pt idx="92">
                  <c:v>0</c:v>
                </c:pt>
                <c:pt idx="93">
                  <c:v>0</c:v>
                </c:pt>
                <c:pt idx="94">
                  <c:v>0</c:v>
                </c:pt>
                <c:pt idx="95">
                  <c:v>0</c:v>
                </c:pt>
                <c:pt idx="96">
                  <c:v>0</c:v>
                </c:pt>
                <c:pt idx="97">
                  <c:v>0</c:v>
                </c:pt>
                <c:pt idx="98">
                  <c:v>0</c:v>
                </c:pt>
                <c:pt idx="99">
                  <c:v>0</c:v>
                </c:pt>
                <c:pt idx="100">
                  <c:v>22</c:v>
                </c:pt>
                <c:pt idx="101">
                  <c:v>20</c:v>
                </c:pt>
                <c:pt idx="102">
                  <c:v>0</c:v>
                </c:pt>
                <c:pt idx="103">
                  <c:v>18</c:v>
                </c:pt>
                <c:pt idx="104">
                  <c:v>0</c:v>
                </c:pt>
                <c:pt idx="105">
                  <c:v>0</c:v>
                </c:pt>
                <c:pt idx="106">
                  <c:v>0</c:v>
                </c:pt>
                <c:pt idx="107">
                  <c:v>0</c:v>
                </c:pt>
                <c:pt idx="108">
                  <c:v>0</c:v>
                </c:pt>
                <c:pt idx="109">
                  <c:v>0</c:v>
                </c:pt>
                <c:pt idx="110">
                  <c:v>0</c:v>
                </c:pt>
                <c:pt idx="111">
                  <c:v>0</c:v>
                </c:pt>
                <c:pt idx="112">
                  <c:v>0</c:v>
                </c:pt>
                <c:pt idx="113">
                  <c:v>17</c:v>
                </c:pt>
                <c:pt idx="114">
                  <c:v>18</c:v>
                </c:pt>
                <c:pt idx="115">
                  <c:v>18</c:v>
                </c:pt>
                <c:pt idx="116">
                  <c:v>20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20</c:v>
                </c:pt>
                <c:pt idx="140">
                  <c:v>21</c:v>
                </c:pt>
                <c:pt idx="141">
                  <c:v>19</c:v>
                </c:pt>
                <c:pt idx="142">
                  <c:v>0</c:v>
                </c:pt>
                <c:pt idx="143">
                  <c:v>0</c:v>
                </c:pt>
                <c:pt idx="144">
                  <c:v>0</c:v>
                </c:pt>
                <c:pt idx="145">
                  <c:v>0</c:v>
                </c:pt>
                <c:pt idx="146">
                  <c:v>0</c:v>
                </c:pt>
                <c:pt idx="147">
                  <c:v>0</c:v>
                </c:pt>
                <c:pt idx="148">
                  <c:v>0</c:v>
                </c:pt>
                <c:pt idx="149">
                  <c:v>0</c:v>
                </c:pt>
                <c:pt idx="150">
                  <c:v>0</c:v>
                </c:pt>
                <c:pt idx="151">
                  <c:v>0</c:v>
                </c:pt>
                <c:pt idx="152">
                  <c:v>20</c:v>
                </c:pt>
                <c:pt idx="153">
                  <c:v>19</c:v>
                </c:pt>
                <c:pt idx="154">
                  <c:v>21</c:v>
                </c:pt>
                <c:pt idx="155">
                  <c:v>22</c:v>
                </c:pt>
                <c:pt idx="156">
                  <c:v>19</c:v>
                </c:pt>
                <c:pt idx="157">
                  <c:v>20</c:v>
                </c:pt>
                <c:pt idx="158">
                  <c:v>18</c:v>
                </c:pt>
                <c:pt idx="159">
                  <c:v>17</c:v>
                </c:pt>
                <c:pt idx="160">
                  <c:v>19</c:v>
                </c:pt>
                <c:pt idx="161">
                  <c:v>0</c:v>
                </c:pt>
                <c:pt idx="162">
                  <c:v>20</c:v>
                </c:pt>
                <c:pt idx="163">
                  <c:v>20</c:v>
                </c:pt>
                <c:pt idx="164">
                  <c:v>20</c:v>
                </c:pt>
                <c:pt idx="165">
                  <c:v>21</c:v>
                </c:pt>
                <c:pt idx="166">
                  <c:v>21</c:v>
                </c:pt>
                <c:pt idx="167">
                  <c:v>0</c:v>
                </c:pt>
                <c:pt idx="168">
                  <c:v>22</c:v>
                </c:pt>
                <c:pt idx="169">
                  <c:v>0</c:v>
                </c:pt>
                <c:pt idx="170">
                  <c:v>0</c:v>
                </c:pt>
                <c:pt idx="171">
                  <c:v>0</c:v>
                </c:pt>
                <c:pt idx="172">
                  <c:v>0</c:v>
                </c:pt>
                <c:pt idx="173">
                  <c:v>0</c:v>
                </c:pt>
                <c:pt idx="174">
                  <c:v>0</c:v>
                </c:pt>
                <c:pt idx="175">
                  <c:v>0</c:v>
                </c:pt>
                <c:pt idx="176">
                  <c:v>0</c:v>
                </c:pt>
                <c:pt idx="177">
                  <c:v>0</c:v>
                </c:pt>
                <c:pt idx="178">
                  <c:v>0</c:v>
                </c:pt>
                <c:pt idx="179">
                  <c:v>22</c:v>
                </c:pt>
                <c:pt idx="180">
                  <c:v>0</c:v>
                </c:pt>
                <c:pt idx="181">
                  <c:v>0</c:v>
                </c:pt>
                <c:pt idx="182">
                  <c:v>22</c:v>
                </c:pt>
                <c:pt idx="183">
                  <c:v>0</c:v>
                </c:pt>
                <c:pt idx="184">
                  <c:v>18</c:v>
                </c:pt>
                <c:pt idx="185">
                  <c:v>0</c:v>
                </c:pt>
                <c:pt idx="186">
                  <c:v>0</c:v>
                </c:pt>
                <c:pt idx="187">
                  <c:v>0</c:v>
                </c:pt>
                <c:pt idx="188">
                  <c:v>0</c:v>
                </c:pt>
                <c:pt idx="189">
                  <c:v>0</c:v>
                </c:pt>
                <c:pt idx="190">
                  <c:v>0</c:v>
                </c:pt>
                <c:pt idx="191">
                  <c:v>0</c:v>
                </c:pt>
                <c:pt idx="192">
                  <c:v>0</c:v>
                </c:pt>
                <c:pt idx="193">
                  <c:v>0</c:v>
                </c:pt>
                <c:pt idx="194">
                  <c:v>0</c:v>
                </c:pt>
                <c:pt idx="195">
                  <c:v>17</c:v>
                </c:pt>
                <c:pt idx="196">
                  <c:v>20</c:v>
                </c:pt>
                <c:pt idx="197">
                  <c:v>20</c:v>
                </c:pt>
                <c:pt idx="198">
                  <c:v>0</c:v>
                </c:pt>
                <c:pt idx="199">
                  <c:v>0</c:v>
                </c:pt>
                <c:pt idx="200">
                  <c:v>0</c:v>
                </c:pt>
                <c:pt idx="201">
                  <c:v>0</c:v>
                </c:pt>
                <c:pt idx="202">
                  <c:v>0</c:v>
                </c:pt>
                <c:pt idx="203">
                  <c:v>0</c:v>
                </c:pt>
                <c:pt idx="204">
                  <c:v>0</c:v>
                </c:pt>
                <c:pt idx="205">
                  <c:v>0</c:v>
                </c:pt>
                <c:pt idx="206">
                  <c:v>0</c:v>
                </c:pt>
                <c:pt idx="207">
                  <c:v>21</c:v>
                </c:pt>
                <c:pt idx="208">
                  <c:v>20</c:v>
                </c:pt>
                <c:pt idx="209">
                  <c:v>22</c:v>
                </c:pt>
                <c:pt idx="210">
                  <c:v>22</c:v>
                </c:pt>
                <c:pt idx="211">
                  <c:v>0</c:v>
                </c:pt>
                <c:pt idx="212">
                  <c:v>0</c:v>
                </c:pt>
                <c:pt idx="213">
                  <c:v>0</c:v>
                </c:pt>
                <c:pt idx="214">
                  <c:v>0</c:v>
                </c:pt>
                <c:pt idx="215">
                  <c:v>22</c:v>
                </c:pt>
                <c:pt idx="216">
                  <c:v>20</c:v>
                </c:pt>
                <c:pt idx="217">
                  <c:v>0</c:v>
                </c:pt>
                <c:pt idx="218">
                  <c:v>0</c:v>
                </c:pt>
                <c:pt idx="219">
                  <c:v>0</c:v>
                </c:pt>
                <c:pt idx="220">
                  <c:v>0</c:v>
                </c:pt>
                <c:pt idx="221">
                  <c:v>22</c:v>
                </c:pt>
                <c:pt idx="222">
                  <c:v>0</c:v>
                </c:pt>
                <c:pt idx="223">
                  <c:v>0</c:v>
                </c:pt>
                <c:pt idx="224">
                  <c:v>22</c:v>
                </c:pt>
                <c:pt idx="225">
                  <c:v>22</c:v>
                </c:pt>
                <c:pt idx="226">
                  <c:v>17</c:v>
                </c:pt>
                <c:pt idx="227">
                  <c:v>0</c:v>
                </c:pt>
                <c:pt idx="228">
                  <c:v>20</c:v>
                </c:pt>
                <c:pt idx="229">
                  <c:v>17</c:v>
                </c:pt>
                <c:pt idx="230">
                  <c:v>20</c:v>
                </c:pt>
                <c:pt idx="231">
                  <c:v>21</c:v>
                </c:pt>
                <c:pt idx="232">
                  <c:v>18</c:v>
                </c:pt>
                <c:pt idx="233">
                  <c:v>21</c:v>
                </c:pt>
                <c:pt idx="234">
                  <c:v>22</c:v>
                </c:pt>
                <c:pt idx="235">
                  <c:v>20</c:v>
                </c:pt>
                <c:pt idx="236">
                  <c:v>19</c:v>
                </c:pt>
                <c:pt idx="237">
                  <c:v>19</c:v>
                </c:pt>
                <c:pt idx="238">
                  <c:v>0</c:v>
                </c:pt>
                <c:pt idx="239">
                  <c:v>0</c:v>
                </c:pt>
                <c:pt idx="240">
                  <c:v>0</c:v>
                </c:pt>
                <c:pt idx="241">
                  <c:v>0</c:v>
                </c:pt>
                <c:pt idx="242">
                  <c:v>20</c:v>
                </c:pt>
                <c:pt idx="243">
                  <c:v>19</c:v>
                </c:pt>
                <c:pt idx="244">
                  <c:v>19</c:v>
                </c:pt>
                <c:pt idx="245">
                  <c:v>19</c:v>
                </c:pt>
                <c:pt idx="246">
                  <c:v>21</c:v>
                </c:pt>
                <c:pt idx="247">
                  <c:v>0</c:v>
                </c:pt>
                <c:pt idx="248">
                  <c:v>0</c:v>
                </c:pt>
                <c:pt idx="249">
                  <c:v>0</c:v>
                </c:pt>
                <c:pt idx="250">
                  <c:v>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0</c:v>
                </c:pt>
                <c:pt idx="267">
                  <c:v>0</c:v>
                </c:pt>
                <c:pt idx="268">
                  <c:v>0</c:v>
                </c:pt>
                <c:pt idx="269">
                  <c:v>0</c:v>
                </c:pt>
                <c:pt idx="270">
                  <c:v>0</c:v>
                </c:pt>
                <c:pt idx="271">
                  <c:v>0</c:v>
                </c:pt>
                <c:pt idx="272">
                  <c:v>17</c:v>
                </c:pt>
                <c:pt idx="273">
                  <c:v>18</c:v>
                </c:pt>
                <c:pt idx="274">
                  <c:v>0</c:v>
                </c:pt>
                <c:pt idx="275">
                  <c:v>0</c:v>
                </c:pt>
                <c:pt idx="276">
                  <c:v>0</c:v>
                </c:pt>
                <c:pt idx="277">
                  <c:v>0</c:v>
                </c:pt>
              </c:numCache>
            </c:numRef>
          </c:val>
          <c:extLst xmlns:c16r2="http://schemas.microsoft.com/office/drawing/2015/06/chart">
            <c:ext xmlns:c16="http://schemas.microsoft.com/office/drawing/2014/chart" uri="{C3380CC4-5D6E-409C-BE32-E72D297353CC}">
              <c16:uniqueId val="{00000003-8634-4CC3-BDF7-E6C093C3F400}"/>
            </c:ext>
          </c:extLst>
        </c:ser>
        <c:ser>
          <c:idx val="2"/>
          <c:order val="2"/>
          <c:tx>
            <c:strRef>
              <c:f>收縮期!$L$2</c:f>
              <c:strCache>
                <c:ptCount val="1"/>
                <c:pt idx="0">
                  <c:v>3</c:v>
                </c:pt>
              </c:strCache>
            </c:strRef>
          </c:tx>
          <c:spPr>
            <a:solidFill>
              <a:srgbClr val="00B050"/>
            </a:solidFill>
          </c:spPr>
          <c:invertIfNegative val="0"/>
          <c:cat>
            <c:numRef>
              <c:f>收縮期!$I$3:$I$280</c:f>
              <c:numCache>
                <c:formatCode>yyyy/m</c:formatCode>
                <c:ptCount val="278"/>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formatCode="m/d/yyyy">
                  <c:v>40179</c:v>
                </c:pt>
                <c:pt idx="121" formatCode="m/d/yyyy">
                  <c:v>40210</c:v>
                </c:pt>
                <c:pt idx="122" formatCode="m/d/yyyy">
                  <c:v>40238</c:v>
                </c:pt>
                <c:pt idx="123" formatCode="m/d/yyyy">
                  <c:v>40269</c:v>
                </c:pt>
                <c:pt idx="124" formatCode="m/d/yyyy">
                  <c:v>40299</c:v>
                </c:pt>
                <c:pt idx="125" formatCode="m/d/yyyy">
                  <c:v>40330</c:v>
                </c:pt>
                <c:pt idx="126" formatCode="m/d/yyyy">
                  <c:v>40360</c:v>
                </c:pt>
                <c:pt idx="127" formatCode="m/d/yyyy">
                  <c:v>40391</c:v>
                </c:pt>
                <c:pt idx="128" formatCode="m/d/yyyy">
                  <c:v>40422</c:v>
                </c:pt>
                <c:pt idx="129" formatCode="m/d/yyyy">
                  <c:v>40452</c:v>
                </c:pt>
                <c:pt idx="130" formatCode="m/d/yyyy">
                  <c:v>40483</c:v>
                </c:pt>
                <c:pt idx="131" formatCode="m/d/yyyy">
                  <c:v>40513</c:v>
                </c:pt>
                <c:pt idx="132" formatCode="m/d/yyyy">
                  <c:v>40544</c:v>
                </c:pt>
                <c:pt idx="133" formatCode="m/d/yyyy">
                  <c:v>40575</c:v>
                </c:pt>
                <c:pt idx="134" formatCode="m/d/yyyy">
                  <c:v>40603</c:v>
                </c:pt>
                <c:pt idx="135" formatCode="m/d/yyyy">
                  <c:v>40634</c:v>
                </c:pt>
                <c:pt idx="136" formatCode="m/d/yyyy">
                  <c:v>40664</c:v>
                </c:pt>
                <c:pt idx="137" formatCode="m/d/yyyy">
                  <c:v>40695</c:v>
                </c:pt>
                <c:pt idx="138" formatCode="m/d/yyyy">
                  <c:v>40725</c:v>
                </c:pt>
                <c:pt idx="139" formatCode="m/d/yyyy">
                  <c:v>40756</c:v>
                </c:pt>
                <c:pt idx="140" formatCode="m/d/yyyy">
                  <c:v>40787</c:v>
                </c:pt>
                <c:pt idx="141" formatCode="m/d/yyyy">
                  <c:v>40817</c:v>
                </c:pt>
                <c:pt idx="142" formatCode="m/d/yyyy">
                  <c:v>40848</c:v>
                </c:pt>
                <c:pt idx="143" formatCode="m/d/yyyy">
                  <c:v>40878</c:v>
                </c:pt>
                <c:pt idx="144" formatCode="m/d/yyyy">
                  <c:v>40909</c:v>
                </c:pt>
                <c:pt idx="145" formatCode="m/d/yyyy">
                  <c:v>40940</c:v>
                </c:pt>
                <c:pt idx="146" formatCode="m/d/yyyy">
                  <c:v>40969</c:v>
                </c:pt>
                <c:pt idx="147" formatCode="m/d/yyyy">
                  <c:v>41000</c:v>
                </c:pt>
                <c:pt idx="148" formatCode="m/d/yyyy">
                  <c:v>41030</c:v>
                </c:pt>
                <c:pt idx="149" formatCode="m/d/yyyy">
                  <c:v>41061</c:v>
                </c:pt>
                <c:pt idx="150" formatCode="m/d/yyyy">
                  <c:v>41091</c:v>
                </c:pt>
                <c:pt idx="151" formatCode="m/d/yyyy">
                  <c:v>41122</c:v>
                </c:pt>
                <c:pt idx="152" formatCode="m/d/yyyy">
                  <c:v>41153</c:v>
                </c:pt>
                <c:pt idx="153" formatCode="m/d/yyyy">
                  <c:v>41183</c:v>
                </c:pt>
                <c:pt idx="154" formatCode="m/d/yyyy">
                  <c:v>41214</c:v>
                </c:pt>
                <c:pt idx="155" formatCode="m/d/yyyy">
                  <c:v>41244</c:v>
                </c:pt>
                <c:pt idx="156" formatCode="m/d/yyyy">
                  <c:v>41275</c:v>
                </c:pt>
                <c:pt idx="157" formatCode="m/d/yyyy">
                  <c:v>41306</c:v>
                </c:pt>
                <c:pt idx="158" formatCode="m/d/yyyy">
                  <c:v>41334</c:v>
                </c:pt>
                <c:pt idx="159" formatCode="m/d/yyyy">
                  <c:v>41365</c:v>
                </c:pt>
                <c:pt idx="160" formatCode="m/d/yyyy">
                  <c:v>41395</c:v>
                </c:pt>
                <c:pt idx="161" formatCode="m/d/yyyy">
                  <c:v>41426</c:v>
                </c:pt>
                <c:pt idx="162" formatCode="m/d/yyyy">
                  <c:v>41456</c:v>
                </c:pt>
                <c:pt idx="163" formatCode="m/d/yyyy">
                  <c:v>41487</c:v>
                </c:pt>
                <c:pt idx="164" formatCode="m/d/yyyy">
                  <c:v>41518</c:v>
                </c:pt>
                <c:pt idx="165" formatCode="m/d/yyyy">
                  <c:v>41548</c:v>
                </c:pt>
                <c:pt idx="166" formatCode="m/d/yyyy">
                  <c:v>41579</c:v>
                </c:pt>
                <c:pt idx="167" formatCode="m/d/yyyy">
                  <c:v>41609</c:v>
                </c:pt>
                <c:pt idx="168" formatCode="m/d/yyyy">
                  <c:v>41640</c:v>
                </c:pt>
                <c:pt idx="169" formatCode="m/d/yyyy">
                  <c:v>41671</c:v>
                </c:pt>
                <c:pt idx="170" formatCode="m/d/yyyy">
                  <c:v>41699</c:v>
                </c:pt>
                <c:pt idx="171" formatCode="m/d/yyyy">
                  <c:v>41730</c:v>
                </c:pt>
                <c:pt idx="172" formatCode="m/d/yyyy">
                  <c:v>41760</c:v>
                </c:pt>
                <c:pt idx="173" formatCode="m/d/yyyy">
                  <c:v>41791</c:v>
                </c:pt>
                <c:pt idx="174" formatCode="m/d/yyyy">
                  <c:v>41821</c:v>
                </c:pt>
                <c:pt idx="175" formatCode="m/d/yyyy">
                  <c:v>41852</c:v>
                </c:pt>
                <c:pt idx="176" formatCode="m/d/yyyy">
                  <c:v>41883</c:v>
                </c:pt>
                <c:pt idx="177" formatCode="m/d/yyyy">
                  <c:v>41913</c:v>
                </c:pt>
                <c:pt idx="178" formatCode="m/d/yyyy">
                  <c:v>41944</c:v>
                </c:pt>
                <c:pt idx="179" formatCode="m/d/yyyy">
                  <c:v>41974</c:v>
                </c:pt>
                <c:pt idx="180" formatCode="m/d/yyyy">
                  <c:v>42005</c:v>
                </c:pt>
                <c:pt idx="181" formatCode="m/d/yyyy">
                  <c:v>42036</c:v>
                </c:pt>
                <c:pt idx="182" formatCode="m/d/yyyy">
                  <c:v>42064</c:v>
                </c:pt>
                <c:pt idx="183" formatCode="m/d/yyyy">
                  <c:v>42095</c:v>
                </c:pt>
                <c:pt idx="184" formatCode="m/d/yyyy">
                  <c:v>42125</c:v>
                </c:pt>
                <c:pt idx="185" formatCode="m/d/yyyy">
                  <c:v>42156</c:v>
                </c:pt>
                <c:pt idx="186" formatCode="m/d/yyyy">
                  <c:v>42186</c:v>
                </c:pt>
                <c:pt idx="187" formatCode="m/d/yyyy">
                  <c:v>42217</c:v>
                </c:pt>
                <c:pt idx="188" formatCode="m/d/yyyy">
                  <c:v>42248</c:v>
                </c:pt>
                <c:pt idx="189" formatCode="m/d/yyyy">
                  <c:v>42278</c:v>
                </c:pt>
                <c:pt idx="190" formatCode="m/d/yyyy">
                  <c:v>42309</c:v>
                </c:pt>
                <c:pt idx="191" formatCode="m/d/yyyy">
                  <c:v>42339</c:v>
                </c:pt>
                <c:pt idx="192" formatCode="m/d/yyyy">
                  <c:v>42370</c:v>
                </c:pt>
                <c:pt idx="193" formatCode="m/d/yyyy">
                  <c:v>42401</c:v>
                </c:pt>
                <c:pt idx="194" formatCode="m/d/yyyy">
                  <c:v>42430</c:v>
                </c:pt>
                <c:pt idx="195" formatCode="m/d/yyyy">
                  <c:v>42461</c:v>
                </c:pt>
                <c:pt idx="196" formatCode="m/d/yyyy">
                  <c:v>42491</c:v>
                </c:pt>
                <c:pt idx="197" formatCode="m/d/yyyy">
                  <c:v>42522</c:v>
                </c:pt>
                <c:pt idx="198" formatCode="m/d/yyyy">
                  <c:v>42552</c:v>
                </c:pt>
                <c:pt idx="199" formatCode="m/d/yyyy">
                  <c:v>42583</c:v>
                </c:pt>
                <c:pt idx="200" formatCode="m/d/yyyy">
                  <c:v>42614</c:v>
                </c:pt>
                <c:pt idx="201" formatCode="m/d/yyyy">
                  <c:v>42644</c:v>
                </c:pt>
                <c:pt idx="202" formatCode="m/d/yyyy">
                  <c:v>42675</c:v>
                </c:pt>
                <c:pt idx="203" formatCode="m/d/yyyy">
                  <c:v>42705</c:v>
                </c:pt>
                <c:pt idx="204" formatCode="m/d/yyyy">
                  <c:v>42736</c:v>
                </c:pt>
                <c:pt idx="205" formatCode="m/d/yyyy">
                  <c:v>42767</c:v>
                </c:pt>
                <c:pt idx="206" formatCode="m/d/yyyy">
                  <c:v>42795</c:v>
                </c:pt>
                <c:pt idx="207" formatCode="m/d/yyyy">
                  <c:v>42826</c:v>
                </c:pt>
                <c:pt idx="208" formatCode="m/d/yyyy">
                  <c:v>42856</c:v>
                </c:pt>
                <c:pt idx="209" formatCode="m/d/yyyy">
                  <c:v>42887</c:v>
                </c:pt>
                <c:pt idx="210" formatCode="m/d/yyyy">
                  <c:v>42917</c:v>
                </c:pt>
                <c:pt idx="211" formatCode="m/d/yyyy">
                  <c:v>42948</c:v>
                </c:pt>
                <c:pt idx="212" formatCode="m/d/yyyy">
                  <c:v>42979</c:v>
                </c:pt>
                <c:pt idx="213" formatCode="m/d/yyyy">
                  <c:v>43009</c:v>
                </c:pt>
                <c:pt idx="214" formatCode="m/d/yyyy">
                  <c:v>43040</c:v>
                </c:pt>
                <c:pt idx="215" formatCode="m/d/yyyy">
                  <c:v>43070</c:v>
                </c:pt>
                <c:pt idx="216" formatCode="m/d/yyyy">
                  <c:v>43101</c:v>
                </c:pt>
                <c:pt idx="217" formatCode="m/d/yyyy">
                  <c:v>43132</c:v>
                </c:pt>
                <c:pt idx="218" formatCode="m/d/yyyy">
                  <c:v>43160</c:v>
                </c:pt>
                <c:pt idx="219" formatCode="m/d/yyyy">
                  <c:v>43191</c:v>
                </c:pt>
                <c:pt idx="220" formatCode="m/d/yyyy">
                  <c:v>43221</c:v>
                </c:pt>
                <c:pt idx="221" formatCode="m/d/yyyy">
                  <c:v>43252</c:v>
                </c:pt>
                <c:pt idx="222" formatCode="m/d/yyyy">
                  <c:v>43282</c:v>
                </c:pt>
                <c:pt idx="223" formatCode="m/d/yyyy">
                  <c:v>43313</c:v>
                </c:pt>
                <c:pt idx="224" formatCode="m/d/yyyy">
                  <c:v>43344</c:v>
                </c:pt>
                <c:pt idx="225" formatCode="m/d/yyyy">
                  <c:v>43374</c:v>
                </c:pt>
                <c:pt idx="226" formatCode="m/d/yyyy">
                  <c:v>43405</c:v>
                </c:pt>
                <c:pt idx="227" formatCode="m/d/yyyy">
                  <c:v>43435</c:v>
                </c:pt>
                <c:pt idx="228" formatCode="m/d/yyyy">
                  <c:v>43466</c:v>
                </c:pt>
                <c:pt idx="229" formatCode="m/d/yyyy">
                  <c:v>43497</c:v>
                </c:pt>
                <c:pt idx="230" formatCode="m/d/yyyy">
                  <c:v>43525</c:v>
                </c:pt>
                <c:pt idx="231" formatCode="m/d/yyyy">
                  <c:v>43556</c:v>
                </c:pt>
                <c:pt idx="232" formatCode="m/d/yyyy">
                  <c:v>43586</c:v>
                </c:pt>
                <c:pt idx="233" formatCode="m/d/yyyy">
                  <c:v>43617</c:v>
                </c:pt>
                <c:pt idx="234" formatCode="m/d/yyyy">
                  <c:v>43647</c:v>
                </c:pt>
                <c:pt idx="235" formatCode="m/d/yyyy">
                  <c:v>43678</c:v>
                </c:pt>
                <c:pt idx="236" formatCode="m/d/yyyy">
                  <c:v>43709</c:v>
                </c:pt>
                <c:pt idx="237" formatCode="m/d/yyyy">
                  <c:v>43739</c:v>
                </c:pt>
                <c:pt idx="238" formatCode="m/d/yyyy">
                  <c:v>43770</c:v>
                </c:pt>
                <c:pt idx="239" formatCode="m/d/yyyy">
                  <c:v>43800</c:v>
                </c:pt>
                <c:pt idx="240" formatCode="m/d/yyyy">
                  <c:v>43831</c:v>
                </c:pt>
                <c:pt idx="241" formatCode="m/d/yyyy">
                  <c:v>43862</c:v>
                </c:pt>
                <c:pt idx="242" formatCode="m/d/yyyy">
                  <c:v>43891</c:v>
                </c:pt>
                <c:pt idx="243" formatCode="m/d/yyyy">
                  <c:v>43922</c:v>
                </c:pt>
                <c:pt idx="244" formatCode="m/d/yyyy">
                  <c:v>43952</c:v>
                </c:pt>
                <c:pt idx="245" formatCode="m/d/yyyy">
                  <c:v>43983</c:v>
                </c:pt>
                <c:pt idx="246" formatCode="m/d/yyyy">
                  <c:v>44013</c:v>
                </c:pt>
                <c:pt idx="247" formatCode="m/d/yyyy">
                  <c:v>44044</c:v>
                </c:pt>
                <c:pt idx="248" formatCode="m/d/yyyy">
                  <c:v>44075</c:v>
                </c:pt>
                <c:pt idx="249" formatCode="m/d/yyyy">
                  <c:v>44105</c:v>
                </c:pt>
                <c:pt idx="250" formatCode="m/d/yyyy">
                  <c:v>44136</c:v>
                </c:pt>
                <c:pt idx="251" formatCode="m/d/yyyy">
                  <c:v>44166</c:v>
                </c:pt>
                <c:pt idx="252" formatCode="m/d/yyyy">
                  <c:v>44197</c:v>
                </c:pt>
                <c:pt idx="253" formatCode="m/d/yyyy">
                  <c:v>44228</c:v>
                </c:pt>
                <c:pt idx="254" formatCode="m/d/yyyy">
                  <c:v>44256</c:v>
                </c:pt>
                <c:pt idx="255" formatCode="m/d/yyyy">
                  <c:v>44287</c:v>
                </c:pt>
                <c:pt idx="256" formatCode="m/d/yyyy">
                  <c:v>44317</c:v>
                </c:pt>
                <c:pt idx="257" formatCode="m/d/yyyy">
                  <c:v>44348</c:v>
                </c:pt>
                <c:pt idx="258" formatCode="m/d/yyyy">
                  <c:v>44378</c:v>
                </c:pt>
                <c:pt idx="259" formatCode="m/d/yyyy">
                  <c:v>44409</c:v>
                </c:pt>
                <c:pt idx="260" formatCode="m/d/yyyy">
                  <c:v>44440</c:v>
                </c:pt>
                <c:pt idx="261" formatCode="m/d/yyyy">
                  <c:v>44470</c:v>
                </c:pt>
                <c:pt idx="262" formatCode="m/d/yyyy">
                  <c:v>44501</c:v>
                </c:pt>
                <c:pt idx="263" formatCode="m/d/yyyy">
                  <c:v>44531</c:v>
                </c:pt>
                <c:pt idx="264" formatCode="m/d/yyyy">
                  <c:v>44562</c:v>
                </c:pt>
                <c:pt idx="265" formatCode="m/d/yyyy">
                  <c:v>44593</c:v>
                </c:pt>
                <c:pt idx="266" formatCode="m/d/yyyy">
                  <c:v>44621</c:v>
                </c:pt>
                <c:pt idx="267" formatCode="m/d/yyyy">
                  <c:v>44652</c:v>
                </c:pt>
                <c:pt idx="268" formatCode="m/d/yyyy">
                  <c:v>44682</c:v>
                </c:pt>
                <c:pt idx="269" formatCode="m/d/yyyy">
                  <c:v>44713</c:v>
                </c:pt>
                <c:pt idx="270" formatCode="m/d/yyyy">
                  <c:v>44743</c:v>
                </c:pt>
                <c:pt idx="271" formatCode="m/d/yyyy">
                  <c:v>44774</c:v>
                </c:pt>
                <c:pt idx="272" formatCode="m/d/yyyy">
                  <c:v>44805</c:v>
                </c:pt>
                <c:pt idx="273" formatCode="m/d/yyyy">
                  <c:v>44835</c:v>
                </c:pt>
                <c:pt idx="274" formatCode="m/d/yyyy">
                  <c:v>44866</c:v>
                </c:pt>
                <c:pt idx="275" formatCode="m/d/yyyy">
                  <c:v>44896</c:v>
                </c:pt>
                <c:pt idx="276" formatCode="m/d/yyyy">
                  <c:v>44927</c:v>
                </c:pt>
                <c:pt idx="277" formatCode="m/d/yyyy">
                  <c:v>44958</c:v>
                </c:pt>
              </c:numCache>
            </c:numRef>
          </c:cat>
          <c:val>
            <c:numRef>
              <c:f>收縮期!$L$3:$L$280</c:f>
              <c:numCache>
                <c:formatCode>General</c:formatCode>
                <c:ptCount val="278"/>
                <c:pt idx="0">
                  <c:v>0</c:v>
                </c:pt>
                <c:pt idx="1">
                  <c:v>30</c:v>
                </c:pt>
                <c:pt idx="2">
                  <c:v>29</c:v>
                </c:pt>
                <c:pt idx="3">
                  <c:v>28</c:v>
                </c:pt>
                <c:pt idx="4">
                  <c:v>29</c:v>
                </c:pt>
                <c:pt idx="5">
                  <c:v>27</c:v>
                </c:pt>
                <c:pt idx="6">
                  <c:v>26</c:v>
                </c:pt>
                <c:pt idx="7">
                  <c:v>28</c:v>
                </c:pt>
                <c:pt idx="8">
                  <c:v>28</c:v>
                </c:pt>
                <c:pt idx="9">
                  <c:v>23</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26</c:v>
                </c:pt>
                <c:pt idx="28">
                  <c:v>25</c:v>
                </c:pt>
                <c:pt idx="29">
                  <c:v>25</c:v>
                </c:pt>
                <c:pt idx="30">
                  <c:v>29</c:v>
                </c:pt>
                <c:pt idx="31">
                  <c:v>24</c:v>
                </c:pt>
                <c:pt idx="32">
                  <c:v>29</c:v>
                </c:pt>
                <c:pt idx="33">
                  <c:v>23</c:v>
                </c:pt>
                <c:pt idx="34">
                  <c:v>26</c:v>
                </c:pt>
                <c:pt idx="35">
                  <c:v>24</c:v>
                </c:pt>
                <c:pt idx="36">
                  <c:v>0</c:v>
                </c:pt>
                <c:pt idx="37">
                  <c:v>0</c:v>
                </c:pt>
                <c:pt idx="38">
                  <c:v>0</c:v>
                </c:pt>
                <c:pt idx="39">
                  <c:v>0</c:v>
                </c:pt>
                <c:pt idx="40">
                  <c:v>0</c:v>
                </c:pt>
                <c:pt idx="41">
                  <c:v>0</c:v>
                </c:pt>
                <c:pt idx="42">
                  <c:v>24</c:v>
                </c:pt>
                <c:pt idx="43">
                  <c:v>26</c:v>
                </c:pt>
                <c:pt idx="44">
                  <c:v>29</c:v>
                </c:pt>
                <c:pt idx="45">
                  <c:v>31</c:v>
                </c:pt>
                <c:pt idx="46">
                  <c:v>30</c:v>
                </c:pt>
                <c:pt idx="47">
                  <c:v>0</c:v>
                </c:pt>
                <c:pt idx="48">
                  <c:v>0</c:v>
                </c:pt>
                <c:pt idx="49">
                  <c:v>0</c:v>
                </c:pt>
                <c:pt idx="50">
                  <c:v>0</c:v>
                </c:pt>
                <c:pt idx="51">
                  <c:v>0</c:v>
                </c:pt>
                <c:pt idx="52">
                  <c:v>0</c:v>
                </c:pt>
                <c:pt idx="53">
                  <c:v>0</c:v>
                </c:pt>
                <c:pt idx="54">
                  <c:v>0</c:v>
                </c:pt>
                <c:pt idx="55">
                  <c:v>0</c:v>
                </c:pt>
                <c:pt idx="56">
                  <c:v>0</c:v>
                </c:pt>
                <c:pt idx="57">
                  <c:v>29</c:v>
                </c:pt>
                <c:pt idx="58">
                  <c:v>28</c:v>
                </c:pt>
                <c:pt idx="59">
                  <c:v>26</c:v>
                </c:pt>
                <c:pt idx="60">
                  <c:v>23</c:v>
                </c:pt>
                <c:pt idx="61">
                  <c:v>23</c:v>
                </c:pt>
                <c:pt idx="62">
                  <c:v>0</c:v>
                </c:pt>
                <c:pt idx="63">
                  <c:v>0</c:v>
                </c:pt>
                <c:pt idx="64">
                  <c:v>0</c:v>
                </c:pt>
                <c:pt idx="65">
                  <c:v>0</c:v>
                </c:pt>
                <c:pt idx="66">
                  <c:v>0</c:v>
                </c:pt>
                <c:pt idx="67">
                  <c:v>23</c:v>
                </c:pt>
                <c:pt idx="68">
                  <c:v>23</c:v>
                </c:pt>
                <c:pt idx="69">
                  <c:v>24</c:v>
                </c:pt>
                <c:pt idx="70">
                  <c:v>24</c:v>
                </c:pt>
                <c:pt idx="71">
                  <c:v>27</c:v>
                </c:pt>
                <c:pt idx="72">
                  <c:v>28</c:v>
                </c:pt>
                <c:pt idx="73">
                  <c:v>28</c:v>
                </c:pt>
                <c:pt idx="74">
                  <c:v>23</c:v>
                </c:pt>
                <c:pt idx="75">
                  <c:v>23</c:v>
                </c:pt>
                <c:pt idx="76">
                  <c:v>24</c:v>
                </c:pt>
                <c:pt idx="77">
                  <c:v>0</c:v>
                </c:pt>
                <c:pt idx="78">
                  <c:v>0</c:v>
                </c:pt>
                <c:pt idx="79">
                  <c:v>0</c:v>
                </c:pt>
                <c:pt idx="80">
                  <c:v>0</c:v>
                </c:pt>
                <c:pt idx="81">
                  <c:v>0</c:v>
                </c:pt>
                <c:pt idx="82">
                  <c:v>0</c:v>
                </c:pt>
                <c:pt idx="83">
                  <c:v>0</c:v>
                </c:pt>
                <c:pt idx="84">
                  <c:v>0</c:v>
                </c:pt>
                <c:pt idx="85">
                  <c:v>0</c:v>
                </c:pt>
                <c:pt idx="86">
                  <c:v>23</c:v>
                </c:pt>
                <c:pt idx="87">
                  <c:v>0</c:v>
                </c:pt>
                <c:pt idx="88">
                  <c:v>0</c:v>
                </c:pt>
                <c:pt idx="89">
                  <c:v>25</c:v>
                </c:pt>
                <c:pt idx="90">
                  <c:v>30</c:v>
                </c:pt>
                <c:pt idx="91">
                  <c:v>30</c:v>
                </c:pt>
                <c:pt idx="92">
                  <c:v>0</c:v>
                </c:pt>
                <c:pt idx="93">
                  <c:v>0</c:v>
                </c:pt>
                <c:pt idx="94">
                  <c:v>28</c:v>
                </c:pt>
                <c:pt idx="95">
                  <c:v>29</c:v>
                </c:pt>
                <c:pt idx="96">
                  <c:v>29</c:v>
                </c:pt>
                <c:pt idx="97">
                  <c:v>27</c:v>
                </c:pt>
                <c:pt idx="98">
                  <c:v>26</c:v>
                </c:pt>
                <c:pt idx="99">
                  <c:v>27</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26</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31</c:v>
                </c:pt>
                <c:pt idx="135">
                  <c:v>29</c:v>
                </c:pt>
                <c:pt idx="136">
                  <c:v>27</c:v>
                </c:pt>
                <c:pt idx="137">
                  <c:v>25</c:v>
                </c:pt>
                <c:pt idx="138">
                  <c:v>23</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23</c:v>
                </c:pt>
                <c:pt idx="162">
                  <c:v>0</c:v>
                </c:pt>
                <c:pt idx="163">
                  <c:v>0</c:v>
                </c:pt>
                <c:pt idx="164">
                  <c:v>0</c:v>
                </c:pt>
                <c:pt idx="165">
                  <c:v>0</c:v>
                </c:pt>
                <c:pt idx="166">
                  <c:v>0</c:v>
                </c:pt>
                <c:pt idx="167">
                  <c:v>24</c:v>
                </c:pt>
                <c:pt idx="168">
                  <c:v>0</c:v>
                </c:pt>
                <c:pt idx="169">
                  <c:v>25</c:v>
                </c:pt>
                <c:pt idx="170">
                  <c:v>25</c:v>
                </c:pt>
                <c:pt idx="171">
                  <c:v>29</c:v>
                </c:pt>
                <c:pt idx="172">
                  <c:v>24</c:v>
                </c:pt>
                <c:pt idx="173">
                  <c:v>26</c:v>
                </c:pt>
                <c:pt idx="174">
                  <c:v>27</c:v>
                </c:pt>
                <c:pt idx="175">
                  <c:v>29</c:v>
                </c:pt>
                <c:pt idx="176">
                  <c:v>27</c:v>
                </c:pt>
                <c:pt idx="177">
                  <c:v>24</c:v>
                </c:pt>
                <c:pt idx="178">
                  <c:v>25</c:v>
                </c:pt>
                <c:pt idx="179">
                  <c:v>0</c:v>
                </c:pt>
                <c:pt idx="180">
                  <c:v>23</c:v>
                </c:pt>
                <c:pt idx="181">
                  <c:v>24</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23</c:v>
                </c:pt>
                <c:pt idx="199">
                  <c:v>25</c:v>
                </c:pt>
                <c:pt idx="200">
                  <c:v>23</c:v>
                </c:pt>
                <c:pt idx="201">
                  <c:v>24</c:v>
                </c:pt>
                <c:pt idx="202">
                  <c:v>26</c:v>
                </c:pt>
                <c:pt idx="203">
                  <c:v>28</c:v>
                </c:pt>
                <c:pt idx="204">
                  <c:v>29</c:v>
                </c:pt>
                <c:pt idx="205">
                  <c:v>28</c:v>
                </c:pt>
                <c:pt idx="206">
                  <c:v>24</c:v>
                </c:pt>
                <c:pt idx="207">
                  <c:v>0</c:v>
                </c:pt>
                <c:pt idx="208">
                  <c:v>0</c:v>
                </c:pt>
                <c:pt idx="209">
                  <c:v>0</c:v>
                </c:pt>
                <c:pt idx="210">
                  <c:v>0</c:v>
                </c:pt>
                <c:pt idx="211">
                  <c:v>25</c:v>
                </c:pt>
                <c:pt idx="212">
                  <c:v>28</c:v>
                </c:pt>
                <c:pt idx="213">
                  <c:v>23</c:v>
                </c:pt>
                <c:pt idx="214">
                  <c:v>23</c:v>
                </c:pt>
                <c:pt idx="215">
                  <c:v>0</c:v>
                </c:pt>
                <c:pt idx="216">
                  <c:v>0</c:v>
                </c:pt>
                <c:pt idx="217">
                  <c:v>24</c:v>
                </c:pt>
                <c:pt idx="218">
                  <c:v>23</c:v>
                </c:pt>
                <c:pt idx="219">
                  <c:v>26</c:v>
                </c:pt>
                <c:pt idx="220">
                  <c:v>29</c:v>
                </c:pt>
                <c:pt idx="221">
                  <c:v>0</c:v>
                </c:pt>
                <c:pt idx="222">
                  <c:v>26</c:v>
                </c:pt>
                <c:pt idx="223">
                  <c:v>24</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24</c:v>
                </c:pt>
                <c:pt idx="239">
                  <c:v>27</c:v>
                </c:pt>
                <c:pt idx="240">
                  <c:v>25</c:v>
                </c:pt>
                <c:pt idx="241">
                  <c:v>24</c:v>
                </c:pt>
                <c:pt idx="242">
                  <c:v>0</c:v>
                </c:pt>
                <c:pt idx="243">
                  <c:v>0</c:v>
                </c:pt>
                <c:pt idx="244">
                  <c:v>0</c:v>
                </c:pt>
                <c:pt idx="245">
                  <c:v>0</c:v>
                </c:pt>
                <c:pt idx="246">
                  <c:v>0</c:v>
                </c:pt>
                <c:pt idx="247">
                  <c:v>26</c:v>
                </c:pt>
                <c:pt idx="248">
                  <c:v>27</c:v>
                </c:pt>
                <c:pt idx="249">
                  <c:v>28</c:v>
                </c:pt>
                <c:pt idx="250">
                  <c:v>30</c:v>
                </c:pt>
                <c:pt idx="251">
                  <c:v>0</c:v>
                </c:pt>
                <c:pt idx="252">
                  <c:v>0</c:v>
                </c:pt>
                <c:pt idx="253">
                  <c:v>0</c:v>
                </c:pt>
                <c:pt idx="254">
                  <c:v>0</c:v>
                </c:pt>
                <c:pt idx="255">
                  <c:v>0</c:v>
                </c:pt>
                <c:pt idx="256">
                  <c:v>0</c:v>
                </c:pt>
                <c:pt idx="257">
                  <c:v>0</c:v>
                </c:pt>
                <c:pt idx="258">
                  <c:v>0</c:v>
                </c:pt>
                <c:pt idx="259">
                  <c:v>0</c:v>
                </c:pt>
                <c:pt idx="260">
                  <c:v>0</c:v>
                </c:pt>
                <c:pt idx="261">
                  <c:v>0</c:v>
                </c:pt>
                <c:pt idx="262">
                  <c:v>0</c:v>
                </c:pt>
                <c:pt idx="263">
                  <c:v>0</c:v>
                </c:pt>
                <c:pt idx="264">
                  <c:v>0</c:v>
                </c:pt>
                <c:pt idx="265">
                  <c:v>0</c:v>
                </c:pt>
                <c:pt idx="266">
                  <c:v>31</c:v>
                </c:pt>
                <c:pt idx="267">
                  <c:v>28</c:v>
                </c:pt>
                <c:pt idx="268">
                  <c:v>28</c:v>
                </c:pt>
                <c:pt idx="269">
                  <c:v>27</c:v>
                </c:pt>
                <c:pt idx="270">
                  <c:v>24</c:v>
                </c:pt>
                <c:pt idx="271">
                  <c:v>23</c:v>
                </c:pt>
                <c:pt idx="272">
                  <c:v>0</c:v>
                </c:pt>
                <c:pt idx="273">
                  <c:v>0</c:v>
                </c:pt>
                <c:pt idx="274">
                  <c:v>0</c:v>
                </c:pt>
                <c:pt idx="275">
                  <c:v>0</c:v>
                </c:pt>
                <c:pt idx="276">
                  <c:v>0</c:v>
                </c:pt>
                <c:pt idx="277">
                  <c:v>0</c:v>
                </c:pt>
              </c:numCache>
            </c:numRef>
          </c:val>
          <c:extLst xmlns:c16r2="http://schemas.microsoft.com/office/drawing/2015/06/chart">
            <c:ext xmlns:c16="http://schemas.microsoft.com/office/drawing/2014/chart" uri="{C3380CC4-5D6E-409C-BE32-E72D297353CC}">
              <c16:uniqueId val="{00000004-8634-4CC3-BDF7-E6C093C3F400}"/>
            </c:ext>
          </c:extLst>
        </c:ser>
        <c:ser>
          <c:idx val="3"/>
          <c:order val="3"/>
          <c:tx>
            <c:strRef>
              <c:f>收縮期!$M$2</c:f>
              <c:strCache>
                <c:ptCount val="1"/>
                <c:pt idx="0">
                  <c:v>4</c:v>
                </c:pt>
              </c:strCache>
            </c:strRef>
          </c:tx>
          <c:spPr>
            <a:gradFill>
              <a:gsLst>
                <a:gs pos="0">
                  <a:srgbClr val="FF0000"/>
                </a:gs>
                <a:gs pos="100000">
                  <a:srgbClr val="FFFF00"/>
                </a:gs>
              </a:gsLst>
              <a:lin ang="5400000" scaled="0"/>
            </a:gradFill>
          </c:spPr>
          <c:invertIfNegative val="0"/>
          <c:cat>
            <c:numRef>
              <c:f>收縮期!$I$3:$I$280</c:f>
              <c:numCache>
                <c:formatCode>yyyy/m</c:formatCode>
                <c:ptCount val="278"/>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formatCode="m/d/yyyy">
                  <c:v>40179</c:v>
                </c:pt>
                <c:pt idx="121" formatCode="m/d/yyyy">
                  <c:v>40210</c:v>
                </c:pt>
                <c:pt idx="122" formatCode="m/d/yyyy">
                  <c:v>40238</c:v>
                </c:pt>
                <c:pt idx="123" formatCode="m/d/yyyy">
                  <c:v>40269</c:v>
                </c:pt>
                <c:pt idx="124" formatCode="m/d/yyyy">
                  <c:v>40299</c:v>
                </c:pt>
                <c:pt idx="125" formatCode="m/d/yyyy">
                  <c:v>40330</c:v>
                </c:pt>
                <c:pt idx="126" formatCode="m/d/yyyy">
                  <c:v>40360</c:v>
                </c:pt>
                <c:pt idx="127" formatCode="m/d/yyyy">
                  <c:v>40391</c:v>
                </c:pt>
                <c:pt idx="128" formatCode="m/d/yyyy">
                  <c:v>40422</c:v>
                </c:pt>
                <c:pt idx="129" formatCode="m/d/yyyy">
                  <c:v>40452</c:v>
                </c:pt>
                <c:pt idx="130" formatCode="m/d/yyyy">
                  <c:v>40483</c:v>
                </c:pt>
                <c:pt idx="131" formatCode="m/d/yyyy">
                  <c:v>40513</c:v>
                </c:pt>
                <c:pt idx="132" formatCode="m/d/yyyy">
                  <c:v>40544</c:v>
                </c:pt>
                <c:pt idx="133" formatCode="m/d/yyyy">
                  <c:v>40575</c:v>
                </c:pt>
                <c:pt idx="134" formatCode="m/d/yyyy">
                  <c:v>40603</c:v>
                </c:pt>
                <c:pt idx="135" formatCode="m/d/yyyy">
                  <c:v>40634</c:v>
                </c:pt>
                <c:pt idx="136" formatCode="m/d/yyyy">
                  <c:v>40664</c:v>
                </c:pt>
                <c:pt idx="137" formatCode="m/d/yyyy">
                  <c:v>40695</c:v>
                </c:pt>
                <c:pt idx="138" formatCode="m/d/yyyy">
                  <c:v>40725</c:v>
                </c:pt>
                <c:pt idx="139" formatCode="m/d/yyyy">
                  <c:v>40756</c:v>
                </c:pt>
                <c:pt idx="140" formatCode="m/d/yyyy">
                  <c:v>40787</c:v>
                </c:pt>
                <c:pt idx="141" formatCode="m/d/yyyy">
                  <c:v>40817</c:v>
                </c:pt>
                <c:pt idx="142" formatCode="m/d/yyyy">
                  <c:v>40848</c:v>
                </c:pt>
                <c:pt idx="143" formatCode="m/d/yyyy">
                  <c:v>40878</c:v>
                </c:pt>
                <c:pt idx="144" formatCode="m/d/yyyy">
                  <c:v>40909</c:v>
                </c:pt>
                <c:pt idx="145" formatCode="m/d/yyyy">
                  <c:v>40940</c:v>
                </c:pt>
                <c:pt idx="146" formatCode="m/d/yyyy">
                  <c:v>40969</c:v>
                </c:pt>
                <c:pt idx="147" formatCode="m/d/yyyy">
                  <c:v>41000</c:v>
                </c:pt>
                <c:pt idx="148" formatCode="m/d/yyyy">
                  <c:v>41030</c:v>
                </c:pt>
                <c:pt idx="149" formatCode="m/d/yyyy">
                  <c:v>41061</c:v>
                </c:pt>
                <c:pt idx="150" formatCode="m/d/yyyy">
                  <c:v>41091</c:v>
                </c:pt>
                <c:pt idx="151" formatCode="m/d/yyyy">
                  <c:v>41122</c:v>
                </c:pt>
                <c:pt idx="152" formatCode="m/d/yyyy">
                  <c:v>41153</c:v>
                </c:pt>
                <c:pt idx="153" formatCode="m/d/yyyy">
                  <c:v>41183</c:v>
                </c:pt>
                <c:pt idx="154" formatCode="m/d/yyyy">
                  <c:v>41214</c:v>
                </c:pt>
                <c:pt idx="155" formatCode="m/d/yyyy">
                  <c:v>41244</c:v>
                </c:pt>
                <c:pt idx="156" formatCode="m/d/yyyy">
                  <c:v>41275</c:v>
                </c:pt>
                <c:pt idx="157" formatCode="m/d/yyyy">
                  <c:v>41306</c:v>
                </c:pt>
                <c:pt idx="158" formatCode="m/d/yyyy">
                  <c:v>41334</c:v>
                </c:pt>
                <c:pt idx="159" formatCode="m/d/yyyy">
                  <c:v>41365</c:v>
                </c:pt>
                <c:pt idx="160" formatCode="m/d/yyyy">
                  <c:v>41395</c:v>
                </c:pt>
                <c:pt idx="161" formatCode="m/d/yyyy">
                  <c:v>41426</c:v>
                </c:pt>
                <c:pt idx="162" formatCode="m/d/yyyy">
                  <c:v>41456</c:v>
                </c:pt>
                <c:pt idx="163" formatCode="m/d/yyyy">
                  <c:v>41487</c:v>
                </c:pt>
                <c:pt idx="164" formatCode="m/d/yyyy">
                  <c:v>41518</c:v>
                </c:pt>
                <c:pt idx="165" formatCode="m/d/yyyy">
                  <c:v>41548</c:v>
                </c:pt>
                <c:pt idx="166" formatCode="m/d/yyyy">
                  <c:v>41579</c:v>
                </c:pt>
                <c:pt idx="167" formatCode="m/d/yyyy">
                  <c:v>41609</c:v>
                </c:pt>
                <c:pt idx="168" formatCode="m/d/yyyy">
                  <c:v>41640</c:v>
                </c:pt>
                <c:pt idx="169" formatCode="m/d/yyyy">
                  <c:v>41671</c:v>
                </c:pt>
                <c:pt idx="170" formatCode="m/d/yyyy">
                  <c:v>41699</c:v>
                </c:pt>
                <c:pt idx="171" formatCode="m/d/yyyy">
                  <c:v>41730</c:v>
                </c:pt>
                <c:pt idx="172" formatCode="m/d/yyyy">
                  <c:v>41760</c:v>
                </c:pt>
                <c:pt idx="173" formatCode="m/d/yyyy">
                  <c:v>41791</c:v>
                </c:pt>
                <c:pt idx="174" formatCode="m/d/yyyy">
                  <c:v>41821</c:v>
                </c:pt>
                <c:pt idx="175" formatCode="m/d/yyyy">
                  <c:v>41852</c:v>
                </c:pt>
                <c:pt idx="176" formatCode="m/d/yyyy">
                  <c:v>41883</c:v>
                </c:pt>
                <c:pt idx="177" formatCode="m/d/yyyy">
                  <c:v>41913</c:v>
                </c:pt>
                <c:pt idx="178" formatCode="m/d/yyyy">
                  <c:v>41944</c:v>
                </c:pt>
                <c:pt idx="179" formatCode="m/d/yyyy">
                  <c:v>41974</c:v>
                </c:pt>
                <c:pt idx="180" formatCode="m/d/yyyy">
                  <c:v>42005</c:v>
                </c:pt>
                <c:pt idx="181" formatCode="m/d/yyyy">
                  <c:v>42036</c:v>
                </c:pt>
                <c:pt idx="182" formatCode="m/d/yyyy">
                  <c:v>42064</c:v>
                </c:pt>
                <c:pt idx="183" formatCode="m/d/yyyy">
                  <c:v>42095</c:v>
                </c:pt>
                <c:pt idx="184" formatCode="m/d/yyyy">
                  <c:v>42125</c:v>
                </c:pt>
                <c:pt idx="185" formatCode="m/d/yyyy">
                  <c:v>42156</c:v>
                </c:pt>
                <c:pt idx="186" formatCode="m/d/yyyy">
                  <c:v>42186</c:v>
                </c:pt>
                <c:pt idx="187" formatCode="m/d/yyyy">
                  <c:v>42217</c:v>
                </c:pt>
                <c:pt idx="188" formatCode="m/d/yyyy">
                  <c:v>42248</c:v>
                </c:pt>
                <c:pt idx="189" formatCode="m/d/yyyy">
                  <c:v>42278</c:v>
                </c:pt>
                <c:pt idx="190" formatCode="m/d/yyyy">
                  <c:v>42309</c:v>
                </c:pt>
                <c:pt idx="191" formatCode="m/d/yyyy">
                  <c:v>42339</c:v>
                </c:pt>
                <c:pt idx="192" formatCode="m/d/yyyy">
                  <c:v>42370</c:v>
                </c:pt>
                <c:pt idx="193" formatCode="m/d/yyyy">
                  <c:v>42401</c:v>
                </c:pt>
                <c:pt idx="194" formatCode="m/d/yyyy">
                  <c:v>42430</c:v>
                </c:pt>
                <c:pt idx="195" formatCode="m/d/yyyy">
                  <c:v>42461</c:v>
                </c:pt>
                <c:pt idx="196" formatCode="m/d/yyyy">
                  <c:v>42491</c:v>
                </c:pt>
                <c:pt idx="197" formatCode="m/d/yyyy">
                  <c:v>42522</c:v>
                </c:pt>
                <c:pt idx="198" formatCode="m/d/yyyy">
                  <c:v>42552</c:v>
                </c:pt>
                <c:pt idx="199" formatCode="m/d/yyyy">
                  <c:v>42583</c:v>
                </c:pt>
                <c:pt idx="200" formatCode="m/d/yyyy">
                  <c:v>42614</c:v>
                </c:pt>
                <c:pt idx="201" formatCode="m/d/yyyy">
                  <c:v>42644</c:v>
                </c:pt>
                <c:pt idx="202" formatCode="m/d/yyyy">
                  <c:v>42675</c:v>
                </c:pt>
                <c:pt idx="203" formatCode="m/d/yyyy">
                  <c:v>42705</c:v>
                </c:pt>
                <c:pt idx="204" formatCode="m/d/yyyy">
                  <c:v>42736</c:v>
                </c:pt>
                <c:pt idx="205" formatCode="m/d/yyyy">
                  <c:v>42767</c:v>
                </c:pt>
                <c:pt idx="206" formatCode="m/d/yyyy">
                  <c:v>42795</c:v>
                </c:pt>
                <c:pt idx="207" formatCode="m/d/yyyy">
                  <c:v>42826</c:v>
                </c:pt>
                <c:pt idx="208" formatCode="m/d/yyyy">
                  <c:v>42856</c:v>
                </c:pt>
                <c:pt idx="209" formatCode="m/d/yyyy">
                  <c:v>42887</c:v>
                </c:pt>
                <c:pt idx="210" formatCode="m/d/yyyy">
                  <c:v>42917</c:v>
                </c:pt>
                <c:pt idx="211" formatCode="m/d/yyyy">
                  <c:v>42948</c:v>
                </c:pt>
                <c:pt idx="212" formatCode="m/d/yyyy">
                  <c:v>42979</c:v>
                </c:pt>
                <c:pt idx="213" formatCode="m/d/yyyy">
                  <c:v>43009</c:v>
                </c:pt>
                <c:pt idx="214" formatCode="m/d/yyyy">
                  <c:v>43040</c:v>
                </c:pt>
                <c:pt idx="215" formatCode="m/d/yyyy">
                  <c:v>43070</c:v>
                </c:pt>
                <c:pt idx="216" formatCode="m/d/yyyy">
                  <c:v>43101</c:v>
                </c:pt>
                <c:pt idx="217" formatCode="m/d/yyyy">
                  <c:v>43132</c:v>
                </c:pt>
                <c:pt idx="218" formatCode="m/d/yyyy">
                  <c:v>43160</c:v>
                </c:pt>
                <c:pt idx="219" formatCode="m/d/yyyy">
                  <c:v>43191</c:v>
                </c:pt>
                <c:pt idx="220" formatCode="m/d/yyyy">
                  <c:v>43221</c:v>
                </c:pt>
                <c:pt idx="221" formatCode="m/d/yyyy">
                  <c:v>43252</c:v>
                </c:pt>
                <c:pt idx="222" formatCode="m/d/yyyy">
                  <c:v>43282</c:v>
                </c:pt>
                <c:pt idx="223" formatCode="m/d/yyyy">
                  <c:v>43313</c:v>
                </c:pt>
                <c:pt idx="224" formatCode="m/d/yyyy">
                  <c:v>43344</c:v>
                </c:pt>
                <c:pt idx="225" formatCode="m/d/yyyy">
                  <c:v>43374</c:v>
                </c:pt>
                <c:pt idx="226" formatCode="m/d/yyyy">
                  <c:v>43405</c:v>
                </c:pt>
                <c:pt idx="227" formatCode="m/d/yyyy">
                  <c:v>43435</c:v>
                </c:pt>
                <c:pt idx="228" formatCode="m/d/yyyy">
                  <c:v>43466</c:v>
                </c:pt>
                <c:pt idx="229" formatCode="m/d/yyyy">
                  <c:v>43497</c:v>
                </c:pt>
                <c:pt idx="230" formatCode="m/d/yyyy">
                  <c:v>43525</c:v>
                </c:pt>
                <c:pt idx="231" formatCode="m/d/yyyy">
                  <c:v>43556</c:v>
                </c:pt>
                <c:pt idx="232" formatCode="m/d/yyyy">
                  <c:v>43586</c:v>
                </c:pt>
                <c:pt idx="233" formatCode="m/d/yyyy">
                  <c:v>43617</c:v>
                </c:pt>
                <c:pt idx="234" formatCode="m/d/yyyy">
                  <c:v>43647</c:v>
                </c:pt>
                <c:pt idx="235" formatCode="m/d/yyyy">
                  <c:v>43678</c:v>
                </c:pt>
                <c:pt idx="236" formatCode="m/d/yyyy">
                  <c:v>43709</c:v>
                </c:pt>
                <c:pt idx="237" formatCode="m/d/yyyy">
                  <c:v>43739</c:v>
                </c:pt>
                <c:pt idx="238" formatCode="m/d/yyyy">
                  <c:v>43770</c:v>
                </c:pt>
                <c:pt idx="239" formatCode="m/d/yyyy">
                  <c:v>43800</c:v>
                </c:pt>
                <c:pt idx="240" formatCode="m/d/yyyy">
                  <c:v>43831</c:v>
                </c:pt>
                <c:pt idx="241" formatCode="m/d/yyyy">
                  <c:v>43862</c:v>
                </c:pt>
                <c:pt idx="242" formatCode="m/d/yyyy">
                  <c:v>43891</c:v>
                </c:pt>
                <c:pt idx="243" formatCode="m/d/yyyy">
                  <c:v>43922</c:v>
                </c:pt>
                <c:pt idx="244" formatCode="m/d/yyyy">
                  <c:v>43952</c:v>
                </c:pt>
                <c:pt idx="245" formatCode="m/d/yyyy">
                  <c:v>43983</c:v>
                </c:pt>
                <c:pt idx="246" formatCode="m/d/yyyy">
                  <c:v>44013</c:v>
                </c:pt>
                <c:pt idx="247" formatCode="m/d/yyyy">
                  <c:v>44044</c:v>
                </c:pt>
                <c:pt idx="248" formatCode="m/d/yyyy">
                  <c:v>44075</c:v>
                </c:pt>
                <c:pt idx="249" formatCode="m/d/yyyy">
                  <c:v>44105</c:v>
                </c:pt>
                <c:pt idx="250" formatCode="m/d/yyyy">
                  <c:v>44136</c:v>
                </c:pt>
                <c:pt idx="251" formatCode="m/d/yyyy">
                  <c:v>44166</c:v>
                </c:pt>
                <c:pt idx="252" formatCode="m/d/yyyy">
                  <c:v>44197</c:v>
                </c:pt>
                <c:pt idx="253" formatCode="m/d/yyyy">
                  <c:v>44228</c:v>
                </c:pt>
                <c:pt idx="254" formatCode="m/d/yyyy">
                  <c:v>44256</c:v>
                </c:pt>
                <c:pt idx="255" formatCode="m/d/yyyy">
                  <c:v>44287</c:v>
                </c:pt>
                <c:pt idx="256" formatCode="m/d/yyyy">
                  <c:v>44317</c:v>
                </c:pt>
                <c:pt idx="257" formatCode="m/d/yyyy">
                  <c:v>44348</c:v>
                </c:pt>
                <c:pt idx="258" formatCode="m/d/yyyy">
                  <c:v>44378</c:v>
                </c:pt>
                <c:pt idx="259" formatCode="m/d/yyyy">
                  <c:v>44409</c:v>
                </c:pt>
                <c:pt idx="260" formatCode="m/d/yyyy">
                  <c:v>44440</c:v>
                </c:pt>
                <c:pt idx="261" formatCode="m/d/yyyy">
                  <c:v>44470</c:v>
                </c:pt>
                <c:pt idx="262" formatCode="m/d/yyyy">
                  <c:v>44501</c:v>
                </c:pt>
                <c:pt idx="263" formatCode="m/d/yyyy">
                  <c:v>44531</c:v>
                </c:pt>
                <c:pt idx="264" formatCode="m/d/yyyy">
                  <c:v>44562</c:v>
                </c:pt>
                <c:pt idx="265" formatCode="m/d/yyyy">
                  <c:v>44593</c:v>
                </c:pt>
                <c:pt idx="266" formatCode="m/d/yyyy">
                  <c:v>44621</c:v>
                </c:pt>
                <c:pt idx="267" formatCode="m/d/yyyy">
                  <c:v>44652</c:v>
                </c:pt>
                <c:pt idx="268" formatCode="m/d/yyyy">
                  <c:v>44682</c:v>
                </c:pt>
                <c:pt idx="269" formatCode="m/d/yyyy">
                  <c:v>44713</c:v>
                </c:pt>
                <c:pt idx="270" formatCode="m/d/yyyy">
                  <c:v>44743</c:v>
                </c:pt>
                <c:pt idx="271" formatCode="m/d/yyyy">
                  <c:v>44774</c:v>
                </c:pt>
                <c:pt idx="272" formatCode="m/d/yyyy">
                  <c:v>44805</c:v>
                </c:pt>
                <c:pt idx="273" formatCode="m/d/yyyy">
                  <c:v>44835</c:v>
                </c:pt>
                <c:pt idx="274" formatCode="m/d/yyyy">
                  <c:v>44866</c:v>
                </c:pt>
                <c:pt idx="275" formatCode="m/d/yyyy">
                  <c:v>44896</c:v>
                </c:pt>
                <c:pt idx="276" formatCode="m/d/yyyy">
                  <c:v>44927</c:v>
                </c:pt>
                <c:pt idx="277" formatCode="m/d/yyyy">
                  <c:v>44958</c:v>
                </c:pt>
              </c:numCache>
            </c:numRef>
          </c:cat>
          <c:val>
            <c:numRef>
              <c:f>收縮期!$M$3:$M$280</c:f>
              <c:numCache>
                <c:formatCode>General</c:formatCode>
                <c:ptCount val="278"/>
                <c:pt idx="0">
                  <c:v>32</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34</c:v>
                </c:pt>
                <c:pt idx="48">
                  <c:v>35</c:v>
                </c:pt>
                <c:pt idx="49">
                  <c:v>34</c:v>
                </c:pt>
                <c:pt idx="50">
                  <c:v>36</c:v>
                </c:pt>
                <c:pt idx="51">
                  <c:v>37</c:v>
                </c:pt>
                <c:pt idx="52">
                  <c:v>0</c:v>
                </c:pt>
                <c:pt idx="53">
                  <c:v>36</c:v>
                </c:pt>
                <c:pt idx="54">
                  <c:v>35</c:v>
                </c:pt>
                <c:pt idx="55">
                  <c:v>33</c:v>
                </c:pt>
                <c:pt idx="56">
                  <c:v>32</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32</c:v>
                </c:pt>
                <c:pt idx="93">
                  <c:v>32</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37</c:v>
                </c:pt>
                <c:pt idx="119">
                  <c:v>37</c:v>
                </c:pt>
                <c:pt idx="120">
                  <c:v>0</c:v>
                </c:pt>
                <c:pt idx="121">
                  <c:v>0</c:v>
                </c:pt>
                <c:pt idx="122">
                  <c:v>0</c:v>
                </c:pt>
                <c:pt idx="123">
                  <c:v>0</c:v>
                </c:pt>
                <c:pt idx="124">
                  <c:v>37</c:v>
                </c:pt>
                <c:pt idx="125">
                  <c:v>37</c:v>
                </c:pt>
                <c:pt idx="126">
                  <c:v>0</c:v>
                </c:pt>
                <c:pt idx="127">
                  <c:v>0</c:v>
                </c:pt>
                <c:pt idx="128">
                  <c:v>37</c:v>
                </c:pt>
                <c:pt idx="129">
                  <c:v>34</c:v>
                </c:pt>
                <c:pt idx="130">
                  <c:v>32</c:v>
                </c:pt>
                <c:pt idx="131">
                  <c:v>34</c:v>
                </c:pt>
                <c:pt idx="132">
                  <c:v>34</c:v>
                </c:pt>
                <c:pt idx="133">
                  <c:v>34</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34</c:v>
                </c:pt>
                <c:pt idx="252">
                  <c:v>37</c:v>
                </c:pt>
                <c:pt idx="253">
                  <c:v>0</c:v>
                </c:pt>
                <c:pt idx="254">
                  <c:v>0</c:v>
                </c:pt>
                <c:pt idx="255">
                  <c:v>0</c:v>
                </c:pt>
                <c:pt idx="256">
                  <c:v>0</c:v>
                </c:pt>
                <c:pt idx="257">
                  <c:v>0</c:v>
                </c:pt>
                <c:pt idx="258">
                  <c:v>0</c:v>
                </c:pt>
                <c:pt idx="259">
                  <c:v>0</c:v>
                </c:pt>
                <c:pt idx="260">
                  <c:v>0</c:v>
                </c:pt>
                <c:pt idx="261">
                  <c:v>0</c:v>
                </c:pt>
                <c:pt idx="262">
                  <c:v>37</c:v>
                </c:pt>
                <c:pt idx="263">
                  <c:v>0</c:v>
                </c:pt>
                <c:pt idx="264">
                  <c:v>36</c:v>
                </c:pt>
                <c:pt idx="265">
                  <c:v>34</c:v>
                </c:pt>
                <c:pt idx="266">
                  <c:v>0</c:v>
                </c:pt>
                <c:pt idx="267">
                  <c:v>0</c:v>
                </c:pt>
                <c:pt idx="268">
                  <c:v>0</c:v>
                </c:pt>
                <c:pt idx="269">
                  <c:v>0</c:v>
                </c:pt>
                <c:pt idx="270">
                  <c:v>0</c:v>
                </c:pt>
                <c:pt idx="271">
                  <c:v>0</c:v>
                </c:pt>
                <c:pt idx="272">
                  <c:v>0</c:v>
                </c:pt>
                <c:pt idx="273">
                  <c:v>0</c:v>
                </c:pt>
                <c:pt idx="274">
                  <c:v>0</c:v>
                </c:pt>
                <c:pt idx="275">
                  <c:v>0</c:v>
                </c:pt>
                <c:pt idx="276">
                  <c:v>0</c:v>
                </c:pt>
                <c:pt idx="277">
                  <c:v>0</c:v>
                </c:pt>
              </c:numCache>
            </c:numRef>
          </c:val>
          <c:extLst xmlns:c16r2="http://schemas.microsoft.com/office/drawing/2015/06/chart">
            <c:ext xmlns:c16="http://schemas.microsoft.com/office/drawing/2014/chart" uri="{C3380CC4-5D6E-409C-BE32-E72D297353CC}">
              <c16:uniqueId val="{00000005-8634-4CC3-BDF7-E6C093C3F400}"/>
            </c:ext>
          </c:extLst>
        </c:ser>
        <c:ser>
          <c:idx val="4"/>
          <c:order val="4"/>
          <c:tx>
            <c:strRef>
              <c:f>收縮期!$N$2</c:f>
              <c:strCache>
                <c:ptCount val="1"/>
                <c:pt idx="0">
                  <c:v>5</c:v>
                </c:pt>
              </c:strCache>
            </c:strRef>
          </c:tx>
          <c:spPr>
            <a:solidFill>
              <a:srgbClr val="FF0000"/>
            </a:solidFill>
          </c:spPr>
          <c:invertIfNegative val="0"/>
          <c:cat>
            <c:numRef>
              <c:f>收縮期!$I$3:$I$280</c:f>
              <c:numCache>
                <c:formatCode>yyyy/m</c:formatCode>
                <c:ptCount val="278"/>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formatCode="m/d/yyyy">
                  <c:v>40179</c:v>
                </c:pt>
                <c:pt idx="121" formatCode="m/d/yyyy">
                  <c:v>40210</c:v>
                </c:pt>
                <c:pt idx="122" formatCode="m/d/yyyy">
                  <c:v>40238</c:v>
                </c:pt>
                <c:pt idx="123" formatCode="m/d/yyyy">
                  <c:v>40269</c:v>
                </c:pt>
                <c:pt idx="124" formatCode="m/d/yyyy">
                  <c:v>40299</c:v>
                </c:pt>
                <c:pt idx="125" formatCode="m/d/yyyy">
                  <c:v>40330</c:v>
                </c:pt>
                <c:pt idx="126" formatCode="m/d/yyyy">
                  <c:v>40360</c:v>
                </c:pt>
                <c:pt idx="127" formatCode="m/d/yyyy">
                  <c:v>40391</c:v>
                </c:pt>
                <c:pt idx="128" formatCode="m/d/yyyy">
                  <c:v>40422</c:v>
                </c:pt>
                <c:pt idx="129" formatCode="m/d/yyyy">
                  <c:v>40452</c:v>
                </c:pt>
                <c:pt idx="130" formatCode="m/d/yyyy">
                  <c:v>40483</c:v>
                </c:pt>
                <c:pt idx="131" formatCode="m/d/yyyy">
                  <c:v>40513</c:v>
                </c:pt>
                <c:pt idx="132" formatCode="m/d/yyyy">
                  <c:v>40544</c:v>
                </c:pt>
                <c:pt idx="133" formatCode="m/d/yyyy">
                  <c:v>40575</c:v>
                </c:pt>
                <c:pt idx="134" formatCode="m/d/yyyy">
                  <c:v>40603</c:v>
                </c:pt>
                <c:pt idx="135" formatCode="m/d/yyyy">
                  <c:v>40634</c:v>
                </c:pt>
                <c:pt idx="136" formatCode="m/d/yyyy">
                  <c:v>40664</c:v>
                </c:pt>
                <c:pt idx="137" formatCode="m/d/yyyy">
                  <c:v>40695</c:v>
                </c:pt>
                <c:pt idx="138" formatCode="m/d/yyyy">
                  <c:v>40725</c:v>
                </c:pt>
                <c:pt idx="139" formatCode="m/d/yyyy">
                  <c:v>40756</c:v>
                </c:pt>
                <c:pt idx="140" formatCode="m/d/yyyy">
                  <c:v>40787</c:v>
                </c:pt>
                <c:pt idx="141" formatCode="m/d/yyyy">
                  <c:v>40817</c:v>
                </c:pt>
                <c:pt idx="142" formatCode="m/d/yyyy">
                  <c:v>40848</c:v>
                </c:pt>
                <c:pt idx="143" formatCode="m/d/yyyy">
                  <c:v>40878</c:v>
                </c:pt>
                <c:pt idx="144" formatCode="m/d/yyyy">
                  <c:v>40909</c:v>
                </c:pt>
                <c:pt idx="145" formatCode="m/d/yyyy">
                  <c:v>40940</c:v>
                </c:pt>
                <c:pt idx="146" formatCode="m/d/yyyy">
                  <c:v>40969</c:v>
                </c:pt>
                <c:pt idx="147" formatCode="m/d/yyyy">
                  <c:v>41000</c:v>
                </c:pt>
                <c:pt idx="148" formatCode="m/d/yyyy">
                  <c:v>41030</c:v>
                </c:pt>
                <c:pt idx="149" formatCode="m/d/yyyy">
                  <c:v>41061</c:v>
                </c:pt>
                <c:pt idx="150" formatCode="m/d/yyyy">
                  <c:v>41091</c:v>
                </c:pt>
                <c:pt idx="151" formatCode="m/d/yyyy">
                  <c:v>41122</c:v>
                </c:pt>
                <c:pt idx="152" formatCode="m/d/yyyy">
                  <c:v>41153</c:v>
                </c:pt>
                <c:pt idx="153" formatCode="m/d/yyyy">
                  <c:v>41183</c:v>
                </c:pt>
                <c:pt idx="154" formatCode="m/d/yyyy">
                  <c:v>41214</c:v>
                </c:pt>
                <c:pt idx="155" formatCode="m/d/yyyy">
                  <c:v>41244</c:v>
                </c:pt>
                <c:pt idx="156" formatCode="m/d/yyyy">
                  <c:v>41275</c:v>
                </c:pt>
                <c:pt idx="157" formatCode="m/d/yyyy">
                  <c:v>41306</c:v>
                </c:pt>
                <c:pt idx="158" formatCode="m/d/yyyy">
                  <c:v>41334</c:v>
                </c:pt>
                <c:pt idx="159" formatCode="m/d/yyyy">
                  <c:v>41365</c:v>
                </c:pt>
                <c:pt idx="160" formatCode="m/d/yyyy">
                  <c:v>41395</c:v>
                </c:pt>
                <c:pt idx="161" formatCode="m/d/yyyy">
                  <c:v>41426</c:v>
                </c:pt>
                <c:pt idx="162" formatCode="m/d/yyyy">
                  <c:v>41456</c:v>
                </c:pt>
                <c:pt idx="163" formatCode="m/d/yyyy">
                  <c:v>41487</c:v>
                </c:pt>
                <c:pt idx="164" formatCode="m/d/yyyy">
                  <c:v>41518</c:v>
                </c:pt>
                <c:pt idx="165" formatCode="m/d/yyyy">
                  <c:v>41548</c:v>
                </c:pt>
                <c:pt idx="166" formatCode="m/d/yyyy">
                  <c:v>41579</c:v>
                </c:pt>
                <c:pt idx="167" formatCode="m/d/yyyy">
                  <c:v>41609</c:v>
                </c:pt>
                <c:pt idx="168" formatCode="m/d/yyyy">
                  <c:v>41640</c:v>
                </c:pt>
                <c:pt idx="169" formatCode="m/d/yyyy">
                  <c:v>41671</c:v>
                </c:pt>
                <c:pt idx="170" formatCode="m/d/yyyy">
                  <c:v>41699</c:v>
                </c:pt>
                <c:pt idx="171" formatCode="m/d/yyyy">
                  <c:v>41730</c:v>
                </c:pt>
                <c:pt idx="172" formatCode="m/d/yyyy">
                  <c:v>41760</c:v>
                </c:pt>
                <c:pt idx="173" formatCode="m/d/yyyy">
                  <c:v>41791</c:v>
                </c:pt>
                <c:pt idx="174" formatCode="m/d/yyyy">
                  <c:v>41821</c:v>
                </c:pt>
                <c:pt idx="175" formatCode="m/d/yyyy">
                  <c:v>41852</c:v>
                </c:pt>
                <c:pt idx="176" formatCode="m/d/yyyy">
                  <c:v>41883</c:v>
                </c:pt>
                <c:pt idx="177" formatCode="m/d/yyyy">
                  <c:v>41913</c:v>
                </c:pt>
                <c:pt idx="178" formatCode="m/d/yyyy">
                  <c:v>41944</c:v>
                </c:pt>
                <c:pt idx="179" formatCode="m/d/yyyy">
                  <c:v>41974</c:v>
                </c:pt>
                <c:pt idx="180" formatCode="m/d/yyyy">
                  <c:v>42005</c:v>
                </c:pt>
                <c:pt idx="181" formatCode="m/d/yyyy">
                  <c:v>42036</c:v>
                </c:pt>
                <c:pt idx="182" formatCode="m/d/yyyy">
                  <c:v>42064</c:v>
                </c:pt>
                <c:pt idx="183" formatCode="m/d/yyyy">
                  <c:v>42095</c:v>
                </c:pt>
                <c:pt idx="184" formatCode="m/d/yyyy">
                  <c:v>42125</c:v>
                </c:pt>
                <c:pt idx="185" formatCode="m/d/yyyy">
                  <c:v>42156</c:v>
                </c:pt>
                <c:pt idx="186" formatCode="m/d/yyyy">
                  <c:v>42186</c:v>
                </c:pt>
                <c:pt idx="187" formatCode="m/d/yyyy">
                  <c:v>42217</c:v>
                </c:pt>
                <c:pt idx="188" formatCode="m/d/yyyy">
                  <c:v>42248</c:v>
                </c:pt>
                <c:pt idx="189" formatCode="m/d/yyyy">
                  <c:v>42278</c:v>
                </c:pt>
                <c:pt idx="190" formatCode="m/d/yyyy">
                  <c:v>42309</c:v>
                </c:pt>
                <c:pt idx="191" formatCode="m/d/yyyy">
                  <c:v>42339</c:v>
                </c:pt>
                <c:pt idx="192" formatCode="m/d/yyyy">
                  <c:v>42370</c:v>
                </c:pt>
                <c:pt idx="193" formatCode="m/d/yyyy">
                  <c:v>42401</c:v>
                </c:pt>
                <c:pt idx="194" formatCode="m/d/yyyy">
                  <c:v>42430</c:v>
                </c:pt>
                <c:pt idx="195" formatCode="m/d/yyyy">
                  <c:v>42461</c:v>
                </c:pt>
                <c:pt idx="196" formatCode="m/d/yyyy">
                  <c:v>42491</c:v>
                </c:pt>
                <c:pt idx="197" formatCode="m/d/yyyy">
                  <c:v>42522</c:v>
                </c:pt>
                <c:pt idx="198" formatCode="m/d/yyyy">
                  <c:v>42552</c:v>
                </c:pt>
                <c:pt idx="199" formatCode="m/d/yyyy">
                  <c:v>42583</c:v>
                </c:pt>
                <c:pt idx="200" formatCode="m/d/yyyy">
                  <c:v>42614</c:v>
                </c:pt>
                <c:pt idx="201" formatCode="m/d/yyyy">
                  <c:v>42644</c:v>
                </c:pt>
                <c:pt idx="202" formatCode="m/d/yyyy">
                  <c:v>42675</c:v>
                </c:pt>
                <c:pt idx="203" formatCode="m/d/yyyy">
                  <c:v>42705</c:v>
                </c:pt>
                <c:pt idx="204" formatCode="m/d/yyyy">
                  <c:v>42736</c:v>
                </c:pt>
                <c:pt idx="205" formatCode="m/d/yyyy">
                  <c:v>42767</c:v>
                </c:pt>
                <c:pt idx="206" formatCode="m/d/yyyy">
                  <c:v>42795</c:v>
                </c:pt>
                <c:pt idx="207" formatCode="m/d/yyyy">
                  <c:v>42826</c:v>
                </c:pt>
                <c:pt idx="208" formatCode="m/d/yyyy">
                  <c:v>42856</c:v>
                </c:pt>
                <c:pt idx="209" formatCode="m/d/yyyy">
                  <c:v>42887</c:v>
                </c:pt>
                <c:pt idx="210" formatCode="m/d/yyyy">
                  <c:v>42917</c:v>
                </c:pt>
                <c:pt idx="211" formatCode="m/d/yyyy">
                  <c:v>42948</c:v>
                </c:pt>
                <c:pt idx="212" formatCode="m/d/yyyy">
                  <c:v>42979</c:v>
                </c:pt>
                <c:pt idx="213" formatCode="m/d/yyyy">
                  <c:v>43009</c:v>
                </c:pt>
                <c:pt idx="214" formatCode="m/d/yyyy">
                  <c:v>43040</c:v>
                </c:pt>
                <c:pt idx="215" formatCode="m/d/yyyy">
                  <c:v>43070</c:v>
                </c:pt>
                <c:pt idx="216" formatCode="m/d/yyyy">
                  <c:v>43101</c:v>
                </c:pt>
                <c:pt idx="217" formatCode="m/d/yyyy">
                  <c:v>43132</c:v>
                </c:pt>
                <c:pt idx="218" formatCode="m/d/yyyy">
                  <c:v>43160</c:v>
                </c:pt>
                <c:pt idx="219" formatCode="m/d/yyyy">
                  <c:v>43191</c:v>
                </c:pt>
                <c:pt idx="220" formatCode="m/d/yyyy">
                  <c:v>43221</c:v>
                </c:pt>
                <c:pt idx="221" formatCode="m/d/yyyy">
                  <c:v>43252</c:v>
                </c:pt>
                <c:pt idx="222" formatCode="m/d/yyyy">
                  <c:v>43282</c:v>
                </c:pt>
                <c:pt idx="223" formatCode="m/d/yyyy">
                  <c:v>43313</c:v>
                </c:pt>
                <c:pt idx="224" formatCode="m/d/yyyy">
                  <c:v>43344</c:v>
                </c:pt>
                <c:pt idx="225" formatCode="m/d/yyyy">
                  <c:v>43374</c:v>
                </c:pt>
                <c:pt idx="226" formatCode="m/d/yyyy">
                  <c:v>43405</c:v>
                </c:pt>
                <c:pt idx="227" formatCode="m/d/yyyy">
                  <c:v>43435</c:v>
                </c:pt>
                <c:pt idx="228" formatCode="m/d/yyyy">
                  <c:v>43466</c:v>
                </c:pt>
                <c:pt idx="229" formatCode="m/d/yyyy">
                  <c:v>43497</c:v>
                </c:pt>
                <c:pt idx="230" formatCode="m/d/yyyy">
                  <c:v>43525</c:v>
                </c:pt>
                <c:pt idx="231" formatCode="m/d/yyyy">
                  <c:v>43556</c:v>
                </c:pt>
                <c:pt idx="232" formatCode="m/d/yyyy">
                  <c:v>43586</c:v>
                </c:pt>
                <c:pt idx="233" formatCode="m/d/yyyy">
                  <c:v>43617</c:v>
                </c:pt>
                <c:pt idx="234" formatCode="m/d/yyyy">
                  <c:v>43647</c:v>
                </c:pt>
                <c:pt idx="235" formatCode="m/d/yyyy">
                  <c:v>43678</c:v>
                </c:pt>
                <c:pt idx="236" formatCode="m/d/yyyy">
                  <c:v>43709</c:v>
                </c:pt>
                <c:pt idx="237" formatCode="m/d/yyyy">
                  <c:v>43739</c:v>
                </c:pt>
                <c:pt idx="238" formatCode="m/d/yyyy">
                  <c:v>43770</c:v>
                </c:pt>
                <c:pt idx="239" formatCode="m/d/yyyy">
                  <c:v>43800</c:v>
                </c:pt>
                <c:pt idx="240" formatCode="m/d/yyyy">
                  <c:v>43831</c:v>
                </c:pt>
                <c:pt idx="241" formatCode="m/d/yyyy">
                  <c:v>43862</c:v>
                </c:pt>
                <c:pt idx="242" formatCode="m/d/yyyy">
                  <c:v>43891</c:v>
                </c:pt>
                <c:pt idx="243" formatCode="m/d/yyyy">
                  <c:v>43922</c:v>
                </c:pt>
                <c:pt idx="244" formatCode="m/d/yyyy">
                  <c:v>43952</c:v>
                </c:pt>
                <c:pt idx="245" formatCode="m/d/yyyy">
                  <c:v>43983</c:v>
                </c:pt>
                <c:pt idx="246" formatCode="m/d/yyyy">
                  <c:v>44013</c:v>
                </c:pt>
                <c:pt idx="247" formatCode="m/d/yyyy">
                  <c:v>44044</c:v>
                </c:pt>
                <c:pt idx="248" formatCode="m/d/yyyy">
                  <c:v>44075</c:v>
                </c:pt>
                <c:pt idx="249" formatCode="m/d/yyyy">
                  <c:v>44105</c:v>
                </c:pt>
                <c:pt idx="250" formatCode="m/d/yyyy">
                  <c:v>44136</c:v>
                </c:pt>
                <c:pt idx="251" formatCode="m/d/yyyy">
                  <c:v>44166</c:v>
                </c:pt>
                <c:pt idx="252" formatCode="m/d/yyyy">
                  <c:v>44197</c:v>
                </c:pt>
                <c:pt idx="253" formatCode="m/d/yyyy">
                  <c:v>44228</c:v>
                </c:pt>
                <c:pt idx="254" formatCode="m/d/yyyy">
                  <c:v>44256</c:v>
                </c:pt>
                <c:pt idx="255" formatCode="m/d/yyyy">
                  <c:v>44287</c:v>
                </c:pt>
                <c:pt idx="256" formatCode="m/d/yyyy">
                  <c:v>44317</c:v>
                </c:pt>
                <c:pt idx="257" formatCode="m/d/yyyy">
                  <c:v>44348</c:v>
                </c:pt>
                <c:pt idx="258" formatCode="m/d/yyyy">
                  <c:v>44378</c:v>
                </c:pt>
                <c:pt idx="259" formatCode="m/d/yyyy">
                  <c:v>44409</c:v>
                </c:pt>
                <c:pt idx="260" formatCode="m/d/yyyy">
                  <c:v>44440</c:v>
                </c:pt>
                <c:pt idx="261" formatCode="m/d/yyyy">
                  <c:v>44470</c:v>
                </c:pt>
                <c:pt idx="262" formatCode="m/d/yyyy">
                  <c:v>44501</c:v>
                </c:pt>
                <c:pt idx="263" formatCode="m/d/yyyy">
                  <c:v>44531</c:v>
                </c:pt>
                <c:pt idx="264" formatCode="m/d/yyyy">
                  <c:v>44562</c:v>
                </c:pt>
                <c:pt idx="265" formatCode="m/d/yyyy">
                  <c:v>44593</c:v>
                </c:pt>
                <c:pt idx="266" formatCode="m/d/yyyy">
                  <c:v>44621</c:v>
                </c:pt>
                <c:pt idx="267" formatCode="m/d/yyyy">
                  <c:v>44652</c:v>
                </c:pt>
                <c:pt idx="268" formatCode="m/d/yyyy">
                  <c:v>44682</c:v>
                </c:pt>
                <c:pt idx="269" formatCode="m/d/yyyy">
                  <c:v>44713</c:v>
                </c:pt>
                <c:pt idx="270" formatCode="m/d/yyyy">
                  <c:v>44743</c:v>
                </c:pt>
                <c:pt idx="271" formatCode="m/d/yyyy">
                  <c:v>44774</c:v>
                </c:pt>
                <c:pt idx="272" formatCode="m/d/yyyy">
                  <c:v>44805</c:v>
                </c:pt>
                <c:pt idx="273" formatCode="m/d/yyyy">
                  <c:v>44835</c:v>
                </c:pt>
                <c:pt idx="274" formatCode="m/d/yyyy">
                  <c:v>44866</c:v>
                </c:pt>
                <c:pt idx="275" formatCode="m/d/yyyy">
                  <c:v>44896</c:v>
                </c:pt>
                <c:pt idx="276" formatCode="m/d/yyyy">
                  <c:v>44927</c:v>
                </c:pt>
                <c:pt idx="277" formatCode="m/d/yyyy">
                  <c:v>44958</c:v>
                </c:pt>
              </c:numCache>
            </c:numRef>
          </c:cat>
          <c:val>
            <c:numRef>
              <c:f>收縮期!$N$3:$N$280</c:f>
              <c:numCache>
                <c:formatCode>General</c:formatCode>
                <c:ptCount val="27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39</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38</c:v>
                </c:pt>
                <c:pt idx="121">
                  <c:v>38</c:v>
                </c:pt>
                <c:pt idx="122">
                  <c:v>39</c:v>
                </c:pt>
                <c:pt idx="123">
                  <c:v>39</c:v>
                </c:pt>
                <c:pt idx="124">
                  <c:v>0</c:v>
                </c:pt>
                <c:pt idx="125">
                  <c:v>0</c:v>
                </c:pt>
                <c:pt idx="126">
                  <c:v>38</c:v>
                </c:pt>
                <c:pt idx="127">
                  <c:v>38</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pt idx="218">
                  <c:v>0</c:v>
                </c:pt>
                <c:pt idx="219">
                  <c:v>0</c:v>
                </c:pt>
                <c:pt idx="220">
                  <c:v>0</c:v>
                </c:pt>
                <c:pt idx="221">
                  <c:v>0</c:v>
                </c:pt>
                <c:pt idx="222">
                  <c:v>0</c:v>
                </c:pt>
                <c:pt idx="223">
                  <c:v>0</c:v>
                </c:pt>
                <c:pt idx="224">
                  <c:v>0</c:v>
                </c:pt>
                <c:pt idx="225">
                  <c:v>0</c:v>
                </c:pt>
                <c:pt idx="226">
                  <c:v>0</c:v>
                </c:pt>
                <c:pt idx="227">
                  <c:v>0</c:v>
                </c:pt>
                <c:pt idx="228">
                  <c:v>0</c:v>
                </c:pt>
                <c:pt idx="229">
                  <c:v>0</c:v>
                </c:pt>
                <c:pt idx="230">
                  <c:v>0</c:v>
                </c:pt>
                <c:pt idx="231">
                  <c:v>0</c:v>
                </c:pt>
                <c:pt idx="232">
                  <c:v>0</c:v>
                </c:pt>
                <c:pt idx="233">
                  <c:v>0</c:v>
                </c:pt>
                <c:pt idx="234">
                  <c:v>0</c:v>
                </c:pt>
                <c:pt idx="235">
                  <c:v>0</c:v>
                </c:pt>
                <c:pt idx="236">
                  <c:v>0</c:v>
                </c:pt>
                <c:pt idx="237">
                  <c:v>0</c:v>
                </c:pt>
                <c:pt idx="238">
                  <c:v>0</c:v>
                </c:pt>
                <c:pt idx="239">
                  <c:v>0</c:v>
                </c:pt>
                <c:pt idx="240">
                  <c:v>0</c:v>
                </c:pt>
                <c:pt idx="241">
                  <c:v>0</c:v>
                </c:pt>
                <c:pt idx="242">
                  <c:v>0</c:v>
                </c:pt>
                <c:pt idx="243">
                  <c:v>0</c:v>
                </c:pt>
                <c:pt idx="244">
                  <c:v>0</c:v>
                </c:pt>
                <c:pt idx="245">
                  <c:v>0</c:v>
                </c:pt>
                <c:pt idx="246">
                  <c:v>0</c:v>
                </c:pt>
                <c:pt idx="247">
                  <c:v>0</c:v>
                </c:pt>
                <c:pt idx="248">
                  <c:v>0</c:v>
                </c:pt>
                <c:pt idx="249">
                  <c:v>0</c:v>
                </c:pt>
                <c:pt idx="250">
                  <c:v>0</c:v>
                </c:pt>
                <c:pt idx="251">
                  <c:v>0</c:v>
                </c:pt>
                <c:pt idx="252">
                  <c:v>0</c:v>
                </c:pt>
                <c:pt idx="253">
                  <c:v>40</c:v>
                </c:pt>
                <c:pt idx="254">
                  <c:v>40</c:v>
                </c:pt>
                <c:pt idx="255">
                  <c:v>41</c:v>
                </c:pt>
                <c:pt idx="256">
                  <c:v>41</c:v>
                </c:pt>
                <c:pt idx="257">
                  <c:v>40</c:v>
                </c:pt>
                <c:pt idx="258">
                  <c:v>38</c:v>
                </c:pt>
                <c:pt idx="259">
                  <c:v>39</c:v>
                </c:pt>
                <c:pt idx="260">
                  <c:v>38</c:v>
                </c:pt>
                <c:pt idx="261">
                  <c:v>39</c:v>
                </c:pt>
                <c:pt idx="262">
                  <c:v>0</c:v>
                </c:pt>
                <c:pt idx="263">
                  <c:v>38</c:v>
                </c:pt>
                <c:pt idx="264">
                  <c:v>0</c:v>
                </c:pt>
                <c:pt idx="265">
                  <c:v>0</c:v>
                </c:pt>
                <c:pt idx="266">
                  <c:v>0</c:v>
                </c:pt>
                <c:pt idx="267">
                  <c:v>0</c:v>
                </c:pt>
                <c:pt idx="268">
                  <c:v>0</c:v>
                </c:pt>
                <c:pt idx="269">
                  <c:v>0</c:v>
                </c:pt>
                <c:pt idx="270">
                  <c:v>0</c:v>
                </c:pt>
                <c:pt idx="271">
                  <c:v>0</c:v>
                </c:pt>
                <c:pt idx="272">
                  <c:v>0</c:v>
                </c:pt>
                <c:pt idx="273">
                  <c:v>0</c:v>
                </c:pt>
                <c:pt idx="274">
                  <c:v>0</c:v>
                </c:pt>
                <c:pt idx="275">
                  <c:v>0</c:v>
                </c:pt>
                <c:pt idx="276">
                  <c:v>0</c:v>
                </c:pt>
                <c:pt idx="277">
                  <c:v>0</c:v>
                </c:pt>
              </c:numCache>
            </c:numRef>
          </c:val>
          <c:extLst xmlns:c16r2="http://schemas.microsoft.com/office/drawing/2015/06/chart">
            <c:ext xmlns:c16="http://schemas.microsoft.com/office/drawing/2014/chart" uri="{C3380CC4-5D6E-409C-BE32-E72D297353CC}">
              <c16:uniqueId val="{00000006-8634-4CC3-BDF7-E6C093C3F400}"/>
            </c:ext>
          </c:extLst>
        </c:ser>
        <c:ser>
          <c:idx val="5"/>
          <c:order val="5"/>
          <c:tx>
            <c:strRef>
              <c:f>舊_台灣景氣指數!$O$2</c:f>
              <c:strCache>
                <c:ptCount val="1"/>
                <c:pt idx="0">
                  <c:v>景氣對策信號分數(LHS)</c:v>
                </c:pt>
              </c:strCache>
            </c:strRef>
          </c:tx>
          <c:spPr>
            <a:solidFill>
              <a:sysClr val="window" lastClr="FFFFFF">
                <a:lumMod val="75000"/>
              </a:sysClr>
            </a:solidFill>
            <a:ln w="25400">
              <a:noFill/>
            </a:ln>
          </c:spPr>
          <c:invertIfNegative val="0"/>
          <c:dPt>
            <c:idx val="5"/>
            <c:invertIfNegative val="0"/>
            <c:bubble3D val="0"/>
            <c:extLst xmlns:c16r2="http://schemas.microsoft.com/office/drawing/2015/06/chart">
              <c:ext xmlns:c16="http://schemas.microsoft.com/office/drawing/2014/chart" uri="{C3380CC4-5D6E-409C-BE32-E72D297353CC}">
                <c16:uniqueId val="{00000007-8634-4CC3-BDF7-E6C093C3F400}"/>
              </c:ext>
            </c:extLst>
          </c:dPt>
          <c:cat>
            <c:numRef>
              <c:f>收縮期!$I$3:$I$280</c:f>
              <c:numCache>
                <c:formatCode>yyyy/m</c:formatCode>
                <c:ptCount val="278"/>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formatCode="m/d/yyyy">
                  <c:v>40179</c:v>
                </c:pt>
                <c:pt idx="121" formatCode="m/d/yyyy">
                  <c:v>40210</c:v>
                </c:pt>
                <c:pt idx="122" formatCode="m/d/yyyy">
                  <c:v>40238</c:v>
                </c:pt>
                <c:pt idx="123" formatCode="m/d/yyyy">
                  <c:v>40269</c:v>
                </c:pt>
                <c:pt idx="124" formatCode="m/d/yyyy">
                  <c:v>40299</c:v>
                </c:pt>
                <c:pt idx="125" formatCode="m/d/yyyy">
                  <c:v>40330</c:v>
                </c:pt>
                <c:pt idx="126" formatCode="m/d/yyyy">
                  <c:v>40360</c:v>
                </c:pt>
                <c:pt idx="127" formatCode="m/d/yyyy">
                  <c:v>40391</c:v>
                </c:pt>
                <c:pt idx="128" formatCode="m/d/yyyy">
                  <c:v>40422</c:v>
                </c:pt>
                <c:pt idx="129" formatCode="m/d/yyyy">
                  <c:v>40452</c:v>
                </c:pt>
                <c:pt idx="130" formatCode="m/d/yyyy">
                  <c:v>40483</c:v>
                </c:pt>
                <c:pt idx="131" formatCode="m/d/yyyy">
                  <c:v>40513</c:v>
                </c:pt>
                <c:pt idx="132" formatCode="m/d/yyyy">
                  <c:v>40544</c:v>
                </c:pt>
                <c:pt idx="133" formatCode="m/d/yyyy">
                  <c:v>40575</c:v>
                </c:pt>
                <c:pt idx="134" formatCode="m/d/yyyy">
                  <c:v>40603</c:v>
                </c:pt>
                <c:pt idx="135" formatCode="m/d/yyyy">
                  <c:v>40634</c:v>
                </c:pt>
                <c:pt idx="136" formatCode="m/d/yyyy">
                  <c:v>40664</c:v>
                </c:pt>
                <c:pt idx="137" formatCode="m/d/yyyy">
                  <c:v>40695</c:v>
                </c:pt>
                <c:pt idx="138" formatCode="m/d/yyyy">
                  <c:v>40725</c:v>
                </c:pt>
                <c:pt idx="139" formatCode="m/d/yyyy">
                  <c:v>40756</c:v>
                </c:pt>
                <c:pt idx="140" formatCode="m/d/yyyy">
                  <c:v>40787</c:v>
                </c:pt>
                <c:pt idx="141" formatCode="m/d/yyyy">
                  <c:v>40817</c:v>
                </c:pt>
                <c:pt idx="142" formatCode="m/d/yyyy">
                  <c:v>40848</c:v>
                </c:pt>
                <c:pt idx="143" formatCode="m/d/yyyy">
                  <c:v>40878</c:v>
                </c:pt>
                <c:pt idx="144" formatCode="m/d/yyyy">
                  <c:v>40909</c:v>
                </c:pt>
                <c:pt idx="145" formatCode="m/d/yyyy">
                  <c:v>40940</c:v>
                </c:pt>
                <c:pt idx="146" formatCode="m/d/yyyy">
                  <c:v>40969</c:v>
                </c:pt>
                <c:pt idx="147" formatCode="m/d/yyyy">
                  <c:v>41000</c:v>
                </c:pt>
                <c:pt idx="148" formatCode="m/d/yyyy">
                  <c:v>41030</c:v>
                </c:pt>
                <c:pt idx="149" formatCode="m/d/yyyy">
                  <c:v>41061</c:v>
                </c:pt>
                <c:pt idx="150" formatCode="m/d/yyyy">
                  <c:v>41091</c:v>
                </c:pt>
                <c:pt idx="151" formatCode="m/d/yyyy">
                  <c:v>41122</c:v>
                </c:pt>
                <c:pt idx="152" formatCode="m/d/yyyy">
                  <c:v>41153</c:v>
                </c:pt>
                <c:pt idx="153" formatCode="m/d/yyyy">
                  <c:v>41183</c:v>
                </c:pt>
                <c:pt idx="154" formatCode="m/d/yyyy">
                  <c:v>41214</c:v>
                </c:pt>
                <c:pt idx="155" formatCode="m/d/yyyy">
                  <c:v>41244</c:v>
                </c:pt>
                <c:pt idx="156" formatCode="m/d/yyyy">
                  <c:v>41275</c:v>
                </c:pt>
                <c:pt idx="157" formatCode="m/d/yyyy">
                  <c:v>41306</c:v>
                </c:pt>
                <c:pt idx="158" formatCode="m/d/yyyy">
                  <c:v>41334</c:v>
                </c:pt>
                <c:pt idx="159" formatCode="m/d/yyyy">
                  <c:v>41365</c:v>
                </c:pt>
                <c:pt idx="160" formatCode="m/d/yyyy">
                  <c:v>41395</c:v>
                </c:pt>
                <c:pt idx="161" formatCode="m/d/yyyy">
                  <c:v>41426</c:v>
                </c:pt>
                <c:pt idx="162" formatCode="m/d/yyyy">
                  <c:v>41456</c:v>
                </c:pt>
                <c:pt idx="163" formatCode="m/d/yyyy">
                  <c:v>41487</c:v>
                </c:pt>
                <c:pt idx="164" formatCode="m/d/yyyy">
                  <c:v>41518</c:v>
                </c:pt>
                <c:pt idx="165" formatCode="m/d/yyyy">
                  <c:v>41548</c:v>
                </c:pt>
                <c:pt idx="166" formatCode="m/d/yyyy">
                  <c:v>41579</c:v>
                </c:pt>
                <c:pt idx="167" formatCode="m/d/yyyy">
                  <c:v>41609</c:v>
                </c:pt>
                <c:pt idx="168" formatCode="m/d/yyyy">
                  <c:v>41640</c:v>
                </c:pt>
                <c:pt idx="169" formatCode="m/d/yyyy">
                  <c:v>41671</c:v>
                </c:pt>
                <c:pt idx="170" formatCode="m/d/yyyy">
                  <c:v>41699</c:v>
                </c:pt>
                <c:pt idx="171" formatCode="m/d/yyyy">
                  <c:v>41730</c:v>
                </c:pt>
                <c:pt idx="172" formatCode="m/d/yyyy">
                  <c:v>41760</c:v>
                </c:pt>
                <c:pt idx="173" formatCode="m/d/yyyy">
                  <c:v>41791</c:v>
                </c:pt>
                <c:pt idx="174" formatCode="m/d/yyyy">
                  <c:v>41821</c:v>
                </c:pt>
                <c:pt idx="175" formatCode="m/d/yyyy">
                  <c:v>41852</c:v>
                </c:pt>
                <c:pt idx="176" formatCode="m/d/yyyy">
                  <c:v>41883</c:v>
                </c:pt>
                <c:pt idx="177" formatCode="m/d/yyyy">
                  <c:v>41913</c:v>
                </c:pt>
                <c:pt idx="178" formatCode="m/d/yyyy">
                  <c:v>41944</c:v>
                </c:pt>
                <c:pt idx="179" formatCode="m/d/yyyy">
                  <c:v>41974</c:v>
                </c:pt>
                <c:pt idx="180" formatCode="m/d/yyyy">
                  <c:v>42005</c:v>
                </c:pt>
                <c:pt idx="181" formatCode="m/d/yyyy">
                  <c:v>42036</c:v>
                </c:pt>
                <c:pt idx="182" formatCode="m/d/yyyy">
                  <c:v>42064</c:v>
                </c:pt>
                <c:pt idx="183" formatCode="m/d/yyyy">
                  <c:v>42095</c:v>
                </c:pt>
                <c:pt idx="184" formatCode="m/d/yyyy">
                  <c:v>42125</c:v>
                </c:pt>
                <c:pt idx="185" formatCode="m/d/yyyy">
                  <c:v>42156</c:v>
                </c:pt>
                <c:pt idx="186" formatCode="m/d/yyyy">
                  <c:v>42186</c:v>
                </c:pt>
                <c:pt idx="187" formatCode="m/d/yyyy">
                  <c:v>42217</c:v>
                </c:pt>
                <c:pt idx="188" formatCode="m/d/yyyy">
                  <c:v>42248</c:v>
                </c:pt>
                <c:pt idx="189" formatCode="m/d/yyyy">
                  <c:v>42278</c:v>
                </c:pt>
                <c:pt idx="190" formatCode="m/d/yyyy">
                  <c:v>42309</c:v>
                </c:pt>
                <c:pt idx="191" formatCode="m/d/yyyy">
                  <c:v>42339</c:v>
                </c:pt>
                <c:pt idx="192" formatCode="m/d/yyyy">
                  <c:v>42370</c:v>
                </c:pt>
                <c:pt idx="193" formatCode="m/d/yyyy">
                  <c:v>42401</c:v>
                </c:pt>
                <c:pt idx="194" formatCode="m/d/yyyy">
                  <c:v>42430</c:v>
                </c:pt>
                <c:pt idx="195" formatCode="m/d/yyyy">
                  <c:v>42461</c:v>
                </c:pt>
                <c:pt idx="196" formatCode="m/d/yyyy">
                  <c:v>42491</c:v>
                </c:pt>
                <c:pt idx="197" formatCode="m/d/yyyy">
                  <c:v>42522</c:v>
                </c:pt>
                <c:pt idx="198" formatCode="m/d/yyyy">
                  <c:v>42552</c:v>
                </c:pt>
                <c:pt idx="199" formatCode="m/d/yyyy">
                  <c:v>42583</c:v>
                </c:pt>
                <c:pt idx="200" formatCode="m/d/yyyy">
                  <c:v>42614</c:v>
                </c:pt>
                <c:pt idx="201" formatCode="m/d/yyyy">
                  <c:v>42644</c:v>
                </c:pt>
                <c:pt idx="202" formatCode="m/d/yyyy">
                  <c:v>42675</c:v>
                </c:pt>
                <c:pt idx="203" formatCode="m/d/yyyy">
                  <c:v>42705</c:v>
                </c:pt>
                <c:pt idx="204" formatCode="m/d/yyyy">
                  <c:v>42736</c:v>
                </c:pt>
                <c:pt idx="205" formatCode="m/d/yyyy">
                  <c:v>42767</c:v>
                </c:pt>
                <c:pt idx="206" formatCode="m/d/yyyy">
                  <c:v>42795</c:v>
                </c:pt>
                <c:pt idx="207" formatCode="m/d/yyyy">
                  <c:v>42826</c:v>
                </c:pt>
                <c:pt idx="208" formatCode="m/d/yyyy">
                  <c:v>42856</c:v>
                </c:pt>
                <c:pt idx="209" formatCode="m/d/yyyy">
                  <c:v>42887</c:v>
                </c:pt>
                <c:pt idx="210" formatCode="m/d/yyyy">
                  <c:v>42917</c:v>
                </c:pt>
                <c:pt idx="211" formatCode="m/d/yyyy">
                  <c:v>42948</c:v>
                </c:pt>
                <c:pt idx="212" formatCode="m/d/yyyy">
                  <c:v>42979</c:v>
                </c:pt>
                <c:pt idx="213" formatCode="m/d/yyyy">
                  <c:v>43009</c:v>
                </c:pt>
                <c:pt idx="214" formatCode="m/d/yyyy">
                  <c:v>43040</c:v>
                </c:pt>
                <c:pt idx="215" formatCode="m/d/yyyy">
                  <c:v>43070</c:v>
                </c:pt>
                <c:pt idx="216" formatCode="m/d/yyyy">
                  <c:v>43101</c:v>
                </c:pt>
                <c:pt idx="217" formatCode="m/d/yyyy">
                  <c:v>43132</c:v>
                </c:pt>
                <c:pt idx="218" formatCode="m/d/yyyy">
                  <c:v>43160</c:v>
                </c:pt>
                <c:pt idx="219" formatCode="m/d/yyyy">
                  <c:v>43191</c:v>
                </c:pt>
                <c:pt idx="220" formatCode="m/d/yyyy">
                  <c:v>43221</c:v>
                </c:pt>
                <c:pt idx="221" formatCode="m/d/yyyy">
                  <c:v>43252</c:v>
                </c:pt>
                <c:pt idx="222" formatCode="m/d/yyyy">
                  <c:v>43282</c:v>
                </c:pt>
                <c:pt idx="223" formatCode="m/d/yyyy">
                  <c:v>43313</c:v>
                </c:pt>
                <c:pt idx="224" formatCode="m/d/yyyy">
                  <c:v>43344</c:v>
                </c:pt>
                <c:pt idx="225" formatCode="m/d/yyyy">
                  <c:v>43374</c:v>
                </c:pt>
                <c:pt idx="226" formatCode="m/d/yyyy">
                  <c:v>43405</c:v>
                </c:pt>
                <c:pt idx="227" formatCode="m/d/yyyy">
                  <c:v>43435</c:v>
                </c:pt>
                <c:pt idx="228" formatCode="m/d/yyyy">
                  <c:v>43466</c:v>
                </c:pt>
                <c:pt idx="229" formatCode="m/d/yyyy">
                  <c:v>43497</c:v>
                </c:pt>
                <c:pt idx="230" formatCode="m/d/yyyy">
                  <c:v>43525</c:v>
                </c:pt>
                <c:pt idx="231" formatCode="m/d/yyyy">
                  <c:v>43556</c:v>
                </c:pt>
                <c:pt idx="232" formatCode="m/d/yyyy">
                  <c:v>43586</c:v>
                </c:pt>
                <c:pt idx="233" formatCode="m/d/yyyy">
                  <c:v>43617</c:v>
                </c:pt>
                <c:pt idx="234" formatCode="m/d/yyyy">
                  <c:v>43647</c:v>
                </c:pt>
                <c:pt idx="235" formatCode="m/d/yyyy">
                  <c:v>43678</c:v>
                </c:pt>
                <c:pt idx="236" formatCode="m/d/yyyy">
                  <c:v>43709</c:v>
                </c:pt>
                <c:pt idx="237" formatCode="m/d/yyyy">
                  <c:v>43739</c:v>
                </c:pt>
                <c:pt idx="238" formatCode="m/d/yyyy">
                  <c:v>43770</c:v>
                </c:pt>
                <c:pt idx="239" formatCode="m/d/yyyy">
                  <c:v>43800</c:v>
                </c:pt>
                <c:pt idx="240" formatCode="m/d/yyyy">
                  <c:v>43831</c:v>
                </c:pt>
                <c:pt idx="241" formatCode="m/d/yyyy">
                  <c:v>43862</c:v>
                </c:pt>
                <c:pt idx="242" formatCode="m/d/yyyy">
                  <c:v>43891</c:v>
                </c:pt>
                <c:pt idx="243" formatCode="m/d/yyyy">
                  <c:v>43922</c:v>
                </c:pt>
                <c:pt idx="244" formatCode="m/d/yyyy">
                  <c:v>43952</c:v>
                </c:pt>
                <c:pt idx="245" formatCode="m/d/yyyy">
                  <c:v>43983</c:v>
                </c:pt>
                <c:pt idx="246" formatCode="m/d/yyyy">
                  <c:v>44013</c:v>
                </c:pt>
                <c:pt idx="247" formatCode="m/d/yyyy">
                  <c:v>44044</c:v>
                </c:pt>
                <c:pt idx="248" formatCode="m/d/yyyy">
                  <c:v>44075</c:v>
                </c:pt>
                <c:pt idx="249" formatCode="m/d/yyyy">
                  <c:v>44105</c:v>
                </c:pt>
                <c:pt idx="250" formatCode="m/d/yyyy">
                  <c:v>44136</c:v>
                </c:pt>
                <c:pt idx="251" formatCode="m/d/yyyy">
                  <c:v>44166</c:v>
                </c:pt>
                <c:pt idx="252" formatCode="m/d/yyyy">
                  <c:v>44197</c:v>
                </c:pt>
                <c:pt idx="253" formatCode="m/d/yyyy">
                  <c:v>44228</c:v>
                </c:pt>
                <c:pt idx="254" formatCode="m/d/yyyy">
                  <c:v>44256</c:v>
                </c:pt>
                <c:pt idx="255" formatCode="m/d/yyyy">
                  <c:v>44287</c:v>
                </c:pt>
                <c:pt idx="256" formatCode="m/d/yyyy">
                  <c:v>44317</c:v>
                </c:pt>
                <c:pt idx="257" formatCode="m/d/yyyy">
                  <c:v>44348</c:v>
                </c:pt>
                <c:pt idx="258" formatCode="m/d/yyyy">
                  <c:v>44378</c:v>
                </c:pt>
                <c:pt idx="259" formatCode="m/d/yyyy">
                  <c:v>44409</c:v>
                </c:pt>
                <c:pt idx="260" formatCode="m/d/yyyy">
                  <c:v>44440</c:v>
                </c:pt>
                <c:pt idx="261" formatCode="m/d/yyyy">
                  <c:v>44470</c:v>
                </c:pt>
                <c:pt idx="262" formatCode="m/d/yyyy">
                  <c:v>44501</c:v>
                </c:pt>
                <c:pt idx="263" formatCode="m/d/yyyy">
                  <c:v>44531</c:v>
                </c:pt>
                <c:pt idx="264" formatCode="m/d/yyyy">
                  <c:v>44562</c:v>
                </c:pt>
                <c:pt idx="265" formatCode="m/d/yyyy">
                  <c:v>44593</c:v>
                </c:pt>
                <c:pt idx="266" formatCode="m/d/yyyy">
                  <c:v>44621</c:v>
                </c:pt>
                <c:pt idx="267" formatCode="m/d/yyyy">
                  <c:v>44652</c:v>
                </c:pt>
                <c:pt idx="268" formatCode="m/d/yyyy">
                  <c:v>44682</c:v>
                </c:pt>
                <c:pt idx="269" formatCode="m/d/yyyy">
                  <c:v>44713</c:v>
                </c:pt>
                <c:pt idx="270" formatCode="m/d/yyyy">
                  <c:v>44743</c:v>
                </c:pt>
                <c:pt idx="271" formatCode="m/d/yyyy">
                  <c:v>44774</c:v>
                </c:pt>
                <c:pt idx="272" formatCode="m/d/yyyy">
                  <c:v>44805</c:v>
                </c:pt>
                <c:pt idx="273" formatCode="m/d/yyyy">
                  <c:v>44835</c:v>
                </c:pt>
                <c:pt idx="274" formatCode="m/d/yyyy">
                  <c:v>44866</c:v>
                </c:pt>
                <c:pt idx="275" formatCode="m/d/yyyy">
                  <c:v>44896</c:v>
                </c:pt>
                <c:pt idx="276" formatCode="m/d/yyyy">
                  <c:v>44927</c:v>
                </c:pt>
                <c:pt idx="277" formatCode="m/d/yyyy">
                  <c:v>44958</c:v>
                </c:pt>
              </c:numCache>
            </c:numRef>
          </c:cat>
          <c:val>
            <c:numRef>
              <c:f>舊_台灣景氣指數!$O$123:$O$280</c:f>
              <c:numCache>
                <c:formatCode>General</c:formatCode>
                <c:ptCount val="158"/>
              </c:numCache>
            </c:numRef>
          </c:val>
          <c:extLst xmlns:c16r2="http://schemas.microsoft.com/office/drawing/2015/06/chart">
            <c:ext xmlns:c16="http://schemas.microsoft.com/office/drawing/2014/chart" uri="{C3380CC4-5D6E-409C-BE32-E72D297353CC}">
              <c16:uniqueId val="{00000008-8634-4CC3-BDF7-E6C093C3F400}"/>
            </c:ext>
          </c:extLst>
        </c:ser>
        <c:dLbls>
          <c:showLegendKey val="0"/>
          <c:showVal val="0"/>
          <c:showCatName val="0"/>
          <c:showSerName val="0"/>
          <c:showPercent val="0"/>
          <c:showBubbleSize val="0"/>
        </c:dLbls>
        <c:gapWidth val="150"/>
        <c:axId val="732106432"/>
        <c:axId val="732107520"/>
      </c:barChart>
      <c:lineChart>
        <c:grouping val="standard"/>
        <c:varyColors val="0"/>
        <c:ser>
          <c:idx val="6"/>
          <c:order val="6"/>
          <c:tx>
            <c:strRef>
              <c:f>收縮期!$P$2</c:f>
              <c:strCache>
                <c:ptCount val="1"/>
                <c:pt idx="0">
                  <c:v>景氣領先指標不含趨勢指數(RHS)</c:v>
                </c:pt>
              </c:strCache>
            </c:strRef>
          </c:tx>
          <c:spPr>
            <a:ln>
              <a:solidFill>
                <a:srgbClr val="9E3A38"/>
              </a:solidFill>
            </a:ln>
          </c:spPr>
          <c:marker>
            <c:symbol val="none"/>
          </c:marker>
          <c:cat>
            <c:numRef>
              <c:f>收縮期!$I$3:$I$279</c:f>
              <c:numCache>
                <c:formatCode>yyyy/m</c:formatCode>
                <c:ptCount val="277"/>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formatCode="m/d/yyyy">
                  <c:v>40179</c:v>
                </c:pt>
                <c:pt idx="121" formatCode="m/d/yyyy">
                  <c:v>40210</c:v>
                </c:pt>
                <c:pt idx="122" formatCode="m/d/yyyy">
                  <c:v>40238</c:v>
                </c:pt>
                <c:pt idx="123" formatCode="m/d/yyyy">
                  <c:v>40269</c:v>
                </c:pt>
                <c:pt idx="124" formatCode="m/d/yyyy">
                  <c:v>40299</c:v>
                </c:pt>
                <c:pt idx="125" formatCode="m/d/yyyy">
                  <c:v>40330</c:v>
                </c:pt>
                <c:pt idx="126" formatCode="m/d/yyyy">
                  <c:v>40360</c:v>
                </c:pt>
                <c:pt idx="127" formatCode="m/d/yyyy">
                  <c:v>40391</c:v>
                </c:pt>
                <c:pt idx="128" formatCode="m/d/yyyy">
                  <c:v>40422</c:v>
                </c:pt>
                <c:pt idx="129" formatCode="m/d/yyyy">
                  <c:v>40452</c:v>
                </c:pt>
                <c:pt idx="130" formatCode="m/d/yyyy">
                  <c:v>40483</c:v>
                </c:pt>
                <c:pt idx="131" formatCode="m/d/yyyy">
                  <c:v>40513</c:v>
                </c:pt>
                <c:pt idx="132" formatCode="m/d/yyyy">
                  <c:v>40544</c:v>
                </c:pt>
                <c:pt idx="133" formatCode="m/d/yyyy">
                  <c:v>40575</c:v>
                </c:pt>
                <c:pt idx="134" formatCode="m/d/yyyy">
                  <c:v>40603</c:v>
                </c:pt>
                <c:pt idx="135" formatCode="m/d/yyyy">
                  <c:v>40634</c:v>
                </c:pt>
                <c:pt idx="136" formatCode="m/d/yyyy">
                  <c:v>40664</c:v>
                </c:pt>
                <c:pt idx="137" formatCode="m/d/yyyy">
                  <c:v>40695</c:v>
                </c:pt>
                <c:pt idx="138" formatCode="m/d/yyyy">
                  <c:v>40725</c:v>
                </c:pt>
                <c:pt idx="139" formatCode="m/d/yyyy">
                  <c:v>40756</c:v>
                </c:pt>
                <c:pt idx="140" formatCode="m/d/yyyy">
                  <c:v>40787</c:v>
                </c:pt>
                <c:pt idx="141" formatCode="m/d/yyyy">
                  <c:v>40817</c:v>
                </c:pt>
                <c:pt idx="142" formatCode="m/d/yyyy">
                  <c:v>40848</c:v>
                </c:pt>
                <c:pt idx="143" formatCode="m/d/yyyy">
                  <c:v>40878</c:v>
                </c:pt>
                <c:pt idx="144" formatCode="m/d/yyyy">
                  <c:v>40909</c:v>
                </c:pt>
                <c:pt idx="145" formatCode="m/d/yyyy">
                  <c:v>40940</c:v>
                </c:pt>
                <c:pt idx="146" formatCode="m/d/yyyy">
                  <c:v>40969</c:v>
                </c:pt>
                <c:pt idx="147" formatCode="m/d/yyyy">
                  <c:v>41000</c:v>
                </c:pt>
                <c:pt idx="148" formatCode="m/d/yyyy">
                  <c:v>41030</c:v>
                </c:pt>
                <c:pt idx="149" formatCode="m/d/yyyy">
                  <c:v>41061</c:v>
                </c:pt>
                <c:pt idx="150" formatCode="m/d/yyyy">
                  <c:v>41091</c:v>
                </c:pt>
                <c:pt idx="151" formatCode="m/d/yyyy">
                  <c:v>41122</c:v>
                </c:pt>
                <c:pt idx="152" formatCode="m/d/yyyy">
                  <c:v>41153</c:v>
                </c:pt>
                <c:pt idx="153" formatCode="m/d/yyyy">
                  <c:v>41183</c:v>
                </c:pt>
                <c:pt idx="154" formatCode="m/d/yyyy">
                  <c:v>41214</c:v>
                </c:pt>
                <c:pt idx="155" formatCode="m/d/yyyy">
                  <c:v>41244</c:v>
                </c:pt>
                <c:pt idx="156" formatCode="m/d/yyyy">
                  <c:v>41275</c:v>
                </c:pt>
                <c:pt idx="157" formatCode="m/d/yyyy">
                  <c:v>41306</c:v>
                </c:pt>
                <c:pt idx="158" formatCode="m/d/yyyy">
                  <c:v>41334</c:v>
                </c:pt>
                <c:pt idx="159" formatCode="m/d/yyyy">
                  <c:v>41365</c:v>
                </c:pt>
                <c:pt idx="160" formatCode="m/d/yyyy">
                  <c:v>41395</c:v>
                </c:pt>
                <c:pt idx="161" formatCode="m/d/yyyy">
                  <c:v>41426</c:v>
                </c:pt>
                <c:pt idx="162" formatCode="m/d/yyyy">
                  <c:v>41456</c:v>
                </c:pt>
                <c:pt idx="163" formatCode="m/d/yyyy">
                  <c:v>41487</c:v>
                </c:pt>
                <c:pt idx="164" formatCode="m/d/yyyy">
                  <c:v>41518</c:v>
                </c:pt>
                <c:pt idx="165" formatCode="m/d/yyyy">
                  <c:v>41548</c:v>
                </c:pt>
                <c:pt idx="166" formatCode="m/d/yyyy">
                  <c:v>41579</c:v>
                </c:pt>
                <c:pt idx="167" formatCode="m/d/yyyy">
                  <c:v>41609</c:v>
                </c:pt>
                <c:pt idx="168" formatCode="m/d/yyyy">
                  <c:v>41640</c:v>
                </c:pt>
                <c:pt idx="169" formatCode="m/d/yyyy">
                  <c:v>41671</c:v>
                </c:pt>
                <c:pt idx="170" formatCode="m/d/yyyy">
                  <c:v>41699</c:v>
                </c:pt>
                <c:pt idx="171" formatCode="m/d/yyyy">
                  <c:v>41730</c:v>
                </c:pt>
                <c:pt idx="172" formatCode="m/d/yyyy">
                  <c:v>41760</c:v>
                </c:pt>
                <c:pt idx="173" formatCode="m/d/yyyy">
                  <c:v>41791</c:v>
                </c:pt>
                <c:pt idx="174" formatCode="m/d/yyyy">
                  <c:v>41821</c:v>
                </c:pt>
                <c:pt idx="175" formatCode="m/d/yyyy">
                  <c:v>41852</c:v>
                </c:pt>
                <c:pt idx="176" formatCode="m/d/yyyy">
                  <c:v>41883</c:v>
                </c:pt>
                <c:pt idx="177" formatCode="m/d/yyyy">
                  <c:v>41913</c:v>
                </c:pt>
                <c:pt idx="178" formatCode="m/d/yyyy">
                  <c:v>41944</c:v>
                </c:pt>
                <c:pt idx="179" formatCode="m/d/yyyy">
                  <c:v>41974</c:v>
                </c:pt>
                <c:pt idx="180" formatCode="m/d/yyyy">
                  <c:v>42005</c:v>
                </c:pt>
                <c:pt idx="181" formatCode="m/d/yyyy">
                  <c:v>42036</c:v>
                </c:pt>
                <c:pt idx="182" formatCode="m/d/yyyy">
                  <c:v>42064</c:v>
                </c:pt>
                <c:pt idx="183" formatCode="m/d/yyyy">
                  <c:v>42095</c:v>
                </c:pt>
                <c:pt idx="184" formatCode="m/d/yyyy">
                  <c:v>42125</c:v>
                </c:pt>
                <c:pt idx="185" formatCode="m/d/yyyy">
                  <c:v>42156</c:v>
                </c:pt>
                <c:pt idx="186" formatCode="m/d/yyyy">
                  <c:v>42186</c:v>
                </c:pt>
                <c:pt idx="187" formatCode="m/d/yyyy">
                  <c:v>42217</c:v>
                </c:pt>
                <c:pt idx="188" formatCode="m/d/yyyy">
                  <c:v>42248</c:v>
                </c:pt>
                <c:pt idx="189" formatCode="m/d/yyyy">
                  <c:v>42278</c:v>
                </c:pt>
                <c:pt idx="190" formatCode="m/d/yyyy">
                  <c:v>42309</c:v>
                </c:pt>
                <c:pt idx="191" formatCode="m/d/yyyy">
                  <c:v>42339</c:v>
                </c:pt>
                <c:pt idx="192" formatCode="m/d/yyyy">
                  <c:v>42370</c:v>
                </c:pt>
                <c:pt idx="193" formatCode="m/d/yyyy">
                  <c:v>42401</c:v>
                </c:pt>
                <c:pt idx="194" formatCode="m/d/yyyy">
                  <c:v>42430</c:v>
                </c:pt>
                <c:pt idx="195" formatCode="m/d/yyyy">
                  <c:v>42461</c:v>
                </c:pt>
                <c:pt idx="196" formatCode="m/d/yyyy">
                  <c:v>42491</c:v>
                </c:pt>
                <c:pt idx="197" formatCode="m/d/yyyy">
                  <c:v>42522</c:v>
                </c:pt>
                <c:pt idx="198" formatCode="m/d/yyyy">
                  <c:v>42552</c:v>
                </c:pt>
                <c:pt idx="199" formatCode="m/d/yyyy">
                  <c:v>42583</c:v>
                </c:pt>
                <c:pt idx="200" formatCode="m/d/yyyy">
                  <c:v>42614</c:v>
                </c:pt>
                <c:pt idx="201" formatCode="m/d/yyyy">
                  <c:v>42644</c:v>
                </c:pt>
                <c:pt idx="202" formatCode="m/d/yyyy">
                  <c:v>42675</c:v>
                </c:pt>
                <c:pt idx="203" formatCode="m/d/yyyy">
                  <c:v>42705</c:v>
                </c:pt>
                <c:pt idx="204" formatCode="m/d/yyyy">
                  <c:v>42736</c:v>
                </c:pt>
                <c:pt idx="205" formatCode="m/d/yyyy">
                  <c:v>42767</c:v>
                </c:pt>
                <c:pt idx="206" formatCode="m/d/yyyy">
                  <c:v>42795</c:v>
                </c:pt>
                <c:pt idx="207" formatCode="m/d/yyyy">
                  <c:v>42826</c:v>
                </c:pt>
                <c:pt idx="208" formatCode="m/d/yyyy">
                  <c:v>42856</c:v>
                </c:pt>
                <c:pt idx="209" formatCode="m/d/yyyy">
                  <c:v>42887</c:v>
                </c:pt>
                <c:pt idx="210" formatCode="m/d/yyyy">
                  <c:v>42917</c:v>
                </c:pt>
                <c:pt idx="211" formatCode="m/d/yyyy">
                  <c:v>42948</c:v>
                </c:pt>
                <c:pt idx="212" formatCode="m/d/yyyy">
                  <c:v>42979</c:v>
                </c:pt>
                <c:pt idx="213" formatCode="m/d/yyyy">
                  <c:v>43009</c:v>
                </c:pt>
                <c:pt idx="214" formatCode="m/d/yyyy">
                  <c:v>43040</c:v>
                </c:pt>
                <c:pt idx="215" formatCode="m/d/yyyy">
                  <c:v>43070</c:v>
                </c:pt>
                <c:pt idx="216" formatCode="m/d/yyyy">
                  <c:v>43101</c:v>
                </c:pt>
                <c:pt idx="217" formatCode="m/d/yyyy">
                  <c:v>43132</c:v>
                </c:pt>
                <c:pt idx="218" formatCode="m/d/yyyy">
                  <c:v>43160</c:v>
                </c:pt>
                <c:pt idx="219" formatCode="m/d/yyyy">
                  <c:v>43191</c:v>
                </c:pt>
                <c:pt idx="220" formatCode="m/d/yyyy">
                  <c:v>43221</c:v>
                </c:pt>
                <c:pt idx="221" formatCode="m/d/yyyy">
                  <c:v>43252</c:v>
                </c:pt>
                <c:pt idx="222" formatCode="m/d/yyyy">
                  <c:v>43282</c:v>
                </c:pt>
                <c:pt idx="223" formatCode="m/d/yyyy">
                  <c:v>43313</c:v>
                </c:pt>
                <c:pt idx="224" formatCode="m/d/yyyy">
                  <c:v>43344</c:v>
                </c:pt>
                <c:pt idx="225" formatCode="m/d/yyyy">
                  <c:v>43374</c:v>
                </c:pt>
                <c:pt idx="226" formatCode="m/d/yyyy">
                  <c:v>43405</c:v>
                </c:pt>
                <c:pt idx="227" formatCode="m/d/yyyy">
                  <c:v>43435</c:v>
                </c:pt>
                <c:pt idx="228" formatCode="m/d/yyyy">
                  <c:v>43466</c:v>
                </c:pt>
                <c:pt idx="229" formatCode="m/d/yyyy">
                  <c:v>43497</c:v>
                </c:pt>
                <c:pt idx="230" formatCode="m/d/yyyy">
                  <c:v>43525</c:v>
                </c:pt>
                <c:pt idx="231" formatCode="m/d/yyyy">
                  <c:v>43556</c:v>
                </c:pt>
                <c:pt idx="232" formatCode="m/d/yyyy">
                  <c:v>43586</c:v>
                </c:pt>
                <c:pt idx="233" formatCode="m/d/yyyy">
                  <c:v>43617</c:v>
                </c:pt>
                <c:pt idx="234" formatCode="m/d/yyyy">
                  <c:v>43647</c:v>
                </c:pt>
                <c:pt idx="235" formatCode="m/d/yyyy">
                  <c:v>43678</c:v>
                </c:pt>
                <c:pt idx="236" formatCode="m/d/yyyy">
                  <c:v>43709</c:v>
                </c:pt>
                <c:pt idx="237" formatCode="m/d/yyyy">
                  <c:v>43739</c:v>
                </c:pt>
                <c:pt idx="238" formatCode="m/d/yyyy">
                  <c:v>43770</c:v>
                </c:pt>
                <c:pt idx="239" formatCode="m/d/yyyy">
                  <c:v>43800</c:v>
                </c:pt>
                <c:pt idx="240" formatCode="m/d/yyyy">
                  <c:v>43831</c:v>
                </c:pt>
                <c:pt idx="241" formatCode="m/d/yyyy">
                  <c:v>43862</c:v>
                </c:pt>
                <c:pt idx="242" formatCode="m/d/yyyy">
                  <c:v>43891</c:v>
                </c:pt>
                <c:pt idx="243" formatCode="m/d/yyyy">
                  <c:v>43922</c:v>
                </c:pt>
                <c:pt idx="244" formatCode="m/d/yyyy">
                  <c:v>43952</c:v>
                </c:pt>
                <c:pt idx="245" formatCode="m/d/yyyy">
                  <c:v>43983</c:v>
                </c:pt>
                <c:pt idx="246" formatCode="m/d/yyyy">
                  <c:v>44013</c:v>
                </c:pt>
                <c:pt idx="247" formatCode="m/d/yyyy">
                  <c:v>44044</c:v>
                </c:pt>
                <c:pt idx="248" formatCode="m/d/yyyy">
                  <c:v>44075</c:v>
                </c:pt>
                <c:pt idx="249" formatCode="m/d/yyyy">
                  <c:v>44105</c:v>
                </c:pt>
                <c:pt idx="250" formatCode="m/d/yyyy">
                  <c:v>44136</c:v>
                </c:pt>
                <c:pt idx="251" formatCode="m/d/yyyy">
                  <c:v>44166</c:v>
                </c:pt>
                <c:pt idx="252" formatCode="m/d/yyyy">
                  <c:v>44197</c:v>
                </c:pt>
                <c:pt idx="253" formatCode="m/d/yyyy">
                  <c:v>44228</c:v>
                </c:pt>
                <c:pt idx="254" formatCode="m/d/yyyy">
                  <c:v>44256</c:v>
                </c:pt>
                <c:pt idx="255" formatCode="m/d/yyyy">
                  <c:v>44287</c:v>
                </c:pt>
                <c:pt idx="256" formatCode="m/d/yyyy">
                  <c:v>44317</c:v>
                </c:pt>
                <c:pt idx="257" formatCode="m/d/yyyy">
                  <c:v>44348</c:v>
                </c:pt>
                <c:pt idx="258" formatCode="m/d/yyyy">
                  <c:v>44378</c:v>
                </c:pt>
                <c:pt idx="259" formatCode="m/d/yyyy">
                  <c:v>44409</c:v>
                </c:pt>
                <c:pt idx="260" formatCode="m/d/yyyy">
                  <c:v>44440</c:v>
                </c:pt>
                <c:pt idx="261" formatCode="m/d/yyyy">
                  <c:v>44470</c:v>
                </c:pt>
                <c:pt idx="262" formatCode="m/d/yyyy">
                  <c:v>44501</c:v>
                </c:pt>
                <c:pt idx="263" formatCode="m/d/yyyy">
                  <c:v>44531</c:v>
                </c:pt>
                <c:pt idx="264" formatCode="m/d/yyyy">
                  <c:v>44562</c:v>
                </c:pt>
                <c:pt idx="265" formatCode="m/d/yyyy">
                  <c:v>44593</c:v>
                </c:pt>
                <c:pt idx="266" formatCode="m/d/yyyy">
                  <c:v>44621</c:v>
                </c:pt>
                <c:pt idx="267" formatCode="m/d/yyyy">
                  <c:v>44652</c:v>
                </c:pt>
                <c:pt idx="268" formatCode="m/d/yyyy">
                  <c:v>44682</c:v>
                </c:pt>
                <c:pt idx="269" formatCode="m/d/yyyy">
                  <c:v>44713</c:v>
                </c:pt>
                <c:pt idx="270" formatCode="m/d/yyyy">
                  <c:v>44743</c:v>
                </c:pt>
                <c:pt idx="271" formatCode="m/d/yyyy">
                  <c:v>44774</c:v>
                </c:pt>
                <c:pt idx="272" formatCode="m/d/yyyy">
                  <c:v>44805</c:v>
                </c:pt>
                <c:pt idx="273" formatCode="m/d/yyyy">
                  <c:v>44835</c:v>
                </c:pt>
                <c:pt idx="274" formatCode="m/d/yyyy">
                  <c:v>44866</c:v>
                </c:pt>
                <c:pt idx="275" formatCode="m/d/yyyy">
                  <c:v>44896</c:v>
                </c:pt>
                <c:pt idx="276" formatCode="m/d/yyyy">
                  <c:v>44927</c:v>
                </c:pt>
              </c:numCache>
            </c:numRef>
          </c:cat>
          <c:val>
            <c:numRef>
              <c:f>收縮期!$P$3:$P$280</c:f>
              <c:numCache>
                <c:formatCode>General</c:formatCode>
                <c:ptCount val="278"/>
                <c:pt idx="0">
                  <c:v>107.86</c:v>
                </c:pt>
                <c:pt idx="1">
                  <c:v>108.55</c:v>
                </c:pt>
                <c:pt idx="2">
                  <c:v>108.76</c:v>
                </c:pt>
                <c:pt idx="3">
                  <c:v>108.35</c:v>
                </c:pt>
                <c:pt idx="4">
                  <c:v>107.39</c:v>
                </c:pt>
                <c:pt idx="5">
                  <c:v>106.03</c:v>
                </c:pt>
                <c:pt idx="6">
                  <c:v>104.4</c:v>
                </c:pt>
                <c:pt idx="7">
                  <c:v>102.61</c:v>
                </c:pt>
                <c:pt idx="8">
                  <c:v>100.74</c:v>
                </c:pt>
                <c:pt idx="9">
                  <c:v>98.94</c:v>
                </c:pt>
                <c:pt idx="10">
                  <c:v>97.4</c:v>
                </c:pt>
                <c:pt idx="11">
                  <c:v>96.18</c:v>
                </c:pt>
                <c:pt idx="12">
                  <c:v>95.24</c:v>
                </c:pt>
                <c:pt idx="13">
                  <c:v>94.25</c:v>
                </c:pt>
                <c:pt idx="14">
                  <c:v>93.11</c:v>
                </c:pt>
                <c:pt idx="15">
                  <c:v>91.92</c:v>
                </c:pt>
                <c:pt idx="16">
                  <c:v>90.78</c:v>
                </c:pt>
                <c:pt idx="17">
                  <c:v>89.88</c:v>
                </c:pt>
                <c:pt idx="18">
                  <c:v>89.44</c:v>
                </c:pt>
                <c:pt idx="19">
                  <c:v>89.62</c:v>
                </c:pt>
                <c:pt idx="20">
                  <c:v>90.47</c:v>
                </c:pt>
                <c:pt idx="21">
                  <c:v>92.03</c:v>
                </c:pt>
                <c:pt idx="22">
                  <c:v>94.14</c:v>
                </c:pt>
                <c:pt idx="23">
                  <c:v>96.45</c:v>
                </c:pt>
                <c:pt idx="24">
                  <c:v>98.62</c:v>
                </c:pt>
                <c:pt idx="25">
                  <c:v>100.43</c:v>
                </c:pt>
                <c:pt idx="26">
                  <c:v>101.72</c:v>
                </c:pt>
                <c:pt idx="27">
                  <c:v>102.42</c:v>
                </c:pt>
                <c:pt idx="28">
                  <c:v>102.53</c:v>
                </c:pt>
                <c:pt idx="29">
                  <c:v>102.16</c:v>
                </c:pt>
                <c:pt idx="30">
                  <c:v>101.48</c:v>
                </c:pt>
                <c:pt idx="31">
                  <c:v>100.65</c:v>
                </c:pt>
                <c:pt idx="32">
                  <c:v>99.8</c:v>
                </c:pt>
                <c:pt idx="33">
                  <c:v>98.98</c:v>
                </c:pt>
                <c:pt idx="34">
                  <c:v>98.21</c:v>
                </c:pt>
                <c:pt idx="35">
                  <c:v>97.51</c:v>
                </c:pt>
                <c:pt idx="36">
                  <c:v>96.85</c:v>
                </c:pt>
                <c:pt idx="37">
                  <c:v>96.27</c:v>
                </c:pt>
                <c:pt idx="38">
                  <c:v>95.91</c:v>
                </c:pt>
                <c:pt idx="39">
                  <c:v>95.97</c:v>
                </c:pt>
                <c:pt idx="40">
                  <c:v>96.72</c:v>
                </c:pt>
                <c:pt idx="41">
                  <c:v>98.07</c:v>
                </c:pt>
                <c:pt idx="42">
                  <c:v>99.76</c:v>
                </c:pt>
                <c:pt idx="43">
                  <c:v>101.44</c:v>
                </c:pt>
                <c:pt idx="44">
                  <c:v>102.88</c:v>
                </c:pt>
                <c:pt idx="45">
                  <c:v>103.96</c:v>
                </c:pt>
                <c:pt idx="46">
                  <c:v>104.68</c:v>
                </c:pt>
                <c:pt idx="47">
                  <c:v>105.22</c:v>
                </c:pt>
                <c:pt idx="48">
                  <c:v>105.68</c:v>
                </c:pt>
                <c:pt idx="49">
                  <c:v>105.88</c:v>
                </c:pt>
                <c:pt idx="50">
                  <c:v>105.77</c:v>
                </c:pt>
                <c:pt idx="51">
                  <c:v>105.39</c:v>
                </c:pt>
                <c:pt idx="52">
                  <c:v>104.81</c:v>
                </c:pt>
                <c:pt idx="53">
                  <c:v>104.08</c:v>
                </c:pt>
                <c:pt idx="54">
                  <c:v>103.26</c:v>
                </c:pt>
                <c:pt idx="55">
                  <c:v>102.4</c:v>
                </c:pt>
                <c:pt idx="56">
                  <c:v>101.61</c:v>
                </c:pt>
                <c:pt idx="57">
                  <c:v>100.89</c:v>
                </c:pt>
                <c:pt idx="58">
                  <c:v>100.23</c:v>
                </c:pt>
                <c:pt idx="59">
                  <c:v>99.65</c:v>
                </c:pt>
                <c:pt idx="60">
                  <c:v>99.15</c:v>
                </c:pt>
                <c:pt idx="61">
                  <c:v>98.75</c:v>
                </c:pt>
                <c:pt idx="62">
                  <c:v>98.55</c:v>
                </c:pt>
                <c:pt idx="63">
                  <c:v>98.53</c:v>
                </c:pt>
                <c:pt idx="64">
                  <c:v>98.73</c:v>
                </c:pt>
                <c:pt idx="65">
                  <c:v>99.11</c:v>
                </c:pt>
                <c:pt idx="66">
                  <c:v>99.59</c:v>
                </c:pt>
                <c:pt idx="67">
                  <c:v>99.99</c:v>
                </c:pt>
                <c:pt idx="68">
                  <c:v>100.21</c:v>
                </c:pt>
                <c:pt idx="69">
                  <c:v>100.25</c:v>
                </c:pt>
                <c:pt idx="70">
                  <c:v>100.21</c:v>
                </c:pt>
                <c:pt idx="71">
                  <c:v>100.18</c:v>
                </c:pt>
                <c:pt idx="72">
                  <c:v>100.25</c:v>
                </c:pt>
                <c:pt idx="73">
                  <c:v>100.48</c:v>
                </c:pt>
                <c:pt idx="74">
                  <c:v>100.65</c:v>
                </c:pt>
                <c:pt idx="75">
                  <c:v>100.81</c:v>
                </c:pt>
                <c:pt idx="76">
                  <c:v>100.98</c:v>
                </c:pt>
                <c:pt idx="77">
                  <c:v>101.18</c:v>
                </c:pt>
                <c:pt idx="78">
                  <c:v>101.37</c:v>
                </c:pt>
                <c:pt idx="79">
                  <c:v>101.5</c:v>
                </c:pt>
                <c:pt idx="80">
                  <c:v>101.64</c:v>
                </c:pt>
                <c:pt idx="81">
                  <c:v>101.72</c:v>
                </c:pt>
                <c:pt idx="82">
                  <c:v>101.83</c:v>
                </c:pt>
                <c:pt idx="83">
                  <c:v>102.02</c:v>
                </c:pt>
                <c:pt idx="84">
                  <c:v>102.32</c:v>
                </c:pt>
                <c:pt idx="85">
                  <c:v>102.76</c:v>
                </c:pt>
                <c:pt idx="86">
                  <c:v>103.34</c:v>
                </c:pt>
                <c:pt idx="87">
                  <c:v>104.1</c:v>
                </c:pt>
                <c:pt idx="88">
                  <c:v>104.95</c:v>
                </c:pt>
                <c:pt idx="89">
                  <c:v>105.75</c:v>
                </c:pt>
                <c:pt idx="90">
                  <c:v>106.38</c:v>
                </c:pt>
                <c:pt idx="91">
                  <c:v>106.7</c:v>
                </c:pt>
                <c:pt idx="92">
                  <c:v>106.71</c:v>
                </c:pt>
                <c:pt idx="93">
                  <c:v>106.45</c:v>
                </c:pt>
                <c:pt idx="94">
                  <c:v>105.97</c:v>
                </c:pt>
                <c:pt idx="95">
                  <c:v>105.38</c:v>
                </c:pt>
                <c:pt idx="96">
                  <c:v>104.8</c:v>
                </c:pt>
                <c:pt idx="97">
                  <c:v>104.31</c:v>
                </c:pt>
                <c:pt idx="98">
                  <c:v>103.82</c:v>
                </c:pt>
                <c:pt idx="99">
                  <c:v>103.11</c:v>
                </c:pt>
                <c:pt idx="100">
                  <c:v>101.96</c:v>
                </c:pt>
                <c:pt idx="101">
                  <c:v>100.19</c:v>
                </c:pt>
                <c:pt idx="102">
                  <c:v>97.79</c:v>
                </c:pt>
                <c:pt idx="103">
                  <c:v>94.86</c:v>
                </c:pt>
                <c:pt idx="104">
                  <c:v>91.52</c:v>
                </c:pt>
                <c:pt idx="105">
                  <c:v>88.19</c:v>
                </c:pt>
                <c:pt idx="106">
                  <c:v>85.51</c:v>
                </c:pt>
                <c:pt idx="107">
                  <c:v>84.12</c:v>
                </c:pt>
                <c:pt idx="108">
                  <c:v>84.41</c:v>
                </c:pt>
                <c:pt idx="109">
                  <c:v>86.07</c:v>
                </c:pt>
                <c:pt idx="110">
                  <c:v>88.66</c:v>
                </c:pt>
                <c:pt idx="111">
                  <c:v>91.66</c:v>
                </c:pt>
                <c:pt idx="112">
                  <c:v>94.69</c:v>
                </c:pt>
                <c:pt idx="113">
                  <c:v>97.48</c:v>
                </c:pt>
                <c:pt idx="114">
                  <c:v>99.87</c:v>
                </c:pt>
                <c:pt idx="115">
                  <c:v>101.83</c:v>
                </c:pt>
                <c:pt idx="116">
                  <c:v>103.35</c:v>
                </c:pt>
                <c:pt idx="117">
                  <c:v>104.5</c:v>
                </c:pt>
                <c:pt idx="118">
                  <c:v>105.32</c:v>
                </c:pt>
                <c:pt idx="119">
                  <c:v>105.79</c:v>
                </c:pt>
                <c:pt idx="120">
                  <c:v>105.95790166864437</c:v>
                </c:pt>
                <c:pt idx="121">
                  <c:v>105.95091615163852</c:v>
                </c:pt>
                <c:pt idx="122">
                  <c:v>105.87230988610956</c:v>
                </c:pt>
                <c:pt idx="123">
                  <c:v>105.70910155459194</c:v>
                </c:pt>
                <c:pt idx="124">
                  <c:v>105.47235869603965</c:v>
                </c:pt>
                <c:pt idx="125">
                  <c:v>105.23453306679268</c:v>
                </c:pt>
                <c:pt idx="126">
                  <c:v>105.12582508790214</c:v>
                </c:pt>
                <c:pt idx="127">
                  <c:v>105.17451178412057</c:v>
                </c:pt>
                <c:pt idx="128">
                  <c:v>105.36417671463079</c:v>
                </c:pt>
                <c:pt idx="129">
                  <c:v>105.56873711461992</c:v>
                </c:pt>
                <c:pt idx="130">
                  <c:v>105.77437750766096</c:v>
                </c:pt>
                <c:pt idx="131">
                  <c:v>105.87085328576791</c:v>
                </c:pt>
                <c:pt idx="132">
                  <c:v>105.79230699203906</c:v>
                </c:pt>
                <c:pt idx="133">
                  <c:v>105.52806218788878</c:v>
                </c:pt>
                <c:pt idx="134">
                  <c:v>105.05054158840058</c:v>
                </c:pt>
                <c:pt idx="135">
                  <c:v>104.37822370404604</c:v>
                </c:pt>
                <c:pt idx="136">
                  <c:v>103.57964580173964</c:v>
                </c:pt>
                <c:pt idx="137">
                  <c:v>102.63923146810018</c:v>
                </c:pt>
                <c:pt idx="138">
                  <c:v>101.55285931121003</c:v>
                </c:pt>
                <c:pt idx="139">
                  <c:v>100.36491448507367</c:v>
                </c:pt>
                <c:pt idx="140">
                  <c:v>99.223183422861823</c:v>
                </c:pt>
                <c:pt idx="141">
                  <c:v>98.357360946726004</c:v>
                </c:pt>
                <c:pt idx="142">
                  <c:v>97.946937779647001</c:v>
                </c:pt>
                <c:pt idx="143">
                  <c:v>98.062584164449973</c:v>
                </c:pt>
                <c:pt idx="144">
                  <c:v>98.61960580956098</c:v>
                </c:pt>
                <c:pt idx="145">
                  <c:v>99.14158486926334</c:v>
                </c:pt>
                <c:pt idx="146">
                  <c:v>99.405798503386222</c:v>
                </c:pt>
                <c:pt idx="147">
                  <c:v>99.4166114515495</c:v>
                </c:pt>
                <c:pt idx="148">
                  <c:v>99.230540256588199</c:v>
                </c:pt>
                <c:pt idx="149">
                  <c:v>98.94617772267398</c:v>
                </c:pt>
                <c:pt idx="150">
                  <c:v>98.625717686032388</c:v>
                </c:pt>
                <c:pt idx="151">
                  <c:v>98.347908326060605</c:v>
                </c:pt>
                <c:pt idx="152">
                  <c:v>98.196796490528243</c:v>
                </c:pt>
                <c:pt idx="153">
                  <c:v>98.212116727135097</c:v>
                </c:pt>
                <c:pt idx="154">
                  <c:v>98.468556049682647</c:v>
                </c:pt>
                <c:pt idx="155">
                  <c:v>98.94248097997928</c:v>
                </c:pt>
                <c:pt idx="156">
                  <c:v>99.527243967948252</c:v>
                </c:pt>
                <c:pt idx="157">
                  <c:v>100.15899973074454</c:v>
                </c:pt>
                <c:pt idx="158">
                  <c:v>100.73297424995837</c:v>
                </c:pt>
                <c:pt idx="159">
                  <c:v>101.15944262049288</c:v>
                </c:pt>
                <c:pt idx="160">
                  <c:v>101.3814620701571</c:v>
                </c:pt>
                <c:pt idx="161">
                  <c:v>101.43993416597543</c:v>
                </c:pt>
                <c:pt idx="162">
                  <c:v>101.42034927563797</c:v>
                </c:pt>
                <c:pt idx="163">
                  <c:v>101.38300097451385</c:v>
                </c:pt>
                <c:pt idx="164">
                  <c:v>101.46670937695326</c:v>
                </c:pt>
                <c:pt idx="165">
                  <c:v>101.74176541081171</c:v>
                </c:pt>
                <c:pt idx="166">
                  <c:v>102.19549687651602</c:v>
                </c:pt>
                <c:pt idx="167">
                  <c:v>102.780315170839</c:v>
                </c:pt>
                <c:pt idx="168">
                  <c:v>103.42973020619728</c:v>
                </c:pt>
                <c:pt idx="169">
                  <c:v>103.91296993405628</c:v>
                </c:pt>
                <c:pt idx="170">
                  <c:v>104.18175315468848</c:v>
                </c:pt>
                <c:pt idx="171">
                  <c:v>104.24286402989178</c:v>
                </c:pt>
                <c:pt idx="172">
                  <c:v>104.10129762824756</c:v>
                </c:pt>
                <c:pt idx="173">
                  <c:v>103.78507152924136</c:v>
                </c:pt>
                <c:pt idx="174">
                  <c:v>103.40324641489146</c:v>
                </c:pt>
                <c:pt idx="175">
                  <c:v>102.9391090387052</c:v>
                </c:pt>
                <c:pt idx="176">
                  <c:v>102.43718076213355</c:v>
                </c:pt>
                <c:pt idx="177">
                  <c:v>101.98666312517835</c:v>
                </c:pt>
                <c:pt idx="178">
                  <c:v>101.68455784760238</c:v>
                </c:pt>
                <c:pt idx="179">
                  <c:v>101.52947504322228</c:v>
                </c:pt>
                <c:pt idx="180">
                  <c:v>101.41881563171721</c:v>
                </c:pt>
                <c:pt idx="181">
                  <c:v>101.27208495985926</c:v>
                </c:pt>
                <c:pt idx="182">
                  <c:v>101.03316477786035</c:v>
                </c:pt>
                <c:pt idx="183">
                  <c:v>100.77123122146952</c:v>
                </c:pt>
                <c:pt idx="184">
                  <c:v>100.50853942105829</c:v>
                </c:pt>
                <c:pt idx="185">
                  <c:v>100.25078441667787</c:v>
                </c:pt>
                <c:pt idx="186">
                  <c:v>99.948240467390022</c:v>
                </c:pt>
                <c:pt idx="187">
                  <c:v>99.636688211844344</c:v>
                </c:pt>
                <c:pt idx="188">
                  <c:v>99.337470631980793</c:v>
                </c:pt>
                <c:pt idx="189">
                  <c:v>99.090964228187971</c:v>
                </c:pt>
                <c:pt idx="190">
                  <c:v>98.889655205979778</c:v>
                </c:pt>
                <c:pt idx="191">
                  <c:v>98.774208014737269</c:v>
                </c:pt>
                <c:pt idx="192">
                  <c:v>98.761744632745561</c:v>
                </c:pt>
                <c:pt idx="193">
                  <c:v>98.862033462929631</c:v>
                </c:pt>
                <c:pt idx="194">
                  <c:v>99.055292281797293</c:v>
                </c:pt>
                <c:pt idx="195">
                  <c:v>99.310428447727091</c:v>
                </c:pt>
                <c:pt idx="196">
                  <c:v>99.662220204564477</c:v>
                </c:pt>
                <c:pt idx="197">
                  <c:v>100.08964282180726</c:v>
                </c:pt>
                <c:pt idx="198">
                  <c:v>100.56950893955059</c:v>
                </c:pt>
                <c:pt idx="199">
                  <c:v>101.05016737573442</c:v>
                </c:pt>
                <c:pt idx="200">
                  <c:v>101.48069633359633</c:v>
                </c:pt>
                <c:pt idx="201">
                  <c:v>101.79689378186082</c:v>
                </c:pt>
                <c:pt idx="202">
                  <c:v>101.96869791046039</c:v>
                </c:pt>
                <c:pt idx="203">
                  <c:v>102.07029444216303</c:v>
                </c:pt>
                <c:pt idx="204">
                  <c:v>102.15639747771257</c:v>
                </c:pt>
                <c:pt idx="205">
                  <c:v>102.18265178643105</c:v>
                </c:pt>
                <c:pt idx="206">
                  <c:v>102.14560709489201</c:v>
                </c:pt>
                <c:pt idx="207">
                  <c:v>102.0547553539195</c:v>
                </c:pt>
                <c:pt idx="208">
                  <c:v>101.99009370297458</c:v>
                </c:pt>
                <c:pt idx="209">
                  <c:v>101.94706394935687</c:v>
                </c:pt>
                <c:pt idx="210">
                  <c:v>101.90415765025681</c:v>
                </c:pt>
                <c:pt idx="211">
                  <c:v>101.85860802897265</c:v>
                </c:pt>
                <c:pt idx="212">
                  <c:v>101.81983826291361</c:v>
                </c:pt>
                <c:pt idx="213">
                  <c:v>101.82772630397827</c:v>
                </c:pt>
                <c:pt idx="214">
                  <c:v>101.84858515656256</c:v>
                </c:pt>
                <c:pt idx="215">
                  <c:v>101.8294887044292</c:v>
                </c:pt>
                <c:pt idx="216">
                  <c:v>101.7740999125491</c:v>
                </c:pt>
                <c:pt idx="217">
                  <c:v>101.75612215227233</c:v>
                </c:pt>
                <c:pt idx="218">
                  <c:v>101.80188816520609</c:v>
                </c:pt>
                <c:pt idx="219">
                  <c:v>101.89573865343188</c:v>
                </c:pt>
                <c:pt idx="220">
                  <c:v>101.90828152925853</c:v>
                </c:pt>
                <c:pt idx="221">
                  <c:v>101.73216192694909</c:v>
                </c:pt>
                <c:pt idx="222">
                  <c:v>101.38314930308537</c:v>
                </c:pt>
                <c:pt idx="223">
                  <c:v>100.87859863943504</c:v>
                </c:pt>
                <c:pt idx="224">
                  <c:v>100.28984952292436</c:v>
                </c:pt>
                <c:pt idx="225">
                  <c:v>99.725363185377702</c:v>
                </c:pt>
                <c:pt idx="226">
                  <c:v>99.344433291467496</c:v>
                </c:pt>
                <c:pt idx="227">
                  <c:v>99.262772840431012</c:v>
                </c:pt>
                <c:pt idx="228">
                  <c:v>99.521854872227777</c:v>
                </c:pt>
                <c:pt idx="229">
                  <c:v>100.04650289561958</c:v>
                </c:pt>
                <c:pt idx="230">
                  <c:v>100.56656063789833</c:v>
                </c:pt>
                <c:pt idx="231">
                  <c:v>100.92002721725895</c:v>
                </c:pt>
                <c:pt idx="232">
                  <c:v>101.060990304792</c:v>
                </c:pt>
                <c:pt idx="233">
                  <c:v>101.03531441710386</c:v>
                </c:pt>
                <c:pt idx="234">
                  <c:v>100.90475818456628</c:v>
                </c:pt>
                <c:pt idx="235">
                  <c:v>100.7210780509691</c:v>
                </c:pt>
                <c:pt idx="236">
                  <c:v>100.49225608774921</c:v>
                </c:pt>
                <c:pt idx="237">
                  <c:v>100.13704622246593</c:v>
                </c:pt>
                <c:pt idx="238">
                  <c:v>99.598486207873819</c:v>
                </c:pt>
                <c:pt idx="239">
                  <c:v>98.826323474947486</c:v>
                </c:pt>
                <c:pt idx="240">
                  <c:v>97.879537879961433</c:v>
                </c:pt>
                <c:pt idx="241">
                  <c:v>96.917715445145973</c:v>
                </c:pt>
                <c:pt idx="242">
                  <c:v>96.238382981489764</c:v>
                </c:pt>
                <c:pt idx="243">
                  <c:v>96.284814390650425</c:v>
                </c:pt>
                <c:pt idx="244">
                  <c:v>97.086627749260032</c:v>
                </c:pt>
                <c:pt idx="245">
                  <c:v>98.367301817762055</c:v>
                </c:pt>
                <c:pt idx="246">
                  <c:v>99.78595833982412</c:v>
                </c:pt>
                <c:pt idx="247">
                  <c:v>101.15753460965009</c:v>
                </c:pt>
                <c:pt idx="248">
                  <c:v>102.3452462159464</c:v>
                </c:pt>
                <c:pt idx="249">
                  <c:v>103.31331697977117</c:v>
                </c:pt>
                <c:pt idx="250">
                  <c:v>103.97650620203888</c:v>
                </c:pt>
                <c:pt idx="251">
                  <c:v>104.30039368831828</c:v>
                </c:pt>
                <c:pt idx="252">
                  <c:v>104.3282988036856</c:v>
                </c:pt>
                <c:pt idx="253">
                  <c:v>104.13540563607998</c:v>
                </c:pt>
                <c:pt idx="254">
                  <c:v>103.74887732278742</c:v>
                </c:pt>
                <c:pt idx="255">
                  <c:v>103.2695072423526</c:v>
                </c:pt>
                <c:pt idx="256">
                  <c:v>102.84229339813933</c:v>
                </c:pt>
                <c:pt idx="257">
                  <c:v>102.71279939618192</c:v>
                </c:pt>
                <c:pt idx="258">
                  <c:v>103.00867685161963</c:v>
                </c:pt>
                <c:pt idx="259">
                  <c:v>103.45761216497648</c:v>
                </c:pt>
                <c:pt idx="260">
                  <c:v>103.87387193330424</c:v>
                </c:pt>
                <c:pt idx="261">
                  <c:v>104.14271354565059</c:v>
                </c:pt>
                <c:pt idx="262">
                  <c:v>104.12974566827091</c:v>
                </c:pt>
                <c:pt idx="263">
                  <c:v>103.91002125663111</c:v>
                </c:pt>
                <c:pt idx="264">
                  <c:v>103.52355929386846</c:v>
                </c:pt>
                <c:pt idx="265">
                  <c:v>102.9990376342105</c:v>
                </c:pt>
                <c:pt idx="266">
                  <c:v>102.35685710622572</c:v>
                </c:pt>
                <c:pt idx="267">
                  <c:v>101.53093559107703</c:v>
                </c:pt>
                <c:pt idx="268">
                  <c:v>100.53022503768469</c:v>
                </c:pt>
                <c:pt idx="269">
                  <c:v>99.454458567368434</c:v>
                </c:pt>
                <c:pt idx="270">
                  <c:v>98.439065111959977</c:v>
                </c:pt>
                <c:pt idx="271">
                  <c:v>97.504738113075206</c:v>
                </c:pt>
                <c:pt idx="272">
                  <c:v>96.567960668941865</c:v>
                </c:pt>
                <c:pt idx="273">
                  <c:v>95.629597472004519</c:v>
                </c:pt>
                <c:pt idx="274">
                  <c:v>95.7</c:v>
                </c:pt>
                <c:pt idx="275">
                  <c:v>95.7704025279955</c:v>
                </c:pt>
                <c:pt idx="276">
                  <c:v>95.840805055990998</c:v>
                </c:pt>
                <c:pt idx="277">
                  <c:v>95.911207583986496</c:v>
                </c:pt>
              </c:numCache>
            </c:numRef>
          </c:val>
          <c:smooth val="0"/>
          <c:extLst xmlns:c16r2="http://schemas.microsoft.com/office/drawing/2015/06/chart">
            <c:ext xmlns:c16="http://schemas.microsoft.com/office/drawing/2014/chart" uri="{C3380CC4-5D6E-409C-BE32-E72D297353CC}">
              <c16:uniqueId val="{00000009-8634-4CC3-BDF7-E6C093C3F400}"/>
            </c:ext>
          </c:extLst>
        </c:ser>
        <c:dLbls>
          <c:showLegendKey val="0"/>
          <c:showVal val="0"/>
          <c:showCatName val="0"/>
          <c:showSerName val="0"/>
          <c:showPercent val="0"/>
          <c:showBubbleSize val="0"/>
        </c:dLbls>
        <c:marker val="1"/>
        <c:smooth val="0"/>
        <c:axId val="732110240"/>
        <c:axId val="732111872"/>
      </c:lineChart>
      <c:dateAx>
        <c:axId val="732106432"/>
        <c:scaling>
          <c:orientation val="minMax"/>
          <c:max val="44958"/>
          <c:min val="40909"/>
        </c:scaling>
        <c:delete val="0"/>
        <c:axPos val="b"/>
        <c:numFmt formatCode="yyyy" sourceLinked="0"/>
        <c:majorTickMark val="none"/>
        <c:minorTickMark val="none"/>
        <c:tickLblPos val="nextTo"/>
        <c:spPr>
          <a:ln>
            <a:noFill/>
          </a:ln>
        </c:spPr>
        <c:crossAx val="732107520"/>
        <c:crosses val="autoZero"/>
        <c:auto val="0"/>
        <c:lblOffset val="100"/>
        <c:baseTimeUnit val="months"/>
        <c:majorUnit val="2"/>
        <c:majorTimeUnit val="years"/>
      </c:dateAx>
      <c:valAx>
        <c:axId val="732107520"/>
        <c:scaling>
          <c:orientation val="minMax"/>
          <c:max val="45"/>
        </c:scaling>
        <c:delete val="0"/>
        <c:axPos val="l"/>
        <c:majorGridlines>
          <c:spPr>
            <a:ln>
              <a:solidFill>
                <a:schemeClr val="bg1">
                  <a:lumMod val="75000"/>
                </a:schemeClr>
              </a:solidFill>
              <a:prstDash val="sysDash"/>
            </a:ln>
          </c:spPr>
        </c:majorGridlines>
        <c:title>
          <c:tx>
            <c:rich>
              <a:bodyPr rot="0" vert="wordArtVertRtl"/>
              <a:lstStyle/>
              <a:p>
                <a:pPr>
                  <a:defRPr/>
                </a:pPr>
                <a:r>
                  <a:rPr lang="zh-TW" altLang="en-US"/>
                  <a:t>分</a:t>
                </a:r>
              </a:p>
            </c:rich>
          </c:tx>
          <c:layout/>
          <c:overlay val="0"/>
        </c:title>
        <c:numFmt formatCode="General" sourceLinked="1"/>
        <c:majorTickMark val="none"/>
        <c:minorTickMark val="none"/>
        <c:tickLblPos val="nextTo"/>
        <c:spPr>
          <a:ln>
            <a:noFill/>
          </a:ln>
        </c:spPr>
        <c:crossAx val="732106432"/>
        <c:crosses val="autoZero"/>
        <c:crossBetween val="between"/>
        <c:majorUnit val="15"/>
      </c:valAx>
      <c:valAx>
        <c:axId val="732111872"/>
        <c:scaling>
          <c:orientation val="minMax"/>
          <c:max val="110"/>
          <c:min val="80"/>
        </c:scaling>
        <c:delete val="0"/>
        <c:axPos val="r"/>
        <c:numFmt formatCode="0_ " sourceLinked="0"/>
        <c:majorTickMark val="none"/>
        <c:minorTickMark val="none"/>
        <c:tickLblPos val="nextTo"/>
        <c:spPr>
          <a:noFill/>
          <a:ln>
            <a:noFill/>
          </a:ln>
        </c:spPr>
        <c:crossAx val="732110240"/>
        <c:crosses val="max"/>
        <c:crossBetween val="between"/>
        <c:majorUnit val="5"/>
      </c:valAx>
      <c:dateAx>
        <c:axId val="732110240"/>
        <c:scaling>
          <c:orientation val="minMax"/>
        </c:scaling>
        <c:delete val="1"/>
        <c:axPos val="b"/>
        <c:numFmt formatCode="yyyy/m" sourceLinked="1"/>
        <c:majorTickMark val="out"/>
        <c:minorTickMark val="none"/>
        <c:tickLblPos val="nextTo"/>
        <c:crossAx val="732111872"/>
        <c:crosses val="autoZero"/>
        <c:auto val="0"/>
        <c:lblOffset val="100"/>
        <c:baseTimeUnit val="months"/>
        <c:majorUnit val="1"/>
        <c:minorUnit val="1"/>
      </c:dateAx>
      <c:spPr>
        <a:ln>
          <a:solidFill>
            <a:schemeClr val="bg1">
              <a:lumMod val="85000"/>
            </a:schemeClr>
          </a:solidFill>
        </a:ln>
      </c:spPr>
    </c:plotArea>
    <c:legend>
      <c:legendPos val="b"/>
      <c:legendEntry>
        <c:idx val="1"/>
        <c:delete val="1"/>
      </c:legendEntry>
      <c:legendEntry>
        <c:idx val="2"/>
        <c:delete val="1"/>
      </c:legendEntry>
      <c:legendEntry>
        <c:idx val="3"/>
        <c:delete val="1"/>
      </c:legendEntry>
      <c:legendEntry>
        <c:idx val="4"/>
        <c:delete val="1"/>
      </c:legendEntry>
      <c:legendEntry>
        <c:idx val="5"/>
        <c:delete val="1"/>
      </c:legendEntry>
      <c:layout>
        <c:manualLayout>
          <c:xMode val="edge"/>
          <c:yMode val="edge"/>
          <c:x val="0.33732101334503728"/>
          <c:y val="0.82383177467533752"/>
          <c:w val="0.45178971787841854"/>
          <c:h val="0.16108926449676542"/>
        </c:manualLayout>
      </c:layout>
      <c:overlay val="0"/>
      <c:txPr>
        <a:bodyPr/>
        <a:lstStyle/>
        <a:p>
          <a:pPr>
            <a:defRPr sz="1000"/>
          </a:pPr>
          <a:endParaRPr lang="zh-TW"/>
        </a:p>
      </c:txPr>
    </c:legend>
    <c:plotVisOnly val="1"/>
    <c:dispBlanksAs val="gap"/>
    <c:showDLblsOverMax val="0"/>
  </c:chart>
  <c:spPr>
    <a:ln>
      <a:noFill/>
    </a:ln>
  </c:spPr>
  <c:txPr>
    <a:bodyPr/>
    <a:lstStyle/>
    <a:p>
      <a:pPr>
        <a:defRPr sz="900">
          <a:latin typeface="微軟正黑體"/>
          <a:ea typeface="微軟正黑體"/>
          <a:cs typeface="微軟正黑體"/>
        </a:defRPr>
      </a:pPr>
      <a:endParaRPr lang="zh-TW"/>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9567147856517934E-2"/>
          <c:y val="7.407407407407407E-2"/>
          <c:w val="0.90987729658792649"/>
          <c:h val="0.74273459595959579"/>
        </c:manualLayout>
      </c:layout>
      <c:lineChart>
        <c:grouping val="standard"/>
        <c:varyColors val="0"/>
        <c:ser>
          <c:idx val="0"/>
          <c:order val="0"/>
          <c:tx>
            <c:strRef>
              <c:f>CPI繪圖區_週報用!$BA$78</c:f>
              <c:strCache>
                <c:ptCount val="1"/>
                <c:pt idx="0">
                  <c:v>NY Fed通膨預期：未來1年</c:v>
                </c:pt>
              </c:strCache>
            </c:strRef>
          </c:tx>
          <c:spPr>
            <a:ln w="28575" cap="rnd">
              <a:solidFill>
                <a:schemeClr val="accent5"/>
              </a:solidFill>
              <a:round/>
            </a:ln>
            <a:effectLst/>
          </c:spPr>
          <c:marker>
            <c:symbol val="none"/>
          </c:marker>
          <c:cat>
            <c:numRef>
              <c:f>CPI繪圖區_週報用!$AZ$79:$AZ$196</c:f>
              <c:numCache>
                <c:formatCode>m/d/yyyy</c:formatCode>
                <c:ptCount val="118"/>
                <c:pt idx="0">
                  <c:v>41426</c:v>
                </c:pt>
                <c:pt idx="1">
                  <c:v>41456</c:v>
                </c:pt>
                <c:pt idx="2">
                  <c:v>41487</c:v>
                </c:pt>
                <c:pt idx="3">
                  <c:v>41518</c:v>
                </c:pt>
                <c:pt idx="4">
                  <c:v>41548</c:v>
                </c:pt>
                <c:pt idx="5">
                  <c:v>41579</c:v>
                </c:pt>
                <c:pt idx="6">
                  <c:v>41609</c:v>
                </c:pt>
                <c:pt idx="7">
                  <c:v>41640</c:v>
                </c:pt>
                <c:pt idx="8">
                  <c:v>41671</c:v>
                </c:pt>
                <c:pt idx="9">
                  <c:v>41699</c:v>
                </c:pt>
                <c:pt idx="10">
                  <c:v>41730</c:v>
                </c:pt>
                <c:pt idx="11">
                  <c:v>41760</c:v>
                </c:pt>
                <c:pt idx="12">
                  <c:v>41791</c:v>
                </c:pt>
                <c:pt idx="13">
                  <c:v>41821</c:v>
                </c:pt>
                <c:pt idx="14">
                  <c:v>41852</c:v>
                </c:pt>
                <c:pt idx="15">
                  <c:v>41883</c:v>
                </c:pt>
                <c:pt idx="16">
                  <c:v>41913</c:v>
                </c:pt>
                <c:pt idx="17">
                  <c:v>41944</c:v>
                </c:pt>
                <c:pt idx="18">
                  <c:v>41974</c:v>
                </c:pt>
                <c:pt idx="19">
                  <c:v>42005</c:v>
                </c:pt>
                <c:pt idx="20">
                  <c:v>42036</c:v>
                </c:pt>
                <c:pt idx="21">
                  <c:v>42064</c:v>
                </c:pt>
                <c:pt idx="22">
                  <c:v>42095</c:v>
                </c:pt>
                <c:pt idx="23">
                  <c:v>42125</c:v>
                </c:pt>
                <c:pt idx="24">
                  <c:v>42156</c:v>
                </c:pt>
                <c:pt idx="25">
                  <c:v>42186</c:v>
                </c:pt>
                <c:pt idx="26">
                  <c:v>42217</c:v>
                </c:pt>
                <c:pt idx="27">
                  <c:v>42248</c:v>
                </c:pt>
                <c:pt idx="28">
                  <c:v>42278</c:v>
                </c:pt>
                <c:pt idx="29">
                  <c:v>42309</c:v>
                </c:pt>
                <c:pt idx="30">
                  <c:v>42339</c:v>
                </c:pt>
                <c:pt idx="31">
                  <c:v>42370</c:v>
                </c:pt>
                <c:pt idx="32">
                  <c:v>42401</c:v>
                </c:pt>
                <c:pt idx="33">
                  <c:v>42430</c:v>
                </c:pt>
                <c:pt idx="34">
                  <c:v>42461</c:v>
                </c:pt>
                <c:pt idx="35">
                  <c:v>42491</c:v>
                </c:pt>
                <c:pt idx="36">
                  <c:v>42522</c:v>
                </c:pt>
                <c:pt idx="37">
                  <c:v>42552</c:v>
                </c:pt>
                <c:pt idx="38">
                  <c:v>42583</c:v>
                </c:pt>
                <c:pt idx="39">
                  <c:v>42614</c:v>
                </c:pt>
                <c:pt idx="40">
                  <c:v>42644</c:v>
                </c:pt>
                <c:pt idx="41">
                  <c:v>42675</c:v>
                </c:pt>
                <c:pt idx="42">
                  <c:v>42705</c:v>
                </c:pt>
                <c:pt idx="43">
                  <c:v>42736</c:v>
                </c:pt>
                <c:pt idx="44">
                  <c:v>42767</c:v>
                </c:pt>
                <c:pt idx="45">
                  <c:v>42795</c:v>
                </c:pt>
                <c:pt idx="46">
                  <c:v>42826</c:v>
                </c:pt>
                <c:pt idx="47">
                  <c:v>42856</c:v>
                </c:pt>
                <c:pt idx="48">
                  <c:v>42887</c:v>
                </c:pt>
                <c:pt idx="49">
                  <c:v>42917</c:v>
                </c:pt>
                <c:pt idx="50">
                  <c:v>42948</c:v>
                </c:pt>
                <c:pt idx="51">
                  <c:v>42979</c:v>
                </c:pt>
                <c:pt idx="52">
                  <c:v>43009</c:v>
                </c:pt>
                <c:pt idx="53">
                  <c:v>43040</c:v>
                </c:pt>
                <c:pt idx="54">
                  <c:v>43070</c:v>
                </c:pt>
                <c:pt idx="55">
                  <c:v>43101</c:v>
                </c:pt>
                <c:pt idx="56">
                  <c:v>43132</c:v>
                </c:pt>
                <c:pt idx="57">
                  <c:v>43160</c:v>
                </c:pt>
                <c:pt idx="58">
                  <c:v>43191</c:v>
                </c:pt>
                <c:pt idx="59">
                  <c:v>43221</c:v>
                </c:pt>
                <c:pt idx="60">
                  <c:v>43252</c:v>
                </c:pt>
                <c:pt idx="61">
                  <c:v>43282</c:v>
                </c:pt>
                <c:pt idx="62">
                  <c:v>43313</c:v>
                </c:pt>
                <c:pt idx="63">
                  <c:v>43344</c:v>
                </c:pt>
                <c:pt idx="64">
                  <c:v>43374</c:v>
                </c:pt>
                <c:pt idx="65">
                  <c:v>43405</c:v>
                </c:pt>
                <c:pt idx="66">
                  <c:v>43435</c:v>
                </c:pt>
                <c:pt idx="67">
                  <c:v>43466</c:v>
                </c:pt>
                <c:pt idx="68">
                  <c:v>43497</c:v>
                </c:pt>
                <c:pt idx="69">
                  <c:v>43525</c:v>
                </c:pt>
                <c:pt idx="70">
                  <c:v>43556</c:v>
                </c:pt>
                <c:pt idx="71">
                  <c:v>43586</c:v>
                </c:pt>
                <c:pt idx="72">
                  <c:v>43252</c:v>
                </c:pt>
                <c:pt idx="73">
                  <c:v>43647</c:v>
                </c:pt>
                <c:pt idx="74">
                  <c:v>43678</c:v>
                </c:pt>
                <c:pt idx="75">
                  <c:v>43709</c:v>
                </c:pt>
                <c:pt idx="76">
                  <c:v>43739</c:v>
                </c:pt>
                <c:pt idx="77">
                  <c:v>43770</c:v>
                </c:pt>
                <c:pt idx="78">
                  <c:v>43800</c:v>
                </c:pt>
                <c:pt idx="79">
                  <c:v>43831</c:v>
                </c:pt>
                <c:pt idx="80">
                  <c:v>43862</c:v>
                </c:pt>
                <c:pt idx="81">
                  <c:v>43891</c:v>
                </c:pt>
                <c:pt idx="82">
                  <c:v>43922</c:v>
                </c:pt>
                <c:pt idx="83">
                  <c:v>43952</c:v>
                </c:pt>
                <c:pt idx="84">
                  <c:v>43983</c:v>
                </c:pt>
                <c:pt idx="85">
                  <c:v>44013</c:v>
                </c:pt>
                <c:pt idx="86">
                  <c:v>44044</c:v>
                </c:pt>
                <c:pt idx="87">
                  <c:v>44075</c:v>
                </c:pt>
                <c:pt idx="88">
                  <c:v>44105</c:v>
                </c:pt>
                <c:pt idx="89">
                  <c:v>44136</c:v>
                </c:pt>
                <c:pt idx="90">
                  <c:v>44166</c:v>
                </c:pt>
                <c:pt idx="91">
                  <c:v>44197</c:v>
                </c:pt>
                <c:pt idx="92">
                  <c:v>44228</c:v>
                </c:pt>
                <c:pt idx="93">
                  <c:v>44256</c:v>
                </c:pt>
                <c:pt idx="94">
                  <c:v>44287</c:v>
                </c:pt>
                <c:pt idx="95">
                  <c:v>44317</c:v>
                </c:pt>
                <c:pt idx="96">
                  <c:v>44348</c:v>
                </c:pt>
                <c:pt idx="97">
                  <c:v>44378</c:v>
                </c:pt>
                <c:pt idx="98">
                  <c:v>44409</c:v>
                </c:pt>
                <c:pt idx="99">
                  <c:v>44440</c:v>
                </c:pt>
                <c:pt idx="100">
                  <c:v>44470</c:v>
                </c:pt>
                <c:pt idx="101">
                  <c:v>44501</c:v>
                </c:pt>
                <c:pt idx="102">
                  <c:v>44531</c:v>
                </c:pt>
                <c:pt idx="103">
                  <c:v>44562</c:v>
                </c:pt>
                <c:pt idx="104">
                  <c:v>44593</c:v>
                </c:pt>
                <c:pt idx="105">
                  <c:v>44621</c:v>
                </c:pt>
                <c:pt idx="106">
                  <c:v>44652</c:v>
                </c:pt>
                <c:pt idx="107">
                  <c:v>44682</c:v>
                </c:pt>
                <c:pt idx="108">
                  <c:v>44713</c:v>
                </c:pt>
                <c:pt idx="109">
                  <c:v>44743</c:v>
                </c:pt>
                <c:pt idx="110">
                  <c:v>44774</c:v>
                </c:pt>
                <c:pt idx="111">
                  <c:v>44805</c:v>
                </c:pt>
                <c:pt idx="112">
                  <c:v>44835</c:v>
                </c:pt>
                <c:pt idx="113">
                  <c:v>44866</c:v>
                </c:pt>
                <c:pt idx="114">
                  <c:v>44896</c:v>
                </c:pt>
                <c:pt idx="115">
                  <c:v>44927</c:v>
                </c:pt>
                <c:pt idx="116">
                  <c:v>44958</c:v>
                </c:pt>
                <c:pt idx="117">
                  <c:v>44986</c:v>
                </c:pt>
              </c:numCache>
            </c:numRef>
          </c:cat>
          <c:val>
            <c:numRef>
              <c:f>CPI繪圖區_週報用!$BA$79:$BA$196</c:f>
              <c:numCache>
                <c:formatCode>#,##0.00</c:formatCode>
                <c:ptCount val="118"/>
                <c:pt idx="0">
                  <c:v>3.0908844470977779</c:v>
                </c:pt>
                <c:pt idx="1">
                  <c:v>3.1625218391418461</c:v>
                </c:pt>
                <c:pt idx="2">
                  <c:v>3.3950710296630859</c:v>
                </c:pt>
                <c:pt idx="3">
                  <c:v>3.367289781570435</c:v>
                </c:pt>
                <c:pt idx="4">
                  <c:v>3.1747326850891109</c:v>
                </c:pt>
                <c:pt idx="5">
                  <c:v>3.196596622467041</c:v>
                </c:pt>
                <c:pt idx="6">
                  <c:v>3.1378405094146729</c:v>
                </c:pt>
                <c:pt idx="7">
                  <c:v>3</c:v>
                </c:pt>
                <c:pt idx="8">
                  <c:v>3.0908844470977779</c:v>
                </c:pt>
                <c:pt idx="9">
                  <c:v>3.196596622467041</c:v>
                </c:pt>
                <c:pt idx="10">
                  <c:v>3.3039402961730961</c:v>
                </c:pt>
                <c:pt idx="11">
                  <c:v>3.1717479228973389</c:v>
                </c:pt>
                <c:pt idx="12">
                  <c:v>3.204562902450562</c:v>
                </c:pt>
                <c:pt idx="13">
                  <c:v>3.111110925674438</c:v>
                </c:pt>
                <c:pt idx="14">
                  <c:v>3</c:v>
                </c:pt>
                <c:pt idx="15">
                  <c:v>3</c:v>
                </c:pt>
                <c:pt idx="16">
                  <c:v>3</c:v>
                </c:pt>
                <c:pt idx="17">
                  <c:v>3.015459299087524</c:v>
                </c:pt>
                <c:pt idx="18">
                  <c:v>2.9808437824249272</c:v>
                </c:pt>
                <c:pt idx="19">
                  <c:v>2.926263809204102</c:v>
                </c:pt>
                <c:pt idx="20">
                  <c:v>2.8302655220031738</c:v>
                </c:pt>
                <c:pt idx="21">
                  <c:v>2.875452041625977</c:v>
                </c:pt>
                <c:pt idx="22">
                  <c:v>2.733258724212646</c:v>
                </c:pt>
                <c:pt idx="23">
                  <c:v>2.9557628631591801</c:v>
                </c:pt>
                <c:pt idx="24">
                  <c:v>3</c:v>
                </c:pt>
                <c:pt idx="25">
                  <c:v>2.9553565979003911</c:v>
                </c:pt>
                <c:pt idx="26">
                  <c:v>2.7935748100280762</c:v>
                </c:pt>
                <c:pt idx="27">
                  <c:v>2.7346584796905522</c:v>
                </c:pt>
                <c:pt idx="28">
                  <c:v>2.8233258724212651</c:v>
                </c:pt>
                <c:pt idx="29">
                  <c:v>2.5540075302124019</c:v>
                </c:pt>
                <c:pt idx="30">
                  <c:v>2.537524938583374</c:v>
                </c:pt>
                <c:pt idx="31">
                  <c:v>2.417507410049438</c:v>
                </c:pt>
                <c:pt idx="32">
                  <c:v>2.7119929790496831</c:v>
                </c:pt>
                <c:pt idx="33">
                  <c:v>2.530769824981689</c:v>
                </c:pt>
                <c:pt idx="34">
                  <c:v>2.6136958599090581</c:v>
                </c:pt>
                <c:pt idx="35">
                  <c:v>2.62285304069519</c:v>
                </c:pt>
                <c:pt idx="36">
                  <c:v>2.5378708839416499</c:v>
                </c:pt>
                <c:pt idx="37">
                  <c:v>2.5213508605957031</c:v>
                </c:pt>
                <c:pt idx="38">
                  <c:v>2.7935748100280762</c:v>
                </c:pt>
                <c:pt idx="39">
                  <c:v>2.4951622486114502</c:v>
                </c:pt>
                <c:pt idx="40">
                  <c:v>2.5886704921722412</c:v>
                </c:pt>
                <c:pt idx="41">
                  <c:v>2.537524938583374</c:v>
                </c:pt>
                <c:pt idx="42">
                  <c:v>2.8121910095214839</c:v>
                </c:pt>
                <c:pt idx="43">
                  <c:v>2.9808437824249272</c:v>
                </c:pt>
                <c:pt idx="44">
                  <c:v>2.961960077285767</c:v>
                </c:pt>
                <c:pt idx="45">
                  <c:v>2.7360737323760991</c:v>
                </c:pt>
                <c:pt idx="46">
                  <c:v>2.7935748100280762</c:v>
                </c:pt>
                <c:pt idx="47">
                  <c:v>2.5886704921722412</c:v>
                </c:pt>
                <c:pt idx="48">
                  <c:v>2.53835129737854</c:v>
                </c:pt>
                <c:pt idx="49">
                  <c:v>2.537524938583374</c:v>
                </c:pt>
                <c:pt idx="50">
                  <c:v>2.4906454086303711</c:v>
                </c:pt>
                <c:pt idx="51">
                  <c:v>2.537524938583374</c:v>
                </c:pt>
                <c:pt idx="52">
                  <c:v>2.6136958599090581</c:v>
                </c:pt>
                <c:pt idx="53">
                  <c:v>2.6061112880706792</c:v>
                </c:pt>
                <c:pt idx="54">
                  <c:v>2.8243482112884521</c:v>
                </c:pt>
                <c:pt idx="55">
                  <c:v>2.7119929790496831</c:v>
                </c:pt>
                <c:pt idx="56">
                  <c:v>2.8319084644317631</c:v>
                </c:pt>
                <c:pt idx="57">
                  <c:v>2.7522883415222168</c:v>
                </c:pt>
                <c:pt idx="58">
                  <c:v>2.9808437824249272</c:v>
                </c:pt>
                <c:pt idx="59">
                  <c:v>2.9808437824249272</c:v>
                </c:pt>
                <c:pt idx="60">
                  <c:v>2.9808437824249272</c:v>
                </c:pt>
                <c:pt idx="61">
                  <c:v>2.98271656036377</c:v>
                </c:pt>
                <c:pt idx="62">
                  <c:v>3</c:v>
                </c:pt>
                <c:pt idx="63">
                  <c:v>2.9950792789459229</c:v>
                </c:pt>
                <c:pt idx="64">
                  <c:v>3</c:v>
                </c:pt>
                <c:pt idx="65">
                  <c:v>2.9699468612670898</c:v>
                </c:pt>
                <c:pt idx="66">
                  <c:v>3</c:v>
                </c:pt>
                <c:pt idx="67">
                  <c:v>2.9699468612670898</c:v>
                </c:pt>
                <c:pt idx="68">
                  <c:v>2.7935748100280762</c:v>
                </c:pt>
                <c:pt idx="69">
                  <c:v>2.8164365291595459</c:v>
                </c:pt>
                <c:pt idx="70">
                  <c:v>2.5981242656707759</c:v>
                </c:pt>
                <c:pt idx="71">
                  <c:v>2.4530820846557622</c:v>
                </c:pt>
                <c:pt idx="72">
                  <c:v>2.6701521873474121</c:v>
                </c:pt>
                <c:pt idx="73">
                  <c:v>2.5905990600585942</c:v>
                </c:pt>
                <c:pt idx="74">
                  <c:v>2.414448499679565</c:v>
                </c:pt>
                <c:pt idx="75">
                  <c:v>2.483634471893311</c:v>
                </c:pt>
                <c:pt idx="76">
                  <c:v>2.330186128616333</c:v>
                </c:pt>
                <c:pt idx="77">
                  <c:v>2.3475527763366699</c:v>
                </c:pt>
                <c:pt idx="78">
                  <c:v>2.5276436805725102</c:v>
                </c:pt>
                <c:pt idx="79">
                  <c:v>2.4956538677215581</c:v>
                </c:pt>
                <c:pt idx="80">
                  <c:v>2.537524938583374</c:v>
                </c:pt>
                <c:pt idx="81">
                  <c:v>2.537524938583374</c:v>
                </c:pt>
                <c:pt idx="82">
                  <c:v>2.623311042785645</c:v>
                </c:pt>
                <c:pt idx="83">
                  <c:v>3</c:v>
                </c:pt>
                <c:pt idx="84">
                  <c:v>2.6814019680023189</c:v>
                </c:pt>
                <c:pt idx="85">
                  <c:v>2.8874461650848389</c:v>
                </c:pt>
                <c:pt idx="86">
                  <c:v>3</c:v>
                </c:pt>
                <c:pt idx="87">
                  <c:v>2.9808437824249272</c:v>
                </c:pt>
                <c:pt idx="88">
                  <c:v>2.8361020088195801</c:v>
                </c:pt>
                <c:pt idx="89">
                  <c:v>2.9625084400177002</c:v>
                </c:pt>
                <c:pt idx="90">
                  <c:v>3</c:v>
                </c:pt>
                <c:pt idx="91">
                  <c:v>3.046669483184814</c:v>
                </c:pt>
                <c:pt idx="92">
                  <c:v>3.0908844470977779</c:v>
                </c:pt>
                <c:pt idx="93">
                  <c:v>3.2442557811737061</c:v>
                </c:pt>
                <c:pt idx="94">
                  <c:v>3.3601796627044682</c:v>
                </c:pt>
                <c:pt idx="95">
                  <c:v>4</c:v>
                </c:pt>
                <c:pt idx="96">
                  <c:v>4.8017454147338867</c:v>
                </c:pt>
                <c:pt idx="97">
                  <c:v>4.8424506187438956</c:v>
                </c:pt>
                <c:pt idx="98">
                  <c:v>5.1798272132873544</c:v>
                </c:pt>
                <c:pt idx="99">
                  <c:v>5.3101687431335449</c:v>
                </c:pt>
                <c:pt idx="100">
                  <c:v>5.6534667015075684</c:v>
                </c:pt>
                <c:pt idx="101">
                  <c:v>6</c:v>
                </c:pt>
                <c:pt idx="102">
                  <c:v>5.9902739524841309</c:v>
                </c:pt>
                <c:pt idx="103">
                  <c:v>5.7884402275085449</c:v>
                </c:pt>
                <c:pt idx="104">
                  <c:v>6</c:v>
                </c:pt>
                <c:pt idx="105">
                  <c:v>6.5838980674743652</c:v>
                </c:pt>
                <c:pt idx="106">
                  <c:v>6.3454375267028809</c:v>
                </c:pt>
                <c:pt idx="107">
                  <c:v>6.5760149955749512</c:v>
                </c:pt>
                <c:pt idx="108">
                  <c:v>6.7758545875549316</c:v>
                </c:pt>
                <c:pt idx="109">
                  <c:v>6.223625659942627</c:v>
                </c:pt>
                <c:pt idx="110">
                  <c:v>5.7457141876220703</c:v>
                </c:pt>
                <c:pt idx="111">
                  <c:v>5.4407939910888672</c:v>
                </c:pt>
                <c:pt idx="112">
                  <c:v>5.9442911148071289</c:v>
                </c:pt>
                <c:pt idx="113">
                  <c:v>5.228548526763916</c:v>
                </c:pt>
                <c:pt idx="114">
                  <c:v>4.99346923828125</c:v>
                </c:pt>
                <c:pt idx="115">
                  <c:v>4.9549803733825684</c:v>
                </c:pt>
                <c:pt idx="116">
                  <c:v>4.2254548072814941</c:v>
                </c:pt>
                <c:pt idx="117">
                  <c:v>4.7479972839355469</c:v>
                </c:pt>
              </c:numCache>
            </c:numRef>
          </c:val>
          <c:smooth val="0"/>
          <c:extLst xmlns:c16r2="http://schemas.microsoft.com/office/drawing/2015/06/chart">
            <c:ext xmlns:c16="http://schemas.microsoft.com/office/drawing/2014/chart" uri="{C3380CC4-5D6E-409C-BE32-E72D297353CC}">
              <c16:uniqueId val="{00000000-AF0D-472B-A403-E65DD1AC388E}"/>
            </c:ext>
          </c:extLst>
        </c:ser>
        <c:ser>
          <c:idx val="1"/>
          <c:order val="1"/>
          <c:tx>
            <c:strRef>
              <c:f>CPI繪圖區_週報用!$BB$78</c:f>
              <c:strCache>
                <c:ptCount val="1"/>
                <c:pt idx="0">
                  <c:v>未來3年</c:v>
                </c:pt>
              </c:strCache>
            </c:strRef>
          </c:tx>
          <c:spPr>
            <a:ln w="28575" cap="rnd">
              <a:solidFill>
                <a:schemeClr val="accent3"/>
              </a:solidFill>
              <a:round/>
            </a:ln>
            <a:effectLst/>
          </c:spPr>
          <c:marker>
            <c:symbol val="none"/>
          </c:marker>
          <c:cat>
            <c:numRef>
              <c:f>CPI繪圖區_週報用!$AZ$79:$AZ$196</c:f>
              <c:numCache>
                <c:formatCode>m/d/yyyy</c:formatCode>
                <c:ptCount val="118"/>
                <c:pt idx="0">
                  <c:v>41426</c:v>
                </c:pt>
                <c:pt idx="1">
                  <c:v>41456</c:v>
                </c:pt>
                <c:pt idx="2">
                  <c:v>41487</c:v>
                </c:pt>
                <c:pt idx="3">
                  <c:v>41518</c:v>
                </c:pt>
                <c:pt idx="4">
                  <c:v>41548</c:v>
                </c:pt>
                <c:pt idx="5">
                  <c:v>41579</c:v>
                </c:pt>
                <c:pt idx="6">
                  <c:v>41609</c:v>
                </c:pt>
                <c:pt idx="7">
                  <c:v>41640</c:v>
                </c:pt>
                <c:pt idx="8">
                  <c:v>41671</c:v>
                </c:pt>
                <c:pt idx="9">
                  <c:v>41699</c:v>
                </c:pt>
                <c:pt idx="10">
                  <c:v>41730</c:v>
                </c:pt>
                <c:pt idx="11">
                  <c:v>41760</c:v>
                </c:pt>
                <c:pt idx="12">
                  <c:v>41791</c:v>
                </c:pt>
                <c:pt idx="13">
                  <c:v>41821</c:v>
                </c:pt>
                <c:pt idx="14">
                  <c:v>41852</c:v>
                </c:pt>
                <c:pt idx="15">
                  <c:v>41883</c:v>
                </c:pt>
                <c:pt idx="16">
                  <c:v>41913</c:v>
                </c:pt>
                <c:pt idx="17">
                  <c:v>41944</c:v>
                </c:pt>
                <c:pt idx="18">
                  <c:v>41974</c:v>
                </c:pt>
                <c:pt idx="19">
                  <c:v>42005</c:v>
                </c:pt>
                <c:pt idx="20">
                  <c:v>42036</c:v>
                </c:pt>
                <c:pt idx="21">
                  <c:v>42064</c:v>
                </c:pt>
                <c:pt idx="22">
                  <c:v>42095</c:v>
                </c:pt>
                <c:pt idx="23">
                  <c:v>42125</c:v>
                </c:pt>
                <c:pt idx="24">
                  <c:v>42156</c:v>
                </c:pt>
                <c:pt idx="25">
                  <c:v>42186</c:v>
                </c:pt>
                <c:pt idx="26">
                  <c:v>42217</c:v>
                </c:pt>
                <c:pt idx="27">
                  <c:v>42248</c:v>
                </c:pt>
                <c:pt idx="28">
                  <c:v>42278</c:v>
                </c:pt>
                <c:pt idx="29">
                  <c:v>42309</c:v>
                </c:pt>
                <c:pt idx="30">
                  <c:v>42339</c:v>
                </c:pt>
                <c:pt idx="31">
                  <c:v>42370</c:v>
                </c:pt>
                <c:pt idx="32">
                  <c:v>42401</c:v>
                </c:pt>
                <c:pt idx="33">
                  <c:v>42430</c:v>
                </c:pt>
                <c:pt idx="34">
                  <c:v>42461</c:v>
                </c:pt>
                <c:pt idx="35">
                  <c:v>42491</c:v>
                </c:pt>
                <c:pt idx="36">
                  <c:v>42522</c:v>
                </c:pt>
                <c:pt idx="37">
                  <c:v>42552</c:v>
                </c:pt>
                <c:pt idx="38">
                  <c:v>42583</c:v>
                </c:pt>
                <c:pt idx="39">
                  <c:v>42614</c:v>
                </c:pt>
                <c:pt idx="40">
                  <c:v>42644</c:v>
                </c:pt>
                <c:pt idx="41">
                  <c:v>42675</c:v>
                </c:pt>
                <c:pt idx="42">
                  <c:v>42705</c:v>
                </c:pt>
                <c:pt idx="43">
                  <c:v>42736</c:v>
                </c:pt>
                <c:pt idx="44">
                  <c:v>42767</c:v>
                </c:pt>
                <c:pt idx="45">
                  <c:v>42795</c:v>
                </c:pt>
                <c:pt idx="46">
                  <c:v>42826</c:v>
                </c:pt>
                <c:pt idx="47">
                  <c:v>42856</c:v>
                </c:pt>
                <c:pt idx="48">
                  <c:v>42887</c:v>
                </c:pt>
                <c:pt idx="49">
                  <c:v>42917</c:v>
                </c:pt>
                <c:pt idx="50">
                  <c:v>42948</c:v>
                </c:pt>
                <c:pt idx="51">
                  <c:v>42979</c:v>
                </c:pt>
                <c:pt idx="52">
                  <c:v>43009</c:v>
                </c:pt>
                <c:pt idx="53">
                  <c:v>43040</c:v>
                </c:pt>
                <c:pt idx="54">
                  <c:v>43070</c:v>
                </c:pt>
                <c:pt idx="55">
                  <c:v>43101</c:v>
                </c:pt>
                <c:pt idx="56">
                  <c:v>43132</c:v>
                </c:pt>
                <c:pt idx="57">
                  <c:v>43160</c:v>
                </c:pt>
                <c:pt idx="58">
                  <c:v>43191</c:v>
                </c:pt>
                <c:pt idx="59">
                  <c:v>43221</c:v>
                </c:pt>
                <c:pt idx="60">
                  <c:v>43252</c:v>
                </c:pt>
                <c:pt idx="61">
                  <c:v>43282</c:v>
                </c:pt>
                <c:pt idx="62">
                  <c:v>43313</c:v>
                </c:pt>
                <c:pt idx="63">
                  <c:v>43344</c:v>
                </c:pt>
                <c:pt idx="64">
                  <c:v>43374</c:v>
                </c:pt>
                <c:pt idx="65">
                  <c:v>43405</c:v>
                </c:pt>
                <c:pt idx="66">
                  <c:v>43435</c:v>
                </c:pt>
                <c:pt idx="67">
                  <c:v>43466</c:v>
                </c:pt>
                <c:pt idx="68">
                  <c:v>43497</c:v>
                </c:pt>
                <c:pt idx="69">
                  <c:v>43525</c:v>
                </c:pt>
                <c:pt idx="70">
                  <c:v>43556</c:v>
                </c:pt>
                <c:pt idx="71">
                  <c:v>43586</c:v>
                </c:pt>
                <c:pt idx="72">
                  <c:v>43252</c:v>
                </c:pt>
                <c:pt idx="73">
                  <c:v>43647</c:v>
                </c:pt>
                <c:pt idx="74">
                  <c:v>43678</c:v>
                </c:pt>
                <c:pt idx="75">
                  <c:v>43709</c:v>
                </c:pt>
                <c:pt idx="76">
                  <c:v>43739</c:v>
                </c:pt>
                <c:pt idx="77">
                  <c:v>43770</c:v>
                </c:pt>
                <c:pt idx="78">
                  <c:v>43800</c:v>
                </c:pt>
                <c:pt idx="79">
                  <c:v>43831</c:v>
                </c:pt>
                <c:pt idx="80">
                  <c:v>43862</c:v>
                </c:pt>
                <c:pt idx="81">
                  <c:v>43891</c:v>
                </c:pt>
                <c:pt idx="82">
                  <c:v>43922</c:v>
                </c:pt>
                <c:pt idx="83">
                  <c:v>43952</c:v>
                </c:pt>
                <c:pt idx="84">
                  <c:v>43983</c:v>
                </c:pt>
                <c:pt idx="85">
                  <c:v>44013</c:v>
                </c:pt>
                <c:pt idx="86">
                  <c:v>44044</c:v>
                </c:pt>
                <c:pt idx="87">
                  <c:v>44075</c:v>
                </c:pt>
                <c:pt idx="88">
                  <c:v>44105</c:v>
                </c:pt>
                <c:pt idx="89">
                  <c:v>44136</c:v>
                </c:pt>
                <c:pt idx="90">
                  <c:v>44166</c:v>
                </c:pt>
                <c:pt idx="91">
                  <c:v>44197</c:v>
                </c:pt>
                <c:pt idx="92">
                  <c:v>44228</c:v>
                </c:pt>
                <c:pt idx="93">
                  <c:v>44256</c:v>
                </c:pt>
                <c:pt idx="94">
                  <c:v>44287</c:v>
                </c:pt>
                <c:pt idx="95">
                  <c:v>44317</c:v>
                </c:pt>
                <c:pt idx="96">
                  <c:v>44348</c:v>
                </c:pt>
                <c:pt idx="97">
                  <c:v>44378</c:v>
                </c:pt>
                <c:pt idx="98">
                  <c:v>44409</c:v>
                </c:pt>
                <c:pt idx="99">
                  <c:v>44440</c:v>
                </c:pt>
                <c:pt idx="100">
                  <c:v>44470</c:v>
                </c:pt>
                <c:pt idx="101">
                  <c:v>44501</c:v>
                </c:pt>
                <c:pt idx="102">
                  <c:v>44531</c:v>
                </c:pt>
                <c:pt idx="103">
                  <c:v>44562</c:v>
                </c:pt>
                <c:pt idx="104">
                  <c:v>44593</c:v>
                </c:pt>
                <c:pt idx="105">
                  <c:v>44621</c:v>
                </c:pt>
                <c:pt idx="106">
                  <c:v>44652</c:v>
                </c:pt>
                <c:pt idx="107">
                  <c:v>44682</c:v>
                </c:pt>
                <c:pt idx="108">
                  <c:v>44713</c:v>
                </c:pt>
                <c:pt idx="109">
                  <c:v>44743</c:v>
                </c:pt>
                <c:pt idx="110">
                  <c:v>44774</c:v>
                </c:pt>
                <c:pt idx="111">
                  <c:v>44805</c:v>
                </c:pt>
                <c:pt idx="112">
                  <c:v>44835</c:v>
                </c:pt>
                <c:pt idx="113">
                  <c:v>44866</c:v>
                </c:pt>
                <c:pt idx="114">
                  <c:v>44896</c:v>
                </c:pt>
                <c:pt idx="115">
                  <c:v>44927</c:v>
                </c:pt>
                <c:pt idx="116">
                  <c:v>44958</c:v>
                </c:pt>
                <c:pt idx="117">
                  <c:v>44986</c:v>
                </c:pt>
              </c:numCache>
            </c:numRef>
          </c:cat>
          <c:val>
            <c:numRef>
              <c:f>CPI繪圖區_週報用!$BB$79:$BB$196</c:f>
              <c:numCache>
                <c:formatCode>#,##0.00</c:formatCode>
                <c:ptCount val="118"/>
                <c:pt idx="0">
                  <c:v>3.4168460369110112</c:v>
                </c:pt>
                <c:pt idx="1">
                  <c:v>3.3105454444885249</c:v>
                </c:pt>
                <c:pt idx="2">
                  <c:v>3.7994909286499019</c:v>
                </c:pt>
                <c:pt idx="3">
                  <c:v>3.5469179153442378</c:v>
                </c:pt>
                <c:pt idx="4">
                  <c:v>3.196596622467041</c:v>
                </c:pt>
                <c:pt idx="5">
                  <c:v>3.3147034645080571</c:v>
                </c:pt>
                <c:pt idx="6">
                  <c:v>3.2997348308563228</c:v>
                </c:pt>
                <c:pt idx="7">
                  <c:v>3.046669483184814</c:v>
                </c:pt>
                <c:pt idx="8">
                  <c:v>3.177026748657227</c:v>
                </c:pt>
                <c:pt idx="9">
                  <c:v>3.37714695930481</c:v>
                </c:pt>
                <c:pt idx="10">
                  <c:v>3.2048337459564209</c:v>
                </c:pt>
                <c:pt idx="11">
                  <c:v>3.196596622467041</c:v>
                </c:pt>
                <c:pt idx="12">
                  <c:v>3.2973451614379878</c:v>
                </c:pt>
                <c:pt idx="13">
                  <c:v>3.2188601493835449</c:v>
                </c:pt>
                <c:pt idx="14">
                  <c:v>3.0852940082550049</c:v>
                </c:pt>
                <c:pt idx="15">
                  <c:v>3.015459299087524</c:v>
                </c:pt>
                <c:pt idx="16">
                  <c:v>3.015459299087524</c:v>
                </c:pt>
                <c:pt idx="17">
                  <c:v>3.0342223644256592</c:v>
                </c:pt>
                <c:pt idx="18">
                  <c:v>3</c:v>
                </c:pt>
                <c:pt idx="19">
                  <c:v>3</c:v>
                </c:pt>
                <c:pt idx="20">
                  <c:v>3</c:v>
                </c:pt>
                <c:pt idx="21">
                  <c:v>2.9151124954223628</c:v>
                </c:pt>
                <c:pt idx="22">
                  <c:v>2.9808437824249272</c:v>
                </c:pt>
                <c:pt idx="23">
                  <c:v>2.9808437824249272</c:v>
                </c:pt>
                <c:pt idx="24">
                  <c:v>3</c:v>
                </c:pt>
                <c:pt idx="25">
                  <c:v>2.955680131912231</c:v>
                </c:pt>
                <c:pt idx="26">
                  <c:v>2.867506742477417</c:v>
                </c:pt>
                <c:pt idx="27">
                  <c:v>2.8425781726837158</c:v>
                </c:pt>
                <c:pt idx="28">
                  <c:v>2.781904935836792</c:v>
                </c:pt>
                <c:pt idx="29">
                  <c:v>2.6814019680023189</c:v>
                </c:pt>
                <c:pt idx="30">
                  <c:v>2.7750651836395259</c:v>
                </c:pt>
                <c:pt idx="31">
                  <c:v>2.4530820846557622</c:v>
                </c:pt>
                <c:pt idx="32">
                  <c:v>2.62285304069519</c:v>
                </c:pt>
                <c:pt idx="33">
                  <c:v>2.500489473342896</c:v>
                </c:pt>
                <c:pt idx="34">
                  <c:v>2.7914927005767818</c:v>
                </c:pt>
                <c:pt idx="35">
                  <c:v>2.7341346740722661</c:v>
                </c:pt>
                <c:pt idx="36">
                  <c:v>2.8617997169494629</c:v>
                </c:pt>
                <c:pt idx="37">
                  <c:v>2.501431941986084</c:v>
                </c:pt>
                <c:pt idx="38">
                  <c:v>2.7119929790496831</c:v>
                </c:pt>
                <c:pt idx="39">
                  <c:v>2.623311042785645</c:v>
                </c:pt>
                <c:pt idx="40">
                  <c:v>2.582561731338501</c:v>
                </c:pt>
                <c:pt idx="41">
                  <c:v>2.7119929790496831</c:v>
                </c:pt>
                <c:pt idx="42">
                  <c:v>2.8319084644317631</c:v>
                </c:pt>
                <c:pt idx="43">
                  <c:v>2.8955481052398682</c:v>
                </c:pt>
                <c:pt idx="44">
                  <c:v>2.9808437824249272</c:v>
                </c:pt>
                <c:pt idx="45">
                  <c:v>2.7119929790496831</c:v>
                </c:pt>
                <c:pt idx="46">
                  <c:v>2.9080131053924561</c:v>
                </c:pt>
                <c:pt idx="47">
                  <c:v>2.467131614685059</c:v>
                </c:pt>
                <c:pt idx="48">
                  <c:v>2.7750651836395259</c:v>
                </c:pt>
                <c:pt idx="49">
                  <c:v>2.7119929790496831</c:v>
                </c:pt>
                <c:pt idx="50">
                  <c:v>2.623311042785645</c:v>
                </c:pt>
                <c:pt idx="51">
                  <c:v>2.8047986030578609</c:v>
                </c:pt>
                <c:pt idx="52">
                  <c:v>2.8121910095214839</c:v>
                </c:pt>
                <c:pt idx="53">
                  <c:v>2.7750651836395259</c:v>
                </c:pt>
                <c:pt idx="54">
                  <c:v>2.8941650390625</c:v>
                </c:pt>
                <c:pt idx="55">
                  <c:v>2.7935748100280762</c:v>
                </c:pt>
                <c:pt idx="56">
                  <c:v>2.884279727935791</c:v>
                </c:pt>
                <c:pt idx="57">
                  <c:v>2.9080131053924561</c:v>
                </c:pt>
                <c:pt idx="58">
                  <c:v>2.9699468612670898</c:v>
                </c:pt>
                <c:pt idx="59">
                  <c:v>2.961960077285767</c:v>
                </c:pt>
                <c:pt idx="60">
                  <c:v>3</c:v>
                </c:pt>
                <c:pt idx="61">
                  <c:v>2.883912086486816</c:v>
                </c:pt>
                <c:pt idx="62">
                  <c:v>3</c:v>
                </c:pt>
                <c:pt idx="63">
                  <c:v>3</c:v>
                </c:pt>
                <c:pt idx="64">
                  <c:v>3</c:v>
                </c:pt>
                <c:pt idx="65">
                  <c:v>2.883912086486816</c:v>
                </c:pt>
                <c:pt idx="66">
                  <c:v>2.9808437824249272</c:v>
                </c:pt>
                <c:pt idx="67">
                  <c:v>2.9699468612670898</c:v>
                </c:pt>
                <c:pt idx="68">
                  <c:v>2.768438577651978</c:v>
                </c:pt>
                <c:pt idx="69">
                  <c:v>2.8644111156463619</c:v>
                </c:pt>
                <c:pt idx="70">
                  <c:v>2.693517684936523</c:v>
                </c:pt>
                <c:pt idx="71">
                  <c:v>2.593332052230835</c:v>
                </c:pt>
                <c:pt idx="72">
                  <c:v>2.6624374389648442</c:v>
                </c:pt>
                <c:pt idx="73">
                  <c:v>2.579365491867065</c:v>
                </c:pt>
                <c:pt idx="74">
                  <c:v>2.501431941986084</c:v>
                </c:pt>
                <c:pt idx="75">
                  <c:v>2.3747940063476558</c:v>
                </c:pt>
                <c:pt idx="76">
                  <c:v>2.378874778747559</c:v>
                </c:pt>
                <c:pt idx="77">
                  <c:v>2.5213508605957031</c:v>
                </c:pt>
                <c:pt idx="78">
                  <c:v>2.537524938583374</c:v>
                </c:pt>
                <c:pt idx="79">
                  <c:v>2.537524938583374</c:v>
                </c:pt>
                <c:pt idx="80">
                  <c:v>2.5886704921722412</c:v>
                </c:pt>
                <c:pt idx="81">
                  <c:v>2.399338960647583</c:v>
                </c:pt>
                <c:pt idx="82">
                  <c:v>2.623311042785645</c:v>
                </c:pt>
                <c:pt idx="83">
                  <c:v>2.6103348731994629</c:v>
                </c:pt>
                <c:pt idx="84">
                  <c:v>2.473736047744751</c:v>
                </c:pt>
                <c:pt idx="85">
                  <c:v>2.7317028045654301</c:v>
                </c:pt>
                <c:pt idx="86">
                  <c:v>2.9808437824249272</c:v>
                </c:pt>
                <c:pt idx="87">
                  <c:v>2.7421107292175289</c:v>
                </c:pt>
                <c:pt idx="88">
                  <c:v>2.7021081447601318</c:v>
                </c:pt>
                <c:pt idx="89">
                  <c:v>2.8197400569915771</c:v>
                </c:pt>
                <c:pt idx="90">
                  <c:v>2.9808437824249272</c:v>
                </c:pt>
                <c:pt idx="91">
                  <c:v>3.0281858444213872</c:v>
                </c:pt>
                <c:pt idx="92">
                  <c:v>3</c:v>
                </c:pt>
                <c:pt idx="93">
                  <c:v>3.0929524898529048</c:v>
                </c:pt>
                <c:pt idx="94">
                  <c:v>3.0980453491210942</c:v>
                </c:pt>
                <c:pt idx="95">
                  <c:v>3.569710254669189</c:v>
                </c:pt>
                <c:pt idx="96">
                  <c:v>3.5469179153442378</c:v>
                </c:pt>
                <c:pt idx="97">
                  <c:v>3.711668968200684</c:v>
                </c:pt>
                <c:pt idx="98">
                  <c:v>3.9996616840362549</c:v>
                </c:pt>
                <c:pt idx="99">
                  <c:v>4.1939849853515616</c:v>
                </c:pt>
                <c:pt idx="100">
                  <c:v>4.211176872253418</c:v>
                </c:pt>
                <c:pt idx="101">
                  <c:v>4.011199951171875</c:v>
                </c:pt>
                <c:pt idx="102">
                  <c:v>4</c:v>
                </c:pt>
                <c:pt idx="103">
                  <c:v>3.4772481918334961</c:v>
                </c:pt>
                <c:pt idx="104">
                  <c:v>3.77480149269104</c:v>
                </c:pt>
                <c:pt idx="105">
                  <c:v>3.6749229431152339</c:v>
                </c:pt>
                <c:pt idx="106">
                  <c:v>3.9023759365081792</c:v>
                </c:pt>
                <c:pt idx="107">
                  <c:v>3.8790774345397949</c:v>
                </c:pt>
                <c:pt idx="108">
                  <c:v>3.6184844970703121</c:v>
                </c:pt>
                <c:pt idx="109">
                  <c:v>3.182451486587524</c:v>
                </c:pt>
                <c:pt idx="110">
                  <c:v>2.7552676200866699</c:v>
                </c:pt>
                <c:pt idx="111">
                  <c:v>2.9099709987640381</c:v>
                </c:pt>
                <c:pt idx="112">
                  <c:v>3.1106634140014648</c:v>
                </c:pt>
                <c:pt idx="113">
                  <c:v>2.9973738193511958</c:v>
                </c:pt>
                <c:pt idx="114">
                  <c:v>2.9927842617034912</c:v>
                </c:pt>
                <c:pt idx="115">
                  <c:v>2.7119929790496831</c:v>
                </c:pt>
                <c:pt idx="116">
                  <c:v>2.6634821891784668</c:v>
                </c:pt>
                <c:pt idx="117">
                  <c:v>2.781904935836792</c:v>
                </c:pt>
              </c:numCache>
            </c:numRef>
          </c:val>
          <c:smooth val="0"/>
          <c:extLst xmlns:c16r2="http://schemas.microsoft.com/office/drawing/2015/06/chart">
            <c:ext xmlns:c16="http://schemas.microsoft.com/office/drawing/2014/chart" uri="{C3380CC4-5D6E-409C-BE32-E72D297353CC}">
              <c16:uniqueId val="{00000001-AF0D-472B-A403-E65DD1AC388E}"/>
            </c:ext>
          </c:extLst>
        </c:ser>
        <c:dLbls>
          <c:showLegendKey val="0"/>
          <c:showVal val="0"/>
          <c:showCatName val="0"/>
          <c:showSerName val="0"/>
          <c:showPercent val="0"/>
          <c:showBubbleSize val="0"/>
        </c:dLbls>
        <c:smooth val="0"/>
        <c:axId val="1056897888"/>
        <c:axId val="1056894080"/>
      </c:lineChart>
      <c:dateAx>
        <c:axId val="1056897888"/>
        <c:scaling>
          <c:orientation val="minMax"/>
          <c:min val="4310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r>
                  <a:rPr lang="en-US"/>
                  <a:t>%</a:t>
                </a:r>
                <a:endParaRPr lang="zh-TW"/>
              </a:p>
            </c:rich>
          </c:tx>
          <c:layout>
            <c:manualLayout>
              <c:xMode val="edge"/>
              <c:yMode val="edge"/>
              <c:x val="4.901968503937007E-2"/>
              <c:y val="4.2585301837270405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title>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056894080"/>
        <c:crosses val="autoZero"/>
        <c:auto val="1"/>
        <c:lblOffset val="100"/>
        <c:baseTimeUnit val="days"/>
        <c:majorUnit val="1"/>
        <c:majorTimeUnit val="years"/>
      </c:dateAx>
      <c:valAx>
        <c:axId val="1056894080"/>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056897888"/>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6388840723342242E-2"/>
          <c:y val="3.6797979676467821E-2"/>
          <c:w val="0.84614958663593054"/>
          <c:h val="0.60948271157610323"/>
        </c:manualLayout>
      </c:layout>
      <c:barChart>
        <c:barDir val="col"/>
        <c:grouping val="stacked"/>
        <c:varyColors val="0"/>
        <c:ser>
          <c:idx val="1"/>
          <c:order val="1"/>
          <c:tx>
            <c:strRef>
              <c:f>PMI各分項!$V$1</c:f>
              <c:strCache>
                <c:ptCount val="1"/>
                <c:pt idx="0">
                  <c:v>新增訂單</c:v>
                </c:pt>
              </c:strCache>
            </c:strRef>
          </c:tx>
          <c:spPr>
            <a:solidFill>
              <a:srgbClr val="4F81BD">
                <a:lumMod val="75000"/>
              </a:srgbClr>
            </a:solidFill>
            <a:ln w="19050">
              <a:solidFill>
                <a:srgbClr val="4F81BD">
                  <a:lumMod val="75000"/>
                </a:srgbClr>
              </a:solidFill>
            </a:ln>
            <a:effectLst/>
          </c:spPr>
          <c:invertIfNegative val="0"/>
          <c:val>
            <c:numRef>
              <c:f>PMI各分項!$V$8:$V$135</c:f>
              <c:numCache>
                <c:formatCode>0.00_);[Red]\(0.00\)</c:formatCode>
                <c:ptCount val="128"/>
                <c:pt idx="0">
                  <c:v>-0.52000000000000024</c:v>
                </c:pt>
                <c:pt idx="1">
                  <c:v>0.64000000000000057</c:v>
                </c:pt>
                <c:pt idx="2">
                  <c:v>-0.4</c:v>
                </c:pt>
                <c:pt idx="3">
                  <c:v>1.1599999999999995</c:v>
                </c:pt>
                <c:pt idx="4">
                  <c:v>2.4200000000000004</c:v>
                </c:pt>
                <c:pt idx="5">
                  <c:v>2.62</c:v>
                </c:pt>
                <c:pt idx="6">
                  <c:v>1.5400000000000005</c:v>
                </c:pt>
                <c:pt idx="7">
                  <c:v>0.17999999999999972</c:v>
                </c:pt>
                <c:pt idx="8">
                  <c:v>-0.42000000000000026</c:v>
                </c:pt>
                <c:pt idx="9">
                  <c:v>0.12000000000000029</c:v>
                </c:pt>
                <c:pt idx="10">
                  <c:v>0.15999999999999942</c:v>
                </c:pt>
                <c:pt idx="11">
                  <c:v>0.87999999999999967</c:v>
                </c:pt>
                <c:pt idx="12">
                  <c:v>1.3</c:v>
                </c:pt>
                <c:pt idx="13">
                  <c:v>1.1599999999999995</c:v>
                </c:pt>
                <c:pt idx="14">
                  <c:v>1.1599999999999995</c:v>
                </c:pt>
                <c:pt idx="15">
                  <c:v>1.4200000000000004</c:v>
                </c:pt>
                <c:pt idx="16">
                  <c:v>1.7400000000000007</c:v>
                </c:pt>
                <c:pt idx="17">
                  <c:v>1.4400000000000006</c:v>
                </c:pt>
                <c:pt idx="18">
                  <c:v>0.75999999999999945</c:v>
                </c:pt>
                <c:pt idx="19">
                  <c:v>1.3599999999999994</c:v>
                </c:pt>
                <c:pt idx="20">
                  <c:v>1.7599999999999993</c:v>
                </c:pt>
                <c:pt idx="21">
                  <c:v>1.6599999999999995</c:v>
                </c:pt>
                <c:pt idx="22">
                  <c:v>1.6400000000000006</c:v>
                </c:pt>
                <c:pt idx="23">
                  <c:v>2.72</c:v>
                </c:pt>
                <c:pt idx="24">
                  <c:v>1.3599999999999994</c:v>
                </c:pt>
                <c:pt idx="25">
                  <c:v>0.94000000000000061</c:v>
                </c:pt>
                <c:pt idx="26">
                  <c:v>0.77999999999999969</c:v>
                </c:pt>
                <c:pt idx="27">
                  <c:v>0.9</c:v>
                </c:pt>
                <c:pt idx="28">
                  <c:v>1.1400000000000006</c:v>
                </c:pt>
                <c:pt idx="29">
                  <c:v>1.1200000000000003</c:v>
                </c:pt>
                <c:pt idx="30">
                  <c:v>0.74000000000000055</c:v>
                </c:pt>
                <c:pt idx="31">
                  <c:v>-2.0000000000000285E-2</c:v>
                </c:pt>
                <c:pt idx="32">
                  <c:v>-0.75999999999999945</c:v>
                </c:pt>
                <c:pt idx="33">
                  <c:v>-0.95999999999999941</c:v>
                </c:pt>
                <c:pt idx="34">
                  <c:v>-0.72000000000000031</c:v>
                </c:pt>
                <c:pt idx="35">
                  <c:v>-1.0599999999999994</c:v>
                </c:pt>
                <c:pt idx="36">
                  <c:v>-1.1200000000000003</c:v>
                </c:pt>
                <c:pt idx="37">
                  <c:v>-0.4799999999999997</c:v>
                </c:pt>
                <c:pt idx="38">
                  <c:v>-0.1</c:v>
                </c:pt>
                <c:pt idx="39">
                  <c:v>0.27999999999999969</c:v>
                </c:pt>
                <c:pt idx="40">
                  <c:v>2.0000000000000285E-2</c:v>
                </c:pt>
                <c:pt idx="41">
                  <c:v>0.3</c:v>
                </c:pt>
                <c:pt idx="42">
                  <c:v>-5.9999999999999429E-2</c:v>
                </c:pt>
                <c:pt idx="43">
                  <c:v>-0.87999999999999967</c:v>
                </c:pt>
                <c:pt idx="44">
                  <c:v>-0.17999999999999972</c:v>
                </c:pt>
                <c:pt idx="45">
                  <c:v>0.72000000000000031</c:v>
                </c:pt>
                <c:pt idx="46">
                  <c:v>0.65999999999999948</c:v>
                </c:pt>
                <c:pt idx="47">
                  <c:v>1.1200000000000003</c:v>
                </c:pt>
                <c:pt idx="48">
                  <c:v>1.5599999999999994</c:v>
                </c:pt>
                <c:pt idx="49">
                  <c:v>1.8799999999999997</c:v>
                </c:pt>
                <c:pt idx="50">
                  <c:v>2.4200000000000004</c:v>
                </c:pt>
                <c:pt idx="51">
                  <c:v>2.9400000000000004</c:v>
                </c:pt>
                <c:pt idx="52">
                  <c:v>1.4</c:v>
                </c:pt>
                <c:pt idx="53">
                  <c:v>0.75999999999999945</c:v>
                </c:pt>
                <c:pt idx="54">
                  <c:v>3.7599999999999993</c:v>
                </c:pt>
                <c:pt idx="55">
                  <c:v>2.4799999999999995</c:v>
                </c:pt>
                <c:pt idx="56">
                  <c:v>1.5</c:v>
                </c:pt>
                <c:pt idx="57">
                  <c:v>0.64000000000000057</c:v>
                </c:pt>
                <c:pt idx="58">
                  <c:v>0.44000000000000056</c:v>
                </c:pt>
                <c:pt idx="59">
                  <c:v>2.9400000000000004</c:v>
                </c:pt>
                <c:pt idx="60">
                  <c:v>2.6</c:v>
                </c:pt>
                <c:pt idx="61">
                  <c:v>2.2599999999999993</c:v>
                </c:pt>
                <c:pt idx="62">
                  <c:v>2.2999999999999998</c:v>
                </c:pt>
                <c:pt idx="63">
                  <c:v>2.3200000000000003</c:v>
                </c:pt>
                <c:pt idx="64">
                  <c:v>2.62</c:v>
                </c:pt>
                <c:pt idx="65">
                  <c:v>2.2799999999999998</c:v>
                </c:pt>
                <c:pt idx="66">
                  <c:v>1.7200000000000002</c:v>
                </c:pt>
                <c:pt idx="67">
                  <c:v>0.57999999999999974</c:v>
                </c:pt>
                <c:pt idx="68">
                  <c:v>0.7</c:v>
                </c:pt>
                <c:pt idx="69">
                  <c:v>0.54000000000000059</c:v>
                </c:pt>
                <c:pt idx="70">
                  <c:v>1</c:v>
                </c:pt>
                <c:pt idx="71">
                  <c:v>0.84000000000000052</c:v>
                </c:pt>
                <c:pt idx="72">
                  <c:v>0.7</c:v>
                </c:pt>
                <c:pt idx="73">
                  <c:v>1.2</c:v>
                </c:pt>
                <c:pt idx="74">
                  <c:v>-0.15999999999999942</c:v>
                </c:pt>
                <c:pt idx="75">
                  <c:v>-1.1599999999999995</c:v>
                </c:pt>
                <c:pt idx="76">
                  <c:v>-0.67999999999999972</c:v>
                </c:pt>
                <c:pt idx="77">
                  <c:v>-1.4</c:v>
                </c:pt>
                <c:pt idx="78">
                  <c:v>-1.4200000000000004</c:v>
                </c:pt>
                <c:pt idx="79">
                  <c:v>-0.45999999999999941</c:v>
                </c:pt>
                <c:pt idx="80">
                  <c:v>0.17999999999999972</c:v>
                </c:pt>
                <c:pt idx="81">
                  <c:v>-0.5</c:v>
                </c:pt>
                <c:pt idx="82">
                  <c:v>-0.25999999999999945</c:v>
                </c:pt>
                <c:pt idx="83">
                  <c:v>-0.35999999999999943</c:v>
                </c:pt>
                <c:pt idx="84">
                  <c:v>-0.22000000000000028</c:v>
                </c:pt>
                <c:pt idx="85">
                  <c:v>0.4</c:v>
                </c:pt>
                <c:pt idx="86">
                  <c:v>0.54000000000000059</c:v>
                </c:pt>
                <c:pt idx="87">
                  <c:v>2.2000000000000002</c:v>
                </c:pt>
                <c:pt idx="88">
                  <c:v>2.2999999999999998</c:v>
                </c:pt>
                <c:pt idx="89">
                  <c:v>1</c:v>
                </c:pt>
                <c:pt idx="90">
                  <c:v>1.3799999999999997</c:v>
                </c:pt>
                <c:pt idx="91">
                  <c:v>2.0000000000000285E-2</c:v>
                </c:pt>
                <c:pt idx="92">
                  <c:v>-2.5799999999999996</c:v>
                </c:pt>
                <c:pt idx="93">
                  <c:v>-2.8200000000000003</c:v>
                </c:pt>
                <c:pt idx="94">
                  <c:v>-1.4799999999999998</c:v>
                </c:pt>
                <c:pt idx="95">
                  <c:v>1.3400000000000005</c:v>
                </c:pt>
                <c:pt idx="96">
                  <c:v>2.5</c:v>
                </c:pt>
                <c:pt idx="97">
                  <c:v>2.2799999999999998</c:v>
                </c:pt>
                <c:pt idx="98">
                  <c:v>3.180000000000001</c:v>
                </c:pt>
                <c:pt idx="99">
                  <c:v>2.9599999999999995</c:v>
                </c:pt>
                <c:pt idx="100">
                  <c:v>3.8800000000000012</c:v>
                </c:pt>
                <c:pt idx="101">
                  <c:v>3.6400000000000006</c:v>
                </c:pt>
                <c:pt idx="102">
                  <c:v>3.1199999999999988</c:v>
                </c:pt>
                <c:pt idx="103">
                  <c:v>2.1</c:v>
                </c:pt>
                <c:pt idx="104">
                  <c:v>4.3199999999999985</c:v>
                </c:pt>
                <c:pt idx="105">
                  <c:v>3.5400000000000005</c:v>
                </c:pt>
                <c:pt idx="106">
                  <c:v>2.9400000000000004</c:v>
                </c:pt>
                <c:pt idx="107">
                  <c:v>3.5599999999999996</c:v>
                </c:pt>
                <c:pt idx="108">
                  <c:v>2.4599999999999995</c:v>
                </c:pt>
                <c:pt idx="109">
                  <c:v>0.7</c:v>
                </c:pt>
                <c:pt idx="110">
                  <c:v>1.3599999999999994</c:v>
                </c:pt>
                <c:pt idx="111">
                  <c:v>2.0200000000000005</c:v>
                </c:pt>
                <c:pt idx="112">
                  <c:v>1.9400000000000006</c:v>
                </c:pt>
                <c:pt idx="113">
                  <c:v>0.52000000000000024</c:v>
                </c:pt>
                <c:pt idx="114">
                  <c:v>1.7200000000000002</c:v>
                </c:pt>
                <c:pt idx="115">
                  <c:v>0.4799999999999997</c:v>
                </c:pt>
                <c:pt idx="116">
                  <c:v>-0.45999999999999941</c:v>
                </c:pt>
                <c:pt idx="117">
                  <c:v>-0.87999999999999967</c:v>
                </c:pt>
                <c:pt idx="118">
                  <c:v>-0.52000000000000024</c:v>
                </c:pt>
                <c:pt idx="119">
                  <c:v>-2.6799999999999997</c:v>
                </c:pt>
                <c:pt idx="120">
                  <c:v>-1.6799999999999997</c:v>
                </c:pt>
                <c:pt idx="121">
                  <c:v>-2.4599999999999995</c:v>
                </c:pt>
                <c:pt idx="122">
                  <c:v>-1.4400000000000006</c:v>
                </c:pt>
                <c:pt idx="123">
                  <c:v>-1.6200000000000003</c:v>
                </c:pt>
                <c:pt idx="124">
                  <c:v>-2.0400000000000005</c:v>
                </c:pt>
                <c:pt idx="125">
                  <c:v>-3.12</c:v>
                </c:pt>
                <c:pt idx="126">
                  <c:v>0.22000000000000028</c:v>
                </c:pt>
                <c:pt idx="127">
                  <c:v>-1.1000000000000001</c:v>
                </c:pt>
              </c:numCache>
            </c:numRef>
          </c:val>
          <c:extLst xmlns:c16r2="http://schemas.microsoft.com/office/drawing/2015/06/chart">
            <c:ext xmlns:c16="http://schemas.microsoft.com/office/drawing/2014/chart" uri="{C3380CC4-5D6E-409C-BE32-E72D297353CC}">
              <c16:uniqueId val="{00000000-2EFE-7744-8D65-F0D6E1BB88C3}"/>
            </c:ext>
          </c:extLst>
        </c:ser>
        <c:ser>
          <c:idx val="2"/>
          <c:order val="2"/>
          <c:tx>
            <c:strRef>
              <c:f>PMI各分項!$W$1</c:f>
              <c:strCache>
                <c:ptCount val="1"/>
                <c:pt idx="0">
                  <c:v>生產</c:v>
                </c:pt>
              </c:strCache>
            </c:strRef>
          </c:tx>
          <c:spPr>
            <a:solidFill>
              <a:srgbClr val="F79646">
                <a:lumMod val="75000"/>
              </a:srgbClr>
            </a:solidFill>
            <a:ln w="19050">
              <a:solidFill>
                <a:srgbClr val="F79646">
                  <a:lumMod val="75000"/>
                </a:srgbClr>
              </a:solidFill>
            </a:ln>
            <a:effectLst/>
          </c:spPr>
          <c:invertIfNegative val="0"/>
          <c:val>
            <c:numRef>
              <c:f>PMI各分項!$W$8:$W$135</c:f>
              <c:numCache>
                <c:formatCode>0.00_);[Red]\(0.00\)</c:formatCode>
                <c:ptCount val="128"/>
                <c:pt idx="0">
                  <c:v>-4.000000000000057E-2</c:v>
                </c:pt>
                <c:pt idx="1">
                  <c:v>5.9999999999999429E-2</c:v>
                </c:pt>
                <c:pt idx="2">
                  <c:v>0.52000000000000024</c:v>
                </c:pt>
                <c:pt idx="3">
                  <c:v>1.1400000000000006</c:v>
                </c:pt>
                <c:pt idx="4">
                  <c:v>2.6</c:v>
                </c:pt>
                <c:pt idx="5">
                  <c:v>0.8</c:v>
                </c:pt>
                <c:pt idx="6">
                  <c:v>2.0400000000000005</c:v>
                </c:pt>
                <c:pt idx="7">
                  <c:v>-0.34000000000000058</c:v>
                </c:pt>
                <c:pt idx="8">
                  <c:v>0.24000000000000057</c:v>
                </c:pt>
                <c:pt idx="9">
                  <c:v>0.32000000000000028</c:v>
                </c:pt>
                <c:pt idx="10">
                  <c:v>0.62000000000000033</c:v>
                </c:pt>
                <c:pt idx="11">
                  <c:v>1.4400000000000006</c:v>
                </c:pt>
                <c:pt idx="12">
                  <c:v>1.5599999999999994</c:v>
                </c:pt>
                <c:pt idx="13">
                  <c:v>2.1599999999999993</c:v>
                </c:pt>
                <c:pt idx="14">
                  <c:v>1.7</c:v>
                </c:pt>
                <c:pt idx="15">
                  <c:v>1.7</c:v>
                </c:pt>
                <c:pt idx="16">
                  <c:v>1.4599999999999995</c:v>
                </c:pt>
                <c:pt idx="17">
                  <c:v>5.9999999999999429E-2</c:v>
                </c:pt>
                <c:pt idx="18">
                  <c:v>2.9</c:v>
                </c:pt>
                <c:pt idx="19">
                  <c:v>1.2400000000000007</c:v>
                </c:pt>
                <c:pt idx="20">
                  <c:v>1.7200000000000002</c:v>
                </c:pt>
                <c:pt idx="21">
                  <c:v>1.2400000000000007</c:v>
                </c:pt>
                <c:pt idx="22">
                  <c:v>1.8400000000000005</c:v>
                </c:pt>
                <c:pt idx="23">
                  <c:v>2.6</c:v>
                </c:pt>
                <c:pt idx="24">
                  <c:v>1.4200000000000004</c:v>
                </c:pt>
                <c:pt idx="25">
                  <c:v>1.4</c:v>
                </c:pt>
                <c:pt idx="26">
                  <c:v>1.6400000000000006</c:v>
                </c:pt>
                <c:pt idx="27">
                  <c:v>1.3</c:v>
                </c:pt>
                <c:pt idx="28">
                  <c:v>1.1400000000000006</c:v>
                </c:pt>
                <c:pt idx="29">
                  <c:v>1.4599999999999995</c:v>
                </c:pt>
                <c:pt idx="30">
                  <c:v>1.4</c:v>
                </c:pt>
                <c:pt idx="31">
                  <c:v>-0.15999999999999942</c:v>
                </c:pt>
                <c:pt idx="32">
                  <c:v>-0.8</c:v>
                </c:pt>
                <c:pt idx="33">
                  <c:v>-0.44000000000000056</c:v>
                </c:pt>
                <c:pt idx="34">
                  <c:v>-0.6</c:v>
                </c:pt>
                <c:pt idx="35">
                  <c:v>-0.22000000000000028</c:v>
                </c:pt>
                <c:pt idx="36">
                  <c:v>-0.12000000000000029</c:v>
                </c:pt>
                <c:pt idx="37">
                  <c:v>-0.12000000000000029</c:v>
                </c:pt>
                <c:pt idx="38">
                  <c:v>0.1</c:v>
                </c:pt>
                <c:pt idx="39">
                  <c:v>0.44000000000000056</c:v>
                </c:pt>
                <c:pt idx="40">
                  <c:v>0.67999999999999972</c:v>
                </c:pt>
                <c:pt idx="41">
                  <c:v>-0.92000000000000026</c:v>
                </c:pt>
                <c:pt idx="42">
                  <c:v>-0.4799999999999997</c:v>
                </c:pt>
                <c:pt idx="43">
                  <c:v>-1.3400000000000005</c:v>
                </c:pt>
                <c:pt idx="44">
                  <c:v>0.1</c:v>
                </c:pt>
                <c:pt idx="45">
                  <c:v>0.37999999999999973</c:v>
                </c:pt>
                <c:pt idx="46">
                  <c:v>0.72000000000000031</c:v>
                </c:pt>
                <c:pt idx="47">
                  <c:v>1.4400000000000006</c:v>
                </c:pt>
                <c:pt idx="48">
                  <c:v>1.9400000000000006</c:v>
                </c:pt>
                <c:pt idx="49">
                  <c:v>2.1599999999999993</c:v>
                </c:pt>
                <c:pt idx="50">
                  <c:v>2.7</c:v>
                </c:pt>
                <c:pt idx="51">
                  <c:v>2.7</c:v>
                </c:pt>
                <c:pt idx="52">
                  <c:v>1.4799999999999998</c:v>
                </c:pt>
                <c:pt idx="53">
                  <c:v>-1.5599999999999994</c:v>
                </c:pt>
                <c:pt idx="54">
                  <c:v>5.1400000000000006</c:v>
                </c:pt>
                <c:pt idx="55">
                  <c:v>3.180000000000001</c:v>
                </c:pt>
                <c:pt idx="56">
                  <c:v>1.7799999999999998</c:v>
                </c:pt>
                <c:pt idx="57">
                  <c:v>1.0400000000000005</c:v>
                </c:pt>
                <c:pt idx="58">
                  <c:v>0.1</c:v>
                </c:pt>
                <c:pt idx="59">
                  <c:v>2.9800000000000013</c:v>
                </c:pt>
                <c:pt idx="60">
                  <c:v>2.4799999999999995</c:v>
                </c:pt>
                <c:pt idx="61">
                  <c:v>2.5200000000000005</c:v>
                </c:pt>
                <c:pt idx="62">
                  <c:v>2.2200000000000002</c:v>
                </c:pt>
                <c:pt idx="63">
                  <c:v>2.8</c:v>
                </c:pt>
                <c:pt idx="64">
                  <c:v>3.180000000000001</c:v>
                </c:pt>
                <c:pt idx="65">
                  <c:v>2.3200000000000003</c:v>
                </c:pt>
                <c:pt idx="66">
                  <c:v>2.0200000000000005</c:v>
                </c:pt>
                <c:pt idx="67">
                  <c:v>-0.27999999999999969</c:v>
                </c:pt>
                <c:pt idx="68">
                  <c:v>0.8</c:v>
                </c:pt>
                <c:pt idx="69">
                  <c:v>0.97999999999999976</c:v>
                </c:pt>
                <c:pt idx="70">
                  <c:v>1.0200000000000002</c:v>
                </c:pt>
                <c:pt idx="71">
                  <c:v>1.4200000000000004</c:v>
                </c:pt>
                <c:pt idx="72">
                  <c:v>1.4599999999999995</c:v>
                </c:pt>
                <c:pt idx="73">
                  <c:v>1.5799999999999996</c:v>
                </c:pt>
                <c:pt idx="74">
                  <c:v>1.0599999999999994</c:v>
                </c:pt>
                <c:pt idx="75">
                  <c:v>-0.84000000000000052</c:v>
                </c:pt>
                <c:pt idx="76">
                  <c:v>-0.57999999999999974</c:v>
                </c:pt>
                <c:pt idx="77">
                  <c:v>-1.3799999999999997</c:v>
                </c:pt>
                <c:pt idx="78">
                  <c:v>-0.77999999999999969</c:v>
                </c:pt>
                <c:pt idx="79">
                  <c:v>4.000000000000057E-2</c:v>
                </c:pt>
                <c:pt idx="80">
                  <c:v>0.37999999999999973</c:v>
                </c:pt>
                <c:pt idx="81">
                  <c:v>-0.7</c:v>
                </c:pt>
                <c:pt idx="82">
                  <c:v>-5.9999999999999429E-2</c:v>
                </c:pt>
                <c:pt idx="83">
                  <c:v>5.9999999999999429E-2</c:v>
                </c:pt>
                <c:pt idx="84">
                  <c:v>0.34000000000000058</c:v>
                </c:pt>
                <c:pt idx="85">
                  <c:v>0.37999999999999973</c:v>
                </c:pt>
                <c:pt idx="86">
                  <c:v>1.0799999999999996</c:v>
                </c:pt>
                <c:pt idx="87">
                  <c:v>2.0799999999999996</c:v>
                </c:pt>
                <c:pt idx="88">
                  <c:v>1.9799999999999998</c:v>
                </c:pt>
                <c:pt idx="89">
                  <c:v>-1.6599999999999995</c:v>
                </c:pt>
                <c:pt idx="90">
                  <c:v>-0.27999999999999969</c:v>
                </c:pt>
                <c:pt idx="91">
                  <c:v>-0.1</c:v>
                </c:pt>
                <c:pt idx="92">
                  <c:v>-1.9599999999999995</c:v>
                </c:pt>
                <c:pt idx="93">
                  <c:v>-2.6400000000000006</c:v>
                </c:pt>
                <c:pt idx="94">
                  <c:v>-0.94000000000000061</c:v>
                </c:pt>
                <c:pt idx="95">
                  <c:v>1.6599999999999995</c:v>
                </c:pt>
                <c:pt idx="96">
                  <c:v>1.8400000000000005</c:v>
                </c:pt>
                <c:pt idx="97">
                  <c:v>2.2599999999999993</c:v>
                </c:pt>
                <c:pt idx="98">
                  <c:v>2.7400000000000007</c:v>
                </c:pt>
                <c:pt idx="99">
                  <c:v>3.3</c:v>
                </c:pt>
                <c:pt idx="100">
                  <c:v>3.3800000000000012</c:v>
                </c:pt>
                <c:pt idx="101">
                  <c:v>3.5400000000000005</c:v>
                </c:pt>
                <c:pt idx="102">
                  <c:v>2.78</c:v>
                </c:pt>
                <c:pt idx="103">
                  <c:v>1.8400000000000005</c:v>
                </c:pt>
                <c:pt idx="104">
                  <c:v>4.1800000000000015</c:v>
                </c:pt>
                <c:pt idx="105">
                  <c:v>3.1599999999999993</c:v>
                </c:pt>
                <c:pt idx="106">
                  <c:v>2.7599999999999993</c:v>
                </c:pt>
                <c:pt idx="107">
                  <c:v>3.3800000000000012</c:v>
                </c:pt>
                <c:pt idx="108">
                  <c:v>2.5799999999999996</c:v>
                </c:pt>
                <c:pt idx="109">
                  <c:v>1.4</c:v>
                </c:pt>
                <c:pt idx="110">
                  <c:v>1.1799999999999997</c:v>
                </c:pt>
                <c:pt idx="111">
                  <c:v>2.1</c:v>
                </c:pt>
                <c:pt idx="112">
                  <c:v>2.0400000000000005</c:v>
                </c:pt>
                <c:pt idx="113">
                  <c:v>-4.000000000000057E-2</c:v>
                </c:pt>
                <c:pt idx="114">
                  <c:v>1.9</c:v>
                </c:pt>
                <c:pt idx="115">
                  <c:v>1.0400000000000005</c:v>
                </c:pt>
                <c:pt idx="116">
                  <c:v>4.000000000000057E-2</c:v>
                </c:pt>
                <c:pt idx="117">
                  <c:v>-0.42000000000000026</c:v>
                </c:pt>
                <c:pt idx="118">
                  <c:v>0.32000000000000028</c:v>
                </c:pt>
                <c:pt idx="119">
                  <c:v>-1.2400000000000007</c:v>
                </c:pt>
                <c:pt idx="120">
                  <c:v>-1.1200000000000003</c:v>
                </c:pt>
                <c:pt idx="121">
                  <c:v>-1.2400000000000007</c:v>
                </c:pt>
                <c:pt idx="122">
                  <c:v>-1.0799999999999996</c:v>
                </c:pt>
                <c:pt idx="123">
                  <c:v>-1.4400000000000006</c:v>
                </c:pt>
                <c:pt idx="124">
                  <c:v>-1.4599999999999995</c:v>
                </c:pt>
                <c:pt idx="125">
                  <c:v>-3.5799999999999996</c:v>
                </c:pt>
                <c:pt idx="126">
                  <c:v>2.4799999999999995</c:v>
                </c:pt>
                <c:pt idx="127">
                  <c:v>0.4</c:v>
                </c:pt>
              </c:numCache>
            </c:numRef>
          </c:val>
          <c:extLst xmlns:c16r2="http://schemas.microsoft.com/office/drawing/2015/06/chart">
            <c:ext xmlns:c16="http://schemas.microsoft.com/office/drawing/2014/chart" uri="{C3380CC4-5D6E-409C-BE32-E72D297353CC}">
              <c16:uniqueId val="{00000001-2EFE-7744-8D65-F0D6E1BB88C3}"/>
            </c:ext>
          </c:extLst>
        </c:ser>
        <c:ser>
          <c:idx val="3"/>
          <c:order val="3"/>
          <c:tx>
            <c:strRef>
              <c:f>PMI各分項!$X$1</c:f>
              <c:strCache>
                <c:ptCount val="1"/>
                <c:pt idx="0">
                  <c:v>從業人員</c:v>
                </c:pt>
              </c:strCache>
            </c:strRef>
          </c:tx>
          <c:spPr>
            <a:solidFill>
              <a:srgbClr val="4F81BD">
                <a:lumMod val="60000"/>
                <a:lumOff val="40000"/>
              </a:srgbClr>
            </a:solidFill>
            <a:ln w="19050">
              <a:solidFill>
                <a:srgbClr val="4F81BD">
                  <a:lumMod val="60000"/>
                  <a:lumOff val="40000"/>
                </a:srgbClr>
              </a:solidFill>
            </a:ln>
            <a:effectLst/>
          </c:spPr>
          <c:invertIfNegative val="0"/>
          <c:val>
            <c:numRef>
              <c:f>PMI各分項!$X$8:$X$135</c:f>
              <c:numCache>
                <c:formatCode>0.00_);[Red]\(0.00\)</c:formatCode>
                <c:ptCount val="128"/>
                <c:pt idx="0">
                  <c:v>-5.9999999999999429E-2</c:v>
                </c:pt>
                <c:pt idx="1">
                  <c:v>0.1</c:v>
                </c:pt>
                <c:pt idx="2">
                  <c:v>0.32000000000000028</c:v>
                </c:pt>
                <c:pt idx="3">
                  <c:v>0.55999999999999939</c:v>
                </c:pt>
                <c:pt idx="4">
                  <c:v>0.77999999999999969</c:v>
                </c:pt>
                <c:pt idx="5">
                  <c:v>1.5599999999999994</c:v>
                </c:pt>
                <c:pt idx="6">
                  <c:v>1.0799999999999996</c:v>
                </c:pt>
                <c:pt idx="7">
                  <c:v>0.8</c:v>
                </c:pt>
                <c:pt idx="8">
                  <c:v>0.54000000000000059</c:v>
                </c:pt>
                <c:pt idx="9">
                  <c:v>0.45999999999999941</c:v>
                </c:pt>
                <c:pt idx="10">
                  <c:v>1.1000000000000001</c:v>
                </c:pt>
                <c:pt idx="11">
                  <c:v>0.44000000000000056</c:v>
                </c:pt>
                <c:pt idx="12">
                  <c:v>0.64000000000000057</c:v>
                </c:pt>
                <c:pt idx="13">
                  <c:v>0.8</c:v>
                </c:pt>
                <c:pt idx="14">
                  <c:v>0.62000000000000033</c:v>
                </c:pt>
                <c:pt idx="15">
                  <c:v>1.3400000000000005</c:v>
                </c:pt>
                <c:pt idx="16">
                  <c:v>0.87999999999999967</c:v>
                </c:pt>
                <c:pt idx="17">
                  <c:v>1.0400000000000005</c:v>
                </c:pt>
                <c:pt idx="18">
                  <c:v>0.92000000000000026</c:v>
                </c:pt>
                <c:pt idx="19">
                  <c:v>1.1799999999999997</c:v>
                </c:pt>
                <c:pt idx="20">
                  <c:v>1.2</c:v>
                </c:pt>
                <c:pt idx="21">
                  <c:v>1.2400000000000007</c:v>
                </c:pt>
                <c:pt idx="22">
                  <c:v>1.1599999999999995</c:v>
                </c:pt>
                <c:pt idx="23">
                  <c:v>1.4</c:v>
                </c:pt>
                <c:pt idx="24">
                  <c:v>1.0200000000000002</c:v>
                </c:pt>
                <c:pt idx="25">
                  <c:v>0.94000000000000061</c:v>
                </c:pt>
                <c:pt idx="26">
                  <c:v>0.95999999999999941</c:v>
                </c:pt>
                <c:pt idx="27">
                  <c:v>0.54000000000000059</c:v>
                </c:pt>
                <c:pt idx="28">
                  <c:v>0.64000000000000057</c:v>
                </c:pt>
                <c:pt idx="29">
                  <c:v>0.34000000000000058</c:v>
                </c:pt>
                <c:pt idx="30">
                  <c:v>0.27999999999999969</c:v>
                </c:pt>
                <c:pt idx="31">
                  <c:v>0.27999999999999969</c:v>
                </c:pt>
                <c:pt idx="32">
                  <c:v>0.4799999999999997</c:v>
                </c:pt>
                <c:pt idx="33">
                  <c:v>-0.22000000000000028</c:v>
                </c:pt>
                <c:pt idx="34">
                  <c:v>0.22000000000000028</c:v>
                </c:pt>
                <c:pt idx="35">
                  <c:v>0.24000000000000057</c:v>
                </c:pt>
                <c:pt idx="36">
                  <c:v>-0.32000000000000028</c:v>
                </c:pt>
                <c:pt idx="37">
                  <c:v>-0.45999999999999941</c:v>
                </c:pt>
                <c:pt idx="38">
                  <c:v>-0.37999999999999973</c:v>
                </c:pt>
                <c:pt idx="39">
                  <c:v>-0.42000000000000026</c:v>
                </c:pt>
                <c:pt idx="40">
                  <c:v>-0.1</c:v>
                </c:pt>
                <c:pt idx="41">
                  <c:v>0.64000000000000057</c:v>
                </c:pt>
                <c:pt idx="42">
                  <c:v>-0.25999999999999945</c:v>
                </c:pt>
                <c:pt idx="43">
                  <c:v>-0.27999999999999969</c:v>
                </c:pt>
                <c:pt idx="44">
                  <c:v>-0.35999999999999943</c:v>
                </c:pt>
                <c:pt idx="45">
                  <c:v>0.32000000000000028</c:v>
                </c:pt>
                <c:pt idx="46">
                  <c:v>2.0000000000000285E-2</c:v>
                </c:pt>
                <c:pt idx="47">
                  <c:v>0.3</c:v>
                </c:pt>
                <c:pt idx="48">
                  <c:v>1.2799999999999998</c:v>
                </c:pt>
                <c:pt idx="49">
                  <c:v>1.1799999999999997</c:v>
                </c:pt>
                <c:pt idx="50">
                  <c:v>1.3</c:v>
                </c:pt>
                <c:pt idx="51">
                  <c:v>1.6599999999999995</c:v>
                </c:pt>
                <c:pt idx="52">
                  <c:v>1.1799999999999997</c:v>
                </c:pt>
                <c:pt idx="53">
                  <c:v>1.4</c:v>
                </c:pt>
                <c:pt idx="54">
                  <c:v>1.7400000000000007</c:v>
                </c:pt>
                <c:pt idx="55">
                  <c:v>1.8</c:v>
                </c:pt>
                <c:pt idx="56">
                  <c:v>1.5400000000000005</c:v>
                </c:pt>
                <c:pt idx="57">
                  <c:v>1.4599999999999995</c:v>
                </c:pt>
                <c:pt idx="58">
                  <c:v>1.4799999999999998</c:v>
                </c:pt>
                <c:pt idx="59">
                  <c:v>1.2799999999999998</c:v>
                </c:pt>
                <c:pt idx="60">
                  <c:v>1.3599999999999994</c:v>
                </c:pt>
                <c:pt idx="61">
                  <c:v>1.3400000000000005</c:v>
                </c:pt>
                <c:pt idx="62">
                  <c:v>1.5</c:v>
                </c:pt>
                <c:pt idx="63">
                  <c:v>1.4200000000000004</c:v>
                </c:pt>
                <c:pt idx="64">
                  <c:v>1.4200000000000004</c:v>
                </c:pt>
                <c:pt idx="65">
                  <c:v>1.1599999999999995</c:v>
                </c:pt>
                <c:pt idx="66">
                  <c:v>1.0400000000000005</c:v>
                </c:pt>
                <c:pt idx="67">
                  <c:v>1.0200000000000002</c:v>
                </c:pt>
                <c:pt idx="68">
                  <c:v>0.95999999999999941</c:v>
                </c:pt>
                <c:pt idx="69">
                  <c:v>1.0400000000000005</c:v>
                </c:pt>
                <c:pt idx="70">
                  <c:v>0.85999999999999943</c:v>
                </c:pt>
                <c:pt idx="71">
                  <c:v>0.62000000000000033</c:v>
                </c:pt>
                <c:pt idx="72">
                  <c:v>0.7</c:v>
                </c:pt>
                <c:pt idx="73">
                  <c:v>0.4</c:v>
                </c:pt>
                <c:pt idx="74">
                  <c:v>2.0000000000000285E-2</c:v>
                </c:pt>
                <c:pt idx="75">
                  <c:v>-0.12000000000000029</c:v>
                </c:pt>
                <c:pt idx="76">
                  <c:v>-0.4</c:v>
                </c:pt>
                <c:pt idx="77">
                  <c:v>0</c:v>
                </c:pt>
                <c:pt idx="78">
                  <c:v>0</c:v>
                </c:pt>
                <c:pt idx="79">
                  <c:v>-0.35999999999999943</c:v>
                </c:pt>
                <c:pt idx="80">
                  <c:v>0.3</c:v>
                </c:pt>
                <c:pt idx="81">
                  <c:v>-0.15999999999999942</c:v>
                </c:pt>
                <c:pt idx="82">
                  <c:v>-0.25999999999999945</c:v>
                </c:pt>
                <c:pt idx="83">
                  <c:v>2.0000000000000285E-2</c:v>
                </c:pt>
                <c:pt idx="84">
                  <c:v>-0.34000000000000058</c:v>
                </c:pt>
                <c:pt idx="85">
                  <c:v>-0.24000000000000057</c:v>
                </c:pt>
                <c:pt idx="86">
                  <c:v>0.12000000000000029</c:v>
                </c:pt>
                <c:pt idx="87">
                  <c:v>1.1200000000000003</c:v>
                </c:pt>
                <c:pt idx="88">
                  <c:v>1</c:v>
                </c:pt>
                <c:pt idx="89">
                  <c:v>0.55999999999999939</c:v>
                </c:pt>
                <c:pt idx="90">
                  <c:v>0.17999999999999972</c:v>
                </c:pt>
                <c:pt idx="91">
                  <c:v>-0.15999999999999942</c:v>
                </c:pt>
                <c:pt idx="92">
                  <c:v>-0.7</c:v>
                </c:pt>
                <c:pt idx="93">
                  <c:v>-1.3400000000000005</c:v>
                </c:pt>
                <c:pt idx="94">
                  <c:v>-0.95999999999999941</c:v>
                </c:pt>
                <c:pt idx="95">
                  <c:v>0.34000000000000058</c:v>
                </c:pt>
                <c:pt idx="96">
                  <c:v>0.5</c:v>
                </c:pt>
                <c:pt idx="97">
                  <c:v>0.8</c:v>
                </c:pt>
                <c:pt idx="98">
                  <c:v>0.77999999999999969</c:v>
                </c:pt>
                <c:pt idx="99">
                  <c:v>1.1599999999999995</c:v>
                </c:pt>
                <c:pt idx="100">
                  <c:v>0.97999999999999976</c:v>
                </c:pt>
                <c:pt idx="101">
                  <c:v>1.7</c:v>
                </c:pt>
                <c:pt idx="102">
                  <c:v>1.6</c:v>
                </c:pt>
                <c:pt idx="103">
                  <c:v>1.8</c:v>
                </c:pt>
                <c:pt idx="104">
                  <c:v>2.7599999999999993</c:v>
                </c:pt>
                <c:pt idx="105">
                  <c:v>1.9200000000000004</c:v>
                </c:pt>
                <c:pt idx="106">
                  <c:v>1.8200000000000003</c:v>
                </c:pt>
                <c:pt idx="107">
                  <c:v>2.0400000000000005</c:v>
                </c:pt>
                <c:pt idx="108">
                  <c:v>1.6599999999999995</c:v>
                </c:pt>
                <c:pt idx="109">
                  <c:v>0.9</c:v>
                </c:pt>
                <c:pt idx="110">
                  <c:v>1.0400000000000005</c:v>
                </c:pt>
                <c:pt idx="111">
                  <c:v>1.2400000000000007</c:v>
                </c:pt>
                <c:pt idx="112">
                  <c:v>1.4599999999999995</c:v>
                </c:pt>
                <c:pt idx="113">
                  <c:v>1.2599999999999993</c:v>
                </c:pt>
                <c:pt idx="114">
                  <c:v>1.3</c:v>
                </c:pt>
                <c:pt idx="115">
                  <c:v>0.82000000000000028</c:v>
                </c:pt>
                <c:pt idx="116">
                  <c:v>0.92000000000000026</c:v>
                </c:pt>
                <c:pt idx="117">
                  <c:v>0.84000000000000052</c:v>
                </c:pt>
                <c:pt idx="118">
                  <c:v>1.0200000000000002</c:v>
                </c:pt>
                <c:pt idx="119">
                  <c:v>0.3</c:v>
                </c:pt>
                <c:pt idx="120">
                  <c:v>-0.24000000000000057</c:v>
                </c:pt>
                <c:pt idx="121">
                  <c:v>-0.17999999999999972</c:v>
                </c:pt>
                <c:pt idx="122">
                  <c:v>-0.22000000000000028</c:v>
                </c:pt>
                <c:pt idx="123">
                  <c:v>-0.34000000000000058</c:v>
                </c:pt>
                <c:pt idx="124">
                  <c:v>-0.32000000000000028</c:v>
                </c:pt>
                <c:pt idx="125">
                  <c:v>-0.87999999999999967</c:v>
                </c:pt>
                <c:pt idx="126">
                  <c:v>-0.22000000000000028</c:v>
                </c:pt>
                <c:pt idx="127">
                  <c:v>-0.9</c:v>
                </c:pt>
              </c:numCache>
            </c:numRef>
          </c:val>
          <c:extLst xmlns:c16r2="http://schemas.microsoft.com/office/drawing/2015/06/chart">
            <c:ext xmlns:c16="http://schemas.microsoft.com/office/drawing/2014/chart" uri="{C3380CC4-5D6E-409C-BE32-E72D297353CC}">
              <c16:uniqueId val="{00000002-2EFE-7744-8D65-F0D6E1BB88C3}"/>
            </c:ext>
          </c:extLst>
        </c:ser>
        <c:ser>
          <c:idx val="4"/>
          <c:order val="4"/>
          <c:tx>
            <c:strRef>
              <c:f>PMI各分項!$Y$1</c:f>
              <c:strCache>
                <c:ptCount val="1"/>
                <c:pt idx="0">
                  <c:v>供應商配送時間</c:v>
                </c:pt>
              </c:strCache>
            </c:strRef>
          </c:tx>
          <c:spPr>
            <a:solidFill>
              <a:srgbClr val="E0D384"/>
            </a:solidFill>
            <a:ln w="19050">
              <a:solidFill>
                <a:srgbClr val="E0D384"/>
              </a:solidFill>
            </a:ln>
            <a:effectLst/>
          </c:spPr>
          <c:invertIfNegative val="0"/>
          <c:val>
            <c:numRef>
              <c:f>PMI各分項!$Y$8:$Y$135</c:f>
              <c:numCache>
                <c:formatCode>0.00_);[Red]\(0.00\)</c:formatCode>
                <c:ptCount val="128"/>
                <c:pt idx="0">
                  <c:v>-0.17999999999999972</c:v>
                </c:pt>
                <c:pt idx="1">
                  <c:v>-1.1400000000000006</c:v>
                </c:pt>
                <c:pt idx="2">
                  <c:v>-0.67999999999999972</c:v>
                </c:pt>
                <c:pt idx="3">
                  <c:v>-0.64000000000000057</c:v>
                </c:pt>
                <c:pt idx="4">
                  <c:v>-0.42000000000000026</c:v>
                </c:pt>
                <c:pt idx="5">
                  <c:v>-0.35999999999999943</c:v>
                </c:pt>
                <c:pt idx="6">
                  <c:v>0.3</c:v>
                </c:pt>
                <c:pt idx="7">
                  <c:v>0</c:v>
                </c:pt>
                <c:pt idx="8">
                  <c:v>0.77999999999999969</c:v>
                </c:pt>
                <c:pt idx="9">
                  <c:v>0.65999999999999948</c:v>
                </c:pt>
                <c:pt idx="10">
                  <c:v>0.97999999999999976</c:v>
                </c:pt>
                <c:pt idx="11">
                  <c:v>2.0000000000000285E-2</c:v>
                </c:pt>
                <c:pt idx="12">
                  <c:v>-0.34000000000000058</c:v>
                </c:pt>
                <c:pt idx="13">
                  <c:v>-7.999999999999971E-2</c:v>
                </c:pt>
                <c:pt idx="14">
                  <c:v>0.52000000000000024</c:v>
                </c:pt>
                <c:pt idx="15">
                  <c:v>0.37999999999999973</c:v>
                </c:pt>
                <c:pt idx="16">
                  <c:v>0.15999999999999942</c:v>
                </c:pt>
                <c:pt idx="17">
                  <c:v>0.42000000000000026</c:v>
                </c:pt>
                <c:pt idx="18">
                  <c:v>0.57999999999999974</c:v>
                </c:pt>
                <c:pt idx="19">
                  <c:v>0.87999999999999967</c:v>
                </c:pt>
                <c:pt idx="20">
                  <c:v>0.84000000000000052</c:v>
                </c:pt>
                <c:pt idx="21">
                  <c:v>1.3</c:v>
                </c:pt>
                <c:pt idx="22">
                  <c:v>1.3</c:v>
                </c:pt>
                <c:pt idx="23">
                  <c:v>1.4799999999999998</c:v>
                </c:pt>
                <c:pt idx="24">
                  <c:v>0.84000000000000052</c:v>
                </c:pt>
                <c:pt idx="25">
                  <c:v>1.1599999999999995</c:v>
                </c:pt>
                <c:pt idx="26">
                  <c:v>0.44000000000000056</c:v>
                </c:pt>
                <c:pt idx="27">
                  <c:v>-0.24000000000000057</c:v>
                </c:pt>
                <c:pt idx="28">
                  <c:v>-0.3</c:v>
                </c:pt>
                <c:pt idx="29">
                  <c:v>-0.34000000000000058</c:v>
                </c:pt>
                <c:pt idx="30">
                  <c:v>0.15999999999999942</c:v>
                </c:pt>
                <c:pt idx="31">
                  <c:v>0.45999999999999941</c:v>
                </c:pt>
                <c:pt idx="32">
                  <c:v>0.4799999999999997</c:v>
                </c:pt>
                <c:pt idx="33">
                  <c:v>-0.17999999999999972</c:v>
                </c:pt>
                <c:pt idx="34">
                  <c:v>-0.32000000000000028</c:v>
                </c:pt>
                <c:pt idx="35">
                  <c:v>-0.14000000000000057</c:v>
                </c:pt>
                <c:pt idx="36">
                  <c:v>-0.2</c:v>
                </c:pt>
                <c:pt idx="37">
                  <c:v>-0.9</c:v>
                </c:pt>
                <c:pt idx="38">
                  <c:v>-0.4</c:v>
                </c:pt>
                <c:pt idx="39">
                  <c:v>-0.42000000000000026</c:v>
                </c:pt>
                <c:pt idx="40">
                  <c:v>-1.4400000000000006</c:v>
                </c:pt>
                <c:pt idx="41">
                  <c:v>-0.77999999999999969</c:v>
                </c:pt>
                <c:pt idx="42">
                  <c:v>0.22000000000000028</c:v>
                </c:pt>
                <c:pt idx="43">
                  <c:v>0.22000000000000028</c:v>
                </c:pt>
                <c:pt idx="44">
                  <c:v>-5.9999999999999429E-2</c:v>
                </c:pt>
                <c:pt idx="45">
                  <c:v>0.45999999999999941</c:v>
                </c:pt>
                <c:pt idx="46">
                  <c:v>0.35999999999999943</c:v>
                </c:pt>
                <c:pt idx="47">
                  <c:v>0.44000000000000056</c:v>
                </c:pt>
                <c:pt idx="48">
                  <c:v>0.4799999999999997</c:v>
                </c:pt>
                <c:pt idx="49">
                  <c:v>0.54000000000000059</c:v>
                </c:pt>
                <c:pt idx="50">
                  <c:v>0.8</c:v>
                </c:pt>
                <c:pt idx="51">
                  <c:v>0.54000000000000059</c:v>
                </c:pt>
                <c:pt idx="52">
                  <c:v>1.2</c:v>
                </c:pt>
                <c:pt idx="53">
                  <c:v>1.2200000000000002</c:v>
                </c:pt>
                <c:pt idx="54">
                  <c:v>2.12</c:v>
                </c:pt>
                <c:pt idx="55">
                  <c:v>2.0799999999999996</c:v>
                </c:pt>
                <c:pt idx="56">
                  <c:v>1.7799999999999998</c:v>
                </c:pt>
                <c:pt idx="57">
                  <c:v>1.9400000000000006</c:v>
                </c:pt>
                <c:pt idx="58">
                  <c:v>2.0599999999999996</c:v>
                </c:pt>
                <c:pt idx="59">
                  <c:v>1.8</c:v>
                </c:pt>
                <c:pt idx="60">
                  <c:v>1.7</c:v>
                </c:pt>
                <c:pt idx="61">
                  <c:v>2.1799999999999997</c:v>
                </c:pt>
                <c:pt idx="62">
                  <c:v>2.0200000000000005</c:v>
                </c:pt>
                <c:pt idx="63">
                  <c:v>1.9400000000000006</c:v>
                </c:pt>
                <c:pt idx="64">
                  <c:v>2.2000000000000002</c:v>
                </c:pt>
                <c:pt idx="65">
                  <c:v>2.0799999999999996</c:v>
                </c:pt>
                <c:pt idx="66">
                  <c:v>2.3200000000000003</c:v>
                </c:pt>
                <c:pt idx="67">
                  <c:v>2.5</c:v>
                </c:pt>
                <c:pt idx="68">
                  <c:v>2.5400000000000005</c:v>
                </c:pt>
                <c:pt idx="69">
                  <c:v>2.4400000000000004</c:v>
                </c:pt>
                <c:pt idx="70">
                  <c:v>1.8400000000000005</c:v>
                </c:pt>
                <c:pt idx="71">
                  <c:v>2.0400000000000005</c:v>
                </c:pt>
                <c:pt idx="72">
                  <c:v>1.4400000000000006</c:v>
                </c:pt>
                <c:pt idx="73">
                  <c:v>0.94000000000000061</c:v>
                </c:pt>
                <c:pt idx="74">
                  <c:v>0.95999999999999941</c:v>
                </c:pt>
                <c:pt idx="75">
                  <c:v>0.32000000000000028</c:v>
                </c:pt>
                <c:pt idx="76">
                  <c:v>-0.82000000000000028</c:v>
                </c:pt>
                <c:pt idx="77">
                  <c:v>-1</c:v>
                </c:pt>
                <c:pt idx="78">
                  <c:v>-0.74000000000000055</c:v>
                </c:pt>
                <c:pt idx="79">
                  <c:v>-0.37999999999999973</c:v>
                </c:pt>
                <c:pt idx="80">
                  <c:v>-0.45999999999999941</c:v>
                </c:pt>
                <c:pt idx="81">
                  <c:v>0.1</c:v>
                </c:pt>
                <c:pt idx="82">
                  <c:v>-0.34000000000000058</c:v>
                </c:pt>
                <c:pt idx="83">
                  <c:v>-0.42000000000000026</c:v>
                </c:pt>
                <c:pt idx="84">
                  <c:v>-0.84000000000000052</c:v>
                </c:pt>
                <c:pt idx="85">
                  <c:v>-0.77999999999999969</c:v>
                </c:pt>
                <c:pt idx="86">
                  <c:v>-0.4</c:v>
                </c:pt>
                <c:pt idx="87">
                  <c:v>-0.57999999999999974</c:v>
                </c:pt>
                <c:pt idx="88">
                  <c:v>0.1</c:v>
                </c:pt>
                <c:pt idx="89">
                  <c:v>0.45999999999999941</c:v>
                </c:pt>
                <c:pt idx="90">
                  <c:v>1.4200000000000004</c:v>
                </c:pt>
                <c:pt idx="91">
                  <c:v>2.62</c:v>
                </c:pt>
                <c:pt idx="92">
                  <c:v>3.180000000000001</c:v>
                </c:pt>
                <c:pt idx="93">
                  <c:v>2.7599999999999993</c:v>
                </c:pt>
                <c:pt idx="94">
                  <c:v>1.3400000000000005</c:v>
                </c:pt>
                <c:pt idx="95">
                  <c:v>0.67999999999999972</c:v>
                </c:pt>
                <c:pt idx="96">
                  <c:v>0.84000000000000052</c:v>
                </c:pt>
                <c:pt idx="97">
                  <c:v>1.0200000000000002</c:v>
                </c:pt>
                <c:pt idx="98">
                  <c:v>1.7400000000000007</c:v>
                </c:pt>
                <c:pt idx="99">
                  <c:v>1.8799999999999997</c:v>
                </c:pt>
                <c:pt idx="100">
                  <c:v>2.7</c:v>
                </c:pt>
                <c:pt idx="101">
                  <c:v>3.0199999999999987</c:v>
                </c:pt>
                <c:pt idx="102">
                  <c:v>4.6599999999999993</c:v>
                </c:pt>
                <c:pt idx="103">
                  <c:v>4.6599999999999993</c:v>
                </c:pt>
                <c:pt idx="104">
                  <c:v>4.9400000000000004</c:v>
                </c:pt>
                <c:pt idx="105">
                  <c:v>4.9599999999999991</c:v>
                </c:pt>
                <c:pt idx="106">
                  <c:v>4.9599999999999991</c:v>
                </c:pt>
                <c:pt idx="107">
                  <c:v>4.3199999999999985</c:v>
                </c:pt>
                <c:pt idx="108">
                  <c:v>3.7</c:v>
                </c:pt>
                <c:pt idx="109">
                  <c:v>3.919999999999999</c:v>
                </c:pt>
                <c:pt idx="110">
                  <c:v>3.819999999999999</c:v>
                </c:pt>
                <c:pt idx="111">
                  <c:v>3.1400000000000006</c:v>
                </c:pt>
                <c:pt idx="112">
                  <c:v>2.8800000000000012</c:v>
                </c:pt>
                <c:pt idx="113">
                  <c:v>3</c:v>
                </c:pt>
                <c:pt idx="114">
                  <c:v>3.1199999999999988</c:v>
                </c:pt>
                <c:pt idx="115">
                  <c:v>2.3400000000000007</c:v>
                </c:pt>
                <c:pt idx="116">
                  <c:v>3.1199999999999988</c:v>
                </c:pt>
                <c:pt idx="117">
                  <c:v>3.4800000000000013</c:v>
                </c:pt>
                <c:pt idx="118">
                  <c:v>2.3400000000000007</c:v>
                </c:pt>
                <c:pt idx="119">
                  <c:v>0.95999999999999941</c:v>
                </c:pt>
                <c:pt idx="120">
                  <c:v>-0.14000000000000057</c:v>
                </c:pt>
                <c:pt idx="121">
                  <c:v>-0.87999999999999967</c:v>
                </c:pt>
                <c:pt idx="122">
                  <c:v>-1.1599999999999995</c:v>
                </c:pt>
                <c:pt idx="123">
                  <c:v>-1.1400000000000006</c:v>
                </c:pt>
                <c:pt idx="124">
                  <c:v>-1.4599999999999995</c:v>
                </c:pt>
                <c:pt idx="125">
                  <c:v>-1.1799999999999997</c:v>
                </c:pt>
                <c:pt idx="126">
                  <c:v>-0.72000000000000031</c:v>
                </c:pt>
                <c:pt idx="127">
                  <c:v>-1.1000000000000001</c:v>
                </c:pt>
              </c:numCache>
            </c:numRef>
          </c:val>
          <c:extLst xmlns:c16r2="http://schemas.microsoft.com/office/drawing/2015/06/chart">
            <c:ext xmlns:c16="http://schemas.microsoft.com/office/drawing/2014/chart" uri="{C3380CC4-5D6E-409C-BE32-E72D297353CC}">
              <c16:uniqueId val="{00000003-2EFE-7744-8D65-F0D6E1BB88C3}"/>
            </c:ext>
          </c:extLst>
        </c:ser>
        <c:ser>
          <c:idx val="5"/>
          <c:order val="5"/>
          <c:tx>
            <c:strRef>
              <c:f>PMI各分項!$Z$1</c:f>
              <c:strCache>
                <c:ptCount val="1"/>
                <c:pt idx="0">
                  <c:v>原材料存貨</c:v>
                </c:pt>
              </c:strCache>
            </c:strRef>
          </c:tx>
          <c:spPr>
            <a:solidFill>
              <a:sysClr val="window" lastClr="FFFFFF">
                <a:lumMod val="50000"/>
              </a:sysClr>
            </a:solidFill>
            <a:ln w="19050">
              <a:solidFill>
                <a:sysClr val="window" lastClr="FFFFFF">
                  <a:lumMod val="65000"/>
                </a:sysClr>
              </a:solidFill>
            </a:ln>
            <a:effectLst/>
          </c:spPr>
          <c:invertIfNegative val="0"/>
          <c:val>
            <c:numRef>
              <c:f>PMI各分項!$Z$8:$Z$135</c:f>
              <c:numCache>
                <c:formatCode>0.00_);[Red]\(0.00\)</c:formatCode>
                <c:ptCount val="128"/>
                <c:pt idx="0">
                  <c:v>0.14000000000000057</c:v>
                </c:pt>
                <c:pt idx="1">
                  <c:v>0</c:v>
                </c:pt>
                <c:pt idx="2">
                  <c:v>-0.2</c:v>
                </c:pt>
                <c:pt idx="3">
                  <c:v>-0.5</c:v>
                </c:pt>
                <c:pt idx="4">
                  <c:v>-0.7</c:v>
                </c:pt>
                <c:pt idx="5">
                  <c:v>-0.44000000000000056</c:v>
                </c:pt>
                <c:pt idx="6">
                  <c:v>0.6</c:v>
                </c:pt>
                <c:pt idx="7">
                  <c:v>-0.15999999999999942</c:v>
                </c:pt>
                <c:pt idx="8">
                  <c:v>1.5</c:v>
                </c:pt>
                <c:pt idx="9">
                  <c:v>1.9200000000000004</c:v>
                </c:pt>
                <c:pt idx="10">
                  <c:v>1.1400000000000006</c:v>
                </c:pt>
                <c:pt idx="11">
                  <c:v>0.85999999999999943</c:v>
                </c:pt>
                <c:pt idx="12">
                  <c:v>0.37999999999999973</c:v>
                </c:pt>
                <c:pt idx="13">
                  <c:v>-0.1</c:v>
                </c:pt>
                <c:pt idx="14">
                  <c:v>-0.12000000000000029</c:v>
                </c:pt>
                <c:pt idx="15">
                  <c:v>-5.9999999999999429E-2</c:v>
                </c:pt>
                <c:pt idx="16">
                  <c:v>-0.14000000000000057</c:v>
                </c:pt>
                <c:pt idx="17">
                  <c:v>-0.5</c:v>
                </c:pt>
                <c:pt idx="18">
                  <c:v>0.72000000000000031</c:v>
                </c:pt>
                <c:pt idx="19">
                  <c:v>0.5</c:v>
                </c:pt>
                <c:pt idx="20">
                  <c:v>1.5799999999999996</c:v>
                </c:pt>
                <c:pt idx="21">
                  <c:v>0.52000000000000024</c:v>
                </c:pt>
                <c:pt idx="22">
                  <c:v>0.95999999999999941</c:v>
                </c:pt>
                <c:pt idx="23">
                  <c:v>1.0599999999999994</c:v>
                </c:pt>
                <c:pt idx="24">
                  <c:v>0.9</c:v>
                </c:pt>
                <c:pt idx="25">
                  <c:v>1.0599999999999994</c:v>
                </c:pt>
                <c:pt idx="26">
                  <c:v>0.3</c:v>
                </c:pt>
                <c:pt idx="27">
                  <c:v>0.14000000000000057</c:v>
                </c:pt>
                <c:pt idx="28">
                  <c:v>0.34000000000000058</c:v>
                </c:pt>
                <c:pt idx="29">
                  <c:v>-7.999999999999971E-2</c:v>
                </c:pt>
                <c:pt idx="30">
                  <c:v>0.35999999999999943</c:v>
                </c:pt>
                <c:pt idx="31">
                  <c:v>0.84000000000000052</c:v>
                </c:pt>
                <c:pt idx="32">
                  <c:v>0.95999999999999941</c:v>
                </c:pt>
                <c:pt idx="33">
                  <c:v>1.1000000000000001</c:v>
                </c:pt>
                <c:pt idx="34">
                  <c:v>0.7</c:v>
                </c:pt>
                <c:pt idx="35">
                  <c:v>-0.12000000000000029</c:v>
                </c:pt>
                <c:pt idx="36">
                  <c:v>-0.4799999999999997</c:v>
                </c:pt>
                <c:pt idx="37">
                  <c:v>-0.55999999999999939</c:v>
                </c:pt>
                <c:pt idx="38">
                  <c:v>-1.7200000000000002</c:v>
                </c:pt>
                <c:pt idx="39">
                  <c:v>-1.5599999999999994</c:v>
                </c:pt>
                <c:pt idx="40">
                  <c:v>-0.7</c:v>
                </c:pt>
                <c:pt idx="41">
                  <c:v>-1.1799999999999997</c:v>
                </c:pt>
                <c:pt idx="42">
                  <c:v>-0.64000000000000057</c:v>
                </c:pt>
                <c:pt idx="43">
                  <c:v>-1.1000000000000001</c:v>
                </c:pt>
                <c:pt idx="44">
                  <c:v>-0.32000000000000028</c:v>
                </c:pt>
                <c:pt idx="45">
                  <c:v>0.75999999999999945</c:v>
                </c:pt>
                <c:pt idx="46">
                  <c:v>0.55999999999999939</c:v>
                </c:pt>
                <c:pt idx="47">
                  <c:v>0.5</c:v>
                </c:pt>
                <c:pt idx="48">
                  <c:v>0.44000000000000056</c:v>
                </c:pt>
                <c:pt idx="49">
                  <c:v>0.2</c:v>
                </c:pt>
                <c:pt idx="50">
                  <c:v>0.4799999999999997</c:v>
                </c:pt>
                <c:pt idx="51">
                  <c:v>0.54000000000000059</c:v>
                </c:pt>
                <c:pt idx="52">
                  <c:v>0.64000000000000057</c:v>
                </c:pt>
                <c:pt idx="53">
                  <c:v>0.64000000000000057</c:v>
                </c:pt>
                <c:pt idx="54">
                  <c:v>0.42000000000000026</c:v>
                </c:pt>
                <c:pt idx="55">
                  <c:v>0.95999999999999941</c:v>
                </c:pt>
                <c:pt idx="56">
                  <c:v>1.7</c:v>
                </c:pt>
                <c:pt idx="57">
                  <c:v>1.6200000000000003</c:v>
                </c:pt>
                <c:pt idx="58">
                  <c:v>1.0799999999999996</c:v>
                </c:pt>
                <c:pt idx="59">
                  <c:v>0.97999999999999976</c:v>
                </c:pt>
                <c:pt idx="60">
                  <c:v>1.1400000000000006</c:v>
                </c:pt>
                <c:pt idx="61">
                  <c:v>0.24000000000000057</c:v>
                </c:pt>
                <c:pt idx="62">
                  <c:v>0.84000000000000052</c:v>
                </c:pt>
                <c:pt idx="63">
                  <c:v>0.95999999999999941</c:v>
                </c:pt>
                <c:pt idx="64">
                  <c:v>1.4</c:v>
                </c:pt>
                <c:pt idx="65">
                  <c:v>0.94000000000000061</c:v>
                </c:pt>
                <c:pt idx="66">
                  <c:v>1.5799999999999996</c:v>
                </c:pt>
                <c:pt idx="67">
                  <c:v>1.3799999999999997</c:v>
                </c:pt>
                <c:pt idx="68">
                  <c:v>2.2400000000000007</c:v>
                </c:pt>
                <c:pt idx="69">
                  <c:v>1.6200000000000003</c:v>
                </c:pt>
                <c:pt idx="70">
                  <c:v>1.8200000000000003</c:v>
                </c:pt>
                <c:pt idx="71">
                  <c:v>0.92000000000000026</c:v>
                </c:pt>
                <c:pt idx="72">
                  <c:v>1.0200000000000002</c:v>
                </c:pt>
                <c:pt idx="73">
                  <c:v>1.0799999999999996</c:v>
                </c:pt>
                <c:pt idx="74">
                  <c:v>0.42000000000000026</c:v>
                </c:pt>
                <c:pt idx="75">
                  <c:v>0</c:v>
                </c:pt>
                <c:pt idx="76">
                  <c:v>-0.4</c:v>
                </c:pt>
                <c:pt idx="77">
                  <c:v>-0.84000000000000052</c:v>
                </c:pt>
                <c:pt idx="78">
                  <c:v>-0.4</c:v>
                </c:pt>
                <c:pt idx="79">
                  <c:v>2.0000000000000285E-2</c:v>
                </c:pt>
                <c:pt idx="80">
                  <c:v>0.35999999999999943</c:v>
                </c:pt>
                <c:pt idx="81">
                  <c:v>0.74000000000000055</c:v>
                </c:pt>
                <c:pt idx="82">
                  <c:v>-7.999999999999971E-2</c:v>
                </c:pt>
                <c:pt idx="83">
                  <c:v>-0.9</c:v>
                </c:pt>
                <c:pt idx="84">
                  <c:v>-0.84000000000000052</c:v>
                </c:pt>
                <c:pt idx="85">
                  <c:v>-0.77999999999999969</c:v>
                </c:pt>
                <c:pt idx="86">
                  <c:v>-0.1</c:v>
                </c:pt>
                <c:pt idx="87">
                  <c:v>-5.9999999999999429E-2</c:v>
                </c:pt>
                <c:pt idx="88">
                  <c:v>-0.62000000000000033</c:v>
                </c:pt>
                <c:pt idx="89">
                  <c:v>0.44000000000000056</c:v>
                </c:pt>
                <c:pt idx="90">
                  <c:v>0</c:v>
                </c:pt>
                <c:pt idx="91">
                  <c:v>-1.1799999999999997</c:v>
                </c:pt>
                <c:pt idx="92">
                  <c:v>0.17999999999999972</c:v>
                </c:pt>
                <c:pt idx="93">
                  <c:v>0.1</c:v>
                </c:pt>
                <c:pt idx="94">
                  <c:v>0.25999999999999945</c:v>
                </c:pt>
                <c:pt idx="95">
                  <c:v>-0.1</c:v>
                </c:pt>
                <c:pt idx="96">
                  <c:v>-5.9999999999999429E-2</c:v>
                </c:pt>
                <c:pt idx="97">
                  <c:v>0.12000000000000029</c:v>
                </c:pt>
                <c:pt idx="98">
                  <c:v>0.65999999999999948</c:v>
                </c:pt>
                <c:pt idx="99">
                  <c:v>0.72000000000000031</c:v>
                </c:pt>
                <c:pt idx="100">
                  <c:v>1.0799999999999996</c:v>
                </c:pt>
                <c:pt idx="101">
                  <c:v>-2.0000000000000285E-2</c:v>
                </c:pt>
                <c:pt idx="102">
                  <c:v>1.5799999999999996</c:v>
                </c:pt>
                <c:pt idx="103">
                  <c:v>1.0200000000000002</c:v>
                </c:pt>
                <c:pt idx="104">
                  <c:v>1.9799999999999998</c:v>
                </c:pt>
                <c:pt idx="105">
                  <c:v>2.4599999999999995</c:v>
                </c:pt>
                <c:pt idx="106">
                  <c:v>2.4400000000000004</c:v>
                </c:pt>
                <c:pt idx="107">
                  <c:v>2.1400000000000006</c:v>
                </c:pt>
                <c:pt idx="108">
                  <c:v>2.5400000000000005</c:v>
                </c:pt>
                <c:pt idx="109">
                  <c:v>1.4799999999999998</c:v>
                </c:pt>
                <c:pt idx="110">
                  <c:v>1.0200000000000002</c:v>
                </c:pt>
                <c:pt idx="111">
                  <c:v>1.6</c:v>
                </c:pt>
                <c:pt idx="112">
                  <c:v>1.3</c:v>
                </c:pt>
                <c:pt idx="113">
                  <c:v>0.9</c:v>
                </c:pt>
                <c:pt idx="114">
                  <c:v>1.3400000000000005</c:v>
                </c:pt>
                <c:pt idx="115">
                  <c:v>1.5400000000000005</c:v>
                </c:pt>
                <c:pt idx="116">
                  <c:v>2.3200000000000003</c:v>
                </c:pt>
                <c:pt idx="117">
                  <c:v>2.2799999999999998</c:v>
                </c:pt>
                <c:pt idx="118">
                  <c:v>1.6400000000000006</c:v>
                </c:pt>
                <c:pt idx="119">
                  <c:v>1.8200000000000003</c:v>
                </c:pt>
                <c:pt idx="120">
                  <c:v>1.5799999999999996</c:v>
                </c:pt>
                <c:pt idx="121">
                  <c:v>1.1400000000000006</c:v>
                </c:pt>
                <c:pt idx="122">
                  <c:v>-4.000000000000057E-2</c:v>
                </c:pt>
                <c:pt idx="123">
                  <c:v>-0.7</c:v>
                </c:pt>
                <c:pt idx="124">
                  <c:v>-1.2799999999999998</c:v>
                </c:pt>
                <c:pt idx="125">
                  <c:v>-1.3</c:v>
                </c:pt>
                <c:pt idx="126">
                  <c:v>-1.2599999999999993</c:v>
                </c:pt>
                <c:pt idx="127">
                  <c:v>0</c:v>
                </c:pt>
              </c:numCache>
            </c:numRef>
          </c:val>
          <c:extLst xmlns:c16r2="http://schemas.microsoft.com/office/drawing/2015/06/chart">
            <c:ext xmlns:c16="http://schemas.microsoft.com/office/drawing/2014/chart" uri="{C3380CC4-5D6E-409C-BE32-E72D297353CC}">
              <c16:uniqueId val="{00000004-2EFE-7744-8D65-F0D6E1BB88C3}"/>
            </c:ext>
          </c:extLst>
        </c:ser>
        <c:dLbls>
          <c:showLegendKey val="0"/>
          <c:showVal val="0"/>
          <c:showCatName val="0"/>
          <c:showSerName val="0"/>
          <c:showPercent val="0"/>
          <c:showBubbleSize val="0"/>
        </c:dLbls>
        <c:gapWidth val="150"/>
        <c:overlap val="100"/>
        <c:axId val="1210775760"/>
        <c:axId val="1210782832"/>
      </c:barChart>
      <c:lineChart>
        <c:grouping val="standard"/>
        <c:varyColors val="0"/>
        <c:ser>
          <c:idx val="0"/>
          <c:order val="0"/>
          <c:tx>
            <c:strRef>
              <c:f>PMI各分項!$U$1</c:f>
              <c:strCache>
                <c:ptCount val="1"/>
                <c:pt idx="0">
                  <c:v>中經院製造業PMI</c:v>
                </c:pt>
              </c:strCache>
            </c:strRef>
          </c:tx>
          <c:spPr>
            <a:ln w="28575" cap="rnd">
              <a:solidFill>
                <a:srgbClr val="C0504D">
                  <a:lumMod val="75000"/>
                </a:srgbClr>
              </a:solidFill>
              <a:round/>
            </a:ln>
            <a:effectLst/>
          </c:spPr>
          <c:marker>
            <c:symbol val="none"/>
          </c:marker>
          <c:cat>
            <c:numRef>
              <c:f>PMI各分項!$H$8:$H$136</c:f>
              <c:numCache>
                <c:formatCode>mm/yyyy</c:formatCode>
                <c:ptCount val="129"/>
                <c:pt idx="0">
                  <c:v>41091</c:v>
                </c:pt>
                <c:pt idx="1">
                  <c:v>41122</c:v>
                </c:pt>
                <c:pt idx="2">
                  <c:v>41153</c:v>
                </c:pt>
                <c:pt idx="3">
                  <c:v>41183</c:v>
                </c:pt>
                <c:pt idx="4">
                  <c:v>41214</c:v>
                </c:pt>
                <c:pt idx="5">
                  <c:v>41244</c:v>
                </c:pt>
                <c:pt idx="6">
                  <c:v>41275</c:v>
                </c:pt>
                <c:pt idx="7">
                  <c:v>41306</c:v>
                </c:pt>
                <c:pt idx="8">
                  <c:v>41334</c:v>
                </c:pt>
                <c:pt idx="9">
                  <c:v>41365</c:v>
                </c:pt>
                <c:pt idx="10">
                  <c:v>41395</c:v>
                </c:pt>
                <c:pt idx="11">
                  <c:v>41426</c:v>
                </c:pt>
                <c:pt idx="12">
                  <c:v>41456</c:v>
                </c:pt>
                <c:pt idx="13">
                  <c:v>41487</c:v>
                </c:pt>
                <c:pt idx="14">
                  <c:v>41518</c:v>
                </c:pt>
                <c:pt idx="15">
                  <c:v>41548</c:v>
                </c:pt>
                <c:pt idx="16">
                  <c:v>41579</c:v>
                </c:pt>
                <c:pt idx="17">
                  <c:v>41609</c:v>
                </c:pt>
                <c:pt idx="18">
                  <c:v>41640</c:v>
                </c:pt>
                <c:pt idx="19">
                  <c:v>41671</c:v>
                </c:pt>
                <c:pt idx="20">
                  <c:v>41699</c:v>
                </c:pt>
                <c:pt idx="21">
                  <c:v>41730</c:v>
                </c:pt>
                <c:pt idx="22">
                  <c:v>41760</c:v>
                </c:pt>
                <c:pt idx="23">
                  <c:v>41791</c:v>
                </c:pt>
                <c:pt idx="24">
                  <c:v>41821</c:v>
                </c:pt>
                <c:pt idx="25">
                  <c:v>41852</c:v>
                </c:pt>
                <c:pt idx="26">
                  <c:v>41883</c:v>
                </c:pt>
                <c:pt idx="27">
                  <c:v>41913</c:v>
                </c:pt>
                <c:pt idx="28">
                  <c:v>41944</c:v>
                </c:pt>
                <c:pt idx="29">
                  <c:v>41974</c:v>
                </c:pt>
                <c:pt idx="30">
                  <c:v>42005</c:v>
                </c:pt>
                <c:pt idx="31">
                  <c:v>42036</c:v>
                </c:pt>
                <c:pt idx="32">
                  <c:v>42064</c:v>
                </c:pt>
                <c:pt idx="33">
                  <c:v>42095</c:v>
                </c:pt>
                <c:pt idx="34">
                  <c:v>42125</c:v>
                </c:pt>
                <c:pt idx="35">
                  <c:v>42156</c:v>
                </c:pt>
                <c:pt idx="36">
                  <c:v>42186</c:v>
                </c:pt>
                <c:pt idx="37">
                  <c:v>42217</c:v>
                </c:pt>
                <c:pt idx="38">
                  <c:v>42248</c:v>
                </c:pt>
                <c:pt idx="39">
                  <c:v>42278</c:v>
                </c:pt>
                <c:pt idx="40">
                  <c:v>42309</c:v>
                </c:pt>
                <c:pt idx="41">
                  <c:v>42339</c:v>
                </c:pt>
                <c:pt idx="42">
                  <c:v>42370</c:v>
                </c:pt>
                <c:pt idx="43">
                  <c:v>42401</c:v>
                </c:pt>
                <c:pt idx="44">
                  <c:v>42430</c:v>
                </c:pt>
                <c:pt idx="45">
                  <c:v>42461</c:v>
                </c:pt>
                <c:pt idx="46">
                  <c:v>42491</c:v>
                </c:pt>
                <c:pt idx="47">
                  <c:v>42522</c:v>
                </c:pt>
                <c:pt idx="48">
                  <c:v>42552</c:v>
                </c:pt>
                <c:pt idx="49">
                  <c:v>42583</c:v>
                </c:pt>
                <c:pt idx="50">
                  <c:v>42614</c:v>
                </c:pt>
                <c:pt idx="51">
                  <c:v>42644</c:v>
                </c:pt>
                <c:pt idx="52">
                  <c:v>42675</c:v>
                </c:pt>
                <c:pt idx="53">
                  <c:v>42705</c:v>
                </c:pt>
                <c:pt idx="54">
                  <c:v>42736</c:v>
                </c:pt>
                <c:pt idx="55">
                  <c:v>42767</c:v>
                </c:pt>
                <c:pt idx="56">
                  <c:v>42795</c:v>
                </c:pt>
                <c:pt idx="57">
                  <c:v>42826</c:v>
                </c:pt>
                <c:pt idx="58">
                  <c:v>42856</c:v>
                </c:pt>
                <c:pt idx="59">
                  <c:v>42887</c:v>
                </c:pt>
                <c:pt idx="60">
                  <c:v>42917</c:v>
                </c:pt>
                <c:pt idx="61">
                  <c:v>42948</c:v>
                </c:pt>
                <c:pt idx="62">
                  <c:v>42979</c:v>
                </c:pt>
                <c:pt idx="63">
                  <c:v>43009</c:v>
                </c:pt>
                <c:pt idx="64">
                  <c:v>43040</c:v>
                </c:pt>
                <c:pt idx="65">
                  <c:v>43070</c:v>
                </c:pt>
                <c:pt idx="66">
                  <c:v>43101</c:v>
                </c:pt>
                <c:pt idx="67">
                  <c:v>43132</c:v>
                </c:pt>
                <c:pt idx="68">
                  <c:v>43160</c:v>
                </c:pt>
                <c:pt idx="69">
                  <c:v>43191</c:v>
                </c:pt>
                <c:pt idx="70">
                  <c:v>43221</c:v>
                </c:pt>
                <c:pt idx="71">
                  <c:v>43252</c:v>
                </c:pt>
                <c:pt idx="72">
                  <c:v>43282</c:v>
                </c:pt>
                <c:pt idx="73">
                  <c:v>43313</c:v>
                </c:pt>
                <c:pt idx="74">
                  <c:v>43344</c:v>
                </c:pt>
                <c:pt idx="75">
                  <c:v>43374</c:v>
                </c:pt>
                <c:pt idx="76">
                  <c:v>43405</c:v>
                </c:pt>
                <c:pt idx="77">
                  <c:v>43435</c:v>
                </c:pt>
                <c:pt idx="78">
                  <c:v>43466</c:v>
                </c:pt>
                <c:pt idx="79">
                  <c:v>43497</c:v>
                </c:pt>
                <c:pt idx="80">
                  <c:v>43525</c:v>
                </c:pt>
                <c:pt idx="81">
                  <c:v>43556</c:v>
                </c:pt>
                <c:pt idx="82">
                  <c:v>43586</c:v>
                </c:pt>
                <c:pt idx="83">
                  <c:v>43617</c:v>
                </c:pt>
                <c:pt idx="84">
                  <c:v>43647</c:v>
                </c:pt>
                <c:pt idx="85">
                  <c:v>43678</c:v>
                </c:pt>
                <c:pt idx="86">
                  <c:v>43709</c:v>
                </c:pt>
                <c:pt idx="87">
                  <c:v>43739</c:v>
                </c:pt>
                <c:pt idx="88">
                  <c:v>43770</c:v>
                </c:pt>
                <c:pt idx="89">
                  <c:v>43800</c:v>
                </c:pt>
                <c:pt idx="90">
                  <c:v>43831</c:v>
                </c:pt>
                <c:pt idx="91">
                  <c:v>43862</c:v>
                </c:pt>
                <c:pt idx="92">
                  <c:v>43891</c:v>
                </c:pt>
                <c:pt idx="93">
                  <c:v>43922</c:v>
                </c:pt>
                <c:pt idx="94">
                  <c:v>43952</c:v>
                </c:pt>
                <c:pt idx="95">
                  <c:v>43983</c:v>
                </c:pt>
                <c:pt idx="96">
                  <c:v>44013</c:v>
                </c:pt>
                <c:pt idx="97">
                  <c:v>44044</c:v>
                </c:pt>
                <c:pt idx="98">
                  <c:v>44075</c:v>
                </c:pt>
                <c:pt idx="99">
                  <c:v>44105</c:v>
                </c:pt>
                <c:pt idx="100">
                  <c:v>44136</c:v>
                </c:pt>
                <c:pt idx="101">
                  <c:v>44166</c:v>
                </c:pt>
                <c:pt idx="102">
                  <c:v>44197</c:v>
                </c:pt>
                <c:pt idx="103">
                  <c:v>44228</c:v>
                </c:pt>
                <c:pt idx="104">
                  <c:v>44256</c:v>
                </c:pt>
                <c:pt idx="105">
                  <c:v>44287</c:v>
                </c:pt>
                <c:pt idx="106">
                  <c:v>44317</c:v>
                </c:pt>
                <c:pt idx="107">
                  <c:v>44348</c:v>
                </c:pt>
                <c:pt idx="108">
                  <c:v>44378</c:v>
                </c:pt>
                <c:pt idx="109">
                  <c:v>44409</c:v>
                </c:pt>
                <c:pt idx="110">
                  <c:v>44440</c:v>
                </c:pt>
                <c:pt idx="111">
                  <c:v>44470</c:v>
                </c:pt>
                <c:pt idx="112">
                  <c:v>44501</c:v>
                </c:pt>
                <c:pt idx="113">
                  <c:v>44531</c:v>
                </c:pt>
                <c:pt idx="114">
                  <c:v>44562</c:v>
                </c:pt>
                <c:pt idx="115">
                  <c:v>44593</c:v>
                </c:pt>
                <c:pt idx="116">
                  <c:v>44621</c:v>
                </c:pt>
                <c:pt idx="117">
                  <c:v>44652</c:v>
                </c:pt>
                <c:pt idx="118">
                  <c:v>44682</c:v>
                </c:pt>
                <c:pt idx="119">
                  <c:v>44713</c:v>
                </c:pt>
                <c:pt idx="120">
                  <c:v>44743</c:v>
                </c:pt>
                <c:pt idx="121">
                  <c:v>44774</c:v>
                </c:pt>
                <c:pt idx="122">
                  <c:v>44805</c:v>
                </c:pt>
                <c:pt idx="123">
                  <c:v>44835</c:v>
                </c:pt>
                <c:pt idx="124">
                  <c:v>44866</c:v>
                </c:pt>
                <c:pt idx="125">
                  <c:v>44896</c:v>
                </c:pt>
                <c:pt idx="126">
                  <c:v>44927</c:v>
                </c:pt>
                <c:pt idx="127">
                  <c:v>44958</c:v>
                </c:pt>
                <c:pt idx="128">
                  <c:v>44986</c:v>
                </c:pt>
              </c:numCache>
            </c:numRef>
          </c:cat>
          <c:val>
            <c:numRef>
              <c:f>PMI各分項!$U$8:$U$135</c:f>
              <c:numCache>
                <c:formatCode>0.00_);[Red]\(0.00\)</c:formatCode>
                <c:ptCount val="128"/>
                <c:pt idx="0">
                  <c:v>48.2</c:v>
                </c:pt>
                <c:pt idx="1">
                  <c:v>49.9</c:v>
                </c:pt>
                <c:pt idx="2">
                  <c:v>49.3</c:v>
                </c:pt>
                <c:pt idx="3">
                  <c:v>51.7</c:v>
                </c:pt>
                <c:pt idx="4">
                  <c:v>55</c:v>
                </c:pt>
                <c:pt idx="5">
                  <c:v>55.9</c:v>
                </c:pt>
                <c:pt idx="6">
                  <c:v>54.5</c:v>
                </c:pt>
                <c:pt idx="7">
                  <c:v>52.9</c:v>
                </c:pt>
                <c:pt idx="8">
                  <c:v>53</c:v>
                </c:pt>
                <c:pt idx="9">
                  <c:v>53</c:v>
                </c:pt>
                <c:pt idx="10">
                  <c:v>52.8</c:v>
                </c:pt>
                <c:pt idx="11">
                  <c:v>52.8</c:v>
                </c:pt>
                <c:pt idx="12">
                  <c:v>53.3</c:v>
                </c:pt>
                <c:pt idx="13">
                  <c:v>54.5</c:v>
                </c:pt>
                <c:pt idx="14">
                  <c:v>53.8</c:v>
                </c:pt>
                <c:pt idx="15">
                  <c:v>54.5</c:v>
                </c:pt>
                <c:pt idx="16">
                  <c:v>54</c:v>
                </c:pt>
                <c:pt idx="17">
                  <c:v>53.8</c:v>
                </c:pt>
                <c:pt idx="18">
                  <c:v>56</c:v>
                </c:pt>
                <c:pt idx="19">
                  <c:v>56.2</c:v>
                </c:pt>
                <c:pt idx="20">
                  <c:v>56.5</c:v>
                </c:pt>
                <c:pt idx="21">
                  <c:v>56.4</c:v>
                </c:pt>
                <c:pt idx="22">
                  <c:v>57.2</c:v>
                </c:pt>
                <c:pt idx="23">
                  <c:v>58.5</c:v>
                </c:pt>
                <c:pt idx="24">
                  <c:v>56</c:v>
                </c:pt>
                <c:pt idx="25">
                  <c:v>54</c:v>
                </c:pt>
                <c:pt idx="26">
                  <c:v>53.3</c:v>
                </c:pt>
                <c:pt idx="27">
                  <c:v>52.8</c:v>
                </c:pt>
                <c:pt idx="28">
                  <c:v>52.5</c:v>
                </c:pt>
                <c:pt idx="29">
                  <c:v>53.4</c:v>
                </c:pt>
                <c:pt idx="30">
                  <c:v>53.7</c:v>
                </c:pt>
                <c:pt idx="31">
                  <c:v>51.5</c:v>
                </c:pt>
                <c:pt idx="32">
                  <c:v>49.8</c:v>
                </c:pt>
                <c:pt idx="33">
                  <c:v>48.8</c:v>
                </c:pt>
                <c:pt idx="34">
                  <c:v>48.6</c:v>
                </c:pt>
                <c:pt idx="35">
                  <c:v>48.3</c:v>
                </c:pt>
                <c:pt idx="36">
                  <c:v>47</c:v>
                </c:pt>
                <c:pt idx="37">
                  <c:v>46.8</c:v>
                </c:pt>
                <c:pt idx="38">
                  <c:v>47.6</c:v>
                </c:pt>
                <c:pt idx="39">
                  <c:v>48.2</c:v>
                </c:pt>
                <c:pt idx="40">
                  <c:v>48.7</c:v>
                </c:pt>
                <c:pt idx="41">
                  <c:v>49.6</c:v>
                </c:pt>
                <c:pt idx="42">
                  <c:v>48.3</c:v>
                </c:pt>
                <c:pt idx="43">
                  <c:v>47.1</c:v>
                </c:pt>
                <c:pt idx="44">
                  <c:v>50.8</c:v>
                </c:pt>
                <c:pt idx="45">
                  <c:v>52.3</c:v>
                </c:pt>
                <c:pt idx="46">
                  <c:v>52.4</c:v>
                </c:pt>
                <c:pt idx="47">
                  <c:v>53.8</c:v>
                </c:pt>
                <c:pt idx="48">
                  <c:v>55.5</c:v>
                </c:pt>
                <c:pt idx="49">
                  <c:v>56.5</c:v>
                </c:pt>
                <c:pt idx="50">
                  <c:v>57.5</c:v>
                </c:pt>
                <c:pt idx="51">
                  <c:v>59.1</c:v>
                </c:pt>
                <c:pt idx="52">
                  <c:v>55.9</c:v>
                </c:pt>
                <c:pt idx="53">
                  <c:v>53.1</c:v>
                </c:pt>
                <c:pt idx="54">
                  <c:v>63.7</c:v>
                </c:pt>
                <c:pt idx="55">
                  <c:v>61</c:v>
                </c:pt>
                <c:pt idx="56">
                  <c:v>58.4</c:v>
                </c:pt>
                <c:pt idx="57">
                  <c:v>56.3</c:v>
                </c:pt>
                <c:pt idx="58">
                  <c:v>54.8</c:v>
                </c:pt>
                <c:pt idx="59">
                  <c:v>60</c:v>
                </c:pt>
                <c:pt idx="60">
                  <c:v>58.9</c:v>
                </c:pt>
                <c:pt idx="61">
                  <c:v>59</c:v>
                </c:pt>
                <c:pt idx="62">
                  <c:v>58.9</c:v>
                </c:pt>
                <c:pt idx="63">
                  <c:v>60.1</c:v>
                </c:pt>
                <c:pt idx="64">
                  <c:v>60.2</c:v>
                </c:pt>
                <c:pt idx="65">
                  <c:v>59.7</c:v>
                </c:pt>
                <c:pt idx="66">
                  <c:v>58.7</c:v>
                </c:pt>
                <c:pt idx="67">
                  <c:v>56.1</c:v>
                </c:pt>
                <c:pt idx="68">
                  <c:v>56.5</c:v>
                </c:pt>
                <c:pt idx="69">
                  <c:v>56.2</c:v>
                </c:pt>
                <c:pt idx="70">
                  <c:v>55.8</c:v>
                </c:pt>
                <c:pt idx="71">
                  <c:v>55.3</c:v>
                </c:pt>
                <c:pt idx="72">
                  <c:v>54.9</c:v>
                </c:pt>
                <c:pt idx="73">
                  <c:v>54.6</c:v>
                </c:pt>
                <c:pt idx="74">
                  <c:v>51.2</c:v>
                </c:pt>
                <c:pt idx="75">
                  <c:v>46.7</c:v>
                </c:pt>
                <c:pt idx="76">
                  <c:v>46.5</c:v>
                </c:pt>
                <c:pt idx="77">
                  <c:v>46.1</c:v>
                </c:pt>
                <c:pt idx="78">
                  <c:v>47.4</c:v>
                </c:pt>
                <c:pt idx="79">
                  <c:v>49.1</c:v>
                </c:pt>
                <c:pt idx="80">
                  <c:v>51.7</c:v>
                </c:pt>
                <c:pt idx="81">
                  <c:v>48.2</c:v>
                </c:pt>
                <c:pt idx="82">
                  <c:v>48.1</c:v>
                </c:pt>
                <c:pt idx="83">
                  <c:v>48</c:v>
                </c:pt>
                <c:pt idx="84">
                  <c:v>48.2</c:v>
                </c:pt>
                <c:pt idx="85">
                  <c:v>50</c:v>
                </c:pt>
                <c:pt idx="86">
                  <c:v>51.1</c:v>
                </c:pt>
                <c:pt idx="87">
                  <c:v>54.9</c:v>
                </c:pt>
                <c:pt idx="88">
                  <c:v>56.2</c:v>
                </c:pt>
                <c:pt idx="89">
                  <c:v>51.3</c:v>
                </c:pt>
                <c:pt idx="90">
                  <c:v>52.7</c:v>
                </c:pt>
                <c:pt idx="91">
                  <c:v>53.1</c:v>
                </c:pt>
                <c:pt idx="92">
                  <c:v>47.6</c:v>
                </c:pt>
                <c:pt idx="93">
                  <c:v>44.8</c:v>
                </c:pt>
                <c:pt idx="94">
                  <c:v>47.2</c:v>
                </c:pt>
                <c:pt idx="95">
                  <c:v>54.1</c:v>
                </c:pt>
                <c:pt idx="96">
                  <c:v>56</c:v>
                </c:pt>
                <c:pt idx="97">
                  <c:v>57.7</c:v>
                </c:pt>
                <c:pt idx="98">
                  <c:v>59.3</c:v>
                </c:pt>
                <c:pt idx="99">
                  <c:v>61.2</c:v>
                </c:pt>
                <c:pt idx="100">
                  <c:v>61.3</c:v>
                </c:pt>
                <c:pt idx="101">
                  <c:v>65.099999999999994</c:v>
                </c:pt>
                <c:pt idx="102">
                  <c:v>63.2</c:v>
                </c:pt>
                <c:pt idx="103">
                  <c:v>62.7</c:v>
                </c:pt>
                <c:pt idx="104">
                  <c:v>68.7</c:v>
                </c:pt>
                <c:pt idx="105">
                  <c:v>66</c:v>
                </c:pt>
                <c:pt idx="106">
                  <c:v>64</c:v>
                </c:pt>
                <c:pt idx="107">
                  <c:v>65.2</c:v>
                </c:pt>
                <c:pt idx="108">
                  <c:v>62.1</c:v>
                </c:pt>
                <c:pt idx="109">
                  <c:v>57.8</c:v>
                </c:pt>
                <c:pt idx="110">
                  <c:v>58.3</c:v>
                </c:pt>
                <c:pt idx="111">
                  <c:v>59.5</c:v>
                </c:pt>
                <c:pt idx="112">
                  <c:v>59.3</c:v>
                </c:pt>
                <c:pt idx="113">
                  <c:v>56.2</c:v>
                </c:pt>
                <c:pt idx="114">
                  <c:v>58.8</c:v>
                </c:pt>
                <c:pt idx="115">
                  <c:v>57.8</c:v>
                </c:pt>
                <c:pt idx="116">
                  <c:v>56.3</c:v>
                </c:pt>
                <c:pt idx="117">
                  <c:v>53.5</c:v>
                </c:pt>
                <c:pt idx="118">
                  <c:v>53.6</c:v>
                </c:pt>
                <c:pt idx="119">
                  <c:v>47.8</c:v>
                </c:pt>
                <c:pt idx="120">
                  <c:v>47.2</c:v>
                </c:pt>
                <c:pt idx="121">
                  <c:v>44.9</c:v>
                </c:pt>
                <c:pt idx="122">
                  <c:v>45.4</c:v>
                </c:pt>
                <c:pt idx="123">
                  <c:v>43.9</c:v>
                </c:pt>
                <c:pt idx="124">
                  <c:v>43.7</c:v>
                </c:pt>
                <c:pt idx="125">
                  <c:v>40.4</c:v>
                </c:pt>
                <c:pt idx="126">
                  <c:v>51.4</c:v>
                </c:pt>
                <c:pt idx="127">
                  <c:v>47.3</c:v>
                </c:pt>
              </c:numCache>
            </c:numRef>
          </c:val>
          <c:smooth val="0"/>
          <c:extLst xmlns:c16r2="http://schemas.microsoft.com/office/drawing/2015/06/chart">
            <c:ext xmlns:c16="http://schemas.microsoft.com/office/drawing/2014/chart" uri="{C3380CC4-5D6E-409C-BE32-E72D297353CC}">
              <c16:uniqueId val="{00000005-2EFE-7744-8D65-F0D6E1BB88C3}"/>
            </c:ext>
          </c:extLst>
        </c:ser>
        <c:dLbls>
          <c:showLegendKey val="0"/>
          <c:showVal val="0"/>
          <c:showCatName val="0"/>
          <c:showSerName val="0"/>
          <c:showPercent val="0"/>
          <c:showBubbleSize val="0"/>
        </c:dLbls>
        <c:marker val="1"/>
        <c:smooth val="0"/>
        <c:axId val="1210779024"/>
        <c:axId val="1210777936"/>
      </c:lineChart>
      <c:dateAx>
        <c:axId val="1210779024"/>
        <c:scaling>
          <c:orientation val="minMax"/>
          <c:max val="44986"/>
          <c:min val="43101"/>
        </c:scaling>
        <c:delete val="0"/>
        <c:axPos val="b"/>
        <c:numFmt formatCode="yyyy"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210777936"/>
        <c:crossesAt val="50"/>
        <c:auto val="1"/>
        <c:lblOffset val="100"/>
        <c:baseTimeUnit val="months"/>
        <c:majorUnit val="1"/>
        <c:majorTimeUnit val="years"/>
      </c:dateAx>
      <c:valAx>
        <c:axId val="1210777936"/>
        <c:scaling>
          <c:orientation val="minMax"/>
          <c:max val="70"/>
          <c:min val="40"/>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210779024"/>
        <c:crosses val="autoZero"/>
        <c:crossBetween val="between"/>
      </c:valAx>
      <c:valAx>
        <c:axId val="1210782832"/>
        <c:scaling>
          <c:orientation val="minMax"/>
          <c:min val="-10"/>
        </c:scaling>
        <c:delete val="0"/>
        <c:axPos val="r"/>
        <c:numFmt formatCode="#,##0.00_);\(#,##0.00\)" sourceLinked="0"/>
        <c:majorTickMark val="out"/>
        <c:minorTickMark val="none"/>
        <c:tickLblPos val="nextTo"/>
        <c:spPr>
          <a:noFill/>
          <a:ln>
            <a:noFill/>
          </a:ln>
          <a:effectLst/>
        </c:spPr>
        <c:txPr>
          <a:bodyPr rot="-60000000" spcFirstLastPara="1" vertOverflow="ellipsis" vert="horz" wrap="square" anchor="ctr" anchorCtr="1"/>
          <a:lstStyle/>
          <a:p>
            <a:pPr>
              <a:defRPr sz="430" b="0" i="0" u="none" strike="noStrike" kern="1200" baseline="0">
                <a:noFill/>
                <a:latin typeface="+mn-lt"/>
                <a:ea typeface="+mn-ea"/>
                <a:cs typeface="+mn-cs"/>
              </a:defRPr>
            </a:pPr>
            <a:endParaRPr lang="zh-TW"/>
          </a:p>
        </c:txPr>
        <c:crossAx val="1210775760"/>
        <c:crosses val="max"/>
        <c:crossBetween val="between"/>
      </c:valAx>
      <c:catAx>
        <c:axId val="1210775760"/>
        <c:scaling>
          <c:orientation val="minMax"/>
        </c:scaling>
        <c:delete val="1"/>
        <c:axPos val="b"/>
        <c:majorTickMark val="out"/>
        <c:minorTickMark val="none"/>
        <c:tickLblPos val="nextTo"/>
        <c:crossAx val="1210782832"/>
        <c:crossesAt val="0"/>
        <c:auto val="1"/>
        <c:lblAlgn val="ctr"/>
        <c:lblOffset val="100"/>
        <c:noMultiLvlLbl val="0"/>
      </c:catAx>
      <c:spPr>
        <a:noFill/>
        <a:ln>
          <a:noFill/>
        </a:ln>
        <a:effectLst/>
      </c:spPr>
    </c:plotArea>
    <c:legend>
      <c:legendPos val="b"/>
      <c:layout>
        <c:manualLayout>
          <c:xMode val="edge"/>
          <c:yMode val="edge"/>
          <c:x val="0.14692303869507736"/>
          <c:y val="0.75925685673070087"/>
          <c:w val="0.75481654169265933"/>
          <c:h val="0.1963377227530094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TW"/>
        </a:p>
      </c:txPr>
    </c:legend>
    <c:plotVisOnly val="1"/>
    <c:dispBlanksAs val="gap"/>
    <c:showDLblsOverMax val="0"/>
  </c:chart>
  <c:spPr>
    <a:noFill/>
    <a:ln w="9525" cap="flat" cmpd="sng" algn="ctr">
      <a:noFill/>
      <a:round/>
    </a:ln>
    <a:effectLst/>
  </c:spPr>
  <c:txPr>
    <a:bodyPr/>
    <a:lstStyle/>
    <a:p>
      <a:pPr>
        <a:defRPr/>
      </a:pPr>
      <a:endParaRPr lang="zh-TW"/>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2"/>
          <c:order val="0"/>
          <c:tx>
            <c:strRef>
              <c:f>各行業展望!$J$137</c:f>
              <c:strCache>
                <c:ptCount val="1"/>
                <c:pt idx="0">
                  <c:v>Jan-23</c:v>
                </c:pt>
              </c:strCache>
            </c:strRef>
          </c:tx>
          <c:spPr>
            <a:solidFill>
              <a:schemeClr val="accent2"/>
            </a:solidFill>
            <a:ln>
              <a:noFill/>
            </a:ln>
            <a:effectLst/>
          </c:spPr>
          <c:invertIfNegative val="0"/>
          <c:cat>
            <c:strRef>
              <c:f>各行業展望!$K$4:$Q$4</c:f>
              <c:strCache>
                <c:ptCount val="7"/>
                <c:pt idx="0">
                  <c:v>未來6個月展望</c:v>
                </c:pt>
                <c:pt idx="1">
                  <c:v>化學暨生技醫學</c:v>
                </c:pt>
                <c:pt idx="2">
                  <c:v>電子暨光學</c:v>
                </c:pt>
                <c:pt idx="3">
                  <c:v>食品暨紡織</c:v>
                </c:pt>
                <c:pt idx="4">
                  <c:v>交通工具</c:v>
                </c:pt>
                <c:pt idx="5">
                  <c:v>電力暨機械設備</c:v>
                </c:pt>
                <c:pt idx="6">
                  <c:v>基礎原物料</c:v>
                </c:pt>
              </c:strCache>
            </c:strRef>
          </c:cat>
          <c:val>
            <c:numRef>
              <c:f>各行業展望!$K$133:$Q$133</c:f>
              <c:numCache>
                <c:formatCode>0.000</c:formatCode>
                <c:ptCount val="7"/>
                <c:pt idx="0">
                  <c:v>38.9</c:v>
                </c:pt>
                <c:pt idx="1">
                  <c:v>47.3</c:v>
                </c:pt>
                <c:pt idx="2">
                  <c:v>34.4</c:v>
                </c:pt>
                <c:pt idx="3">
                  <c:v>43.5</c:v>
                </c:pt>
                <c:pt idx="4">
                  <c:v>34.799999999999997</c:v>
                </c:pt>
                <c:pt idx="5">
                  <c:v>39</c:v>
                </c:pt>
                <c:pt idx="6">
                  <c:v>45.1</c:v>
                </c:pt>
              </c:numCache>
            </c:numRef>
          </c:val>
          <c:extLst xmlns:c16r2="http://schemas.microsoft.com/office/drawing/2015/06/chart">
            <c:ext xmlns:c16="http://schemas.microsoft.com/office/drawing/2014/chart" uri="{C3380CC4-5D6E-409C-BE32-E72D297353CC}">
              <c16:uniqueId val="{00000000-A402-7945-9F50-FD7095F383CF}"/>
            </c:ext>
          </c:extLst>
        </c:ser>
        <c:ser>
          <c:idx val="0"/>
          <c:order val="1"/>
          <c:tx>
            <c:strRef>
              <c:f>各行業展望!$J$138</c:f>
              <c:strCache>
                <c:ptCount val="1"/>
                <c:pt idx="0">
                  <c:v>Feb-23</c:v>
                </c:pt>
              </c:strCache>
            </c:strRef>
          </c:tx>
          <c:spPr>
            <a:solidFill>
              <a:schemeClr val="bg1">
                <a:lumMod val="50000"/>
              </a:schemeClr>
            </a:solidFill>
            <a:ln>
              <a:noFill/>
            </a:ln>
            <a:effectLst/>
          </c:spPr>
          <c:invertIfNegative val="0"/>
          <c:cat>
            <c:strRef>
              <c:f>各行業展望!$K$4:$Q$4</c:f>
              <c:strCache>
                <c:ptCount val="7"/>
                <c:pt idx="0">
                  <c:v>未來6個月展望</c:v>
                </c:pt>
                <c:pt idx="1">
                  <c:v>化學暨生技醫學</c:v>
                </c:pt>
                <c:pt idx="2">
                  <c:v>電子暨光學</c:v>
                </c:pt>
                <c:pt idx="3">
                  <c:v>食品暨紡織</c:v>
                </c:pt>
                <c:pt idx="4">
                  <c:v>交通工具</c:v>
                </c:pt>
                <c:pt idx="5">
                  <c:v>電力暨機械設備</c:v>
                </c:pt>
                <c:pt idx="6">
                  <c:v>基礎原物料</c:v>
                </c:pt>
              </c:strCache>
            </c:strRef>
          </c:cat>
          <c:val>
            <c:numRef>
              <c:f>各行業展望!$K$134:$Q$134</c:f>
              <c:numCache>
                <c:formatCode>0.000</c:formatCode>
                <c:ptCount val="7"/>
                <c:pt idx="0">
                  <c:v>44.7</c:v>
                </c:pt>
                <c:pt idx="1">
                  <c:v>55.4</c:v>
                </c:pt>
                <c:pt idx="2">
                  <c:v>41.3</c:v>
                </c:pt>
                <c:pt idx="3">
                  <c:v>46.6</c:v>
                </c:pt>
                <c:pt idx="4">
                  <c:v>34.799999999999997</c:v>
                </c:pt>
                <c:pt idx="5">
                  <c:v>42.5</c:v>
                </c:pt>
                <c:pt idx="6">
                  <c:v>50</c:v>
                </c:pt>
              </c:numCache>
            </c:numRef>
          </c:val>
          <c:extLst xmlns:c16r2="http://schemas.microsoft.com/office/drawing/2015/06/chart">
            <c:ext xmlns:c16="http://schemas.microsoft.com/office/drawing/2014/chart" uri="{C3380CC4-5D6E-409C-BE32-E72D297353CC}">
              <c16:uniqueId val="{00000001-A402-7945-9F50-FD7095F383CF}"/>
            </c:ext>
          </c:extLst>
        </c:ser>
        <c:ser>
          <c:idx val="1"/>
          <c:order val="2"/>
          <c:tx>
            <c:strRef>
              <c:f>各行業展望!$J$139</c:f>
              <c:strCache>
                <c:ptCount val="1"/>
                <c:pt idx="0">
                  <c:v>Mar-23</c:v>
                </c:pt>
              </c:strCache>
            </c:strRef>
          </c:tx>
          <c:spPr>
            <a:solidFill>
              <a:srgbClr val="C00000"/>
            </a:solidFill>
            <a:ln>
              <a:noFill/>
            </a:ln>
            <a:effectLst/>
          </c:spPr>
          <c:invertIfNegative val="0"/>
          <c:dLbls>
            <c:dLbl>
              <c:idx val="3"/>
              <c:layout>
                <c:manualLayout>
                  <c:x val="1.4970059880239521E-2"/>
                  <c:y val="0"/>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A402-7945-9F50-FD7095F383CF}"/>
                </c:ext>
                <c:ext xmlns:c15="http://schemas.microsoft.com/office/drawing/2012/chart" uri="{CE6537A1-D6FC-4f65-9D91-7224C49458BB}">
                  <c15:layout/>
                </c:ext>
              </c:extLst>
            </c:dLbl>
            <c:numFmt formatCode="#,##0.0_);[Red]\(#,##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各行業展望!$K$4:$Q$4</c:f>
              <c:strCache>
                <c:ptCount val="7"/>
                <c:pt idx="0">
                  <c:v>未來6個月展望</c:v>
                </c:pt>
                <c:pt idx="1">
                  <c:v>化學暨生技醫學</c:v>
                </c:pt>
                <c:pt idx="2">
                  <c:v>電子暨光學</c:v>
                </c:pt>
                <c:pt idx="3">
                  <c:v>食品暨紡織</c:v>
                </c:pt>
                <c:pt idx="4">
                  <c:v>交通工具</c:v>
                </c:pt>
                <c:pt idx="5">
                  <c:v>電力暨機械設備</c:v>
                </c:pt>
                <c:pt idx="6">
                  <c:v>基礎原物料</c:v>
                </c:pt>
              </c:strCache>
            </c:strRef>
          </c:cat>
          <c:val>
            <c:numRef>
              <c:f>各行業展望!$K$135:$Q$135</c:f>
              <c:numCache>
                <c:formatCode>0.000</c:formatCode>
                <c:ptCount val="7"/>
                <c:pt idx="0">
                  <c:v>46.2</c:v>
                </c:pt>
                <c:pt idx="1">
                  <c:v>52.6</c:v>
                </c:pt>
                <c:pt idx="2">
                  <c:v>45.5</c:v>
                </c:pt>
                <c:pt idx="3">
                  <c:v>38.9</c:v>
                </c:pt>
                <c:pt idx="4">
                  <c:v>39.1</c:v>
                </c:pt>
                <c:pt idx="5">
                  <c:v>45.3</c:v>
                </c:pt>
                <c:pt idx="6">
                  <c:v>48.8</c:v>
                </c:pt>
              </c:numCache>
            </c:numRef>
          </c:val>
          <c:extLst xmlns:c16r2="http://schemas.microsoft.com/office/drawing/2015/06/chart">
            <c:ext xmlns:c16="http://schemas.microsoft.com/office/drawing/2014/chart" uri="{C3380CC4-5D6E-409C-BE32-E72D297353CC}">
              <c16:uniqueId val="{00000003-A402-7945-9F50-FD7095F383CF}"/>
            </c:ext>
          </c:extLst>
        </c:ser>
        <c:dLbls>
          <c:showLegendKey val="0"/>
          <c:showVal val="0"/>
          <c:showCatName val="0"/>
          <c:showSerName val="0"/>
          <c:showPercent val="0"/>
          <c:showBubbleSize val="0"/>
        </c:dLbls>
        <c:gapWidth val="219"/>
        <c:overlap val="-27"/>
        <c:axId val="1210776304"/>
        <c:axId val="1210776848"/>
      </c:barChart>
      <c:catAx>
        <c:axId val="12107763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ctr" anchorCtr="1"/>
          <a:lstStyle/>
          <a:p>
            <a:pPr>
              <a:defRPr sz="900" b="0" i="0" u="none" strike="noStrike" kern="1200" baseline="0">
                <a:solidFill>
                  <a:sysClr val="windowText" lastClr="000000"/>
                </a:solidFill>
                <a:latin typeface="微軟正黑體" panose="020B0604030504040204" pitchFamily="34" charset="-120"/>
                <a:ea typeface="微軟正黑體" panose="020B0604030504040204" pitchFamily="34" charset="-120"/>
                <a:cs typeface="+mn-cs"/>
              </a:defRPr>
            </a:pPr>
            <a:endParaRPr lang="zh-TW"/>
          </a:p>
        </c:txPr>
        <c:crossAx val="1210776848"/>
        <c:crosses val="autoZero"/>
        <c:auto val="1"/>
        <c:lblAlgn val="ctr"/>
        <c:lblOffset val="100"/>
        <c:noMultiLvlLbl val="0"/>
      </c:catAx>
      <c:valAx>
        <c:axId val="1210776848"/>
        <c:scaling>
          <c:orientation val="minMax"/>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TW"/>
          </a:p>
        </c:txPr>
        <c:crossAx val="1210776304"/>
        <c:crosses val="autoZero"/>
        <c:crossBetween val="between"/>
      </c:valAx>
      <c:spPr>
        <a:noFill/>
        <a:ln>
          <a:noFill/>
        </a:ln>
        <a:effectLst/>
      </c:spPr>
    </c:plotArea>
    <c:legend>
      <c:legendPos val="b"/>
      <c:layout>
        <c:manualLayout>
          <c:xMode val="edge"/>
          <c:yMode val="edge"/>
          <c:x val="0.26719771839543671"/>
          <c:y val="0.82276837735045927"/>
          <c:w val="0.45930510261020524"/>
          <c:h val="8.5850910455612189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TW"/>
        </a:p>
      </c:txPr>
    </c:legend>
    <c:plotVisOnly val="1"/>
    <c:dispBlanksAs val="gap"/>
    <c:showDLblsOverMax val="0"/>
  </c:chart>
  <c:spPr>
    <a:noFill/>
    <a:ln w="9525" cap="flat" cmpd="sng" algn="ctr">
      <a:noFill/>
      <a:round/>
    </a:ln>
    <a:effectLst/>
  </c:spPr>
  <c:txPr>
    <a:bodyPr/>
    <a:lstStyle/>
    <a:p>
      <a:pPr>
        <a:defRPr/>
      </a:pPr>
      <a:endParaRPr lang="zh-TW"/>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0271052997886014E-2"/>
          <c:y val="3.8234095744948418E-2"/>
          <c:w val="0.83934098881719865"/>
          <c:h val="0.52474388573774688"/>
        </c:manualLayout>
      </c:layout>
      <c:barChart>
        <c:barDir val="col"/>
        <c:grouping val="clustered"/>
        <c:varyColors val="0"/>
        <c:ser>
          <c:idx val="1"/>
          <c:order val="1"/>
          <c:tx>
            <c:strRef>
              <c:f>各產業客戶存貨!$J$126</c:f>
              <c:strCache>
                <c:ptCount val="1"/>
                <c:pt idx="0">
                  <c:v>Oct-22</c:v>
                </c:pt>
              </c:strCache>
            </c:strRef>
          </c:tx>
          <c:spPr>
            <a:solidFill>
              <a:schemeClr val="accent2"/>
            </a:solidFill>
            <a:ln>
              <a:noFill/>
            </a:ln>
            <a:effectLst/>
          </c:spPr>
          <c:invertIfNegative val="0"/>
          <c:cat>
            <c:strRef>
              <c:f>各產業客戶存貨!$K$1:$Q$1</c:f>
              <c:strCache>
                <c:ptCount val="7"/>
                <c:pt idx="0">
                  <c:v>客戶存貨</c:v>
                </c:pt>
                <c:pt idx="1">
                  <c:v>化學暨生技醫學</c:v>
                </c:pt>
                <c:pt idx="2">
                  <c:v>電子暨光學</c:v>
                </c:pt>
                <c:pt idx="3">
                  <c:v>食品暨紡織</c:v>
                </c:pt>
                <c:pt idx="4">
                  <c:v>交通工具</c:v>
                </c:pt>
                <c:pt idx="5">
                  <c:v>電力暨機械設備</c:v>
                </c:pt>
                <c:pt idx="6">
                  <c:v>基礎原物料</c:v>
                </c:pt>
              </c:strCache>
            </c:strRef>
          </c:cat>
          <c:val>
            <c:numRef>
              <c:f>各產業客戶存貨!$K$126:$Q$126</c:f>
              <c:numCache>
                <c:formatCode>0.00_);[Red]\(0.00\)</c:formatCode>
                <c:ptCount val="7"/>
                <c:pt idx="0">
                  <c:v>50.1</c:v>
                </c:pt>
                <c:pt idx="1">
                  <c:v>39.4</c:v>
                </c:pt>
                <c:pt idx="2">
                  <c:v>54.1</c:v>
                </c:pt>
                <c:pt idx="3">
                  <c:v>48.1</c:v>
                </c:pt>
                <c:pt idx="4">
                  <c:v>60</c:v>
                </c:pt>
                <c:pt idx="5">
                  <c:v>50</c:v>
                </c:pt>
                <c:pt idx="6">
                  <c:v>44.3</c:v>
                </c:pt>
              </c:numCache>
            </c:numRef>
          </c:val>
          <c:extLst xmlns:c16r2="http://schemas.microsoft.com/office/drawing/2015/06/chart">
            <c:ext xmlns:c16="http://schemas.microsoft.com/office/drawing/2014/chart" uri="{C3380CC4-5D6E-409C-BE32-E72D297353CC}">
              <c16:uniqueId val="{00000000-6319-9D47-B242-9617DE022A40}"/>
            </c:ext>
          </c:extLst>
        </c:ser>
        <c:ser>
          <c:idx val="2"/>
          <c:order val="2"/>
          <c:tx>
            <c:strRef>
              <c:f>各產業客戶存貨!$J$127</c:f>
              <c:strCache>
                <c:ptCount val="1"/>
                <c:pt idx="0">
                  <c:v>Nov-22</c:v>
                </c:pt>
              </c:strCache>
            </c:strRef>
          </c:tx>
          <c:spPr>
            <a:solidFill>
              <a:schemeClr val="accent3"/>
            </a:solidFill>
            <a:ln>
              <a:noFill/>
            </a:ln>
            <a:effectLst/>
          </c:spPr>
          <c:invertIfNegative val="0"/>
          <c:cat>
            <c:strRef>
              <c:f>各產業客戶存貨!$K$1:$Q$1</c:f>
              <c:strCache>
                <c:ptCount val="7"/>
                <c:pt idx="0">
                  <c:v>客戶存貨</c:v>
                </c:pt>
                <c:pt idx="1">
                  <c:v>化學暨生技醫學</c:v>
                </c:pt>
                <c:pt idx="2">
                  <c:v>電子暨光學</c:v>
                </c:pt>
                <c:pt idx="3">
                  <c:v>食品暨紡織</c:v>
                </c:pt>
                <c:pt idx="4">
                  <c:v>交通工具</c:v>
                </c:pt>
                <c:pt idx="5">
                  <c:v>電力暨機械設備</c:v>
                </c:pt>
                <c:pt idx="6">
                  <c:v>基礎原物料</c:v>
                </c:pt>
              </c:strCache>
            </c:strRef>
          </c:cat>
          <c:val>
            <c:numRef>
              <c:f>各產業客戶存貨!$K$127:$Q$127</c:f>
              <c:numCache>
                <c:formatCode>0.00_);[Red]\(0.00\)</c:formatCode>
                <c:ptCount val="7"/>
                <c:pt idx="0">
                  <c:v>49.9</c:v>
                </c:pt>
                <c:pt idx="1">
                  <c:v>50</c:v>
                </c:pt>
                <c:pt idx="2">
                  <c:v>51.6</c:v>
                </c:pt>
                <c:pt idx="3">
                  <c:v>53.7</c:v>
                </c:pt>
                <c:pt idx="4">
                  <c:v>47.9</c:v>
                </c:pt>
                <c:pt idx="5">
                  <c:v>50</c:v>
                </c:pt>
                <c:pt idx="6">
                  <c:v>44.2</c:v>
                </c:pt>
              </c:numCache>
            </c:numRef>
          </c:val>
          <c:extLst xmlns:c16r2="http://schemas.microsoft.com/office/drawing/2015/06/chart">
            <c:ext xmlns:c16="http://schemas.microsoft.com/office/drawing/2014/chart" uri="{C3380CC4-5D6E-409C-BE32-E72D297353CC}">
              <c16:uniqueId val="{00000001-6319-9D47-B242-9617DE022A40}"/>
            </c:ext>
          </c:extLst>
        </c:ser>
        <c:ser>
          <c:idx val="3"/>
          <c:order val="3"/>
          <c:tx>
            <c:strRef>
              <c:f>各產業客戶存貨!$J$128</c:f>
              <c:strCache>
                <c:ptCount val="1"/>
                <c:pt idx="0">
                  <c:v>Dec-22</c:v>
                </c:pt>
              </c:strCache>
            </c:strRef>
          </c:tx>
          <c:spPr>
            <a:solidFill>
              <a:schemeClr val="accent4"/>
            </a:solidFill>
            <a:ln>
              <a:noFill/>
            </a:ln>
            <a:effectLst/>
          </c:spPr>
          <c:invertIfNegative val="0"/>
          <c:cat>
            <c:strRef>
              <c:f>各產業客戶存貨!$K$1:$Q$1</c:f>
              <c:strCache>
                <c:ptCount val="7"/>
                <c:pt idx="0">
                  <c:v>客戶存貨</c:v>
                </c:pt>
                <c:pt idx="1">
                  <c:v>化學暨生技醫學</c:v>
                </c:pt>
                <c:pt idx="2">
                  <c:v>電子暨光學</c:v>
                </c:pt>
                <c:pt idx="3">
                  <c:v>食品暨紡織</c:v>
                </c:pt>
                <c:pt idx="4">
                  <c:v>交通工具</c:v>
                </c:pt>
                <c:pt idx="5">
                  <c:v>電力暨機械設備</c:v>
                </c:pt>
                <c:pt idx="6">
                  <c:v>基礎原物料</c:v>
                </c:pt>
              </c:strCache>
            </c:strRef>
          </c:cat>
          <c:val>
            <c:numRef>
              <c:f>各產業客戶存貨!$K$128:$Q$128</c:f>
              <c:numCache>
                <c:formatCode>0.00_);[Red]\(0.00\)</c:formatCode>
                <c:ptCount val="7"/>
                <c:pt idx="0">
                  <c:v>48.6</c:v>
                </c:pt>
                <c:pt idx="1">
                  <c:v>53.1</c:v>
                </c:pt>
                <c:pt idx="2">
                  <c:v>47.9</c:v>
                </c:pt>
                <c:pt idx="3">
                  <c:v>56.3</c:v>
                </c:pt>
                <c:pt idx="4">
                  <c:v>52.5</c:v>
                </c:pt>
                <c:pt idx="5">
                  <c:v>46.2</c:v>
                </c:pt>
                <c:pt idx="6">
                  <c:v>45.3</c:v>
                </c:pt>
              </c:numCache>
            </c:numRef>
          </c:val>
          <c:extLst xmlns:c16r2="http://schemas.microsoft.com/office/drawing/2015/06/chart">
            <c:ext xmlns:c16="http://schemas.microsoft.com/office/drawing/2014/chart" uri="{C3380CC4-5D6E-409C-BE32-E72D297353CC}">
              <c16:uniqueId val="{00000002-6319-9D47-B242-9617DE022A40}"/>
            </c:ext>
          </c:extLst>
        </c:ser>
        <c:ser>
          <c:idx val="4"/>
          <c:order val="4"/>
          <c:tx>
            <c:strRef>
              <c:f>各產業客戶存貨!$J$129</c:f>
              <c:strCache>
                <c:ptCount val="1"/>
                <c:pt idx="0">
                  <c:v>Jan-23</c:v>
                </c:pt>
              </c:strCache>
            </c:strRef>
          </c:tx>
          <c:spPr>
            <a:solidFill>
              <a:schemeClr val="accent5"/>
            </a:solidFill>
            <a:ln>
              <a:noFill/>
            </a:ln>
            <a:effectLst/>
          </c:spPr>
          <c:invertIfNegative val="0"/>
          <c:cat>
            <c:strRef>
              <c:f>各產業客戶存貨!$K$1:$Q$1</c:f>
              <c:strCache>
                <c:ptCount val="7"/>
                <c:pt idx="0">
                  <c:v>客戶存貨</c:v>
                </c:pt>
                <c:pt idx="1">
                  <c:v>化學暨生技醫學</c:v>
                </c:pt>
                <c:pt idx="2">
                  <c:v>電子暨光學</c:v>
                </c:pt>
                <c:pt idx="3">
                  <c:v>食品暨紡織</c:v>
                </c:pt>
                <c:pt idx="4">
                  <c:v>交通工具</c:v>
                </c:pt>
                <c:pt idx="5">
                  <c:v>電力暨機械設備</c:v>
                </c:pt>
                <c:pt idx="6">
                  <c:v>基礎原物料</c:v>
                </c:pt>
              </c:strCache>
            </c:strRef>
          </c:cat>
          <c:val>
            <c:numRef>
              <c:f>各產業客戶存貨!$K$129:$Q$129</c:f>
              <c:numCache>
                <c:formatCode>0.00_);[Red]\(0.00\)</c:formatCode>
                <c:ptCount val="7"/>
                <c:pt idx="0">
                  <c:v>46.5</c:v>
                </c:pt>
                <c:pt idx="1">
                  <c:v>47.3</c:v>
                </c:pt>
                <c:pt idx="2">
                  <c:v>48</c:v>
                </c:pt>
                <c:pt idx="3">
                  <c:v>50</c:v>
                </c:pt>
                <c:pt idx="4">
                  <c:v>45.7</c:v>
                </c:pt>
                <c:pt idx="5">
                  <c:v>45.1</c:v>
                </c:pt>
                <c:pt idx="6">
                  <c:v>41.5</c:v>
                </c:pt>
              </c:numCache>
            </c:numRef>
          </c:val>
          <c:extLst xmlns:c16r2="http://schemas.microsoft.com/office/drawing/2015/06/chart">
            <c:ext xmlns:c16="http://schemas.microsoft.com/office/drawing/2014/chart" uri="{C3380CC4-5D6E-409C-BE32-E72D297353CC}">
              <c16:uniqueId val="{00000003-6319-9D47-B242-9617DE022A40}"/>
            </c:ext>
          </c:extLst>
        </c:ser>
        <c:ser>
          <c:idx val="5"/>
          <c:order val="5"/>
          <c:tx>
            <c:strRef>
              <c:f>各產業客戶存貨!$J$130</c:f>
              <c:strCache>
                <c:ptCount val="1"/>
                <c:pt idx="0">
                  <c:v>Feb-23</c:v>
                </c:pt>
              </c:strCache>
            </c:strRef>
          </c:tx>
          <c:spPr>
            <a:solidFill>
              <a:schemeClr val="accent6"/>
            </a:solidFill>
            <a:ln>
              <a:noFill/>
            </a:ln>
            <a:effectLst/>
          </c:spPr>
          <c:invertIfNegative val="0"/>
          <c:cat>
            <c:strRef>
              <c:f>各產業客戶存貨!$K$1:$Q$1</c:f>
              <c:strCache>
                <c:ptCount val="7"/>
                <c:pt idx="0">
                  <c:v>客戶存貨</c:v>
                </c:pt>
                <c:pt idx="1">
                  <c:v>化學暨生技醫學</c:v>
                </c:pt>
                <c:pt idx="2">
                  <c:v>電子暨光學</c:v>
                </c:pt>
                <c:pt idx="3">
                  <c:v>食品暨紡織</c:v>
                </c:pt>
                <c:pt idx="4">
                  <c:v>交通工具</c:v>
                </c:pt>
                <c:pt idx="5">
                  <c:v>電力暨機械設備</c:v>
                </c:pt>
                <c:pt idx="6">
                  <c:v>基礎原物料</c:v>
                </c:pt>
              </c:strCache>
            </c:strRef>
          </c:cat>
          <c:val>
            <c:numRef>
              <c:f>各產業客戶存貨!$K$130:$Q$130</c:f>
              <c:numCache>
                <c:formatCode>0.00_);[Red]\(0.00\)</c:formatCode>
                <c:ptCount val="7"/>
                <c:pt idx="0">
                  <c:v>47.6</c:v>
                </c:pt>
                <c:pt idx="1">
                  <c:v>47.3</c:v>
                </c:pt>
                <c:pt idx="2">
                  <c:v>48.4</c:v>
                </c:pt>
                <c:pt idx="3">
                  <c:v>43.1</c:v>
                </c:pt>
                <c:pt idx="4">
                  <c:v>47.8</c:v>
                </c:pt>
                <c:pt idx="5">
                  <c:v>46.3</c:v>
                </c:pt>
                <c:pt idx="6">
                  <c:v>47.8</c:v>
                </c:pt>
              </c:numCache>
            </c:numRef>
          </c:val>
          <c:extLst xmlns:c16r2="http://schemas.microsoft.com/office/drawing/2015/06/chart">
            <c:ext xmlns:c16="http://schemas.microsoft.com/office/drawing/2014/chart" uri="{C3380CC4-5D6E-409C-BE32-E72D297353CC}">
              <c16:uniqueId val="{00000004-6319-9D47-B242-9617DE022A40}"/>
            </c:ext>
          </c:extLst>
        </c:ser>
        <c:ser>
          <c:idx val="6"/>
          <c:order val="6"/>
          <c:tx>
            <c:strRef>
              <c:f>各產業客戶存貨!$J$131</c:f>
              <c:strCache>
                <c:ptCount val="1"/>
                <c:pt idx="0">
                  <c:v>Mar-23</c:v>
                </c:pt>
              </c:strCache>
            </c:strRef>
          </c:tx>
          <c:spPr>
            <a:solidFill>
              <a:srgbClr val="C00000"/>
            </a:solidFill>
            <a:ln>
              <a:noFill/>
            </a:ln>
            <a:effectLst/>
          </c:spPr>
          <c:invertIfNegative val="0"/>
          <c:dLbls>
            <c:dLbl>
              <c:idx val="1"/>
              <c:layout>
                <c:manualLayout>
                  <c:x val="0"/>
                  <c:y val="-3.1899208547983192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319-9D47-B242-9617DE022A40}"/>
                </c:ext>
                <c:ext xmlns:c15="http://schemas.microsoft.com/office/drawing/2012/chart" uri="{CE6537A1-D6FC-4f65-9D91-7224C49458BB}">
                  <c15:layout/>
                </c:ext>
              </c:extLst>
            </c:dLbl>
            <c:dLbl>
              <c:idx val="2"/>
              <c:layout>
                <c:manualLayout>
                  <c:x val="1.1976047904191617E-2"/>
                  <c:y val="-2.7472527472527496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6319-9D47-B242-9617DE022A40}"/>
                </c:ext>
                <c:ext xmlns:c15="http://schemas.microsoft.com/office/drawing/2012/chart" uri="{CE6537A1-D6FC-4f65-9D91-7224C49458BB}">
                  <c15:layout/>
                </c:ext>
              </c:extLst>
            </c:dLbl>
            <c:dLbl>
              <c:idx val="4"/>
              <c:layout>
                <c:manualLayout>
                  <c:x val="-2.4836101287488755E-3"/>
                  <c:y val="-7.2912476681104482E-2"/>
                </c:manualLayout>
              </c:layout>
              <c:dLblPos val="outEnd"/>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6319-9D47-B242-9617DE022A40}"/>
                </c:ext>
                <c:ext xmlns:c15="http://schemas.microsoft.com/office/drawing/2012/chart" uri="{CE6537A1-D6FC-4f65-9D91-7224C49458BB}">
                  <c15:layout/>
                </c:ext>
              </c:extLst>
            </c:dLbl>
            <c:numFmt formatCode="#,##0.0_);[Red]\(#,##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各產業客戶存貨!$K$1:$Q$1</c:f>
              <c:strCache>
                <c:ptCount val="7"/>
                <c:pt idx="0">
                  <c:v>客戶存貨</c:v>
                </c:pt>
                <c:pt idx="1">
                  <c:v>化學暨生技醫學</c:v>
                </c:pt>
                <c:pt idx="2">
                  <c:v>電子暨光學</c:v>
                </c:pt>
                <c:pt idx="3">
                  <c:v>食品暨紡織</c:v>
                </c:pt>
                <c:pt idx="4">
                  <c:v>交通工具</c:v>
                </c:pt>
                <c:pt idx="5">
                  <c:v>電力暨機械設備</c:v>
                </c:pt>
                <c:pt idx="6">
                  <c:v>基礎原物料</c:v>
                </c:pt>
              </c:strCache>
            </c:strRef>
          </c:cat>
          <c:val>
            <c:numRef>
              <c:f>各產業客戶存貨!$K$131:$Q$131</c:f>
              <c:numCache>
                <c:formatCode>0.00_);[Red]\(0.00\)</c:formatCode>
                <c:ptCount val="7"/>
                <c:pt idx="0">
                  <c:v>47</c:v>
                </c:pt>
                <c:pt idx="1">
                  <c:v>51.3</c:v>
                </c:pt>
                <c:pt idx="2">
                  <c:v>44.3</c:v>
                </c:pt>
                <c:pt idx="3">
                  <c:v>55.6</c:v>
                </c:pt>
                <c:pt idx="4">
                  <c:v>45.7</c:v>
                </c:pt>
                <c:pt idx="5">
                  <c:v>48.8</c:v>
                </c:pt>
                <c:pt idx="6">
                  <c:v>47.7</c:v>
                </c:pt>
              </c:numCache>
            </c:numRef>
          </c:val>
          <c:extLst xmlns:c16r2="http://schemas.microsoft.com/office/drawing/2015/06/chart">
            <c:ext xmlns:c16="http://schemas.microsoft.com/office/drawing/2014/chart" uri="{C3380CC4-5D6E-409C-BE32-E72D297353CC}">
              <c16:uniqueId val="{00000008-6319-9D47-B242-9617DE022A40}"/>
            </c:ext>
          </c:extLst>
        </c:ser>
        <c:dLbls>
          <c:showLegendKey val="0"/>
          <c:showVal val="0"/>
          <c:showCatName val="0"/>
          <c:showSerName val="0"/>
          <c:showPercent val="0"/>
          <c:showBubbleSize val="0"/>
        </c:dLbls>
        <c:gapWidth val="219"/>
        <c:overlap val="-27"/>
        <c:axId val="1210781744"/>
        <c:axId val="1210778480"/>
        <c:extLst xmlns:c16r2="http://schemas.microsoft.com/office/drawing/2015/06/chart">
          <c:ext xmlns:c15="http://schemas.microsoft.com/office/drawing/2012/chart" uri="{02D57815-91ED-43cb-92C2-25804820EDAC}">
            <c15:filteredBarSeries>
              <c15:ser>
                <c:idx val="0"/>
                <c:order val="0"/>
                <c:tx>
                  <c:strRef>
                    <c:extLst xmlns:c16r2="http://schemas.microsoft.com/office/drawing/2015/06/chart">
                      <c:ext uri="{02D57815-91ED-43cb-92C2-25804820EDAC}">
                        <c15:formulaRef>
                          <c15:sqref>各產業客戶存貨!$J$125</c15:sqref>
                        </c15:formulaRef>
                      </c:ext>
                    </c:extLst>
                    <c:strCache>
                      <c:ptCount val="1"/>
                      <c:pt idx="0">
                        <c:v>Sep-22</c:v>
                      </c:pt>
                    </c:strCache>
                  </c:strRef>
                </c:tx>
                <c:spPr>
                  <a:solidFill>
                    <a:schemeClr val="accent1"/>
                  </a:solidFill>
                  <a:ln>
                    <a:noFill/>
                  </a:ln>
                  <a:effectLst/>
                </c:spPr>
                <c:invertIfNegative val="0"/>
                <c:cat>
                  <c:strRef>
                    <c:extLst xmlns:c16r2="http://schemas.microsoft.com/office/drawing/2015/06/chart">
                      <c:ext uri="{02D57815-91ED-43cb-92C2-25804820EDAC}">
                        <c15:formulaRef>
                          <c15:sqref>各產業客戶存貨!$K$1:$Q$1</c15:sqref>
                        </c15:formulaRef>
                      </c:ext>
                    </c:extLst>
                    <c:strCache>
                      <c:ptCount val="7"/>
                      <c:pt idx="0">
                        <c:v>客戶存貨</c:v>
                      </c:pt>
                      <c:pt idx="1">
                        <c:v>化學暨生技醫學</c:v>
                      </c:pt>
                      <c:pt idx="2">
                        <c:v>電子暨光學</c:v>
                      </c:pt>
                      <c:pt idx="3">
                        <c:v>食品暨紡織</c:v>
                      </c:pt>
                      <c:pt idx="4">
                        <c:v>交通工具</c:v>
                      </c:pt>
                      <c:pt idx="5">
                        <c:v>電力暨機械設備</c:v>
                      </c:pt>
                      <c:pt idx="6">
                        <c:v>基礎原物料</c:v>
                      </c:pt>
                    </c:strCache>
                  </c:strRef>
                </c:cat>
                <c:val>
                  <c:numRef>
                    <c:extLst xmlns:c16r2="http://schemas.microsoft.com/office/drawing/2015/06/chart">
                      <c:ext uri="{02D57815-91ED-43cb-92C2-25804820EDAC}">
                        <c15:formulaRef>
                          <c15:sqref>各產業客戶存貨!$K$125:$Q$125</c15:sqref>
                        </c15:formulaRef>
                      </c:ext>
                    </c:extLst>
                    <c:numCache>
                      <c:formatCode>0.00_);[Red]\(0.00\)</c:formatCode>
                      <c:ptCount val="7"/>
                      <c:pt idx="0">
                        <c:v>52.4</c:v>
                      </c:pt>
                      <c:pt idx="1">
                        <c:v>51.5</c:v>
                      </c:pt>
                      <c:pt idx="2">
                        <c:v>56.5</c:v>
                      </c:pt>
                      <c:pt idx="3">
                        <c:v>40.700000000000003</c:v>
                      </c:pt>
                      <c:pt idx="4">
                        <c:v>52.2</c:v>
                      </c:pt>
                      <c:pt idx="5">
                        <c:v>52.4</c:v>
                      </c:pt>
                      <c:pt idx="6">
                        <c:v>46.7</c:v>
                      </c:pt>
                    </c:numCache>
                  </c:numRef>
                </c:val>
                <c:extLst xmlns:c16r2="http://schemas.microsoft.com/office/drawing/2015/06/chart">
                  <c:ext xmlns:c16="http://schemas.microsoft.com/office/drawing/2014/chart" uri="{C3380CC4-5D6E-409C-BE32-E72D297353CC}">
                    <c16:uniqueId val="{00000009-6319-9D47-B242-9617DE022A40}"/>
                  </c:ext>
                </c:extLst>
              </c15:ser>
            </c15:filteredBarSeries>
          </c:ext>
        </c:extLst>
      </c:barChart>
      <c:catAx>
        <c:axId val="1210781744"/>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vert="eaVert" wrap="square" anchor="ctr" anchorCtr="1"/>
          <a:lstStyle/>
          <a:p>
            <a:pPr>
              <a:defRPr sz="700" b="0" i="0" u="none" strike="noStrike" kern="1200" baseline="0">
                <a:solidFill>
                  <a:sysClr val="windowText" lastClr="000000"/>
                </a:solidFill>
                <a:latin typeface="微軟正黑體" panose="020B0604030504040204" pitchFamily="34" charset="-120"/>
                <a:ea typeface="微軟正黑體" panose="020B0604030504040204" pitchFamily="34" charset="-120"/>
                <a:cs typeface="+mn-cs"/>
              </a:defRPr>
            </a:pPr>
            <a:endParaRPr lang="zh-TW"/>
          </a:p>
        </c:txPr>
        <c:crossAx val="1210778480"/>
        <c:crosses val="autoZero"/>
        <c:auto val="1"/>
        <c:lblAlgn val="ctr"/>
        <c:lblOffset val="100"/>
        <c:noMultiLvlLbl val="0"/>
      </c:catAx>
      <c:valAx>
        <c:axId val="1210778480"/>
        <c:scaling>
          <c:orientation val="minMax"/>
          <c:max val="65"/>
          <c:min val="30"/>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TW"/>
          </a:p>
        </c:txPr>
        <c:crossAx val="1210781744"/>
        <c:crosses val="autoZero"/>
        <c:crossBetween val="between"/>
        <c:majorUnit val="5"/>
      </c:valAx>
      <c:spPr>
        <a:noFill/>
        <a:ln>
          <a:noFill/>
        </a:ln>
        <a:effectLst/>
      </c:spPr>
    </c:plotArea>
    <c:legend>
      <c:legendPos val="b"/>
      <c:layout>
        <c:manualLayout>
          <c:xMode val="edge"/>
          <c:yMode val="edge"/>
          <c:x val="2.8546335972729462E-2"/>
          <c:y val="0.88847479112067973"/>
          <c:w val="0.92564783818190399"/>
          <c:h val="7.6900415981467615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TW"/>
        </a:p>
      </c:txPr>
    </c:legend>
    <c:plotVisOnly val="1"/>
    <c:dispBlanksAs val="gap"/>
    <c:showDLblsOverMax val="0"/>
  </c:chart>
  <c:spPr>
    <a:solidFill>
      <a:schemeClr val="bg1"/>
    </a:solidFill>
    <a:ln w="9525" cap="flat" cmpd="sng" algn="ctr">
      <a:noFill/>
      <a:round/>
    </a:ln>
    <a:effectLst/>
  </c:spPr>
  <c:txPr>
    <a:bodyPr/>
    <a:lstStyle/>
    <a:p>
      <a:pPr>
        <a:defRPr/>
      </a:pPr>
      <a:endParaRPr lang="zh-TW"/>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訂單與展望!$B$1</c:f>
              <c:strCache>
                <c:ptCount val="1"/>
                <c:pt idx="0">
                  <c:v>新增訂單</c:v>
                </c:pt>
              </c:strCache>
            </c:strRef>
          </c:tx>
          <c:spPr>
            <a:ln w="28575" cap="rnd">
              <a:solidFill>
                <a:srgbClr val="C00000"/>
              </a:solidFill>
              <a:round/>
            </a:ln>
            <a:effectLst/>
          </c:spPr>
          <c:marker>
            <c:symbol val="none"/>
          </c:marker>
          <c:cat>
            <c:numRef>
              <c:f>訂單與展望!$A$2:$A$130</c:f>
              <c:numCache>
                <c:formatCode>mm/yyyy</c:formatCode>
                <c:ptCount val="129"/>
                <c:pt idx="0">
                  <c:v>41091</c:v>
                </c:pt>
                <c:pt idx="1">
                  <c:v>41122</c:v>
                </c:pt>
                <c:pt idx="2">
                  <c:v>41153</c:v>
                </c:pt>
                <c:pt idx="3">
                  <c:v>41183</c:v>
                </c:pt>
                <c:pt idx="4">
                  <c:v>41214</c:v>
                </c:pt>
                <c:pt idx="5">
                  <c:v>41244</c:v>
                </c:pt>
                <c:pt idx="6">
                  <c:v>41275</c:v>
                </c:pt>
                <c:pt idx="7">
                  <c:v>41306</c:v>
                </c:pt>
                <c:pt idx="8">
                  <c:v>41334</c:v>
                </c:pt>
                <c:pt idx="9">
                  <c:v>41365</c:v>
                </c:pt>
                <c:pt idx="10">
                  <c:v>41395</c:v>
                </c:pt>
                <c:pt idx="11">
                  <c:v>41426</c:v>
                </c:pt>
                <c:pt idx="12">
                  <c:v>41456</c:v>
                </c:pt>
                <c:pt idx="13">
                  <c:v>41487</c:v>
                </c:pt>
                <c:pt idx="14">
                  <c:v>41518</c:v>
                </c:pt>
                <c:pt idx="15">
                  <c:v>41548</c:v>
                </c:pt>
                <c:pt idx="16">
                  <c:v>41579</c:v>
                </c:pt>
                <c:pt idx="17">
                  <c:v>41609</c:v>
                </c:pt>
                <c:pt idx="18">
                  <c:v>41640</c:v>
                </c:pt>
                <c:pt idx="19">
                  <c:v>41671</c:v>
                </c:pt>
                <c:pt idx="20">
                  <c:v>41699</c:v>
                </c:pt>
                <c:pt idx="21">
                  <c:v>41730</c:v>
                </c:pt>
                <c:pt idx="22">
                  <c:v>41760</c:v>
                </c:pt>
                <c:pt idx="23">
                  <c:v>41791</c:v>
                </c:pt>
                <c:pt idx="24">
                  <c:v>41821</c:v>
                </c:pt>
                <c:pt idx="25">
                  <c:v>41852</c:v>
                </c:pt>
                <c:pt idx="26">
                  <c:v>41883</c:v>
                </c:pt>
                <c:pt idx="27">
                  <c:v>41913</c:v>
                </c:pt>
                <c:pt idx="28">
                  <c:v>41944</c:v>
                </c:pt>
                <c:pt idx="29">
                  <c:v>41974</c:v>
                </c:pt>
                <c:pt idx="30">
                  <c:v>42005</c:v>
                </c:pt>
                <c:pt idx="31">
                  <c:v>42036</c:v>
                </c:pt>
                <c:pt idx="32">
                  <c:v>42064</c:v>
                </c:pt>
                <c:pt idx="33">
                  <c:v>42095</c:v>
                </c:pt>
                <c:pt idx="34">
                  <c:v>42125</c:v>
                </c:pt>
                <c:pt idx="35">
                  <c:v>42156</c:v>
                </c:pt>
                <c:pt idx="36">
                  <c:v>42186</c:v>
                </c:pt>
                <c:pt idx="37">
                  <c:v>42217</c:v>
                </c:pt>
                <c:pt idx="38">
                  <c:v>42248</c:v>
                </c:pt>
                <c:pt idx="39">
                  <c:v>42278</c:v>
                </c:pt>
                <c:pt idx="40">
                  <c:v>42309</c:v>
                </c:pt>
                <c:pt idx="41">
                  <c:v>42339</c:v>
                </c:pt>
                <c:pt idx="42">
                  <c:v>42370</c:v>
                </c:pt>
                <c:pt idx="43">
                  <c:v>42401</c:v>
                </c:pt>
                <c:pt idx="44">
                  <c:v>42430</c:v>
                </c:pt>
                <c:pt idx="45">
                  <c:v>42461</c:v>
                </c:pt>
                <c:pt idx="46">
                  <c:v>42491</c:v>
                </c:pt>
                <c:pt idx="47">
                  <c:v>42522</c:v>
                </c:pt>
                <c:pt idx="48">
                  <c:v>42552</c:v>
                </c:pt>
                <c:pt idx="49">
                  <c:v>42583</c:v>
                </c:pt>
                <c:pt idx="50">
                  <c:v>42614</c:v>
                </c:pt>
                <c:pt idx="51">
                  <c:v>42644</c:v>
                </c:pt>
                <c:pt idx="52">
                  <c:v>42675</c:v>
                </c:pt>
                <c:pt idx="53">
                  <c:v>42705</c:v>
                </c:pt>
                <c:pt idx="54">
                  <c:v>42736</c:v>
                </c:pt>
                <c:pt idx="55">
                  <c:v>42767</c:v>
                </c:pt>
                <c:pt idx="56">
                  <c:v>42795</c:v>
                </c:pt>
                <c:pt idx="57">
                  <c:v>42826</c:v>
                </c:pt>
                <c:pt idx="58">
                  <c:v>42856</c:v>
                </c:pt>
                <c:pt idx="59">
                  <c:v>42887</c:v>
                </c:pt>
                <c:pt idx="60">
                  <c:v>42917</c:v>
                </c:pt>
                <c:pt idx="61">
                  <c:v>42948</c:v>
                </c:pt>
                <c:pt idx="62">
                  <c:v>42979</c:v>
                </c:pt>
                <c:pt idx="63">
                  <c:v>43009</c:v>
                </c:pt>
                <c:pt idx="64">
                  <c:v>43040</c:v>
                </c:pt>
                <c:pt idx="65">
                  <c:v>43070</c:v>
                </c:pt>
                <c:pt idx="66">
                  <c:v>43101</c:v>
                </c:pt>
                <c:pt idx="67">
                  <c:v>43132</c:v>
                </c:pt>
                <c:pt idx="68">
                  <c:v>43160</c:v>
                </c:pt>
                <c:pt idx="69">
                  <c:v>43191</c:v>
                </c:pt>
                <c:pt idx="70">
                  <c:v>43221</c:v>
                </c:pt>
                <c:pt idx="71">
                  <c:v>43252</c:v>
                </c:pt>
                <c:pt idx="72">
                  <c:v>43282</c:v>
                </c:pt>
                <c:pt idx="73">
                  <c:v>43313</c:v>
                </c:pt>
                <c:pt idx="74">
                  <c:v>43344</c:v>
                </c:pt>
                <c:pt idx="75">
                  <c:v>43374</c:v>
                </c:pt>
                <c:pt idx="76">
                  <c:v>43405</c:v>
                </c:pt>
                <c:pt idx="77">
                  <c:v>43435</c:v>
                </c:pt>
                <c:pt idx="78">
                  <c:v>43466</c:v>
                </c:pt>
                <c:pt idx="79">
                  <c:v>43497</c:v>
                </c:pt>
                <c:pt idx="80">
                  <c:v>43525</c:v>
                </c:pt>
                <c:pt idx="81">
                  <c:v>43556</c:v>
                </c:pt>
                <c:pt idx="82">
                  <c:v>43586</c:v>
                </c:pt>
                <c:pt idx="83">
                  <c:v>43617</c:v>
                </c:pt>
                <c:pt idx="84">
                  <c:v>43647</c:v>
                </c:pt>
                <c:pt idx="85">
                  <c:v>43678</c:v>
                </c:pt>
                <c:pt idx="86">
                  <c:v>43709</c:v>
                </c:pt>
                <c:pt idx="87">
                  <c:v>43739</c:v>
                </c:pt>
                <c:pt idx="88">
                  <c:v>43770</c:v>
                </c:pt>
                <c:pt idx="89">
                  <c:v>43800</c:v>
                </c:pt>
                <c:pt idx="90">
                  <c:v>43831</c:v>
                </c:pt>
                <c:pt idx="91">
                  <c:v>43862</c:v>
                </c:pt>
                <c:pt idx="92">
                  <c:v>43891</c:v>
                </c:pt>
                <c:pt idx="93">
                  <c:v>43922</c:v>
                </c:pt>
                <c:pt idx="94">
                  <c:v>43952</c:v>
                </c:pt>
                <c:pt idx="95">
                  <c:v>43983</c:v>
                </c:pt>
                <c:pt idx="96">
                  <c:v>44013</c:v>
                </c:pt>
                <c:pt idx="97">
                  <c:v>44044</c:v>
                </c:pt>
                <c:pt idx="98">
                  <c:v>44075</c:v>
                </c:pt>
                <c:pt idx="99">
                  <c:v>44105</c:v>
                </c:pt>
                <c:pt idx="100">
                  <c:v>44136</c:v>
                </c:pt>
                <c:pt idx="101">
                  <c:v>44166</c:v>
                </c:pt>
                <c:pt idx="102">
                  <c:v>44197</c:v>
                </c:pt>
                <c:pt idx="103">
                  <c:v>44228</c:v>
                </c:pt>
                <c:pt idx="104">
                  <c:v>44256</c:v>
                </c:pt>
                <c:pt idx="105">
                  <c:v>44287</c:v>
                </c:pt>
                <c:pt idx="106">
                  <c:v>44317</c:v>
                </c:pt>
                <c:pt idx="107">
                  <c:v>44348</c:v>
                </c:pt>
                <c:pt idx="108">
                  <c:v>44378</c:v>
                </c:pt>
                <c:pt idx="109">
                  <c:v>44409</c:v>
                </c:pt>
                <c:pt idx="110">
                  <c:v>44440</c:v>
                </c:pt>
                <c:pt idx="111">
                  <c:v>44470</c:v>
                </c:pt>
                <c:pt idx="112">
                  <c:v>44501</c:v>
                </c:pt>
                <c:pt idx="113">
                  <c:v>44531</c:v>
                </c:pt>
                <c:pt idx="114">
                  <c:v>44562</c:v>
                </c:pt>
                <c:pt idx="115">
                  <c:v>44593</c:v>
                </c:pt>
                <c:pt idx="116">
                  <c:v>44621</c:v>
                </c:pt>
                <c:pt idx="117">
                  <c:v>44652</c:v>
                </c:pt>
                <c:pt idx="118">
                  <c:v>44682</c:v>
                </c:pt>
                <c:pt idx="119">
                  <c:v>44713</c:v>
                </c:pt>
                <c:pt idx="120">
                  <c:v>44743</c:v>
                </c:pt>
                <c:pt idx="121">
                  <c:v>44774</c:v>
                </c:pt>
                <c:pt idx="122">
                  <c:v>44805</c:v>
                </c:pt>
                <c:pt idx="123">
                  <c:v>44835</c:v>
                </c:pt>
                <c:pt idx="124">
                  <c:v>44866</c:v>
                </c:pt>
                <c:pt idx="125">
                  <c:v>44896</c:v>
                </c:pt>
                <c:pt idx="126">
                  <c:v>44927</c:v>
                </c:pt>
                <c:pt idx="127">
                  <c:v>44958</c:v>
                </c:pt>
                <c:pt idx="128">
                  <c:v>44986</c:v>
                </c:pt>
              </c:numCache>
            </c:numRef>
          </c:cat>
          <c:val>
            <c:numRef>
              <c:f>訂單與展望!$B$2:$B$130</c:f>
              <c:numCache>
                <c:formatCode>General</c:formatCode>
                <c:ptCount val="129"/>
                <c:pt idx="0">
                  <c:v>45.5</c:v>
                </c:pt>
                <c:pt idx="1">
                  <c:v>47.4</c:v>
                </c:pt>
                <c:pt idx="2">
                  <c:v>53.2</c:v>
                </c:pt>
                <c:pt idx="3">
                  <c:v>48</c:v>
                </c:pt>
                <c:pt idx="4">
                  <c:v>55.8</c:v>
                </c:pt>
                <c:pt idx="5">
                  <c:v>62.1</c:v>
                </c:pt>
                <c:pt idx="6">
                  <c:v>63.1</c:v>
                </c:pt>
                <c:pt idx="7">
                  <c:v>57.7</c:v>
                </c:pt>
                <c:pt idx="8">
                  <c:v>50.9</c:v>
                </c:pt>
                <c:pt idx="9">
                  <c:v>47.9</c:v>
                </c:pt>
                <c:pt idx="10">
                  <c:v>50.6</c:v>
                </c:pt>
                <c:pt idx="11">
                  <c:v>50.8</c:v>
                </c:pt>
                <c:pt idx="12">
                  <c:v>54.4</c:v>
                </c:pt>
                <c:pt idx="13">
                  <c:v>56.5</c:v>
                </c:pt>
                <c:pt idx="14">
                  <c:v>55.8</c:v>
                </c:pt>
                <c:pt idx="15">
                  <c:v>55.8</c:v>
                </c:pt>
                <c:pt idx="16">
                  <c:v>57.1</c:v>
                </c:pt>
                <c:pt idx="17">
                  <c:v>58.7</c:v>
                </c:pt>
                <c:pt idx="18">
                  <c:v>57.2</c:v>
                </c:pt>
                <c:pt idx="19">
                  <c:v>53.8</c:v>
                </c:pt>
                <c:pt idx="20">
                  <c:v>56.8</c:v>
                </c:pt>
                <c:pt idx="21">
                  <c:v>58.8</c:v>
                </c:pt>
                <c:pt idx="22">
                  <c:v>58.3</c:v>
                </c:pt>
                <c:pt idx="23">
                  <c:v>58.2</c:v>
                </c:pt>
                <c:pt idx="24">
                  <c:v>63.6</c:v>
                </c:pt>
                <c:pt idx="25">
                  <c:v>56.8</c:v>
                </c:pt>
                <c:pt idx="26">
                  <c:v>54.7</c:v>
                </c:pt>
                <c:pt idx="27">
                  <c:v>53.9</c:v>
                </c:pt>
                <c:pt idx="28">
                  <c:v>54.5</c:v>
                </c:pt>
                <c:pt idx="29">
                  <c:v>55.7</c:v>
                </c:pt>
                <c:pt idx="30">
                  <c:v>55.6</c:v>
                </c:pt>
                <c:pt idx="31">
                  <c:v>53.7</c:v>
                </c:pt>
                <c:pt idx="32">
                  <c:v>49.9</c:v>
                </c:pt>
                <c:pt idx="33">
                  <c:v>46.2</c:v>
                </c:pt>
                <c:pt idx="34">
                  <c:v>45.2</c:v>
                </c:pt>
                <c:pt idx="35">
                  <c:v>46.4</c:v>
                </c:pt>
                <c:pt idx="36">
                  <c:v>44.7</c:v>
                </c:pt>
                <c:pt idx="37">
                  <c:v>44.4</c:v>
                </c:pt>
                <c:pt idx="38">
                  <c:v>47.6</c:v>
                </c:pt>
                <c:pt idx="39">
                  <c:v>49.5</c:v>
                </c:pt>
                <c:pt idx="40">
                  <c:v>51.4</c:v>
                </c:pt>
                <c:pt idx="41">
                  <c:v>50.1</c:v>
                </c:pt>
                <c:pt idx="42">
                  <c:v>51.5</c:v>
                </c:pt>
                <c:pt idx="43">
                  <c:v>49.7</c:v>
                </c:pt>
                <c:pt idx="44">
                  <c:v>45.6</c:v>
                </c:pt>
                <c:pt idx="45">
                  <c:v>49.1</c:v>
                </c:pt>
                <c:pt idx="46">
                  <c:v>53.6</c:v>
                </c:pt>
                <c:pt idx="47">
                  <c:v>53.3</c:v>
                </c:pt>
                <c:pt idx="48">
                  <c:v>55.6</c:v>
                </c:pt>
                <c:pt idx="49">
                  <c:v>57.8</c:v>
                </c:pt>
                <c:pt idx="50">
                  <c:v>59.4</c:v>
                </c:pt>
                <c:pt idx="51">
                  <c:v>62.1</c:v>
                </c:pt>
                <c:pt idx="52">
                  <c:v>64.7</c:v>
                </c:pt>
                <c:pt idx="53">
                  <c:v>57</c:v>
                </c:pt>
                <c:pt idx="54">
                  <c:v>53.8</c:v>
                </c:pt>
                <c:pt idx="55">
                  <c:v>68.8</c:v>
                </c:pt>
                <c:pt idx="56">
                  <c:v>62.4</c:v>
                </c:pt>
                <c:pt idx="57">
                  <c:v>57.5</c:v>
                </c:pt>
                <c:pt idx="58">
                  <c:v>53.2</c:v>
                </c:pt>
                <c:pt idx="59">
                  <c:v>52.2</c:v>
                </c:pt>
                <c:pt idx="60">
                  <c:v>64.7</c:v>
                </c:pt>
                <c:pt idx="61">
                  <c:v>63</c:v>
                </c:pt>
                <c:pt idx="62">
                  <c:v>61.3</c:v>
                </c:pt>
                <c:pt idx="63">
                  <c:v>61.5</c:v>
                </c:pt>
                <c:pt idx="64">
                  <c:v>61.6</c:v>
                </c:pt>
                <c:pt idx="65">
                  <c:v>63.1</c:v>
                </c:pt>
                <c:pt idx="66">
                  <c:v>61.4</c:v>
                </c:pt>
                <c:pt idx="67">
                  <c:v>58.6</c:v>
                </c:pt>
                <c:pt idx="68">
                  <c:v>52.9</c:v>
                </c:pt>
                <c:pt idx="69">
                  <c:v>53.5</c:v>
                </c:pt>
                <c:pt idx="70">
                  <c:v>52.7</c:v>
                </c:pt>
                <c:pt idx="71">
                  <c:v>55</c:v>
                </c:pt>
                <c:pt idx="72">
                  <c:v>54.2</c:v>
                </c:pt>
                <c:pt idx="73">
                  <c:v>53.5</c:v>
                </c:pt>
                <c:pt idx="74">
                  <c:v>56</c:v>
                </c:pt>
                <c:pt idx="75">
                  <c:v>49.2</c:v>
                </c:pt>
                <c:pt idx="76">
                  <c:v>44.2</c:v>
                </c:pt>
                <c:pt idx="77">
                  <c:v>46.6</c:v>
                </c:pt>
                <c:pt idx="78">
                  <c:v>43</c:v>
                </c:pt>
                <c:pt idx="79">
                  <c:v>42.9</c:v>
                </c:pt>
                <c:pt idx="80">
                  <c:v>47.7</c:v>
                </c:pt>
                <c:pt idx="81">
                  <c:v>50.9</c:v>
                </c:pt>
                <c:pt idx="82">
                  <c:v>47.5</c:v>
                </c:pt>
                <c:pt idx="83">
                  <c:v>48.7</c:v>
                </c:pt>
                <c:pt idx="84">
                  <c:v>48.2</c:v>
                </c:pt>
                <c:pt idx="85">
                  <c:v>48.9</c:v>
                </c:pt>
                <c:pt idx="86">
                  <c:v>52</c:v>
                </c:pt>
                <c:pt idx="87">
                  <c:v>52.7</c:v>
                </c:pt>
                <c:pt idx="88">
                  <c:v>61</c:v>
                </c:pt>
                <c:pt idx="89">
                  <c:v>61.5</c:v>
                </c:pt>
                <c:pt idx="90">
                  <c:v>55</c:v>
                </c:pt>
                <c:pt idx="91">
                  <c:v>56.9</c:v>
                </c:pt>
                <c:pt idx="92">
                  <c:v>50.1</c:v>
                </c:pt>
                <c:pt idx="93">
                  <c:v>37.1</c:v>
                </c:pt>
                <c:pt idx="94">
                  <c:v>35.9</c:v>
                </c:pt>
                <c:pt idx="95">
                  <c:v>42.6</c:v>
                </c:pt>
                <c:pt idx="96">
                  <c:v>56.7</c:v>
                </c:pt>
                <c:pt idx="97">
                  <c:v>62.5</c:v>
                </c:pt>
                <c:pt idx="98">
                  <c:v>61.4</c:v>
                </c:pt>
                <c:pt idx="99">
                  <c:v>65.900000000000006</c:v>
                </c:pt>
                <c:pt idx="100">
                  <c:v>64.8</c:v>
                </c:pt>
                <c:pt idx="101">
                  <c:v>69.400000000000006</c:v>
                </c:pt>
                <c:pt idx="102">
                  <c:v>68.2</c:v>
                </c:pt>
                <c:pt idx="103">
                  <c:v>65.599999999999994</c:v>
                </c:pt>
                <c:pt idx="104">
                  <c:v>60.5</c:v>
                </c:pt>
                <c:pt idx="105">
                  <c:v>71.599999999999994</c:v>
                </c:pt>
                <c:pt idx="106">
                  <c:v>67.7</c:v>
                </c:pt>
                <c:pt idx="107">
                  <c:v>64.7</c:v>
                </c:pt>
                <c:pt idx="108">
                  <c:v>67.8</c:v>
                </c:pt>
                <c:pt idx="109">
                  <c:v>62.3</c:v>
                </c:pt>
                <c:pt idx="110">
                  <c:v>53.5</c:v>
                </c:pt>
                <c:pt idx="111">
                  <c:v>56.8</c:v>
                </c:pt>
                <c:pt idx="112">
                  <c:v>60.1</c:v>
                </c:pt>
                <c:pt idx="113">
                  <c:v>59.7</c:v>
                </c:pt>
                <c:pt idx="114">
                  <c:v>52.6</c:v>
                </c:pt>
                <c:pt idx="115">
                  <c:v>58.6</c:v>
                </c:pt>
                <c:pt idx="116">
                  <c:v>52.4</c:v>
                </c:pt>
                <c:pt idx="117">
                  <c:v>47.7</c:v>
                </c:pt>
                <c:pt idx="118">
                  <c:v>45.6</c:v>
                </c:pt>
                <c:pt idx="119">
                  <c:v>47.4</c:v>
                </c:pt>
                <c:pt idx="120">
                  <c:v>36.6</c:v>
                </c:pt>
                <c:pt idx="121">
                  <c:v>41.6</c:v>
                </c:pt>
                <c:pt idx="122">
                  <c:v>37.700000000000003</c:v>
                </c:pt>
                <c:pt idx="123">
                  <c:v>42.8</c:v>
                </c:pt>
                <c:pt idx="124">
                  <c:v>41.9</c:v>
                </c:pt>
                <c:pt idx="125">
                  <c:v>39.799999999999997</c:v>
                </c:pt>
                <c:pt idx="126">
                  <c:v>34.4</c:v>
                </c:pt>
                <c:pt idx="127">
                  <c:v>51.1</c:v>
                </c:pt>
                <c:pt idx="128">
                  <c:v>44.5</c:v>
                </c:pt>
              </c:numCache>
            </c:numRef>
          </c:val>
          <c:smooth val="0"/>
          <c:extLst xmlns:c16r2="http://schemas.microsoft.com/office/drawing/2015/06/chart">
            <c:ext xmlns:c16="http://schemas.microsoft.com/office/drawing/2014/chart" uri="{C3380CC4-5D6E-409C-BE32-E72D297353CC}">
              <c16:uniqueId val="{00000000-63AF-FC40-9F47-7DC203C46D4B}"/>
            </c:ext>
          </c:extLst>
        </c:ser>
        <c:ser>
          <c:idx val="1"/>
          <c:order val="1"/>
          <c:tx>
            <c:strRef>
              <c:f>訂單與展望!$C$1</c:f>
              <c:strCache>
                <c:ptCount val="1"/>
                <c:pt idx="0">
                  <c:v>新出口訂單</c:v>
                </c:pt>
              </c:strCache>
            </c:strRef>
          </c:tx>
          <c:spPr>
            <a:ln w="28575" cap="rnd">
              <a:solidFill>
                <a:schemeClr val="bg1">
                  <a:lumMod val="50000"/>
                </a:schemeClr>
              </a:solidFill>
              <a:round/>
            </a:ln>
            <a:effectLst/>
          </c:spPr>
          <c:marker>
            <c:symbol val="none"/>
          </c:marker>
          <c:cat>
            <c:numRef>
              <c:f>訂單與展望!$A$2:$A$130</c:f>
              <c:numCache>
                <c:formatCode>mm/yyyy</c:formatCode>
                <c:ptCount val="129"/>
                <c:pt idx="0">
                  <c:v>41091</c:v>
                </c:pt>
                <c:pt idx="1">
                  <c:v>41122</c:v>
                </c:pt>
                <c:pt idx="2">
                  <c:v>41153</c:v>
                </c:pt>
                <c:pt idx="3">
                  <c:v>41183</c:v>
                </c:pt>
                <c:pt idx="4">
                  <c:v>41214</c:v>
                </c:pt>
                <c:pt idx="5">
                  <c:v>41244</c:v>
                </c:pt>
                <c:pt idx="6">
                  <c:v>41275</c:v>
                </c:pt>
                <c:pt idx="7">
                  <c:v>41306</c:v>
                </c:pt>
                <c:pt idx="8">
                  <c:v>41334</c:v>
                </c:pt>
                <c:pt idx="9">
                  <c:v>41365</c:v>
                </c:pt>
                <c:pt idx="10">
                  <c:v>41395</c:v>
                </c:pt>
                <c:pt idx="11">
                  <c:v>41426</c:v>
                </c:pt>
                <c:pt idx="12">
                  <c:v>41456</c:v>
                </c:pt>
                <c:pt idx="13">
                  <c:v>41487</c:v>
                </c:pt>
                <c:pt idx="14">
                  <c:v>41518</c:v>
                </c:pt>
                <c:pt idx="15">
                  <c:v>41548</c:v>
                </c:pt>
                <c:pt idx="16">
                  <c:v>41579</c:v>
                </c:pt>
                <c:pt idx="17">
                  <c:v>41609</c:v>
                </c:pt>
                <c:pt idx="18">
                  <c:v>41640</c:v>
                </c:pt>
                <c:pt idx="19">
                  <c:v>41671</c:v>
                </c:pt>
                <c:pt idx="20">
                  <c:v>41699</c:v>
                </c:pt>
                <c:pt idx="21">
                  <c:v>41730</c:v>
                </c:pt>
                <c:pt idx="22">
                  <c:v>41760</c:v>
                </c:pt>
                <c:pt idx="23">
                  <c:v>41791</c:v>
                </c:pt>
                <c:pt idx="24">
                  <c:v>41821</c:v>
                </c:pt>
                <c:pt idx="25">
                  <c:v>41852</c:v>
                </c:pt>
                <c:pt idx="26">
                  <c:v>41883</c:v>
                </c:pt>
                <c:pt idx="27">
                  <c:v>41913</c:v>
                </c:pt>
                <c:pt idx="28">
                  <c:v>41944</c:v>
                </c:pt>
                <c:pt idx="29">
                  <c:v>41974</c:v>
                </c:pt>
                <c:pt idx="30">
                  <c:v>42005</c:v>
                </c:pt>
                <c:pt idx="31">
                  <c:v>42036</c:v>
                </c:pt>
                <c:pt idx="32">
                  <c:v>42064</c:v>
                </c:pt>
                <c:pt idx="33">
                  <c:v>42095</c:v>
                </c:pt>
                <c:pt idx="34">
                  <c:v>42125</c:v>
                </c:pt>
                <c:pt idx="35">
                  <c:v>42156</c:v>
                </c:pt>
                <c:pt idx="36">
                  <c:v>42186</c:v>
                </c:pt>
                <c:pt idx="37">
                  <c:v>42217</c:v>
                </c:pt>
                <c:pt idx="38">
                  <c:v>42248</c:v>
                </c:pt>
                <c:pt idx="39">
                  <c:v>42278</c:v>
                </c:pt>
                <c:pt idx="40">
                  <c:v>42309</c:v>
                </c:pt>
                <c:pt idx="41">
                  <c:v>42339</c:v>
                </c:pt>
                <c:pt idx="42">
                  <c:v>42370</c:v>
                </c:pt>
                <c:pt idx="43">
                  <c:v>42401</c:v>
                </c:pt>
                <c:pt idx="44">
                  <c:v>42430</c:v>
                </c:pt>
                <c:pt idx="45">
                  <c:v>42461</c:v>
                </c:pt>
                <c:pt idx="46">
                  <c:v>42491</c:v>
                </c:pt>
                <c:pt idx="47">
                  <c:v>42522</c:v>
                </c:pt>
                <c:pt idx="48">
                  <c:v>42552</c:v>
                </c:pt>
                <c:pt idx="49">
                  <c:v>42583</c:v>
                </c:pt>
                <c:pt idx="50">
                  <c:v>42614</c:v>
                </c:pt>
                <c:pt idx="51">
                  <c:v>42644</c:v>
                </c:pt>
                <c:pt idx="52">
                  <c:v>42675</c:v>
                </c:pt>
                <c:pt idx="53">
                  <c:v>42705</c:v>
                </c:pt>
                <c:pt idx="54">
                  <c:v>42736</c:v>
                </c:pt>
                <c:pt idx="55">
                  <c:v>42767</c:v>
                </c:pt>
                <c:pt idx="56">
                  <c:v>42795</c:v>
                </c:pt>
                <c:pt idx="57">
                  <c:v>42826</c:v>
                </c:pt>
                <c:pt idx="58">
                  <c:v>42856</c:v>
                </c:pt>
                <c:pt idx="59">
                  <c:v>42887</c:v>
                </c:pt>
                <c:pt idx="60">
                  <c:v>42917</c:v>
                </c:pt>
                <c:pt idx="61">
                  <c:v>42948</c:v>
                </c:pt>
                <c:pt idx="62">
                  <c:v>42979</c:v>
                </c:pt>
                <c:pt idx="63">
                  <c:v>43009</c:v>
                </c:pt>
                <c:pt idx="64">
                  <c:v>43040</c:v>
                </c:pt>
                <c:pt idx="65">
                  <c:v>43070</c:v>
                </c:pt>
                <c:pt idx="66">
                  <c:v>43101</c:v>
                </c:pt>
                <c:pt idx="67">
                  <c:v>43132</c:v>
                </c:pt>
                <c:pt idx="68">
                  <c:v>43160</c:v>
                </c:pt>
                <c:pt idx="69">
                  <c:v>43191</c:v>
                </c:pt>
                <c:pt idx="70">
                  <c:v>43221</c:v>
                </c:pt>
                <c:pt idx="71">
                  <c:v>43252</c:v>
                </c:pt>
                <c:pt idx="72">
                  <c:v>43282</c:v>
                </c:pt>
                <c:pt idx="73">
                  <c:v>43313</c:v>
                </c:pt>
                <c:pt idx="74">
                  <c:v>43344</c:v>
                </c:pt>
                <c:pt idx="75">
                  <c:v>43374</c:v>
                </c:pt>
                <c:pt idx="76">
                  <c:v>43405</c:v>
                </c:pt>
                <c:pt idx="77">
                  <c:v>43435</c:v>
                </c:pt>
                <c:pt idx="78">
                  <c:v>43466</c:v>
                </c:pt>
                <c:pt idx="79">
                  <c:v>43497</c:v>
                </c:pt>
                <c:pt idx="80">
                  <c:v>43525</c:v>
                </c:pt>
                <c:pt idx="81">
                  <c:v>43556</c:v>
                </c:pt>
                <c:pt idx="82">
                  <c:v>43586</c:v>
                </c:pt>
                <c:pt idx="83">
                  <c:v>43617</c:v>
                </c:pt>
                <c:pt idx="84">
                  <c:v>43647</c:v>
                </c:pt>
                <c:pt idx="85">
                  <c:v>43678</c:v>
                </c:pt>
                <c:pt idx="86">
                  <c:v>43709</c:v>
                </c:pt>
                <c:pt idx="87">
                  <c:v>43739</c:v>
                </c:pt>
                <c:pt idx="88">
                  <c:v>43770</c:v>
                </c:pt>
                <c:pt idx="89">
                  <c:v>43800</c:v>
                </c:pt>
                <c:pt idx="90">
                  <c:v>43831</c:v>
                </c:pt>
                <c:pt idx="91">
                  <c:v>43862</c:v>
                </c:pt>
                <c:pt idx="92">
                  <c:v>43891</c:v>
                </c:pt>
                <c:pt idx="93">
                  <c:v>43922</c:v>
                </c:pt>
                <c:pt idx="94">
                  <c:v>43952</c:v>
                </c:pt>
                <c:pt idx="95">
                  <c:v>43983</c:v>
                </c:pt>
                <c:pt idx="96">
                  <c:v>44013</c:v>
                </c:pt>
                <c:pt idx="97">
                  <c:v>44044</c:v>
                </c:pt>
                <c:pt idx="98">
                  <c:v>44075</c:v>
                </c:pt>
                <c:pt idx="99">
                  <c:v>44105</c:v>
                </c:pt>
                <c:pt idx="100">
                  <c:v>44136</c:v>
                </c:pt>
                <c:pt idx="101">
                  <c:v>44166</c:v>
                </c:pt>
                <c:pt idx="102">
                  <c:v>44197</c:v>
                </c:pt>
                <c:pt idx="103">
                  <c:v>44228</c:v>
                </c:pt>
                <c:pt idx="104">
                  <c:v>44256</c:v>
                </c:pt>
                <c:pt idx="105">
                  <c:v>44287</c:v>
                </c:pt>
                <c:pt idx="106">
                  <c:v>44317</c:v>
                </c:pt>
                <c:pt idx="107">
                  <c:v>44348</c:v>
                </c:pt>
                <c:pt idx="108">
                  <c:v>44378</c:v>
                </c:pt>
                <c:pt idx="109">
                  <c:v>44409</c:v>
                </c:pt>
                <c:pt idx="110">
                  <c:v>44440</c:v>
                </c:pt>
                <c:pt idx="111">
                  <c:v>44470</c:v>
                </c:pt>
                <c:pt idx="112">
                  <c:v>44501</c:v>
                </c:pt>
                <c:pt idx="113">
                  <c:v>44531</c:v>
                </c:pt>
                <c:pt idx="114">
                  <c:v>44562</c:v>
                </c:pt>
                <c:pt idx="115">
                  <c:v>44593</c:v>
                </c:pt>
                <c:pt idx="116">
                  <c:v>44621</c:v>
                </c:pt>
                <c:pt idx="117">
                  <c:v>44652</c:v>
                </c:pt>
                <c:pt idx="118">
                  <c:v>44682</c:v>
                </c:pt>
                <c:pt idx="119">
                  <c:v>44713</c:v>
                </c:pt>
                <c:pt idx="120">
                  <c:v>44743</c:v>
                </c:pt>
                <c:pt idx="121">
                  <c:v>44774</c:v>
                </c:pt>
                <c:pt idx="122">
                  <c:v>44805</c:v>
                </c:pt>
                <c:pt idx="123">
                  <c:v>44835</c:v>
                </c:pt>
                <c:pt idx="124">
                  <c:v>44866</c:v>
                </c:pt>
                <c:pt idx="125">
                  <c:v>44896</c:v>
                </c:pt>
                <c:pt idx="126">
                  <c:v>44927</c:v>
                </c:pt>
                <c:pt idx="127">
                  <c:v>44958</c:v>
                </c:pt>
                <c:pt idx="128">
                  <c:v>44986</c:v>
                </c:pt>
              </c:numCache>
            </c:numRef>
          </c:cat>
          <c:val>
            <c:numRef>
              <c:f>訂單與展望!$C$2:$C$130</c:f>
              <c:numCache>
                <c:formatCode>General</c:formatCode>
                <c:ptCount val="129"/>
                <c:pt idx="0">
                  <c:v>47</c:v>
                </c:pt>
                <c:pt idx="1">
                  <c:v>43.3</c:v>
                </c:pt>
                <c:pt idx="2">
                  <c:v>49.1</c:v>
                </c:pt>
                <c:pt idx="3">
                  <c:v>44.8</c:v>
                </c:pt>
                <c:pt idx="4">
                  <c:v>46.8</c:v>
                </c:pt>
                <c:pt idx="5">
                  <c:v>47.9</c:v>
                </c:pt>
                <c:pt idx="6">
                  <c:v>59.1</c:v>
                </c:pt>
                <c:pt idx="7">
                  <c:v>52.8</c:v>
                </c:pt>
                <c:pt idx="8">
                  <c:v>65.2</c:v>
                </c:pt>
                <c:pt idx="9">
                  <c:v>53.5</c:v>
                </c:pt>
                <c:pt idx="10">
                  <c:v>52.1</c:v>
                </c:pt>
                <c:pt idx="11">
                  <c:v>46.3</c:v>
                </c:pt>
                <c:pt idx="12">
                  <c:v>48.1</c:v>
                </c:pt>
                <c:pt idx="13">
                  <c:v>49.8</c:v>
                </c:pt>
                <c:pt idx="14">
                  <c:v>48.7</c:v>
                </c:pt>
                <c:pt idx="15">
                  <c:v>47.8</c:v>
                </c:pt>
                <c:pt idx="16">
                  <c:v>46.9</c:v>
                </c:pt>
                <c:pt idx="17">
                  <c:v>53.2</c:v>
                </c:pt>
                <c:pt idx="18">
                  <c:v>52.6</c:v>
                </c:pt>
                <c:pt idx="19">
                  <c:v>51.3</c:v>
                </c:pt>
                <c:pt idx="20">
                  <c:v>61.4</c:v>
                </c:pt>
                <c:pt idx="21">
                  <c:v>62</c:v>
                </c:pt>
                <c:pt idx="22">
                  <c:v>58.3</c:v>
                </c:pt>
                <c:pt idx="23">
                  <c:v>57.5</c:v>
                </c:pt>
                <c:pt idx="24">
                  <c:v>56.1</c:v>
                </c:pt>
                <c:pt idx="25">
                  <c:v>54.1</c:v>
                </c:pt>
                <c:pt idx="26">
                  <c:v>50.8</c:v>
                </c:pt>
                <c:pt idx="27">
                  <c:v>50.2</c:v>
                </c:pt>
                <c:pt idx="28">
                  <c:v>47.2</c:v>
                </c:pt>
                <c:pt idx="29">
                  <c:v>47.1</c:v>
                </c:pt>
                <c:pt idx="30">
                  <c:v>51.6</c:v>
                </c:pt>
                <c:pt idx="31">
                  <c:v>49.2</c:v>
                </c:pt>
                <c:pt idx="32">
                  <c:v>60.4</c:v>
                </c:pt>
                <c:pt idx="33">
                  <c:v>53.2</c:v>
                </c:pt>
                <c:pt idx="34">
                  <c:v>47.4</c:v>
                </c:pt>
                <c:pt idx="35">
                  <c:v>45.4</c:v>
                </c:pt>
                <c:pt idx="36">
                  <c:v>41.2</c:v>
                </c:pt>
                <c:pt idx="37">
                  <c:v>39.5</c:v>
                </c:pt>
                <c:pt idx="38">
                  <c:v>43.8</c:v>
                </c:pt>
                <c:pt idx="39">
                  <c:v>46.7</c:v>
                </c:pt>
                <c:pt idx="40">
                  <c:v>45.7</c:v>
                </c:pt>
                <c:pt idx="41">
                  <c:v>43.8</c:v>
                </c:pt>
                <c:pt idx="42">
                  <c:v>50.2</c:v>
                </c:pt>
                <c:pt idx="43">
                  <c:v>42.1</c:v>
                </c:pt>
                <c:pt idx="44">
                  <c:v>56.6</c:v>
                </c:pt>
                <c:pt idx="45">
                  <c:v>56.4</c:v>
                </c:pt>
                <c:pt idx="46">
                  <c:v>53.6</c:v>
                </c:pt>
                <c:pt idx="47">
                  <c:v>50.3</c:v>
                </c:pt>
                <c:pt idx="48">
                  <c:v>51.8</c:v>
                </c:pt>
                <c:pt idx="49">
                  <c:v>55.9</c:v>
                </c:pt>
                <c:pt idx="50">
                  <c:v>58.1</c:v>
                </c:pt>
                <c:pt idx="51">
                  <c:v>54</c:v>
                </c:pt>
                <c:pt idx="52">
                  <c:v>55</c:v>
                </c:pt>
                <c:pt idx="53">
                  <c:v>53.7</c:v>
                </c:pt>
                <c:pt idx="54">
                  <c:v>54.6</c:v>
                </c:pt>
                <c:pt idx="55">
                  <c:v>58.7</c:v>
                </c:pt>
                <c:pt idx="56">
                  <c:v>66.400000000000006</c:v>
                </c:pt>
                <c:pt idx="57">
                  <c:v>58.7</c:v>
                </c:pt>
                <c:pt idx="58">
                  <c:v>55.3</c:v>
                </c:pt>
                <c:pt idx="59">
                  <c:v>57.9</c:v>
                </c:pt>
                <c:pt idx="60">
                  <c:v>56.2</c:v>
                </c:pt>
                <c:pt idx="61">
                  <c:v>59.7</c:v>
                </c:pt>
                <c:pt idx="62">
                  <c:v>59</c:v>
                </c:pt>
                <c:pt idx="63">
                  <c:v>57.1</c:v>
                </c:pt>
                <c:pt idx="64">
                  <c:v>55.4</c:v>
                </c:pt>
                <c:pt idx="65">
                  <c:v>55.6</c:v>
                </c:pt>
                <c:pt idx="66">
                  <c:v>59.1</c:v>
                </c:pt>
                <c:pt idx="67">
                  <c:v>48.4</c:v>
                </c:pt>
                <c:pt idx="68">
                  <c:v>64.400000000000006</c:v>
                </c:pt>
                <c:pt idx="69">
                  <c:v>57.1</c:v>
                </c:pt>
                <c:pt idx="70">
                  <c:v>56.1</c:v>
                </c:pt>
                <c:pt idx="71">
                  <c:v>57.1</c:v>
                </c:pt>
                <c:pt idx="72">
                  <c:v>53.4</c:v>
                </c:pt>
                <c:pt idx="73">
                  <c:v>52.9</c:v>
                </c:pt>
                <c:pt idx="74">
                  <c:v>48.7</c:v>
                </c:pt>
                <c:pt idx="75">
                  <c:v>47.1</c:v>
                </c:pt>
                <c:pt idx="76">
                  <c:v>41.6</c:v>
                </c:pt>
                <c:pt idx="77">
                  <c:v>38.700000000000003</c:v>
                </c:pt>
                <c:pt idx="78">
                  <c:v>42.8</c:v>
                </c:pt>
                <c:pt idx="79">
                  <c:v>38.9</c:v>
                </c:pt>
                <c:pt idx="80">
                  <c:v>57.5</c:v>
                </c:pt>
                <c:pt idx="81">
                  <c:v>56.7</c:v>
                </c:pt>
                <c:pt idx="82">
                  <c:v>49.7</c:v>
                </c:pt>
                <c:pt idx="83">
                  <c:v>48.1</c:v>
                </c:pt>
                <c:pt idx="84">
                  <c:v>46.8</c:v>
                </c:pt>
                <c:pt idx="85">
                  <c:v>47.4</c:v>
                </c:pt>
                <c:pt idx="86">
                  <c:v>48.5</c:v>
                </c:pt>
                <c:pt idx="87">
                  <c:v>47.2</c:v>
                </c:pt>
                <c:pt idx="88">
                  <c:v>50.3</c:v>
                </c:pt>
                <c:pt idx="89">
                  <c:v>55.8</c:v>
                </c:pt>
                <c:pt idx="90">
                  <c:v>51.6</c:v>
                </c:pt>
                <c:pt idx="91">
                  <c:v>40.9</c:v>
                </c:pt>
                <c:pt idx="92">
                  <c:v>51.2</c:v>
                </c:pt>
                <c:pt idx="93">
                  <c:v>37.9</c:v>
                </c:pt>
                <c:pt idx="94">
                  <c:v>34.4</c:v>
                </c:pt>
                <c:pt idx="95">
                  <c:v>43.2</c:v>
                </c:pt>
                <c:pt idx="96">
                  <c:v>52.5</c:v>
                </c:pt>
                <c:pt idx="97">
                  <c:v>57.3</c:v>
                </c:pt>
                <c:pt idx="98">
                  <c:v>60.4</c:v>
                </c:pt>
                <c:pt idx="99">
                  <c:v>59.7</c:v>
                </c:pt>
                <c:pt idx="100">
                  <c:v>60.6</c:v>
                </c:pt>
                <c:pt idx="101">
                  <c:v>62.6</c:v>
                </c:pt>
                <c:pt idx="102">
                  <c:v>62.8</c:v>
                </c:pt>
                <c:pt idx="103">
                  <c:v>54.7</c:v>
                </c:pt>
                <c:pt idx="104">
                  <c:v>68</c:v>
                </c:pt>
                <c:pt idx="105">
                  <c:v>69.8</c:v>
                </c:pt>
                <c:pt idx="106">
                  <c:v>63.8</c:v>
                </c:pt>
                <c:pt idx="107">
                  <c:v>59.7</c:v>
                </c:pt>
                <c:pt idx="108">
                  <c:v>63.8</c:v>
                </c:pt>
                <c:pt idx="109">
                  <c:v>56.6</c:v>
                </c:pt>
                <c:pt idx="110">
                  <c:v>55.2</c:v>
                </c:pt>
                <c:pt idx="111">
                  <c:v>50.6</c:v>
                </c:pt>
                <c:pt idx="112">
                  <c:v>54.7</c:v>
                </c:pt>
                <c:pt idx="113">
                  <c:v>55.1</c:v>
                </c:pt>
                <c:pt idx="114">
                  <c:v>51.7</c:v>
                </c:pt>
                <c:pt idx="115">
                  <c:v>47.8</c:v>
                </c:pt>
                <c:pt idx="116">
                  <c:v>57.2</c:v>
                </c:pt>
                <c:pt idx="117">
                  <c:v>51.9</c:v>
                </c:pt>
                <c:pt idx="118">
                  <c:v>47.6</c:v>
                </c:pt>
                <c:pt idx="119">
                  <c:v>39.1</c:v>
                </c:pt>
                <c:pt idx="120">
                  <c:v>37</c:v>
                </c:pt>
                <c:pt idx="121">
                  <c:v>36.1</c:v>
                </c:pt>
                <c:pt idx="122">
                  <c:v>35.6</c:v>
                </c:pt>
                <c:pt idx="123">
                  <c:v>33.5</c:v>
                </c:pt>
                <c:pt idx="124">
                  <c:v>35.5</c:v>
                </c:pt>
                <c:pt idx="125">
                  <c:v>39.299999999999997</c:v>
                </c:pt>
                <c:pt idx="126">
                  <c:v>31.1</c:v>
                </c:pt>
                <c:pt idx="127">
                  <c:v>42.9</c:v>
                </c:pt>
                <c:pt idx="128">
                  <c:v>46.7</c:v>
                </c:pt>
              </c:numCache>
            </c:numRef>
          </c:val>
          <c:smooth val="0"/>
          <c:extLst xmlns:c16r2="http://schemas.microsoft.com/office/drawing/2015/06/chart">
            <c:ext xmlns:c16="http://schemas.microsoft.com/office/drawing/2014/chart" uri="{C3380CC4-5D6E-409C-BE32-E72D297353CC}">
              <c16:uniqueId val="{00000001-63AF-FC40-9F47-7DC203C46D4B}"/>
            </c:ext>
          </c:extLst>
        </c:ser>
        <c:dLbls>
          <c:showLegendKey val="0"/>
          <c:showVal val="0"/>
          <c:showCatName val="0"/>
          <c:showSerName val="0"/>
          <c:showPercent val="0"/>
          <c:showBubbleSize val="0"/>
        </c:dLbls>
        <c:smooth val="0"/>
        <c:axId val="1262223904"/>
        <c:axId val="1262220096"/>
        <c:extLst xmlns:c16r2="http://schemas.microsoft.com/office/drawing/2015/06/chart">
          <c:ext xmlns:c15="http://schemas.microsoft.com/office/drawing/2012/chart" uri="{02D57815-91ED-43cb-92C2-25804820EDAC}">
            <c15:filteredLineSeries>
              <c15:ser>
                <c:idx val="2"/>
                <c:order val="2"/>
                <c:tx>
                  <c:strRef>
                    <c:extLst xmlns:c16r2="http://schemas.microsoft.com/office/drawing/2015/06/chart">
                      <c:ext uri="{02D57815-91ED-43cb-92C2-25804820EDAC}">
                        <c15:formulaRef>
                          <c15:sqref>訂單與展望!$D$1</c15:sqref>
                        </c15:formulaRef>
                      </c:ext>
                    </c:extLst>
                    <c:strCache>
                      <c:ptCount val="1"/>
                      <c:pt idx="0">
                        <c:v>未來6個月展望</c:v>
                      </c:pt>
                    </c:strCache>
                  </c:strRef>
                </c:tx>
                <c:spPr>
                  <a:ln w="28575" cap="rnd">
                    <a:solidFill>
                      <a:srgbClr val="C00000"/>
                    </a:solidFill>
                    <a:round/>
                  </a:ln>
                  <a:effectLst/>
                </c:spPr>
                <c:marker>
                  <c:symbol val="none"/>
                </c:marker>
                <c:cat>
                  <c:numRef>
                    <c:extLst xmlns:c16r2="http://schemas.microsoft.com/office/drawing/2015/06/chart">
                      <c:ext uri="{02D57815-91ED-43cb-92C2-25804820EDAC}">
                        <c15:formulaRef>
                          <c15:sqref>訂單與展望!$A$2:$A$130</c15:sqref>
                        </c15:formulaRef>
                      </c:ext>
                    </c:extLst>
                    <c:numCache>
                      <c:formatCode>mm/yyyy</c:formatCode>
                      <c:ptCount val="129"/>
                      <c:pt idx="0">
                        <c:v>41091</c:v>
                      </c:pt>
                      <c:pt idx="1">
                        <c:v>41122</c:v>
                      </c:pt>
                      <c:pt idx="2">
                        <c:v>41153</c:v>
                      </c:pt>
                      <c:pt idx="3">
                        <c:v>41183</c:v>
                      </c:pt>
                      <c:pt idx="4">
                        <c:v>41214</c:v>
                      </c:pt>
                      <c:pt idx="5">
                        <c:v>41244</c:v>
                      </c:pt>
                      <c:pt idx="6">
                        <c:v>41275</c:v>
                      </c:pt>
                      <c:pt idx="7">
                        <c:v>41306</c:v>
                      </c:pt>
                      <c:pt idx="8">
                        <c:v>41334</c:v>
                      </c:pt>
                      <c:pt idx="9">
                        <c:v>41365</c:v>
                      </c:pt>
                      <c:pt idx="10">
                        <c:v>41395</c:v>
                      </c:pt>
                      <c:pt idx="11">
                        <c:v>41426</c:v>
                      </c:pt>
                      <c:pt idx="12">
                        <c:v>41456</c:v>
                      </c:pt>
                      <c:pt idx="13">
                        <c:v>41487</c:v>
                      </c:pt>
                      <c:pt idx="14">
                        <c:v>41518</c:v>
                      </c:pt>
                      <c:pt idx="15">
                        <c:v>41548</c:v>
                      </c:pt>
                      <c:pt idx="16">
                        <c:v>41579</c:v>
                      </c:pt>
                      <c:pt idx="17">
                        <c:v>41609</c:v>
                      </c:pt>
                      <c:pt idx="18">
                        <c:v>41640</c:v>
                      </c:pt>
                      <c:pt idx="19">
                        <c:v>41671</c:v>
                      </c:pt>
                      <c:pt idx="20">
                        <c:v>41699</c:v>
                      </c:pt>
                      <c:pt idx="21">
                        <c:v>41730</c:v>
                      </c:pt>
                      <c:pt idx="22">
                        <c:v>41760</c:v>
                      </c:pt>
                      <c:pt idx="23">
                        <c:v>41791</c:v>
                      </c:pt>
                      <c:pt idx="24">
                        <c:v>41821</c:v>
                      </c:pt>
                      <c:pt idx="25">
                        <c:v>41852</c:v>
                      </c:pt>
                      <c:pt idx="26">
                        <c:v>41883</c:v>
                      </c:pt>
                      <c:pt idx="27">
                        <c:v>41913</c:v>
                      </c:pt>
                      <c:pt idx="28">
                        <c:v>41944</c:v>
                      </c:pt>
                      <c:pt idx="29">
                        <c:v>41974</c:v>
                      </c:pt>
                      <c:pt idx="30">
                        <c:v>42005</c:v>
                      </c:pt>
                      <c:pt idx="31">
                        <c:v>42036</c:v>
                      </c:pt>
                      <c:pt idx="32">
                        <c:v>42064</c:v>
                      </c:pt>
                      <c:pt idx="33">
                        <c:v>42095</c:v>
                      </c:pt>
                      <c:pt idx="34">
                        <c:v>42125</c:v>
                      </c:pt>
                      <c:pt idx="35">
                        <c:v>42156</c:v>
                      </c:pt>
                      <c:pt idx="36">
                        <c:v>42186</c:v>
                      </c:pt>
                      <c:pt idx="37">
                        <c:v>42217</c:v>
                      </c:pt>
                      <c:pt idx="38">
                        <c:v>42248</c:v>
                      </c:pt>
                      <c:pt idx="39">
                        <c:v>42278</c:v>
                      </c:pt>
                      <c:pt idx="40">
                        <c:v>42309</c:v>
                      </c:pt>
                      <c:pt idx="41">
                        <c:v>42339</c:v>
                      </c:pt>
                      <c:pt idx="42">
                        <c:v>42370</c:v>
                      </c:pt>
                      <c:pt idx="43">
                        <c:v>42401</c:v>
                      </c:pt>
                      <c:pt idx="44">
                        <c:v>42430</c:v>
                      </c:pt>
                      <c:pt idx="45">
                        <c:v>42461</c:v>
                      </c:pt>
                      <c:pt idx="46">
                        <c:v>42491</c:v>
                      </c:pt>
                      <c:pt idx="47">
                        <c:v>42522</c:v>
                      </c:pt>
                      <c:pt idx="48">
                        <c:v>42552</c:v>
                      </c:pt>
                      <c:pt idx="49">
                        <c:v>42583</c:v>
                      </c:pt>
                      <c:pt idx="50">
                        <c:v>42614</c:v>
                      </c:pt>
                      <c:pt idx="51">
                        <c:v>42644</c:v>
                      </c:pt>
                      <c:pt idx="52">
                        <c:v>42675</c:v>
                      </c:pt>
                      <c:pt idx="53">
                        <c:v>42705</c:v>
                      </c:pt>
                      <c:pt idx="54">
                        <c:v>42736</c:v>
                      </c:pt>
                      <c:pt idx="55">
                        <c:v>42767</c:v>
                      </c:pt>
                      <c:pt idx="56">
                        <c:v>42795</c:v>
                      </c:pt>
                      <c:pt idx="57">
                        <c:v>42826</c:v>
                      </c:pt>
                      <c:pt idx="58">
                        <c:v>42856</c:v>
                      </c:pt>
                      <c:pt idx="59">
                        <c:v>42887</c:v>
                      </c:pt>
                      <c:pt idx="60">
                        <c:v>42917</c:v>
                      </c:pt>
                      <c:pt idx="61">
                        <c:v>42948</c:v>
                      </c:pt>
                      <c:pt idx="62">
                        <c:v>42979</c:v>
                      </c:pt>
                      <c:pt idx="63">
                        <c:v>43009</c:v>
                      </c:pt>
                      <c:pt idx="64">
                        <c:v>43040</c:v>
                      </c:pt>
                      <c:pt idx="65">
                        <c:v>43070</c:v>
                      </c:pt>
                      <c:pt idx="66">
                        <c:v>43101</c:v>
                      </c:pt>
                      <c:pt idx="67">
                        <c:v>43132</c:v>
                      </c:pt>
                      <c:pt idx="68">
                        <c:v>43160</c:v>
                      </c:pt>
                      <c:pt idx="69">
                        <c:v>43191</c:v>
                      </c:pt>
                      <c:pt idx="70">
                        <c:v>43221</c:v>
                      </c:pt>
                      <c:pt idx="71">
                        <c:v>43252</c:v>
                      </c:pt>
                      <c:pt idx="72">
                        <c:v>43282</c:v>
                      </c:pt>
                      <c:pt idx="73">
                        <c:v>43313</c:v>
                      </c:pt>
                      <c:pt idx="74">
                        <c:v>43344</c:v>
                      </c:pt>
                      <c:pt idx="75">
                        <c:v>43374</c:v>
                      </c:pt>
                      <c:pt idx="76">
                        <c:v>43405</c:v>
                      </c:pt>
                      <c:pt idx="77">
                        <c:v>43435</c:v>
                      </c:pt>
                      <c:pt idx="78">
                        <c:v>43466</c:v>
                      </c:pt>
                      <c:pt idx="79">
                        <c:v>43497</c:v>
                      </c:pt>
                      <c:pt idx="80">
                        <c:v>43525</c:v>
                      </c:pt>
                      <c:pt idx="81">
                        <c:v>43556</c:v>
                      </c:pt>
                      <c:pt idx="82">
                        <c:v>43586</c:v>
                      </c:pt>
                      <c:pt idx="83">
                        <c:v>43617</c:v>
                      </c:pt>
                      <c:pt idx="84">
                        <c:v>43647</c:v>
                      </c:pt>
                      <c:pt idx="85">
                        <c:v>43678</c:v>
                      </c:pt>
                      <c:pt idx="86">
                        <c:v>43709</c:v>
                      </c:pt>
                      <c:pt idx="87">
                        <c:v>43739</c:v>
                      </c:pt>
                      <c:pt idx="88">
                        <c:v>43770</c:v>
                      </c:pt>
                      <c:pt idx="89">
                        <c:v>43800</c:v>
                      </c:pt>
                      <c:pt idx="90">
                        <c:v>43831</c:v>
                      </c:pt>
                      <c:pt idx="91">
                        <c:v>43862</c:v>
                      </c:pt>
                      <c:pt idx="92">
                        <c:v>43891</c:v>
                      </c:pt>
                      <c:pt idx="93">
                        <c:v>43922</c:v>
                      </c:pt>
                      <c:pt idx="94">
                        <c:v>43952</c:v>
                      </c:pt>
                      <c:pt idx="95">
                        <c:v>43983</c:v>
                      </c:pt>
                      <c:pt idx="96">
                        <c:v>44013</c:v>
                      </c:pt>
                      <c:pt idx="97">
                        <c:v>44044</c:v>
                      </c:pt>
                      <c:pt idx="98">
                        <c:v>44075</c:v>
                      </c:pt>
                      <c:pt idx="99">
                        <c:v>44105</c:v>
                      </c:pt>
                      <c:pt idx="100">
                        <c:v>44136</c:v>
                      </c:pt>
                      <c:pt idx="101">
                        <c:v>44166</c:v>
                      </c:pt>
                      <c:pt idx="102">
                        <c:v>44197</c:v>
                      </c:pt>
                      <c:pt idx="103">
                        <c:v>44228</c:v>
                      </c:pt>
                      <c:pt idx="104">
                        <c:v>44256</c:v>
                      </c:pt>
                      <c:pt idx="105">
                        <c:v>44287</c:v>
                      </c:pt>
                      <c:pt idx="106">
                        <c:v>44317</c:v>
                      </c:pt>
                      <c:pt idx="107">
                        <c:v>44348</c:v>
                      </c:pt>
                      <c:pt idx="108">
                        <c:v>44378</c:v>
                      </c:pt>
                      <c:pt idx="109">
                        <c:v>44409</c:v>
                      </c:pt>
                      <c:pt idx="110">
                        <c:v>44440</c:v>
                      </c:pt>
                      <c:pt idx="111">
                        <c:v>44470</c:v>
                      </c:pt>
                      <c:pt idx="112">
                        <c:v>44501</c:v>
                      </c:pt>
                      <c:pt idx="113">
                        <c:v>44531</c:v>
                      </c:pt>
                      <c:pt idx="114">
                        <c:v>44562</c:v>
                      </c:pt>
                      <c:pt idx="115">
                        <c:v>44593</c:v>
                      </c:pt>
                      <c:pt idx="116">
                        <c:v>44621</c:v>
                      </c:pt>
                      <c:pt idx="117">
                        <c:v>44652</c:v>
                      </c:pt>
                      <c:pt idx="118">
                        <c:v>44682</c:v>
                      </c:pt>
                      <c:pt idx="119">
                        <c:v>44713</c:v>
                      </c:pt>
                      <c:pt idx="120">
                        <c:v>44743</c:v>
                      </c:pt>
                      <c:pt idx="121">
                        <c:v>44774</c:v>
                      </c:pt>
                      <c:pt idx="122">
                        <c:v>44805</c:v>
                      </c:pt>
                      <c:pt idx="123">
                        <c:v>44835</c:v>
                      </c:pt>
                      <c:pt idx="124">
                        <c:v>44866</c:v>
                      </c:pt>
                      <c:pt idx="125">
                        <c:v>44896</c:v>
                      </c:pt>
                      <c:pt idx="126">
                        <c:v>44927</c:v>
                      </c:pt>
                      <c:pt idx="127">
                        <c:v>44958</c:v>
                      </c:pt>
                      <c:pt idx="128">
                        <c:v>44986</c:v>
                      </c:pt>
                    </c:numCache>
                  </c:numRef>
                </c:cat>
                <c:val>
                  <c:numRef>
                    <c:extLst xmlns:c16r2="http://schemas.microsoft.com/office/drawing/2015/06/chart">
                      <c:ext uri="{02D57815-91ED-43cb-92C2-25804820EDAC}">
                        <c15:formulaRef>
                          <c15:sqref>訂單與展望!$D$2:$D$130</c15:sqref>
                        </c15:formulaRef>
                      </c:ext>
                    </c:extLst>
                    <c:numCache>
                      <c:formatCode>General</c:formatCode>
                      <c:ptCount val="129"/>
                      <c:pt idx="0">
                        <c:v>28.8</c:v>
                      </c:pt>
                      <c:pt idx="1">
                        <c:v>32.799999999999997</c:v>
                      </c:pt>
                      <c:pt idx="2">
                        <c:v>33</c:v>
                      </c:pt>
                      <c:pt idx="3">
                        <c:v>31.7</c:v>
                      </c:pt>
                      <c:pt idx="4">
                        <c:v>40.299999999999997</c:v>
                      </c:pt>
                      <c:pt idx="5">
                        <c:v>50.4</c:v>
                      </c:pt>
                      <c:pt idx="6">
                        <c:v>61.4</c:v>
                      </c:pt>
                      <c:pt idx="7">
                        <c:v>67.7</c:v>
                      </c:pt>
                      <c:pt idx="8">
                        <c:v>65.3</c:v>
                      </c:pt>
                      <c:pt idx="9">
                        <c:v>57.1</c:v>
                      </c:pt>
                      <c:pt idx="10">
                        <c:v>54.1</c:v>
                      </c:pt>
                      <c:pt idx="11">
                        <c:v>51.7</c:v>
                      </c:pt>
                      <c:pt idx="12">
                        <c:v>51</c:v>
                      </c:pt>
                      <c:pt idx="13">
                        <c:v>53.3</c:v>
                      </c:pt>
                      <c:pt idx="14">
                        <c:v>51</c:v>
                      </c:pt>
                      <c:pt idx="15">
                        <c:v>47.3</c:v>
                      </c:pt>
                      <c:pt idx="16">
                        <c:v>48.3</c:v>
                      </c:pt>
                      <c:pt idx="17">
                        <c:v>54.8</c:v>
                      </c:pt>
                      <c:pt idx="18">
                        <c:v>65.099999999999994</c:v>
                      </c:pt>
                      <c:pt idx="19">
                        <c:v>64.400000000000006</c:v>
                      </c:pt>
                      <c:pt idx="20">
                        <c:v>63.7</c:v>
                      </c:pt>
                      <c:pt idx="21">
                        <c:v>66</c:v>
                      </c:pt>
                      <c:pt idx="22">
                        <c:v>65.3</c:v>
                      </c:pt>
                      <c:pt idx="23">
                        <c:v>68.400000000000006</c:v>
                      </c:pt>
                      <c:pt idx="24">
                        <c:v>65.5</c:v>
                      </c:pt>
                      <c:pt idx="25">
                        <c:v>60.6</c:v>
                      </c:pt>
                      <c:pt idx="26">
                        <c:v>54.1</c:v>
                      </c:pt>
                      <c:pt idx="27">
                        <c:v>43.4</c:v>
                      </c:pt>
                      <c:pt idx="28">
                        <c:v>44.3</c:v>
                      </c:pt>
                      <c:pt idx="29">
                        <c:v>49.8</c:v>
                      </c:pt>
                      <c:pt idx="30">
                        <c:v>58.5</c:v>
                      </c:pt>
                      <c:pt idx="31">
                        <c:v>61.8</c:v>
                      </c:pt>
                      <c:pt idx="32">
                        <c:v>61</c:v>
                      </c:pt>
                      <c:pt idx="33">
                        <c:v>57.4</c:v>
                      </c:pt>
                      <c:pt idx="34">
                        <c:v>52.7</c:v>
                      </c:pt>
                      <c:pt idx="35">
                        <c:v>53.1</c:v>
                      </c:pt>
                      <c:pt idx="36">
                        <c:v>42.6</c:v>
                      </c:pt>
                      <c:pt idx="37">
                        <c:v>33.6</c:v>
                      </c:pt>
                      <c:pt idx="38">
                        <c:v>33.1</c:v>
                      </c:pt>
                      <c:pt idx="39">
                        <c:v>35.9</c:v>
                      </c:pt>
                      <c:pt idx="40">
                        <c:v>37.6</c:v>
                      </c:pt>
                      <c:pt idx="41">
                        <c:v>38</c:v>
                      </c:pt>
                      <c:pt idx="42">
                        <c:v>42.5</c:v>
                      </c:pt>
                      <c:pt idx="43">
                        <c:v>48.7</c:v>
                      </c:pt>
                      <c:pt idx="44">
                        <c:v>51.8</c:v>
                      </c:pt>
                      <c:pt idx="45">
                        <c:v>56.7</c:v>
                      </c:pt>
                      <c:pt idx="46">
                        <c:v>52.4</c:v>
                      </c:pt>
                      <c:pt idx="47">
                        <c:v>53.8</c:v>
                      </c:pt>
                      <c:pt idx="48">
                        <c:v>55.5</c:v>
                      </c:pt>
                      <c:pt idx="49">
                        <c:v>55.2</c:v>
                      </c:pt>
                      <c:pt idx="50">
                        <c:v>53.5</c:v>
                      </c:pt>
                      <c:pt idx="51">
                        <c:v>51.8</c:v>
                      </c:pt>
                      <c:pt idx="52">
                        <c:v>54</c:v>
                      </c:pt>
                      <c:pt idx="53">
                        <c:v>59.8</c:v>
                      </c:pt>
                      <c:pt idx="54">
                        <c:v>61.5</c:v>
                      </c:pt>
                      <c:pt idx="55">
                        <c:v>64.400000000000006</c:v>
                      </c:pt>
                      <c:pt idx="56">
                        <c:v>69</c:v>
                      </c:pt>
                      <c:pt idx="57">
                        <c:v>63.2</c:v>
                      </c:pt>
                      <c:pt idx="58">
                        <c:v>61.1</c:v>
                      </c:pt>
                      <c:pt idx="59">
                        <c:v>59.1</c:v>
                      </c:pt>
                      <c:pt idx="60">
                        <c:v>63.9</c:v>
                      </c:pt>
                      <c:pt idx="61">
                        <c:v>63.8</c:v>
                      </c:pt>
                      <c:pt idx="62">
                        <c:v>62.3</c:v>
                      </c:pt>
                      <c:pt idx="63">
                        <c:v>59.1</c:v>
                      </c:pt>
                      <c:pt idx="64">
                        <c:v>60</c:v>
                      </c:pt>
                      <c:pt idx="65">
                        <c:v>58.8</c:v>
                      </c:pt>
                      <c:pt idx="66">
                        <c:v>65.7</c:v>
                      </c:pt>
                      <c:pt idx="67">
                        <c:v>65.7</c:v>
                      </c:pt>
                      <c:pt idx="68">
                        <c:v>64.8</c:v>
                      </c:pt>
                      <c:pt idx="69">
                        <c:v>63</c:v>
                      </c:pt>
                      <c:pt idx="70">
                        <c:v>63.3</c:v>
                      </c:pt>
                      <c:pt idx="71">
                        <c:v>60.8</c:v>
                      </c:pt>
                      <c:pt idx="72">
                        <c:v>55.5</c:v>
                      </c:pt>
                      <c:pt idx="73">
                        <c:v>54.1</c:v>
                      </c:pt>
                      <c:pt idx="74">
                        <c:v>47.6</c:v>
                      </c:pt>
                      <c:pt idx="75">
                        <c:v>40.6</c:v>
                      </c:pt>
                      <c:pt idx="76">
                        <c:v>33.700000000000003</c:v>
                      </c:pt>
                      <c:pt idx="77">
                        <c:v>33.200000000000003</c:v>
                      </c:pt>
                      <c:pt idx="78">
                        <c:v>34.9</c:v>
                      </c:pt>
                      <c:pt idx="79">
                        <c:v>42.9</c:v>
                      </c:pt>
                      <c:pt idx="80">
                        <c:v>52.1</c:v>
                      </c:pt>
                      <c:pt idx="81">
                        <c:v>55.7</c:v>
                      </c:pt>
                      <c:pt idx="82">
                        <c:v>48.5</c:v>
                      </c:pt>
                      <c:pt idx="83">
                        <c:v>42.9</c:v>
                      </c:pt>
                      <c:pt idx="84">
                        <c:v>49.3</c:v>
                      </c:pt>
                      <c:pt idx="85">
                        <c:v>44.5</c:v>
                      </c:pt>
                      <c:pt idx="86">
                        <c:v>44.9</c:v>
                      </c:pt>
                      <c:pt idx="87">
                        <c:v>45.7</c:v>
                      </c:pt>
                      <c:pt idx="88">
                        <c:v>49</c:v>
                      </c:pt>
                      <c:pt idx="89">
                        <c:v>57.4</c:v>
                      </c:pt>
                      <c:pt idx="90">
                        <c:v>63.7</c:v>
                      </c:pt>
                      <c:pt idx="91">
                        <c:v>36.799999999999997</c:v>
                      </c:pt>
                      <c:pt idx="92">
                        <c:v>28.7</c:v>
                      </c:pt>
                      <c:pt idx="93">
                        <c:v>25.7</c:v>
                      </c:pt>
                      <c:pt idx="94">
                        <c:v>30.8</c:v>
                      </c:pt>
                      <c:pt idx="95">
                        <c:v>44.1</c:v>
                      </c:pt>
                      <c:pt idx="96">
                        <c:v>49.3</c:v>
                      </c:pt>
                      <c:pt idx="97">
                        <c:v>53.5</c:v>
                      </c:pt>
                      <c:pt idx="98">
                        <c:v>58.6</c:v>
                      </c:pt>
                      <c:pt idx="99">
                        <c:v>58.3</c:v>
                      </c:pt>
                      <c:pt idx="100">
                        <c:v>63.4</c:v>
                      </c:pt>
                      <c:pt idx="101">
                        <c:v>69.900000000000006</c:v>
                      </c:pt>
                      <c:pt idx="102">
                        <c:v>70</c:v>
                      </c:pt>
                      <c:pt idx="103">
                        <c:v>73.3</c:v>
                      </c:pt>
                      <c:pt idx="104">
                        <c:v>78.8</c:v>
                      </c:pt>
                      <c:pt idx="105">
                        <c:v>79</c:v>
                      </c:pt>
                      <c:pt idx="106">
                        <c:v>67</c:v>
                      </c:pt>
                      <c:pt idx="107">
                        <c:v>64.3</c:v>
                      </c:pt>
                      <c:pt idx="108">
                        <c:v>66.2</c:v>
                      </c:pt>
                      <c:pt idx="109">
                        <c:v>61.3</c:v>
                      </c:pt>
                      <c:pt idx="110">
                        <c:v>55.5</c:v>
                      </c:pt>
                      <c:pt idx="111">
                        <c:v>54.2</c:v>
                      </c:pt>
                      <c:pt idx="112">
                        <c:v>57.9</c:v>
                      </c:pt>
                      <c:pt idx="113">
                        <c:v>57.9</c:v>
                      </c:pt>
                      <c:pt idx="114">
                        <c:v>59.7</c:v>
                      </c:pt>
                      <c:pt idx="115">
                        <c:v>65.099999999999994</c:v>
                      </c:pt>
                      <c:pt idx="116">
                        <c:v>60.9</c:v>
                      </c:pt>
                      <c:pt idx="117">
                        <c:v>52.9</c:v>
                      </c:pt>
                      <c:pt idx="118">
                        <c:v>44</c:v>
                      </c:pt>
                      <c:pt idx="119">
                        <c:v>37.1</c:v>
                      </c:pt>
                      <c:pt idx="120">
                        <c:v>30.1</c:v>
                      </c:pt>
                      <c:pt idx="121">
                        <c:v>28.3</c:v>
                      </c:pt>
                      <c:pt idx="122">
                        <c:v>28.3</c:v>
                      </c:pt>
                      <c:pt idx="123">
                        <c:v>24.8</c:v>
                      </c:pt>
                      <c:pt idx="124">
                        <c:v>25.3</c:v>
                      </c:pt>
                      <c:pt idx="125">
                        <c:v>29.3</c:v>
                      </c:pt>
                      <c:pt idx="126">
                        <c:v>38.9</c:v>
                      </c:pt>
                      <c:pt idx="127">
                        <c:v>44.7</c:v>
                      </c:pt>
                      <c:pt idx="128">
                        <c:v>46.2</c:v>
                      </c:pt>
                    </c:numCache>
                  </c:numRef>
                </c:val>
                <c:smooth val="0"/>
                <c:extLst xmlns:c16r2="http://schemas.microsoft.com/office/drawing/2015/06/chart">
                  <c:ext xmlns:c16="http://schemas.microsoft.com/office/drawing/2014/chart" uri="{C3380CC4-5D6E-409C-BE32-E72D297353CC}">
                    <c16:uniqueId val="{00000002-63AF-FC40-9F47-7DC203C46D4B}"/>
                  </c:ext>
                </c:extLst>
              </c15:ser>
            </c15:filteredLineSeries>
          </c:ext>
        </c:extLst>
      </c:lineChart>
      <c:dateAx>
        <c:axId val="1262223904"/>
        <c:scaling>
          <c:orientation val="minMax"/>
          <c:min val="43282"/>
        </c:scaling>
        <c:delete val="0"/>
        <c:axPos val="b"/>
        <c:numFmt formatCode="yyyy"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TW"/>
          </a:p>
        </c:txPr>
        <c:crossAx val="1262220096"/>
        <c:crosses val="autoZero"/>
        <c:auto val="1"/>
        <c:lblOffset val="100"/>
        <c:baseTimeUnit val="months"/>
        <c:majorUnit val="1"/>
        <c:majorTimeUnit val="years"/>
      </c:dateAx>
      <c:valAx>
        <c:axId val="1262220096"/>
        <c:scaling>
          <c:orientation val="minMax"/>
          <c:max val="80"/>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TW"/>
          </a:p>
        </c:txPr>
        <c:crossAx val="1262223904"/>
        <c:crosses val="autoZero"/>
        <c:crossBetween val="between"/>
        <c:majorUnit val="10"/>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531407934813297"/>
          <c:y val="3.9670419603961442E-2"/>
          <c:w val="0.78834699370320871"/>
          <c:h val="0.83003975779319117"/>
        </c:manualLayout>
      </c:layout>
      <c:lineChart>
        <c:grouping val="standard"/>
        <c:varyColors val="0"/>
        <c:ser>
          <c:idx val="1"/>
          <c:order val="0"/>
          <c:tx>
            <c:strRef>
              <c:f>進出口年增率!$G$6</c:f>
              <c:strCache>
                <c:ptCount val="1"/>
                <c:pt idx="0">
                  <c:v>海關出口年增率</c:v>
                </c:pt>
              </c:strCache>
            </c:strRef>
          </c:tx>
          <c:spPr>
            <a:ln w="25400">
              <a:solidFill>
                <a:srgbClr val="A8423F"/>
              </a:solidFill>
            </a:ln>
          </c:spPr>
          <c:marker>
            <c:symbol val="none"/>
          </c:marker>
          <c:cat>
            <c:numRef>
              <c:f>進出口年增率!$F$19:$F$153</c:f>
              <c:numCache>
                <c:formatCode>yyyy/m</c:formatCode>
                <c:ptCount val="135"/>
                <c:pt idx="0">
                  <c:v>40909</c:v>
                </c:pt>
                <c:pt idx="1">
                  <c:v>40940</c:v>
                </c:pt>
                <c:pt idx="2">
                  <c:v>40969</c:v>
                </c:pt>
                <c:pt idx="3">
                  <c:v>41000</c:v>
                </c:pt>
                <c:pt idx="4">
                  <c:v>41030</c:v>
                </c:pt>
                <c:pt idx="5">
                  <c:v>41061</c:v>
                </c:pt>
                <c:pt idx="6">
                  <c:v>41091</c:v>
                </c:pt>
                <c:pt idx="7">
                  <c:v>41122</c:v>
                </c:pt>
                <c:pt idx="8">
                  <c:v>41153</c:v>
                </c:pt>
                <c:pt idx="9">
                  <c:v>41183</c:v>
                </c:pt>
                <c:pt idx="10">
                  <c:v>41214</c:v>
                </c:pt>
                <c:pt idx="11">
                  <c:v>41244</c:v>
                </c:pt>
                <c:pt idx="12">
                  <c:v>41275</c:v>
                </c:pt>
                <c:pt idx="13">
                  <c:v>41306</c:v>
                </c:pt>
                <c:pt idx="14">
                  <c:v>41334</c:v>
                </c:pt>
                <c:pt idx="15">
                  <c:v>41365</c:v>
                </c:pt>
                <c:pt idx="16">
                  <c:v>41395</c:v>
                </c:pt>
                <c:pt idx="17">
                  <c:v>41426</c:v>
                </c:pt>
                <c:pt idx="18">
                  <c:v>41456</c:v>
                </c:pt>
                <c:pt idx="19">
                  <c:v>41487</c:v>
                </c:pt>
                <c:pt idx="20">
                  <c:v>41518</c:v>
                </c:pt>
                <c:pt idx="21">
                  <c:v>41548</c:v>
                </c:pt>
                <c:pt idx="22">
                  <c:v>41579</c:v>
                </c:pt>
                <c:pt idx="23">
                  <c:v>41609</c:v>
                </c:pt>
                <c:pt idx="24">
                  <c:v>41640</c:v>
                </c:pt>
                <c:pt idx="25">
                  <c:v>41671</c:v>
                </c:pt>
                <c:pt idx="26">
                  <c:v>41699</c:v>
                </c:pt>
                <c:pt idx="27">
                  <c:v>41730</c:v>
                </c:pt>
                <c:pt idx="28">
                  <c:v>41760</c:v>
                </c:pt>
                <c:pt idx="29">
                  <c:v>41791</c:v>
                </c:pt>
                <c:pt idx="30">
                  <c:v>41821</c:v>
                </c:pt>
                <c:pt idx="31">
                  <c:v>41852</c:v>
                </c:pt>
                <c:pt idx="32">
                  <c:v>41883</c:v>
                </c:pt>
                <c:pt idx="33">
                  <c:v>41913</c:v>
                </c:pt>
                <c:pt idx="34">
                  <c:v>41944</c:v>
                </c:pt>
                <c:pt idx="35">
                  <c:v>41974</c:v>
                </c:pt>
                <c:pt idx="36">
                  <c:v>42005</c:v>
                </c:pt>
                <c:pt idx="37">
                  <c:v>42036</c:v>
                </c:pt>
                <c:pt idx="38">
                  <c:v>42064</c:v>
                </c:pt>
                <c:pt idx="39">
                  <c:v>42095</c:v>
                </c:pt>
                <c:pt idx="40">
                  <c:v>42125</c:v>
                </c:pt>
                <c:pt idx="41">
                  <c:v>42156</c:v>
                </c:pt>
                <c:pt idx="42">
                  <c:v>42186</c:v>
                </c:pt>
                <c:pt idx="43">
                  <c:v>42217</c:v>
                </c:pt>
                <c:pt idx="44">
                  <c:v>42248</c:v>
                </c:pt>
                <c:pt idx="45">
                  <c:v>42278</c:v>
                </c:pt>
                <c:pt idx="46">
                  <c:v>42309</c:v>
                </c:pt>
                <c:pt idx="47">
                  <c:v>42339</c:v>
                </c:pt>
                <c:pt idx="48">
                  <c:v>42370</c:v>
                </c:pt>
                <c:pt idx="49">
                  <c:v>42401</c:v>
                </c:pt>
                <c:pt idx="50">
                  <c:v>42430</c:v>
                </c:pt>
                <c:pt idx="51">
                  <c:v>42461</c:v>
                </c:pt>
                <c:pt idx="52">
                  <c:v>42491</c:v>
                </c:pt>
                <c:pt idx="53">
                  <c:v>42522</c:v>
                </c:pt>
                <c:pt idx="54">
                  <c:v>42552</c:v>
                </c:pt>
                <c:pt idx="55">
                  <c:v>42583</c:v>
                </c:pt>
                <c:pt idx="56">
                  <c:v>42614</c:v>
                </c:pt>
                <c:pt idx="57">
                  <c:v>42644</c:v>
                </c:pt>
                <c:pt idx="58">
                  <c:v>42675</c:v>
                </c:pt>
                <c:pt idx="59">
                  <c:v>42705</c:v>
                </c:pt>
                <c:pt idx="60">
                  <c:v>42736</c:v>
                </c:pt>
                <c:pt idx="61">
                  <c:v>42767</c:v>
                </c:pt>
                <c:pt idx="62">
                  <c:v>42795</c:v>
                </c:pt>
                <c:pt idx="63">
                  <c:v>42826</c:v>
                </c:pt>
                <c:pt idx="64">
                  <c:v>42856</c:v>
                </c:pt>
                <c:pt idx="65">
                  <c:v>42887</c:v>
                </c:pt>
                <c:pt idx="66">
                  <c:v>42917</c:v>
                </c:pt>
                <c:pt idx="67">
                  <c:v>42948</c:v>
                </c:pt>
                <c:pt idx="68">
                  <c:v>42979</c:v>
                </c:pt>
                <c:pt idx="69">
                  <c:v>43009</c:v>
                </c:pt>
                <c:pt idx="70">
                  <c:v>43040</c:v>
                </c:pt>
                <c:pt idx="71">
                  <c:v>43070</c:v>
                </c:pt>
                <c:pt idx="72">
                  <c:v>43101</c:v>
                </c:pt>
                <c:pt idx="73">
                  <c:v>43132</c:v>
                </c:pt>
                <c:pt idx="74">
                  <c:v>43160</c:v>
                </c:pt>
                <c:pt idx="75">
                  <c:v>43191</c:v>
                </c:pt>
                <c:pt idx="76">
                  <c:v>43221</c:v>
                </c:pt>
                <c:pt idx="77">
                  <c:v>43252</c:v>
                </c:pt>
                <c:pt idx="78">
                  <c:v>43282</c:v>
                </c:pt>
                <c:pt idx="79">
                  <c:v>43313</c:v>
                </c:pt>
                <c:pt idx="80">
                  <c:v>43344</c:v>
                </c:pt>
                <c:pt idx="81">
                  <c:v>43374</c:v>
                </c:pt>
                <c:pt idx="82">
                  <c:v>43405</c:v>
                </c:pt>
                <c:pt idx="83">
                  <c:v>43435</c:v>
                </c:pt>
                <c:pt idx="84">
                  <c:v>43466</c:v>
                </c:pt>
                <c:pt idx="85">
                  <c:v>43497</c:v>
                </c:pt>
                <c:pt idx="86">
                  <c:v>43525</c:v>
                </c:pt>
                <c:pt idx="87">
                  <c:v>43556</c:v>
                </c:pt>
                <c:pt idx="88">
                  <c:v>43586</c:v>
                </c:pt>
                <c:pt idx="89">
                  <c:v>43617</c:v>
                </c:pt>
                <c:pt idx="90">
                  <c:v>43647</c:v>
                </c:pt>
                <c:pt idx="91">
                  <c:v>43678</c:v>
                </c:pt>
                <c:pt idx="92">
                  <c:v>43709</c:v>
                </c:pt>
                <c:pt idx="93">
                  <c:v>43739</c:v>
                </c:pt>
                <c:pt idx="94">
                  <c:v>43770</c:v>
                </c:pt>
                <c:pt idx="95">
                  <c:v>43800</c:v>
                </c:pt>
                <c:pt idx="96">
                  <c:v>43831</c:v>
                </c:pt>
                <c:pt idx="97">
                  <c:v>43862</c:v>
                </c:pt>
                <c:pt idx="98">
                  <c:v>43891</c:v>
                </c:pt>
                <c:pt idx="99">
                  <c:v>43922</c:v>
                </c:pt>
                <c:pt idx="100">
                  <c:v>43952</c:v>
                </c:pt>
                <c:pt idx="101">
                  <c:v>43983</c:v>
                </c:pt>
                <c:pt idx="102">
                  <c:v>44013</c:v>
                </c:pt>
                <c:pt idx="103">
                  <c:v>44044</c:v>
                </c:pt>
                <c:pt idx="104">
                  <c:v>44075</c:v>
                </c:pt>
                <c:pt idx="105">
                  <c:v>44105</c:v>
                </c:pt>
                <c:pt idx="106">
                  <c:v>44136</c:v>
                </c:pt>
                <c:pt idx="107">
                  <c:v>44166</c:v>
                </c:pt>
                <c:pt idx="108">
                  <c:v>44197</c:v>
                </c:pt>
                <c:pt idx="109">
                  <c:v>44228</c:v>
                </c:pt>
                <c:pt idx="110">
                  <c:v>44256</c:v>
                </c:pt>
                <c:pt idx="111">
                  <c:v>44287</c:v>
                </c:pt>
                <c:pt idx="112">
                  <c:v>44317</c:v>
                </c:pt>
                <c:pt idx="113">
                  <c:v>44348</c:v>
                </c:pt>
                <c:pt idx="114">
                  <c:v>44378</c:v>
                </c:pt>
                <c:pt idx="115">
                  <c:v>44409</c:v>
                </c:pt>
                <c:pt idx="116">
                  <c:v>44440</c:v>
                </c:pt>
                <c:pt idx="117">
                  <c:v>44470</c:v>
                </c:pt>
                <c:pt idx="118">
                  <c:v>44501</c:v>
                </c:pt>
                <c:pt idx="119">
                  <c:v>44531</c:v>
                </c:pt>
                <c:pt idx="120">
                  <c:v>44562</c:v>
                </c:pt>
                <c:pt idx="121">
                  <c:v>44593</c:v>
                </c:pt>
                <c:pt idx="122">
                  <c:v>44621</c:v>
                </c:pt>
                <c:pt idx="123">
                  <c:v>44652</c:v>
                </c:pt>
                <c:pt idx="124">
                  <c:v>44682</c:v>
                </c:pt>
                <c:pt idx="125">
                  <c:v>44713</c:v>
                </c:pt>
                <c:pt idx="126">
                  <c:v>44743</c:v>
                </c:pt>
                <c:pt idx="127">
                  <c:v>44774</c:v>
                </c:pt>
                <c:pt idx="128">
                  <c:v>44805</c:v>
                </c:pt>
                <c:pt idx="129">
                  <c:v>44835</c:v>
                </c:pt>
                <c:pt idx="130">
                  <c:v>44866</c:v>
                </c:pt>
                <c:pt idx="131">
                  <c:v>44896</c:v>
                </c:pt>
                <c:pt idx="132">
                  <c:v>44927</c:v>
                </c:pt>
                <c:pt idx="133">
                  <c:v>44958</c:v>
                </c:pt>
                <c:pt idx="134">
                  <c:v>44986</c:v>
                </c:pt>
              </c:numCache>
            </c:numRef>
          </c:cat>
          <c:val>
            <c:numRef>
              <c:f>進出口年增率!$G$19:$G$153</c:f>
              <c:numCache>
                <c:formatCode>0.0</c:formatCode>
                <c:ptCount val="135"/>
                <c:pt idx="0">
                  <c:v>-16.542062373710408</c:v>
                </c:pt>
                <c:pt idx="1">
                  <c:v>10.568694577202855</c:v>
                </c:pt>
                <c:pt idx="2">
                  <c:v>-2.9497448167548002</c:v>
                </c:pt>
                <c:pt idx="3">
                  <c:v>-6.2766724933909224</c:v>
                </c:pt>
                <c:pt idx="4">
                  <c:v>-6.1726069977325322</c:v>
                </c:pt>
                <c:pt idx="5">
                  <c:v>-2.7654118886133383</c:v>
                </c:pt>
                <c:pt idx="6">
                  <c:v>-11.425081584498779</c:v>
                </c:pt>
                <c:pt idx="7">
                  <c:v>-4.2229227288041535</c:v>
                </c:pt>
                <c:pt idx="8">
                  <c:v>10.120851278580609</c:v>
                </c:pt>
                <c:pt idx="9">
                  <c:v>-2.0171865470308856</c:v>
                </c:pt>
                <c:pt idx="10">
                  <c:v>1.1641791188382271</c:v>
                </c:pt>
                <c:pt idx="11">
                  <c:v>8.9650125821105515</c:v>
                </c:pt>
                <c:pt idx="12">
                  <c:v>21.769521673988034</c:v>
                </c:pt>
                <c:pt idx="13">
                  <c:v>-16.144764104428702</c:v>
                </c:pt>
                <c:pt idx="14">
                  <c:v>3.6852452409504375</c:v>
                </c:pt>
                <c:pt idx="15">
                  <c:v>-1.4900293660725548</c:v>
                </c:pt>
                <c:pt idx="16">
                  <c:v>2.5146213406273392</c:v>
                </c:pt>
                <c:pt idx="17">
                  <c:v>8.9245389740463708</c:v>
                </c:pt>
                <c:pt idx="18">
                  <c:v>2.2976754209958785</c:v>
                </c:pt>
                <c:pt idx="19">
                  <c:v>3.8019946764759847</c:v>
                </c:pt>
                <c:pt idx="20">
                  <c:v>-6.6788218596027544</c:v>
                </c:pt>
                <c:pt idx="21">
                  <c:v>0.95856194208760614</c:v>
                </c:pt>
                <c:pt idx="22">
                  <c:v>3.977426220959436</c:v>
                </c:pt>
                <c:pt idx="23">
                  <c:v>1.1576090477529806</c:v>
                </c:pt>
                <c:pt idx="24">
                  <c:v>-4.9160458793805413</c:v>
                </c:pt>
                <c:pt idx="25">
                  <c:v>8.334232277102009</c:v>
                </c:pt>
                <c:pt idx="26">
                  <c:v>1.9173785452668946</c:v>
                </c:pt>
                <c:pt idx="27">
                  <c:v>6.3320359629562244</c:v>
                </c:pt>
                <c:pt idx="28">
                  <c:v>0.17252878243704373</c:v>
                </c:pt>
                <c:pt idx="29">
                  <c:v>1.4003746806008133</c:v>
                </c:pt>
                <c:pt idx="30">
                  <c:v>5.6826818072563734</c:v>
                </c:pt>
                <c:pt idx="31">
                  <c:v>9.8252640007360732</c:v>
                </c:pt>
                <c:pt idx="32">
                  <c:v>4.5157773520550126</c:v>
                </c:pt>
                <c:pt idx="33">
                  <c:v>0.59806913476556534</c:v>
                </c:pt>
                <c:pt idx="34">
                  <c:v>3.6863650628217135</c:v>
                </c:pt>
                <c:pt idx="35">
                  <c:v>-2.6646369394079064</c:v>
                </c:pt>
                <c:pt idx="36">
                  <c:v>2.7786130461926377</c:v>
                </c:pt>
                <c:pt idx="37">
                  <c:v>-6.9478072702989193</c:v>
                </c:pt>
                <c:pt idx="38">
                  <c:v>-9.54105853182093</c:v>
                </c:pt>
                <c:pt idx="39">
                  <c:v>-12.24626230815889</c:v>
                </c:pt>
                <c:pt idx="40">
                  <c:v>-4.4929757499716487</c:v>
                </c:pt>
                <c:pt idx="41">
                  <c:v>-14.461141587668427</c:v>
                </c:pt>
                <c:pt idx="42">
                  <c:v>-12.712938503863954</c:v>
                </c:pt>
                <c:pt idx="43">
                  <c:v>-15.120355698741269</c:v>
                </c:pt>
                <c:pt idx="44">
                  <c:v>-14.621099515472629</c:v>
                </c:pt>
                <c:pt idx="45">
                  <c:v>-10.846930079714809</c:v>
                </c:pt>
                <c:pt idx="46">
                  <c:v>-17.203655442791295</c:v>
                </c:pt>
                <c:pt idx="47">
                  <c:v>-13.924757886662928</c:v>
                </c:pt>
                <c:pt idx="48">
                  <c:v>-13.210414956075775</c:v>
                </c:pt>
                <c:pt idx="49">
                  <c:v>-12.247177505752999</c:v>
                </c:pt>
                <c:pt idx="50">
                  <c:v>-11.452513146826005</c:v>
                </c:pt>
                <c:pt idx="51">
                  <c:v>-7.3047621097621667</c:v>
                </c:pt>
                <c:pt idx="52">
                  <c:v>-9.3381989537905667</c:v>
                </c:pt>
                <c:pt idx="53">
                  <c:v>-2.4396633824515104</c:v>
                </c:pt>
                <c:pt idx="54">
                  <c:v>1.0168875297058788</c:v>
                </c:pt>
                <c:pt idx="55">
                  <c:v>1.2475862383991261</c:v>
                </c:pt>
                <c:pt idx="56">
                  <c:v>-1.8281205368896924</c:v>
                </c:pt>
                <c:pt idx="57">
                  <c:v>9.4915013461391951</c:v>
                </c:pt>
                <c:pt idx="58">
                  <c:v>11.3242243434741</c:v>
                </c:pt>
                <c:pt idx="59">
                  <c:v>14.402125960579065</c:v>
                </c:pt>
                <c:pt idx="60">
                  <c:v>7.1522144759642021</c:v>
                </c:pt>
                <c:pt idx="61">
                  <c:v>27.850875787467427</c:v>
                </c:pt>
                <c:pt idx="62">
                  <c:v>12.811196551932408</c:v>
                </c:pt>
                <c:pt idx="63">
                  <c:v>9.4187811418106726</c:v>
                </c:pt>
                <c:pt idx="64">
                  <c:v>7.7094288600983436</c:v>
                </c:pt>
                <c:pt idx="65">
                  <c:v>12.570276490928563</c:v>
                </c:pt>
                <c:pt idx="66">
                  <c:v>12.03843910097156</c:v>
                </c:pt>
                <c:pt idx="67">
                  <c:v>12.551861339179899</c:v>
                </c:pt>
                <c:pt idx="68">
                  <c:v>27.671375958491161</c:v>
                </c:pt>
                <c:pt idx="69">
                  <c:v>2.7897714782496812</c:v>
                </c:pt>
                <c:pt idx="70">
                  <c:v>14.013033935473338</c:v>
                </c:pt>
                <c:pt idx="71">
                  <c:v>14.459468941922246</c:v>
                </c:pt>
                <c:pt idx="72">
                  <c:v>15.258878315167687</c:v>
                </c:pt>
                <c:pt idx="73">
                  <c:v>-1.6499383713060576</c:v>
                </c:pt>
                <c:pt idx="74">
                  <c:v>16.690689303719797</c:v>
                </c:pt>
                <c:pt idx="75">
                  <c:v>10.046869165913394</c:v>
                </c:pt>
                <c:pt idx="76">
                  <c:v>14.303371801300216</c:v>
                </c:pt>
                <c:pt idx="77">
                  <c:v>9.4631712063582736</c:v>
                </c:pt>
                <c:pt idx="78">
                  <c:v>4.7455098005799865</c:v>
                </c:pt>
                <c:pt idx="79">
                  <c:v>1.4670497157674831</c:v>
                </c:pt>
                <c:pt idx="80">
                  <c:v>2.6200010336120378</c:v>
                </c:pt>
                <c:pt idx="81">
                  <c:v>7.4019032641647318</c:v>
                </c:pt>
                <c:pt idx="82">
                  <c:v>-3.1747243758314649</c:v>
                </c:pt>
                <c:pt idx="83">
                  <c:v>-3.4376078956346894</c:v>
                </c:pt>
                <c:pt idx="84">
                  <c:v>-0.53675098713637204</c:v>
                </c:pt>
                <c:pt idx="85">
                  <c:v>-8.3544539153021216</c:v>
                </c:pt>
                <c:pt idx="86">
                  <c:v>-4.5089874407127102</c:v>
                </c:pt>
                <c:pt idx="87">
                  <c:v>-3.728654482118539</c:v>
                </c:pt>
                <c:pt idx="88">
                  <c:v>-4.8206548726946323</c:v>
                </c:pt>
                <c:pt idx="89">
                  <c:v>0.35675770092011311</c:v>
                </c:pt>
                <c:pt idx="90">
                  <c:v>-0.43743310019728449</c:v>
                </c:pt>
                <c:pt idx="91">
                  <c:v>2.692946110066234</c:v>
                </c:pt>
                <c:pt idx="92">
                  <c:v>-4.693695508203799</c:v>
                </c:pt>
                <c:pt idx="93">
                  <c:v>-1.5306703155654748</c:v>
                </c:pt>
                <c:pt idx="94">
                  <c:v>3.15150688879499</c:v>
                </c:pt>
                <c:pt idx="95">
                  <c:v>3.9011763791827789</c:v>
                </c:pt>
                <c:pt idx="96">
                  <c:v>-7.6313663546573052</c:v>
                </c:pt>
                <c:pt idx="97">
                  <c:v>24.718924211949528</c:v>
                </c:pt>
                <c:pt idx="98">
                  <c:v>-0.74497977943159877</c:v>
                </c:pt>
                <c:pt idx="99">
                  <c:v>-1.3382837930674158</c:v>
                </c:pt>
                <c:pt idx="100">
                  <c:v>-1.9982997518595953</c:v>
                </c:pt>
                <c:pt idx="101">
                  <c:v>-3.8590058985338858</c:v>
                </c:pt>
                <c:pt idx="102">
                  <c:v>0.24516857412857754</c:v>
                </c:pt>
                <c:pt idx="103">
                  <c:v>8.2778315699041372</c:v>
                </c:pt>
                <c:pt idx="104">
                  <c:v>9.3248997492029879</c:v>
                </c:pt>
                <c:pt idx="105">
                  <c:v>11.187740502992177</c:v>
                </c:pt>
                <c:pt idx="106">
                  <c:v>11.842475749303985</c:v>
                </c:pt>
                <c:pt idx="107">
                  <c:v>11.929144381307362</c:v>
                </c:pt>
                <c:pt idx="108">
                  <c:v>36.807016986285802</c:v>
                </c:pt>
                <c:pt idx="109">
                  <c:v>9.673853092689928</c:v>
                </c:pt>
                <c:pt idx="110">
                  <c:v>27.03801823628207</c:v>
                </c:pt>
                <c:pt idx="111">
                  <c:v>38.400397028708838</c:v>
                </c:pt>
                <c:pt idx="112">
                  <c:v>38.541040009393136</c:v>
                </c:pt>
                <c:pt idx="113">
                  <c:v>35.123776448275358</c:v>
                </c:pt>
                <c:pt idx="114">
                  <c:v>34.756112954801694</c:v>
                </c:pt>
                <c:pt idx="115">
                  <c:v>26.901357434811651</c:v>
                </c:pt>
                <c:pt idx="116">
                  <c:v>29.068946861233876</c:v>
                </c:pt>
                <c:pt idx="117">
                  <c:v>24.528953754024233</c:v>
                </c:pt>
                <c:pt idx="118">
                  <c:v>30.164808979025398</c:v>
                </c:pt>
                <c:pt idx="119">
                  <c:v>23.323303873829477</c:v>
                </c:pt>
                <c:pt idx="120">
                  <c:v>16.683447405291371</c:v>
                </c:pt>
                <c:pt idx="121">
                  <c:v>34.767155427836883</c:v>
                </c:pt>
                <c:pt idx="122">
                  <c:v>21.24636165563253</c:v>
                </c:pt>
                <c:pt idx="123">
                  <c:v>18.794659881124456</c:v>
                </c:pt>
                <c:pt idx="124">
                  <c:v>12.404970415099745</c:v>
                </c:pt>
                <c:pt idx="125">
                  <c:v>15.104931531631575</c:v>
                </c:pt>
                <c:pt idx="126">
                  <c:v>13.900013720183663</c:v>
                </c:pt>
                <c:pt idx="127">
                  <c:v>1.9204801230656143</c:v>
                </c:pt>
                <c:pt idx="128">
                  <c:v>-5.3251523927093638</c:v>
                </c:pt>
                <c:pt idx="129">
                  <c:v>-0.49409744272205902</c:v>
                </c:pt>
                <c:pt idx="130">
                  <c:v>-13.116469313844762</c:v>
                </c:pt>
                <c:pt idx="131">
                  <c:v>-12.138419760352198</c:v>
                </c:pt>
                <c:pt idx="132">
                  <c:v>-21.20353227959896</c:v>
                </c:pt>
                <c:pt idx="133">
                  <c:v>-17.101263976761093</c:v>
                </c:pt>
                <c:pt idx="134">
                  <c:v>-19.068175242041921</c:v>
                </c:pt>
              </c:numCache>
            </c:numRef>
          </c:val>
          <c:smooth val="0"/>
          <c:extLst xmlns:c16r2="http://schemas.microsoft.com/office/drawing/2015/06/chart">
            <c:ext xmlns:c16="http://schemas.microsoft.com/office/drawing/2014/chart" uri="{C3380CC4-5D6E-409C-BE32-E72D297353CC}">
              <c16:uniqueId val="{00000001-FBDA-4796-8EBA-0EEDD4740CFE}"/>
            </c:ext>
          </c:extLst>
        </c:ser>
        <c:ser>
          <c:idx val="6"/>
          <c:order val="1"/>
          <c:tx>
            <c:strRef>
              <c:f>進出口年增率!$H$6</c:f>
              <c:strCache>
                <c:ptCount val="1"/>
                <c:pt idx="0">
                  <c:v>海關進口年增率</c:v>
                </c:pt>
              </c:strCache>
            </c:strRef>
          </c:tx>
          <c:spPr>
            <a:ln w="25400">
              <a:solidFill>
                <a:schemeClr val="bg1">
                  <a:lumMod val="50000"/>
                </a:schemeClr>
              </a:solidFill>
            </a:ln>
          </c:spPr>
          <c:marker>
            <c:symbol val="none"/>
          </c:marker>
          <c:cat>
            <c:numRef>
              <c:f>進出口年增率!$F$19:$F$153</c:f>
              <c:numCache>
                <c:formatCode>yyyy/m</c:formatCode>
                <c:ptCount val="135"/>
                <c:pt idx="0">
                  <c:v>40909</c:v>
                </c:pt>
                <c:pt idx="1">
                  <c:v>40940</c:v>
                </c:pt>
                <c:pt idx="2">
                  <c:v>40969</c:v>
                </c:pt>
                <c:pt idx="3">
                  <c:v>41000</c:v>
                </c:pt>
                <c:pt idx="4">
                  <c:v>41030</c:v>
                </c:pt>
                <c:pt idx="5">
                  <c:v>41061</c:v>
                </c:pt>
                <c:pt idx="6">
                  <c:v>41091</c:v>
                </c:pt>
                <c:pt idx="7">
                  <c:v>41122</c:v>
                </c:pt>
                <c:pt idx="8">
                  <c:v>41153</c:v>
                </c:pt>
                <c:pt idx="9">
                  <c:v>41183</c:v>
                </c:pt>
                <c:pt idx="10">
                  <c:v>41214</c:v>
                </c:pt>
                <c:pt idx="11">
                  <c:v>41244</c:v>
                </c:pt>
                <c:pt idx="12">
                  <c:v>41275</c:v>
                </c:pt>
                <c:pt idx="13">
                  <c:v>41306</c:v>
                </c:pt>
                <c:pt idx="14">
                  <c:v>41334</c:v>
                </c:pt>
                <c:pt idx="15">
                  <c:v>41365</c:v>
                </c:pt>
                <c:pt idx="16">
                  <c:v>41395</c:v>
                </c:pt>
                <c:pt idx="17">
                  <c:v>41426</c:v>
                </c:pt>
                <c:pt idx="18">
                  <c:v>41456</c:v>
                </c:pt>
                <c:pt idx="19">
                  <c:v>41487</c:v>
                </c:pt>
                <c:pt idx="20">
                  <c:v>41518</c:v>
                </c:pt>
                <c:pt idx="21">
                  <c:v>41548</c:v>
                </c:pt>
                <c:pt idx="22">
                  <c:v>41579</c:v>
                </c:pt>
                <c:pt idx="23">
                  <c:v>41609</c:v>
                </c:pt>
                <c:pt idx="24">
                  <c:v>41640</c:v>
                </c:pt>
                <c:pt idx="25">
                  <c:v>41671</c:v>
                </c:pt>
                <c:pt idx="26">
                  <c:v>41699</c:v>
                </c:pt>
                <c:pt idx="27">
                  <c:v>41730</c:v>
                </c:pt>
                <c:pt idx="28">
                  <c:v>41760</c:v>
                </c:pt>
                <c:pt idx="29">
                  <c:v>41791</c:v>
                </c:pt>
                <c:pt idx="30">
                  <c:v>41821</c:v>
                </c:pt>
                <c:pt idx="31">
                  <c:v>41852</c:v>
                </c:pt>
                <c:pt idx="32">
                  <c:v>41883</c:v>
                </c:pt>
                <c:pt idx="33">
                  <c:v>41913</c:v>
                </c:pt>
                <c:pt idx="34">
                  <c:v>41944</c:v>
                </c:pt>
                <c:pt idx="35">
                  <c:v>41974</c:v>
                </c:pt>
                <c:pt idx="36">
                  <c:v>42005</c:v>
                </c:pt>
                <c:pt idx="37">
                  <c:v>42036</c:v>
                </c:pt>
                <c:pt idx="38">
                  <c:v>42064</c:v>
                </c:pt>
                <c:pt idx="39">
                  <c:v>42095</c:v>
                </c:pt>
                <c:pt idx="40">
                  <c:v>42125</c:v>
                </c:pt>
                <c:pt idx="41">
                  <c:v>42156</c:v>
                </c:pt>
                <c:pt idx="42">
                  <c:v>42186</c:v>
                </c:pt>
                <c:pt idx="43">
                  <c:v>42217</c:v>
                </c:pt>
                <c:pt idx="44">
                  <c:v>42248</c:v>
                </c:pt>
                <c:pt idx="45">
                  <c:v>42278</c:v>
                </c:pt>
                <c:pt idx="46">
                  <c:v>42309</c:v>
                </c:pt>
                <c:pt idx="47">
                  <c:v>42339</c:v>
                </c:pt>
                <c:pt idx="48">
                  <c:v>42370</c:v>
                </c:pt>
                <c:pt idx="49">
                  <c:v>42401</c:v>
                </c:pt>
                <c:pt idx="50">
                  <c:v>42430</c:v>
                </c:pt>
                <c:pt idx="51">
                  <c:v>42461</c:v>
                </c:pt>
                <c:pt idx="52">
                  <c:v>42491</c:v>
                </c:pt>
                <c:pt idx="53">
                  <c:v>42522</c:v>
                </c:pt>
                <c:pt idx="54">
                  <c:v>42552</c:v>
                </c:pt>
                <c:pt idx="55">
                  <c:v>42583</c:v>
                </c:pt>
                <c:pt idx="56">
                  <c:v>42614</c:v>
                </c:pt>
                <c:pt idx="57">
                  <c:v>42644</c:v>
                </c:pt>
                <c:pt idx="58">
                  <c:v>42675</c:v>
                </c:pt>
                <c:pt idx="59">
                  <c:v>42705</c:v>
                </c:pt>
                <c:pt idx="60">
                  <c:v>42736</c:v>
                </c:pt>
                <c:pt idx="61">
                  <c:v>42767</c:v>
                </c:pt>
                <c:pt idx="62">
                  <c:v>42795</c:v>
                </c:pt>
                <c:pt idx="63">
                  <c:v>42826</c:v>
                </c:pt>
                <c:pt idx="64">
                  <c:v>42856</c:v>
                </c:pt>
                <c:pt idx="65">
                  <c:v>42887</c:v>
                </c:pt>
                <c:pt idx="66">
                  <c:v>42917</c:v>
                </c:pt>
                <c:pt idx="67">
                  <c:v>42948</c:v>
                </c:pt>
                <c:pt idx="68">
                  <c:v>42979</c:v>
                </c:pt>
                <c:pt idx="69">
                  <c:v>43009</c:v>
                </c:pt>
                <c:pt idx="70">
                  <c:v>43040</c:v>
                </c:pt>
                <c:pt idx="71">
                  <c:v>43070</c:v>
                </c:pt>
                <c:pt idx="72">
                  <c:v>43101</c:v>
                </c:pt>
                <c:pt idx="73">
                  <c:v>43132</c:v>
                </c:pt>
                <c:pt idx="74">
                  <c:v>43160</c:v>
                </c:pt>
                <c:pt idx="75">
                  <c:v>43191</c:v>
                </c:pt>
                <c:pt idx="76">
                  <c:v>43221</c:v>
                </c:pt>
                <c:pt idx="77">
                  <c:v>43252</c:v>
                </c:pt>
                <c:pt idx="78">
                  <c:v>43282</c:v>
                </c:pt>
                <c:pt idx="79">
                  <c:v>43313</c:v>
                </c:pt>
                <c:pt idx="80">
                  <c:v>43344</c:v>
                </c:pt>
                <c:pt idx="81">
                  <c:v>43374</c:v>
                </c:pt>
                <c:pt idx="82">
                  <c:v>43405</c:v>
                </c:pt>
                <c:pt idx="83">
                  <c:v>43435</c:v>
                </c:pt>
                <c:pt idx="84">
                  <c:v>43466</c:v>
                </c:pt>
                <c:pt idx="85">
                  <c:v>43497</c:v>
                </c:pt>
                <c:pt idx="86">
                  <c:v>43525</c:v>
                </c:pt>
                <c:pt idx="87">
                  <c:v>43556</c:v>
                </c:pt>
                <c:pt idx="88">
                  <c:v>43586</c:v>
                </c:pt>
                <c:pt idx="89">
                  <c:v>43617</c:v>
                </c:pt>
                <c:pt idx="90">
                  <c:v>43647</c:v>
                </c:pt>
                <c:pt idx="91">
                  <c:v>43678</c:v>
                </c:pt>
                <c:pt idx="92">
                  <c:v>43709</c:v>
                </c:pt>
                <c:pt idx="93">
                  <c:v>43739</c:v>
                </c:pt>
                <c:pt idx="94">
                  <c:v>43770</c:v>
                </c:pt>
                <c:pt idx="95">
                  <c:v>43800</c:v>
                </c:pt>
                <c:pt idx="96">
                  <c:v>43831</c:v>
                </c:pt>
                <c:pt idx="97">
                  <c:v>43862</c:v>
                </c:pt>
                <c:pt idx="98">
                  <c:v>43891</c:v>
                </c:pt>
                <c:pt idx="99">
                  <c:v>43922</c:v>
                </c:pt>
                <c:pt idx="100">
                  <c:v>43952</c:v>
                </c:pt>
                <c:pt idx="101">
                  <c:v>43983</c:v>
                </c:pt>
                <c:pt idx="102">
                  <c:v>44013</c:v>
                </c:pt>
                <c:pt idx="103">
                  <c:v>44044</c:v>
                </c:pt>
                <c:pt idx="104">
                  <c:v>44075</c:v>
                </c:pt>
                <c:pt idx="105">
                  <c:v>44105</c:v>
                </c:pt>
                <c:pt idx="106">
                  <c:v>44136</c:v>
                </c:pt>
                <c:pt idx="107">
                  <c:v>44166</c:v>
                </c:pt>
                <c:pt idx="108">
                  <c:v>44197</c:v>
                </c:pt>
                <c:pt idx="109">
                  <c:v>44228</c:v>
                </c:pt>
                <c:pt idx="110">
                  <c:v>44256</c:v>
                </c:pt>
                <c:pt idx="111">
                  <c:v>44287</c:v>
                </c:pt>
                <c:pt idx="112">
                  <c:v>44317</c:v>
                </c:pt>
                <c:pt idx="113">
                  <c:v>44348</c:v>
                </c:pt>
                <c:pt idx="114">
                  <c:v>44378</c:v>
                </c:pt>
                <c:pt idx="115">
                  <c:v>44409</c:v>
                </c:pt>
                <c:pt idx="116">
                  <c:v>44440</c:v>
                </c:pt>
                <c:pt idx="117">
                  <c:v>44470</c:v>
                </c:pt>
                <c:pt idx="118">
                  <c:v>44501</c:v>
                </c:pt>
                <c:pt idx="119">
                  <c:v>44531</c:v>
                </c:pt>
                <c:pt idx="120">
                  <c:v>44562</c:v>
                </c:pt>
                <c:pt idx="121">
                  <c:v>44593</c:v>
                </c:pt>
                <c:pt idx="122">
                  <c:v>44621</c:v>
                </c:pt>
                <c:pt idx="123">
                  <c:v>44652</c:v>
                </c:pt>
                <c:pt idx="124">
                  <c:v>44682</c:v>
                </c:pt>
                <c:pt idx="125">
                  <c:v>44713</c:v>
                </c:pt>
                <c:pt idx="126">
                  <c:v>44743</c:v>
                </c:pt>
                <c:pt idx="127">
                  <c:v>44774</c:v>
                </c:pt>
                <c:pt idx="128">
                  <c:v>44805</c:v>
                </c:pt>
                <c:pt idx="129">
                  <c:v>44835</c:v>
                </c:pt>
                <c:pt idx="130">
                  <c:v>44866</c:v>
                </c:pt>
                <c:pt idx="131">
                  <c:v>44896</c:v>
                </c:pt>
                <c:pt idx="132">
                  <c:v>44927</c:v>
                </c:pt>
                <c:pt idx="133">
                  <c:v>44958</c:v>
                </c:pt>
                <c:pt idx="134">
                  <c:v>44986</c:v>
                </c:pt>
              </c:numCache>
            </c:numRef>
          </c:cat>
          <c:val>
            <c:numRef>
              <c:f>進出口年增率!$H$19:$H$153</c:f>
              <c:numCache>
                <c:formatCode>0.0</c:formatCode>
                <c:ptCount val="135"/>
                <c:pt idx="0">
                  <c:v>-12.387930286642613</c:v>
                </c:pt>
                <c:pt idx="1">
                  <c:v>0.89900312225327705</c:v>
                </c:pt>
                <c:pt idx="2">
                  <c:v>-5.7000462401745313</c:v>
                </c:pt>
                <c:pt idx="3">
                  <c:v>1.5436890528043912</c:v>
                </c:pt>
                <c:pt idx="4">
                  <c:v>-10.663325637309679</c:v>
                </c:pt>
                <c:pt idx="5">
                  <c:v>-8.2507266549327198</c:v>
                </c:pt>
                <c:pt idx="6">
                  <c:v>-2.5478365515312844</c:v>
                </c:pt>
                <c:pt idx="7">
                  <c:v>-7.8070447960213212</c:v>
                </c:pt>
                <c:pt idx="8">
                  <c:v>1.2563328787808949</c:v>
                </c:pt>
                <c:pt idx="9">
                  <c:v>-1.0504981778597164</c:v>
                </c:pt>
                <c:pt idx="10">
                  <c:v>0.33471092657641727</c:v>
                </c:pt>
                <c:pt idx="11">
                  <c:v>1.4376743877028688</c:v>
                </c:pt>
                <c:pt idx="12">
                  <c:v>21.912912482120372</c:v>
                </c:pt>
                <c:pt idx="13">
                  <c:v>-8.559623548288366</c:v>
                </c:pt>
                <c:pt idx="14">
                  <c:v>0.59459536039700955</c:v>
                </c:pt>
                <c:pt idx="15">
                  <c:v>-6.9459941000772867</c:v>
                </c:pt>
                <c:pt idx="16">
                  <c:v>-6.3009181519781761</c:v>
                </c:pt>
                <c:pt idx="17">
                  <c:v>7.2168229934023191</c:v>
                </c:pt>
                <c:pt idx="18">
                  <c:v>-7.3559424374529128</c:v>
                </c:pt>
                <c:pt idx="19">
                  <c:v>-1.0154505858386524</c:v>
                </c:pt>
                <c:pt idx="20">
                  <c:v>-0.28473568131453447</c:v>
                </c:pt>
                <c:pt idx="21">
                  <c:v>-2.6525371627698417</c:v>
                </c:pt>
                <c:pt idx="22">
                  <c:v>-0.22948316402436547</c:v>
                </c:pt>
                <c:pt idx="23">
                  <c:v>10.845487088365955</c:v>
                </c:pt>
                <c:pt idx="24">
                  <c:v>-15.234606021809293</c:v>
                </c:pt>
                <c:pt idx="25">
                  <c:v>5.3481147318637374</c:v>
                </c:pt>
                <c:pt idx="26">
                  <c:v>6.9181359923285388</c:v>
                </c:pt>
                <c:pt idx="27">
                  <c:v>5.0231889130697542</c:v>
                </c:pt>
                <c:pt idx="28">
                  <c:v>-3.2046822648919275</c:v>
                </c:pt>
                <c:pt idx="29">
                  <c:v>7.2530728930532469</c:v>
                </c:pt>
                <c:pt idx="30">
                  <c:v>8.5535744397998563</c:v>
                </c:pt>
                <c:pt idx="31">
                  <c:v>13.888972413742392</c:v>
                </c:pt>
                <c:pt idx="32">
                  <c:v>-0.15650744840819722</c:v>
                </c:pt>
                <c:pt idx="33">
                  <c:v>-1.0132041883300709</c:v>
                </c:pt>
                <c:pt idx="34">
                  <c:v>5.3067870278264522</c:v>
                </c:pt>
                <c:pt idx="35">
                  <c:v>-12.691774127299077</c:v>
                </c:pt>
                <c:pt idx="36">
                  <c:v>-3.5208519834920882</c:v>
                </c:pt>
                <c:pt idx="37">
                  <c:v>-22.710653903368044</c:v>
                </c:pt>
                <c:pt idx="38">
                  <c:v>-17.634468737556862</c:v>
                </c:pt>
                <c:pt idx="39">
                  <c:v>-22.049248426828701</c:v>
                </c:pt>
                <c:pt idx="40">
                  <c:v>-5.8538191202866141</c:v>
                </c:pt>
                <c:pt idx="41">
                  <c:v>-16.394137078486413</c:v>
                </c:pt>
                <c:pt idx="42">
                  <c:v>-17.744241627394413</c:v>
                </c:pt>
                <c:pt idx="43">
                  <c:v>-15.196074164069682</c:v>
                </c:pt>
                <c:pt idx="44">
                  <c:v>-22.903453558897997</c:v>
                </c:pt>
                <c:pt idx="45">
                  <c:v>-19.000976255478211</c:v>
                </c:pt>
                <c:pt idx="46">
                  <c:v>-11.404686101694441</c:v>
                </c:pt>
                <c:pt idx="47">
                  <c:v>-15.145000901295155</c:v>
                </c:pt>
                <c:pt idx="48">
                  <c:v>-11.768359149662487</c:v>
                </c:pt>
                <c:pt idx="49">
                  <c:v>-14.055838764643086</c:v>
                </c:pt>
                <c:pt idx="50">
                  <c:v>-17.213093031236134</c:v>
                </c:pt>
                <c:pt idx="51">
                  <c:v>-10.284809609606116</c:v>
                </c:pt>
                <c:pt idx="52">
                  <c:v>-3.2762027638863453</c:v>
                </c:pt>
                <c:pt idx="53">
                  <c:v>-10.216055514971712</c:v>
                </c:pt>
                <c:pt idx="54">
                  <c:v>-0.9133407754090751</c:v>
                </c:pt>
                <c:pt idx="55">
                  <c:v>-1.3602217477308809</c:v>
                </c:pt>
                <c:pt idx="56">
                  <c:v>0.42088946026744417</c:v>
                </c:pt>
                <c:pt idx="57">
                  <c:v>19.255210248251604</c:v>
                </c:pt>
                <c:pt idx="58">
                  <c:v>2.3350408264675742</c:v>
                </c:pt>
                <c:pt idx="59">
                  <c:v>13.347524975090112</c:v>
                </c:pt>
                <c:pt idx="60">
                  <c:v>7.9199372690606893</c:v>
                </c:pt>
                <c:pt idx="61">
                  <c:v>41.804200665796159</c:v>
                </c:pt>
                <c:pt idx="62">
                  <c:v>19.029826794800016</c:v>
                </c:pt>
                <c:pt idx="63">
                  <c:v>23.539443333970361</c:v>
                </c:pt>
                <c:pt idx="64">
                  <c:v>9.6990268736642538</c:v>
                </c:pt>
                <c:pt idx="65">
                  <c:v>3.1601228100052161</c:v>
                </c:pt>
                <c:pt idx="66">
                  <c:v>6.0112235253308004</c:v>
                </c:pt>
                <c:pt idx="67">
                  <c:v>6.7307511439009389</c:v>
                </c:pt>
                <c:pt idx="68">
                  <c:v>22.409675720783017</c:v>
                </c:pt>
                <c:pt idx="69">
                  <c:v>-0.45957537555325501</c:v>
                </c:pt>
                <c:pt idx="70">
                  <c:v>8.6473211245531569</c:v>
                </c:pt>
                <c:pt idx="71">
                  <c:v>12.015980068079505</c:v>
                </c:pt>
                <c:pt idx="72">
                  <c:v>22.573416274514539</c:v>
                </c:pt>
                <c:pt idx="73">
                  <c:v>0.48890310781701479</c:v>
                </c:pt>
                <c:pt idx="74">
                  <c:v>10.570566590878983</c:v>
                </c:pt>
                <c:pt idx="75">
                  <c:v>4.9587461730242044</c:v>
                </c:pt>
                <c:pt idx="76">
                  <c:v>11.821674448636154</c:v>
                </c:pt>
                <c:pt idx="77">
                  <c:v>15.656441284901796</c:v>
                </c:pt>
                <c:pt idx="78">
                  <c:v>20.599888837153408</c:v>
                </c:pt>
                <c:pt idx="79">
                  <c:v>7.8243899071630585</c:v>
                </c:pt>
                <c:pt idx="80">
                  <c:v>13.585068121379715</c:v>
                </c:pt>
                <c:pt idx="81">
                  <c:v>18.158812489589653</c:v>
                </c:pt>
                <c:pt idx="82">
                  <c:v>1.424839007414324</c:v>
                </c:pt>
                <c:pt idx="83">
                  <c:v>2.0249079879857144</c:v>
                </c:pt>
                <c:pt idx="84">
                  <c:v>6.7708345207940486</c:v>
                </c:pt>
                <c:pt idx="85">
                  <c:v>-20.526442613791637</c:v>
                </c:pt>
                <c:pt idx="86">
                  <c:v>6.3705946155582964</c:v>
                </c:pt>
                <c:pt idx="87">
                  <c:v>1.8642379736361574</c:v>
                </c:pt>
                <c:pt idx="88">
                  <c:v>-5.813808481719267</c:v>
                </c:pt>
                <c:pt idx="89">
                  <c:v>6.5629977342269417</c:v>
                </c:pt>
                <c:pt idx="90">
                  <c:v>-5.5390571065048579</c:v>
                </c:pt>
                <c:pt idx="91">
                  <c:v>-3.3724894892958215</c:v>
                </c:pt>
                <c:pt idx="92">
                  <c:v>-0.7219849473385539</c:v>
                </c:pt>
                <c:pt idx="93">
                  <c:v>-4.1224018546543677</c:v>
                </c:pt>
                <c:pt idx="94">
                  <c:v>5.6851849047183709</c:v>
                </c:pt>
                <c:pt idx="95">
                  <c:v>13.936914923054186</c:v>
                </c:pt>
                <c:pt idx="96">
                  <c:v>-17.555692344673645</c:v>
                </c:pt>
                <c:pt idx="97">
                  <c:v>44.554102386331515</c:v>
                </c:pt>
                <c:pt idx="98">
                  <c:v>0.15030732871331645</c:v>
                </c:pt>
                <c:pt idx="99">
                  <c:v>-0.29958139746181423</c:v>
                </c:pt>
                <c:pt idx="100">
                  <c:v>-3.8229229281358816</c:v>
                </c:pt>
                <c:pt idx="101">
                  <c:v>-9.2076140847099044</c:v>
                </c:pt>
                <c:pt idx="102">
                  <c:v>-7.117286212119982</c:v>
                </c:pt>
                <c:pt idx="103">
                  <c:v>8.4542525876809638</c:v>
                </c:pt>
                <c:pt idx="104">
                  <c:v>-5.1436909735325376</c:v>
                </c:pt>
                <c:pt idx="105">
                  <c:v>-0.92758644089417697</c:v>
                </c:pt>
                <c:pt idx="106">
                  <c:v>10.343251970309023</c:v>
                </c:pt>
                <c:pt idx="107">
                  <c:v>1.0644586153156148</c:v>
                </c:pt>
                <c:pt idx="108">
                  <c:v>30.288577632387909</c:v>
                </c:pt>
                <c:pt idx="109">
                  <c:v>6.1092574754194118</c:v>
                </c:pt>
                <c:pt idx="110">
                  <c:v>27.167409700882462</c:v>
                </c:pt>
                <c:pt idx="111">
                  <c:v>26.647603813992799</c:v>
                </c:pt>
                <c:pt idx="112">
                  <c:v>41.125471369603765</c:v>
                </c:pt>
                <c:pt idx="113">
                  <c:v>42.533972072513812</c:v>
                </c:pt>
                <c:pt idx="114">
                  <c:v>40.998099085273473</c:v>
                </c:pt>
                <c:pt idx="115">
                  <c:v>46.234120065282411</c:v>
                </c:pt>
                <c:pt idx="116">
                  <c:v>40.804176283171223</c:v>
                </c:pt>
                <c:pt idx="117">
                  <c:v>37.724805078640969</c:v>
                </c:pt>
                <c:pt idx="118">
                  <c:v>33.596105095369317</c:v>
                </c:pt>
                <c:pt idx="119">
                  <c:v>28.033567491297195</c:v>
                </c:pt>
                <c:pt idx="120">
                  <c:v>24.405954514130144</c:v>
                </c:pt>
                <c:pt idx="121">
                  <c:v>35.437490042535643</c:v>
                </c:pt>
                <c:pt idx="122">
                  <c:v>19.999955423631508</c:v>
                </c:pt>
                <c:pt idx="123">
                  <c:v>27.042699232293515</c:v>
                </c:pt>
                <c:pt idx="124">
                  <c:v>27.4382736176991</c:v>
                </c:pt>
                <c:pt idx="125">
                  <c:v>19.205936932216989</c:v>
                </c:pt>
                <c:pt idx="126">
                  <c:v>19.126107228155682</c:v>
                </c:pt>
                <c:pt idx="127">
                  <c:v>3.3464811897132241</c:v>
                </c:pt>
                <c:pt idx="128">
                  <c:v>-2.6496287892717478</c:v>
                </c:pt>
                <c:pt idx="129">
                  <c:v>8.2067453570610329</c:v>
                </c:pt>
                <c:pt idx="130">
                  <c:v>-9.2197868534783218</c:v>
                </c:pt>
                <c:pt idx="131">
                  <c:v>-11.434179216449106</c:v>
                </c:pt>
                <c:pt idx="132">
                  <c:v>-16.789375864633737</c:v>
                </c:pt>
                <c:pt idx="133">
                  <c:v>-9.3958825734174987</c:v>
                </c:pt>
                <c:pt idx="134">
                  <c:v>-20.084813795565676</c:v>
                </c:pt>
              </c:numCache>
            </c:numRef>
          </c:val>
          <c:smooth val="0"/>
          <c:extLst xmlns:c16r2="http://schemas.microsoft.com/office/drawing/2015/06/chart">
            <c:ext xmlns:c16="http://schemas.microsoft.com/office/drawing/2014/chart" uri="{C3380CC4-5D6E-409C-BE32-E72D297353CC}">
              <c16:uniqueId val="{00000003-FBDA-4796-8EBA-0EEDD4740CFE}"/>
            </c:ext>
          </c:extLst>
        </c:ser>
        <c:dLbls>
          <c:showLegendKey val="0"/>
          <c:showVal val="0"/>
          <c:showCatName val="0"/>
          <c:showSerName val="0"/>
          <c:showPercent val="0"/>
          <c:showBubbleSize val="0"/>
        </c:dLbls>
        <c:smooth val="0"/>
        <c:axId val="1262225536"/>
        <c:axId val="1262224448"/>
      </c:lineChart>
      <c:dateAx>
        <c:axId val="1262225536"/>
        <c:scaling>
          <c:orientation val="minMax"/>
          <c:max val="44986"/>
          <c:min val="41640"/>
        </c:scaling>
        <c:delete val="0"/>
        <c:axPos val="b"/>
        <c:numFmt formatCode="yyyy" sourceLinked="0"/>
        <c:majorTickMark val="none"/>
        <c:minorTickMark val="none"/>
        <c:tickLblPos val="low"/>
        <c:spPr>
          <a:noFill/>
          <a:ln>
            <a:solidFill>
              <a:srgbClr val="000000"/>
            </a:solidFill>
          </a:ln>
        </c:spPr>
        <c:txPr>
          <a:bodyPr rot="0" vert="horz"/>
          <a:lstStyle/>
          <a:p>
            <a:pPr>
              <a:defRPr/>
            </a:pPr>
            <a:endParaRPr lang="zh-TW"/>
          </a:p>
        </c:txPr>
        <c:crossAx val="1262224448"/>
        <c:crossesAt val="0"/>
        <c:auto val="1"/>
        <c:lblOffset val="150"/>
        <c:baseTimeUnit val="months"/>
        <c:majorUnit val="1"/>
        <c:majorTimeUnit val="years"/>
        <c:minorUnit val="1"/>
      </c:dateAx>
      <c:valAx>
        <c:axId val="1262224448"/>
        <c:scaling>
          <c:orientation val="minMax"/>
        </c:scaling>
        <c:delete val="0"/>
        <c:axPos val="l"/>
        <c:title>
          <c:tx>
            <c:rich>
              <a:bodyPr rot="0" vert="wordArtVertRtl"/>
              <a:lstStyle/>
              <a:p>
                <a:pPr>
                  <a:defRPr/>
                </a:pPr>
                <a:r>
                  <a:rPr lang="en-US" altLang="zh-TW"/>
                  <a:t>%</a:t>
                </a:r>
                <a:endParaRPr lang="zh-TW" altLang="en-US"/>
              </a:p>
            </c:rich>
          </c:tx>
          <c:layout/>
          <c:overlay val="0"/>
        </c:title>
        <c:numFmt formatCode="#,##0_ " sourceLinked="0"/>
        <c:majorTickMark val="none"/>
        <c:minorTickMark val="none"/>
        <c:tickLblPos val="low"/>
        <c:spPr>
          <a:ln>
            <a:noFill/>
          </a:ln>
        </c:spPr>
        <c:txPr>
          <a:bodyPr rot="0" vert="horz"/>
          <a:lstStyle/>
          <a:p>
            <a:pPr>
              <a:defRPr/>
            </a:pPr>
            <a:endParaRPr lang="zh-TW"/>
          </a:p>
        </c:txPr>
        <c:crossAx val="1262225536"/>
        <c:crosses val="autoZero"/>
        <c:crossBetween val="between"/>
      </c:valAx>
      <c:spPr>
        <a:noFill/>
        <a:ln w="25400">
          <a:noFill/>
        </a:ln>
      </c:spPr>
    </c:plotArea>
    <c:legend>
      <c:legendPos val="b"/>
      <c:layout>
        <c:manualLayout>
          <c:xMode val="edge"/>
          <c:yMode val="edge"/>
          <c:x val="0.16667254448247032"/>
          <c:y val="6.0183428522260614E-2"/>
          <c:w val="0.63618599328489533"/>
          <c:h val="7.9942477582760768E-2"/>
        </c:manualLayout>
      </c:layout>
      <c:overlay val="0"/>
    </c:legend>
    <c:plotVisOnly val="1"/>
    <c:dispBlanksAs val="gap"/>
    <c:showDLblsOverMax val="0"/>
  </c:chart>
  <c:spPr>
    <a:ln>
      <a:noFill/>
    </a:ln>
  </c:spPr>
  <c:txPr>
    <a:bodyPr/>
    <a:lstStyle/>
    <a:p>
      <a:pPr algn="ctr" rtl="0">
        <a:defRPr lang="zh-TW" altLang="en-US" sz="900" b="0" i="0" u="none" strike="noStrike" kern="1200" baseline="0">
          <a:solidFill>
            <a:srgbClr val="000000"/>
          </a:solidFill>
          <a:latin typeface="微軟正黑體"/>
          <a:ea typeface="微軟正黑體"/>
          <a:cs typeface="微軟正黑體"/>
        </a:defRPr>
      </a:pPr>
      <a:endParaRPr lang="zh-TW"/>
    </a:p>
  </c:tx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r>
              <a:rPr lang="zh-TW" altLang="en-US" sz="1050" b="1" dirty="0" smtClean="0">
                <a:solidFill>
                  <a:schemeClr val="tx1"/>
                </a:solidFill>
              </a:rPr>
              <a:t>各國製造業</a:t>
            </a:r>
            <a:r>
              <a:rPr lang="en-US" altLang="zh-TW" sz="1050" b="1" dirty="0" smtClean="0">
                <a:solidFill>
                  <a:schemeClr val="tx1"/>
                </a:solidFill>
              </a:rPr>
              <a:t>PMI</a:t>
            </a:r>
            <a:r>
              <a:rPr lang="zh-TW" altLang="en-US" sz="1050" b="1" dirty="0" smtClean="0">
                <a:solidFill>
                  <a:schemeClr val="tx1"/>
                </a:solidFill>
              </a:rPr>
              <a:t>： 新訂單指數減客戶庫存指數差值</a:t>
            </a:r>
            <a:endParaRPr lang="zh-TW" altLang="en-US" sz="1050" b="1" dirty="0">
              <a:solidFill>
                <a:schemeClr val="tx1"/>
              </a:solidFill>
            </a:endParaRPr>
          </a:p>
        </c:rich>
      </c:tx>
      <c:layout>
        <c:manualLayout>
          <c:xMode val="edge"/>
          <c:yMode val="edge"/>
          <c:x val="0.11512271540701"/>
          <c:y val="0.12962962962962962"/>
        </c:manualLayout>
      </c:layout>
      <c:overlay val="0"/>
      <c:spPr>
        <a:noFill/>
        <a:ln>
          <a:noFill/>
        </a:ln>
        <a:effectLst/>
      </c:spPr>
      <c:txPr>
        <a:bodyPr rot="0" spcFirstLastPara="1" vertOverflow="ellipsis" vert="horz" wrap="square" anchor="ctr" anchorCtr="1"/>
        <a:lstStyle/>
        <a:p>
          <a:pPr>
            <a:defRPr sz="1050" b="1" i="0" u="none" strike="noStrike" kern="1200" spc="0" baseline="0">
              <a:solidFill>
                <a:schemeClr val="tx1">
                  <a:lumMod val="65000"/>
                  <a:lumOff val="35000"/>
                </a:schemeClr>
              </a:solidFill>
              <a:latin typeface="+mn-lt"/>
              <a:ea typeface="+mn-ea"/>
              <a:cs typeface="+mn-cs"/>
            </a:defRPr>
          </a:pPr>
          <a:endParaRPr lang="zh-TW"/>
        </a:p>
      </c:txPr>
    </c:title>
    <c:autoTitleDeleted val="0"/>
    <c:plotArea>
      <c:layout>
        <c:manualLayout>
          <c:layoutTarget val="inner"/>
          <c:xMode val="edge"/>
          <c:yMode val="edge"/>
          <c:x val="8.4354662136947617E-2"/>
          <c:y val="0.25534740449110527"/>
          <c:w val="0.88474279104635756"/>
          <c:h val="0.54662729658792664"/>
        </c:manualLayout>
      </c:layout>
      <c:lineChart>
        <c:grouping val="standard"/>
        <c:varyColors val="0"/>
        <c:ser>
          <c:idx val="0"/>
          <c:order val="0"/>
          <c:tx>
            <c:strRef>
              <c:f>新訂單客戶庫存!$M$118</c:f>
              <c:strCache>
                <c:ptCount val="1"/>
                <c:pt idx="0">
                  <c:v>台灣</c:v>
                </c:pt>
              </c:strCache>
            </c:strRef>
          </c:tx>
          <c:spPr>
            <a:ln w="28575" cap="rnd">
              <a:solidFill>
                <a:schemeClr val="bg1">
                  <a:lumMod val="50000"/>
                </a:schemeClr>
              </a:solidFill>
              <a:round/>
            </a:ln>
            <a:effectLst/>
          </c:spPr>
          <c:marker>
            <c:symbol val="none"/>
          </c:marker>
          <c:dLbls>
            <c:dLbl>
              <c:idx val="12"/>
              <c:layout>
                <c:manualLayout>
                  <c:x val="-2.5052962364148799E-2"/>
                  <c:y val="-2.675925925925926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50000"/>
                        </a:schemeClr>
                      </a:solidFill>
                      <a:latin typeface="+mn-lt"/>
                      <a:ea typeface="+mn-ea"/>
                      <a:cs typeface="+mn-cs"/>
                    </a:defRPr>
                  </a:pPr>
                  <a:endParaRPr lang="zh-TW"/>
                </a:p>
              </c:txPr>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新訂單客戶庫存!$L$119:$L$131</c:f>
              <c:numCache>
                <c:formatCode>[$-409]mmm\-yy;@</c:formatCode>
                <c:ptCount val="13"/>
                <c:pt idx="0">
                  <c:v>44621</c:v>
                </c:pt>
                <c:pt idx="1">
                  <c:v>44652</c:v>
                </c:pt>
                <c:pt idx="2">
                  <c:v>44682</c:v>
                </c:pt>
                <c:pt idx="3">
                  <c:v>44713</c:v>
                </c:pt>
                <c:pt idx="4">
                  <c:v>44743</c:v>
                </c:pt>
                <c:pt idx="5">
                  <c:v>44774</c:v>
                </c:pt>
                <c:pt idx="6">
                  <c:v>44805</c:v>
                </c:pt>
                <c:pt idx="7">
                  <c:v>44835</c:v>
                </c:pt>
                <c:pt idx="8">
                  <c:v>44866</c:v>
                </c:pt>
                <c:pt idx="9">
                  <c:v>44896</c:v>
                </c:pt>
                <c:pt idx="10">
                  <c:v>44927</c:v>
                </c:pt>
                <c:pt idx="11">
                  <c:v>44958</c:v>
                </c:pt>
                <c:pt idx="12">
                  <c:v>44986</c:v>
                </c:pt>
              </c:numCache>
            </c:numRef>
          </c:cat>
          <c:val>
            <c:numRef>
              <c:f>新訂單客戶庫存!$M$119:$M$131</c:f>
              <c:numCache>
                <c:formatCode>General</c:formatCode>
                <c:ptCount val="13"/>
                <c:pt idx="0">
                  <c:v>1.3999999999999986</c:v>
                </c:pt>
                <c:pt idx="1">
                  <c:v>-4.1999999999999957</c:v>
                </c:pt>
                <c:pt idx="2">
                  <c:v>-6.5</c:v>
                </c:pt>
                <c:pt idx="3">
                  <c:v>-9.5</c:v>
                </c:pt>
                <c:pt idx="4">
                  <c:v>-23.299999999999997</c:v>
                </c:pt>
                <c:pt idx="5">
                  <c:v>-17.600000000000001</c:v>
                </c:pt>
                <c:pt idx="6">
                  <c:v>-14.699999999999996</c:v>
                </c:pt>
                <c:pt idx="7">
                  <c:v>-7.3000000000000043</c:v>
                </c:pt>
                <c:pt idx="8">
                  <c:v>-8</c:v>
                </c:pt>
                <c:pt idx="9">
                  <c:v>-8.8000000000000043</c:v>
                </c:pt>
                <c:pt idx="10">
                  <c:v>-12.100000000000001</c:v>
                </c:pt>
                <c:pt idx="11">
                  <c:v>3.5</c:v>
                </c:pt>
                <c:pt idx="12">
                  <c:v>-2.5</c:v>
                </c:pt>
              </c:numCache>
            </c:numRef>
          </c:val>
          <c:smooth val="0"/>
        </c:ser>
        <c:ser>
          <c:idx val="1"/>
          <c:order val="1"/>
          <c:tx>
            <c:strRef>
              <c:f>新訂單客戶庫存!$N$118</c:f>
              <c:strCache>
                <c:ptCount val="1"/>
                <c:pt idx="0">
                  <c:v>美國</c:v>
                </c:pt>
              </c:strCache>
            </c:strRef>
          </c:tx>
          <c:spPr>
            <a:ln w="28575" cap="rnd">
              <a:solidFill>
                <a:srgbClr val="C00000"/>
              </a:solidFill>
              <a:round/>
            </a:ln>
            <a:effectLst/>
          </c:spPr>
          <c:marker>
            <c:symbol val="none"/>
          </c:marker>
          <c:dLbls>
            <c:dLbl>
              <c:idx val="12"/>
              <c:layout>
                <c:manualLayout>
                  <c:x val="-5.5955509180843604E-2"/>
                  <c:y val="5.6574074074074075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C00000"/>
                      </a:solidFill>
                      <a:latin typeface="+mn-lt"/>
                      <a:ea typeface="+mn-ea"/>
                      <a:cs typeface="+mn-cs"/>
                    </a:defRPr>
                  </a:pPr>
                  <a:endParaRPr lang="zh-TW"/>
                </a:p>
              </c:txPr>
              <c:dLblPos val="r"/>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新訂單客戶庫存!$L$119:$L$131</c:f>
              <c:numCache>
                <c:formatCode>[$-409]mmm\-yy;@</c:formatCode>
                <c:ptCount val="13"/>
                <c:pt idx="0">
                  <c:v>44621</c:v>
                </c:pt>
                <c:pt idx="1">
                  <c:v>44652</c:v>
                </c:pt>
                <c:pt idx="2">
                  <c:v>44682</c:v>
                </c:pt>
                <c:pt idx="3">
                  <c:v>44713</c:v>
                </c:pt>
                <c:pt idx="4">
                  <c:v>44743</c:v>
                </c:pt>
                <c:pt idx="5">
                  <c:v>44774</c:v>
                </c:pt>
                <c:pt idx="6">
                  <c:v>44805</c:v>
                </c:pt>
                <c:pt idx="7">
                  <c:v>44835</c:v>
                </c:pt>
                <c:pt idx="8">
                  <c:v>44866</c:v>
                </c:pt>
                <c:pt idx="9">
                  <c:v>44896</c:v>
                </c:pt>
                <c:pt idx="10">
                  <c:v>44927</c:v>
                </c:pt>
                <c:pt idx="11">
                  <c:v>44958</c:v>
                </c:pt>
                <c:pt idx="12">
                  <c:v>44986</c:v>
                </c:pt>
              </c:numCache>
            </c:numRef>
          </c:cat>
          <c:val>
            <c:numRef>
              <c:f>新訂單客戶庫存!$N$119:$N$131</c:f>
              <c:numCache>
                <c:formatCode>General</c:formatCode>
                <c:ptCount val="13"/>
                <c:pt idx="0">
                  <c:v>20.199999999999996</c:v>
                </c:pt>
                <c:pt idx="1">
                  <c:v>16.699999999999996</c:v>
                </c:pt>
                <c:pt idx="2">
                  <c:v>22.199999999999996</c:v>
                </c:pt>
                <c:pt idx="3">
                  <c:v>14.799999999999997</c:v>
                </c:pt>
                <c:pt idx="4">
                  <c:v>9.1000000000000014</c:v>
                </c:pt>
                <c:pt idx="5">
                  <c:v>11.5</c:v>
                </c:pt>
                <c:pt idx="6">
                  <c:v>5.6999999999999957</c:v>
                </c:pt>
                <c:pt idx="7">
                  <c:v>6.6000000000000014</c:v>
                </c:pt>
                <c:pt idx="8">
                  <c:v>-1.9000000000000057</c:v>
                </c:pt>
                <c:pt idx="9">
                  <c:v>-3.1000000000000014</c:v>
                </c:pt>
                <c:pt idx="10">
                  <c:v>-4.8999999999999986</c:v>
                </c:pt>
                <c:pt idx="11">
                  <c:v>0.10000000000000142</c:v>
                </c:pt>
                <c:pt idx="12">
                  <c:v>-4.6000000000000014</c:v>
                </c:pt>
              </c:numCache>
            </c:numRef>
          </c:val>
          <c:smooth val="0"/>
        </c:ser>
        <c:ser>
          <c:idx val="2"/>
          <c:order val="2"/>
          <c:tx>
            <c:strRef>
              <c:f>新訂單客戶庫存!$O$118</c:f>
              <c:strCache>
                <c:ptCount val="1"/>
                <c:pt idx="0">
                  <c:v>中國</c:v>
                </c:pt>
              </c:strCache>
            </c:strRef>
          </c:tx>
          <c:spPr>
            <a:ln w="28575" cap="rnd">
              <a:solidFill>
                <a:srgbClr val="FF6600"/>
              </a:solidFill>
              <a:round/>
            </a:ln>
            <a:effectLst/>
          </c:spPr>
          <c:marker>
            <c:symbol val="none"/>
          </c:marker>
          <c:dLbls>
            <c:dLbl>
              <c:idx val="12"/>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FF6600"/>
                      </a:solidFill>
                      <a:latin typeface="+mn-lt"/>
                      <a:ea typeface="+mn-ea"/>
                      <a:cs typeface="+mn-cs"/>
                    </a:defRPr>
                  </a:pPr>
                  <a:endParaRPr lang="zh-TW"/>
                </a:p>
              </c:txPr>
              <c:dLblPos val="t"/>
              <c:showLegendKey val="0"/>
              <c:showVal val="1"/>
              <c:showCatName val="0"/>
              <c:showSerName val="0"/>
              <c:showPercent val="0"/>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新訂單客戶庫存!$L$119:$L$131</c:f>
              <c:numCache>
                <c:formatCode>[$-409]mmm\-yy;@</c:formatCode>
                <c:ptCount val="13"/>
                <c:pt idx="0">
                  <c:v>44621</c:v>
                </c:pt>
                <c:pt idx="1">
                  <c:v>44652</c:v>
                </c:pt>
                <c:pt idx="2">
                  <c:v>44682</c:v>
                </c:pt>
                <c:pt idx="3">
                  <c:v>44713</c:v>
                </c:pt>
                <c:pt idx="4">
                  <c:v>44743</c:v>
                </c:pt>
                <c:pt idx="5">
                  <c:v>44774</c:v>
                </c:pt>
                <c:pt idx="6">
                  <c:v>44805</c:v>
                </c:pt>
                <c:pt idx="7">
                  <c:v>44835</c:v>
                </c:pt>
                <c:pt idx="8">
                  <c:v>44866</c:v>
                </c:pt>
                <c:pt idx="9">
                  <c:v>44896</c:v>
                </c:pt>
                <c:pt idx="10">
                  <c:v>44927</c:v>
                </c:pt>
                <c:pt idx="11">
                  <c:v>44958</c:v>
                </c:pt>
                <c:pt idx="12">
                  <c:v>44986</c:v>
                </c:pt>
              </c:numCache>
            </c:numRef>
          </c:cat>
          <c:val>
            <c:numRef>
              <c:f>新訂單客戶庫存!$O$119:$O$131</c:f>
              <c:numCache>
                <c:formatCode>General</c:formatCode>
                <c:ptCount val="13"/>
                <c:pt idx="0">
                  <c:v>0.60000000000000142</c:v>
                </c:pt>
                <c:pt idx="1">
                  <c:v>-5.8999999999999986</c:v>
                </c:pt>
                <c:pt idx="2">
                  <c:v>0.40000000000000568</c:v>
                </c:pt>
                <c:pt idx="3">
                  <c:v>4.1999999999999957</c:v>
                </c:pt>
                <c:pt idx="4">
                  <c:v>1.7999999999999972</c:v>
                </c:pt>
                <c:pt idx="5">
                  <c:v>4.5999999999999943</c:v>
                </c:pt>
                <c:pt idx="6">
                  <c:v>4.2000000000000028</c:v>
                </c:pt>
                <c:pt idx="7">
                  <c:v>1.6000000000000014</c:v>
                </c:pt>
                <c:pt idx="8">
                  <c:v>-0.30000000000000426</c:v>
                </c:pt>
                <c:pt idx="9">
                  <c:v>-2</c:v>
                </c:pt>
                <c:pt idx="10">
                  <c:v>2.5999999999999943</c:v>
                </c:pt>
                <c:pt idx="11">
                  <c:v>6.1000000000000014</c:v>
                </c:pt>
                <c:pt idx="12">
                  <c:v>5.1000000000000014</c:v>
                </c:pt>
              </c:numCache>
            </c:numRef>
          </c:val>
          <c:smooth val="0"/>
        </c:ser>
        <c:dLbls>
          <c:showLegendKey val="0"/>
          <c:showVal val="0"/>
          <c:showCatName val="0"/>
          <c:showSerName val="0"/>
          <c:showPercent val="0"/>
          <c:showBubbleSize val="0"/>
        </c:dLbls>
        <c:smooth val="0"/>
        <c:axId val="1262226624"/>
        <c:axId val="1262222272"/>
      </c:lineChart>
      <c:dateAx>
        <c:axId val="1262226624"/>
        <c:scaling>
          <c:orientation val="minMax"/>
        </c:scaling>
        <c:delete val="0"/>
        <c:axPos val="b"/>
        <c:numFmt formatCode="[$-409]mmm\-yy;@" sourceLinked="1"/>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262222272"/>
        <c:crosses val="autoZero"/>
        <c:auto val="1"/>
        <c:lblOffset val="100"/>
        <c:baseTimeUnit val="months"/>
        <c:majorUnit val="2"/>
        <c:majorTimeUnit val="months"/>
      </c:dateAx>
      <c:valAx>
        <c:axId val="12622222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26222662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出口地區分項!$AB$33</c:f>
              <c:strCache>
                <c:ptCount val="1"/>
                <c:pt idx="0">
                  <c:v>Mar-23</c:v>
                </c:pt>
              </c:strCache>
            </c:strRef>
          </c:tx>
          <c:spPr>
            <a:solidFill>
              <a:schemeClr val="bg2">
                <a:lumMod val="90000"/>
              </a:schemeClr>
            </a:solidFill>
            <a:ln>
              <a:noFill/>
            </a:ln>
            <a:effectLst/>
          </c:spPr>
          <c:invertIfNegative val="0"/>
          <c:dLbls>
            <c:dLbl>
              <c:idx val="0"/>
              <c:layout>
                <c:manualLayout>
                  <c:x val="3.0563597552024295E-3"/>
                  <c:y val="-1.6533544870131291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dLbl>
              <c:idx val="2"/>
              <c:layout>
                <c:manualLayout>
                  <c:x val="0"/>
                  <c:y val="3.3067089740262783E-2"/>
                </c:manualLayout>
              </c:layout>
              <c:dLblPos val="outEnd"/>
              <c:showLegendKey val="0"/>
              <c:showVal val="1"/>
              <c:showCatName val="0"/>
              <c:showSerName val="0"/>
              <c:showPercent val="0"/>
              <c:showBubbleSize val="0"/>
              <c:extLst>
                <c:ext xmlns:c15="http://schemas.microsoft.com/office/drawing/2012/chart" uri="{CE6537A1-D6FC-4f65-9D91-7224C49458BB}">
                  <c15:layout/>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出口地區分項!$AC$32:$AG$32</c:f>
              <c:strCache>
                <c:ptCount val="5"/>
                <c:pt idx="0">
                  <c:v>中國與香港</c:v>
                </c:pt>
                <c:pt idx="1">
                  <c:v>日本</c:v>
                </c:pt>
                <c:pt idx="2">
                  <c:v>東協</c:v>
                </c:pt>
                <c:pt idx="3">
                  <c:v>歐洲</c:v>
                </c:pt>
                <c:pt idx="4">
                  <c:v>美國</c:v>
                </c:pt>
              </c:strCache>
            </c:strRef>
          </c:cat>
          <c:val>
            <c:numRef>
              <c:f>出口地區分項!$AC$33:$AG$33</c:f>
              <c:numCache>
                <c:formatCode>0.0%</c:formatCode>
                <c:ptCount val="5"/>
                <c:pt idx="0">
                  <c:v>-0.28499999999999998</c:v>
                </c:pt>
                <c:pt idx="1">
                  <c:v>-0.16900000000000001</c:v>
                </c:pt>
                <c:pt idx="2">
                  <c:v>-0.11600000000000001</c:v>
                </c:pt>
                <c:pt idx="3">
                  <c:v>-3.1E-2</c:v>
                </c:pt>
                <c:pt idx="4">
                  <c:v>-0.20699999999999999</c:v>
                </c:pt>
              </c:numCache>
            </c:numRef>
          </c:val>
        </c:ser>
        <c:dLbls>
          <c:showLegendKey val="0"/>
          <c:showVal val="0"/>
          <c:showCatName val="0"/>
          <c:showSerName val="0"/>
          <c:showPercent val="0"/>
          <c:showBubbleSize val="0"/>
        </c:dLbls>
        <c:gapWidth val="219"/>
        <c:overlap val="-27"/>
        <c:axId val="1262220640"/>
        <c:axId val="1262221184"/>
      </c:barChart>
      <c:scatterChart>
        <c:scatterStyle val="lineMarker"/>
        <c:varyColors val="0"/>
        <c:ser>
          <c:idx val="1"/>
          <c:order val="1"/>
          <c:tx>
            <c:strRef>
              <c:f>出口地區分項!$AB$34</c:f>
              <c:strCache>
                <c:ptCount val="1"/>
                <c:pt idx="0">
                  <c:v>1Q23</c:v>
                </c:pt>
              </c:strCache>
            </c:strRef>
          </c:tx>
          <c:spPr>
            <a:ln w="25400" cap="rnd">
              <a:noFill/>
              <a:round/>
            </a:ln>
            <a:effectLst/>
          </c:spPr>
          <c:marker>
            <c:symbol val="dash"/>
            <c:size val="12"/>
            <c:spPr>
              <a:solidFill>
                <a:srgbClr val="C00000"/>
              </a:solidFill>
              <a:ln w="9525">
                <a:noFill/>
              </a:ln>
              <a:effectLst/>
            </c:spPr>
          </c:marker>
          <c:xVal>
            <c:strRef>
              <c:f>出口地區分項!$AC$32:$AG$32</c:f>
              <c:strCache>
                <c:ptCount val="5"/>
                <c:pt idx="0">
                  <c:v>中國與香港</c:v>
                </c:pt>
                <c:pt idx="1">
                  <c:v>日本</c:v>
                </c:pt>
                <c:pt idx="2">
                  <c:v>東協</c:v>
                </c:pt>
                <c:pt idx="3">
                  <c:v>歐洲</c:v>
                </c:pt>
                <c:pt idx="4">
                  <c:v>美國</c:v>
                </c:pt>
              </c:strCache>
            </c:strRef>
          </c:xVal>
          <c:yVal>
            <c:numRef>
              <c:f>出口地區分項!$AC$34:$AG$34</c:f>
              <c:numCache>
                <c:formatCode>0.0%</c:formatCode>
                <c:ptCount val="5"/>
                <c:pt idx="0">
                  <c:v>-0.30599999999999999</c:v>
                </c:pt>
                <c:pt idx="1">
                  <c:v>-0.05</c:v>
                </c:pt>
                <c:pt idx="2">
                  <c:v>-0.16500000000000001</c:v>
                </c:pt>
                <c:pt idx="3">
                  <c:v>-1.6E-2</c:v>
                </c:pt>
                <c:pt idx="4">
                  <c:v>-0.16600000000000001</c:v>
                </c:pt>
              </c:numCache>
            </c:numRef>
          </c:yVal>
          <c:smooth val="0"/>
        </c:ser>
        <c:dLbls>
          <c:showLegendKey val="0"/>
          <c:showVal val="0"/>
          <c:showCatName val="0"/>
          <c:showSerName val="0"/>
          <c:showPercent val="0"/>
          <c:showBubbleSize val="0"/>
        </c:dLbls>
        <c:axId val="1262220640"/>
        <c:axId val="1262221184"/>
      </c:scatterChart>
      <c:catAx>
        <c:axId val="1262220640"/>
        <c:scaling>
          <c:orientation val="minMax"/>
        </c:scaling>
        <c:delete val="0"/>
        <c:axPos val="b"/>
        <c:numFmt formatCode="General" sourceLinked="1"/>
        <c:majorTickMark val="cross"/>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微軟正黑體" panose="020B0604030504040204" pitchFamily="34" charset="-120"/>
                <a:ea typeface="微軟正黑體" panose="020B0604030504040204" pitchFamily="34" charset="-120"/>
                <a:cs typeface="+mn-cs"/>
              </a:defRPr>
            </a:pPr>
            <a:endParaRPr lang="zh-TW"/>
          </a:p>
        </c:txPr>
        <c:crossAx val="1262221184"/>
        <c:crossesAt val="0"/>
        <c:auto val="1"/>
        <c:lblAlgn val="ctr"/>
        <c:lblOffset val="100"/>
        <c:noMultiLvlLbl val="0"/>
      </c:catAx>
      <c:valAx>
        <c:axId val="1262221184"/>
        <c:scaling>
          <c:orientation val="minMax"/>
          <c:min val="-0.35000000000000003"/>
        </c:scaling>
        <c:delete val="0"/>
        <c:axPos val="l"/>
        <c:majorGridlines>
          <c:spPr>
            <a:ln w="9525" cap="flat" cmpd="sng" algn="ctr">
              <a:solidFill>
                <a:schemeClr val="tx1">
                  <a:lumMod val="15000"/>
                  <a:lumOff val="85000"/>
                </a:schemeClr>
              </a:solidFill>
              <a:prstDash val="dash"/>
              <a:round/>
            </a:ln>
            <a:effectLst/>
          </c:spPr>
        </c:majorGridlines>
        <c:numFmt formatCode="0.0%" sourceLinked="1"/>
        <c:majorTickMark val="in"/>
        <c:minorTickMark val="none"/>
        <c:tickLblPos val="nextTo"/>
        <c:spPr>
          <a:noFill/>
          <a:ln>
            <a:solidFill>
              <a:schemeClr val="tx1">
                <a:lumMod val="15000"/>
                <a:lumOff val="85000"/>
              </a:schemeClr>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262220640"/>
        <c:crosses val="autoZero"/>
        <c:crossBetween val="between"/>
      </c:valAx>
      <c:spPr>
        <a:noFill/>
        <a:ln>
          <a:solidFill>
            <a:schemeClr val="tx1">
              <a:lumMod val="15000"/>
              <a:lumOff val="85000"/>
            </a:schemeClr>
          </a:solid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w="9525" cap="flat" cmpd="sng" algn="ctr">
      <a:noFill/>
      <a:round/>
    </a:ln>
    <a:effectLst/>
  </c:spPr>
  <c:txPr>
    <a:bodyPr/>
    <a:lstStyle/>
    <a:p>
      <a:pPr>
        <a:defRPr/>
      </a:pPr>
      <a:endParaRPr lang="zh-TW"/>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5581349798537538E-2"/>
          <c:y val="4.8886151606559215E-2"/>
          <c:w val="0.85907793612893601"/>
          <c:h val="0.42312801382949694"/>
        </c:manualLayout>
      </c:layout>
      <c:barChart>
        <c:barDir val="col"/>
        <c:grouping val="clustered"/>
        <c:varyColors val="0"/>
        <c:ser>
          <c:idx val="0"/>
          <c:order val="0"/>
          <c:tx>
            <c:strRef>
              <c:f>出口貨品月增率!$P$15</c:f>
              <c:strCache>
                <c:ptCount val="1"/>
                <c:pt idx="0">
                  <c:v>Feb-23</c:v>
                </c:pt>
              </c:strCache>
            </c:strRef>
          </c:tx>
          <c:spPr>
            <a:solidFill>
              <a:schemeClr val="bg1">
                <a:lumMod val="50000"/>
              </a:schemeClr>
            </a:solidFill>
            <a:ln>
              <a:noFill/>
            </a:ln>
            <a:effectLst/>
          </c:spPr>
          <c:invertIfNegative val="0"/>
          <c:cat>
            <c:strRef>
              <c:f>出口貨品月增率!$Q$11:$AC$11</c:f>
              <c:strCache>
                <c:ptCount val="13"/>
                <c:pt idx="0">
                  <c:v>總額</c:v>
                </c:pt>
                <c:pt idx="1">
                  <c:v>積體電路</c:v>
                </c:pt>
                <c:pt idx="2">
                  <c:v>資通與通信</c:v>
                </c:pt>
                <c:pt idx="3">
                  <c:v>電機產品</c:v>
                </c:pt>
                <c:pt idx="4">
                  <c:v>光學器材</c:v>
                </c:pt>
                <c:pt idx="5">
                  <c:v>機械</c:v>
                </c:pt>
                <c:pt idx="6">
                  <c:v>化學品</c:v>
                </c:pt>
                <c:pt idx="7">
                  <c:v>交通</c:v>
                </c:pt>
                <c:pt idx="8">
                  <c:v>基本金屬</c:v>
                </c:pt>
                <c:pt idx="9">
                  <c:v>塑橡膠及其製品</c:v>
                </c:pt>
                <c:pt idx="10">
                  <c:v>礦產品</c:v>
                </c:pt>
                <c:pt idx="11">
                  <c:v>紡織品</c:v>
                </c:pt>
                <c:pt idx="12">
                  <c:v>其他</c:v>
                </c:pt>
              </c:strCache>
            </c:strRef>
          </c:cat>
          <c:val>
            <c:numRef>
              <c:f>出口貨品月增率!$Q$15:$AC$15</c:f>
              <c:numCache>
                <c:formatCode>0.0</c:formatCode>
                <c:ptCount val="13"/>
                <c:pt idx="0" formatCode="0.00_);[Red]\(0.00\)">
                  <c:v>-1.4</c:v>
                </c:pt>
                <c:pt idx="1">
                  <c:v>1.7493592910936027</c:v>
                </c:pt>
                <c:pt idx="2">
                  <c:v>-11.473788749530318</c:v>
                </c:pt>
                <c:pt idx="3">
                  <c:v>-4.270318458345054</c:v>
                </c:pt>
                <c:pt idx="4">
                  <c:v>5.4953522033693165</c:v>
                </c:pt>
                <c:pt idx="5">
                  <c:v>-11.334747712150254</c:v>
                </c:pt>
                <c:pt idx="6">
                  <c:v>15.542611974767661</c:v>
                </c:pt>
                <c:pt idx="7">
                  <c:v>-23.914836996932337</c:v>
                </c:pt>
                <c:pt idx="8">
                  <c:v>-5.3109949811144945</c:v>
                </c:pt>
                <c:pt idx="9">
                  <c:v>15.535075735272214</c:v>
                </c:pt>
                <c:pt idx="10">
                  <c:v>4.5012909151843843</c:v>
                </c:pt>
                <c:pt idx="11">
                  <c:v>-2.3640949937654812</c:v>
                </c:pt>
                <c:pt idx="12">
                  <c:v>-16.215953825887667</c:v>
                </c:pt>
              </c:numCache>
            </c:numRef>
          </c:val>
        </c:ser>
        <c:ser>
          <c:idx val="1"/>
          <c:order val="1"/>
          <c:tx>
            <c:strRef>
              <c:f>出口貨品月增率!$P$16</c:f>
              <c:strCache>
                <c:ptCount val="1"/>
                <c:pt idx="0">
                  <c:v>Mar-23</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出口貨品月增率!$Q$11:$AC$11</c:f>
              <c:strCache>
                <c:ptCount val="13"/>
                <c:pt idx="0">
                  <c:v>總額</c:v>
                </c:pt>
                <c:pt idx="1">
                  <c:v>積體電路</c:v>
                </c:pt>
                <c:pt idx="2">
                  <c:v>資通與通信</c:v>
                </c:pt>
                <c:pt idx="3">
                  <c:v>電機產品</c:v>
                </c:pt>
                <c:pt idx="4">
                  <c:v>光學器材</c:v>
                </c:pt>
                <c:pt idx="5">
                  <c:v>機械</c:v>
                </c:pt>
                <c:pt idx="6">
                  <c:v>化學品</c:v>
                </c:pt>
                <c:pt idx="7">
                  <c:v>交通</c:v>
                </c:pt>
                <c:pt idx="8">
                  <c:v>基本金屬</c:v>
                </c:pt>
                <c:pt idx="9">
                  <c:v>塑橡膠及其製品</c:v>
                </c:pt>
                <c:pt idx="10">
                  <c:v>礦產品</c:v>
                </c:pt>
                <c:pt idx="11">
                  <c:v>紡織品</c:v>
                </c:pt>
                <c:pt idx="12">
                  <c:v>其他</c:v>
                </c:pt>
              </c:strCache>
            </c:strRef>
          </c:cat>
          <c:val>
            <c:numRef>
              <c:f>出口貨品月增率!$Q$16:$AC$16</c:f>
              <c:numCache>
                <c:formatCode>0.0</c:formatCode>
                <c:ptCount val="13"/>
                <c:pt idx="0" formatCode="0.0_);[Red]\(0.0\)">
                  <c:v>13.4</c:v>
                </c:pt>
                <c:pt idx="1">
                  <c:v>21.243302421217475</c:v>
                </c:pt>
                <c:pt idx="2">
                  <c:v>14.799482006707002</c:v>
                </c:pt>
                <c:pt idx="3">
                  <c:v>13.325605828183035</c:v>
                </c:pt>
                <c:pt idx="4">
                  <c:v>10.352542030981549</c:v>
                </c:pt>
                <c:pt idx="5">
                  <c:v>18.025878836756974</c:v>
                </c:pt>
                <c:pt idx="6">
                  <c:v>-11.47951542536175</c:v>
                </c:pt>
                <c:pt idx="7">
                  <c:v>16.784320064829213</c:v>
                </c:pt>
                <c:pt idx="8">
                  <c:v>8.8576601875878644</c:v>
                </c:pt>
                <c:pt idx="9">
                  <c:v>2.6646166532098818</c:v>
                </c:pt>
                <c:pt idx="10">
                  <c:v>-9.9309592213981812</c:v>
                </c:pt>
                <c:pt idx="11">
                  <c:v>12.615323640153534</c:v>
                </c:pt>
                <c:pt idx="12">
                  <c:v>18.810308748986117</c:v>
                </c:pt>
              </c:numCache>
            </c:numRef>
          </c:val>
        </c:ser>
        <c:dLbls>
          <c:showLegendKey val="0"/>
          <c:showVal val="0"/>
          <c:showCatName val="0"/>
          <c:showSerName val="0"/>
          <c:showPercent val="0"/>
          <c:showBubbleSize val="0"/>
        </c:dLbls>
        <c:gapWidth val="219"/>
        <c:overlap val="-27"/>
        <c:axId val="1119464704"/>
        <c:axId val="1119461984"/>
      </c:barChart>
      <c:catAx>
        <c:axId val="111946470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0" spcFirstLastPara="1" vertOverflow="ellipsis" vert="eaVert" wrap="square" anchor="ctr" anchorCtr="1"/>
          <a:lstStyle/>
          <a:p>
            <a:pPr>
              <a:defRPr sz="900" b="0" i="0" u="none" strike="noStrike" kern="1200" baseline="0">
                <a:solidFill>
                  <a:sysClr val="windowText" lastClr="000000"/>
                </a:solidFill>
                <a:latin typeface="+mn-lt"/>
                <a:ea typeface="+mn-ea"/>
                <a:cs typeface="+mn-cs"/>
              </a:defRPr>
            </a:pPr>
            <a:endParaRPr lang="zh-TW"/>
          </a:p>
        </c:txPr>
        <c:crossAx val="1119461984"/>
        <c:crosses val="autoZero"/>
        <c:auto val="1"/>
        <c:lblAlgn val="ctr"/>
        <c:lblOffset val="100"/>
        <c:noMultiLvlLbl val="0"/>
      </c:catAx>
      <c:valAx>
        <c:axId val="1119461984"/>
        <c:scaling>
          <c:orientation val="minMax"/>
        </c:scaling>
        <c:delete val="0"/>
        <c:axPos val="l"/>
        <c:majorGridlines>
          <c:spPr>
            <a:ln w="9525" cap="flat" cmpd="sng" algn="ctr">
              <a:solidFill>
                <a:schemeClr val="tx1">
                  <a:lumMod val="15000"/>
                  <a:lumOff val="85000"/>
                </a:schemeClr>
              </a:solidFill>
              <a:round/>
            </a:ln>
            <a:effectLst/>
          </c:spPr>
        </c:majorGridlines>
        <c:numFmt formatCode="#,##0_ ;[Red]\-#,##0\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119464704"/>
        <c:crosses val="autoZero"/>
        <c:crossBetween val="between"/>
      </c:valAx>
      <c:spPr>
        <a:noFill/>
        <a:ln>
          <a:noFill/>
        </a:ln>
        <a:effectLst/>
      </c:spPr>
    </c:plotArea>
    <c:legend>
      <c:legendPos val="b"/>
      <c:layout>
        <c:manualLayout>
          <c:xMode val="edge"/>
          <c:yMode val="edge"/>
          <c:x val="0.66412848828533055"/>
          <c:y val="0.39181078224841304"/>
          <c:w val="0.29361848977764515"/>
          <c:h val="7.932994128062820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6388715934812593E-2"/>
          <c:y val="2.8590719047374431E-2"/>
          <c:w val="0.8516218677131786"/>
          <c:h val="0.68864621839012508"/>
        </c:manualLayout>
      </c:layout>
      <c:barChart>
        <c:barDir val="col"/>
        <c:grouping val="stacked"/>
        <c:varyColors val="0"/>
        <c:ser>
          <c:idx val="0"/>
          <c:order val="0"/>
          <c:tx>
            <c:strRef>
              <c:f>NMI!$X$1</c:f>
              <c:strCache>
                <c:ptCount val="1"/>
                <c:pt idx="0">
                  <c:v>商業活動</c:v>
                </c:pt>
              </c:strCache>
            </c:strRef>
          </c:tx>
          <c:spPr>
            <a:solidFill>
              <a:srgbClr val="E0D384"/>
            </a:solidFill>
            <a:ln w="28575" cap="rnd">
              <a:noFill/>
              <a:round/>
            </a:ln>
            <a:effectLst/>
          </c:spPr>
          <c:invertIfNegative val="0"/>
          <c:cat>
            <c:numRef>
              <c:f>NMI!$V$2:$V$105</c:f>
              <c:numCache>
                <c:formatCode>yyyy/m</c:formatCode>
                <c:ptCount val="104"/>
                <c:pt idx="0">
                  <c:v>41852</c:v>
                </c:pt>
                <c:pt idx="1">
                  <c:v>41883</c:v>
                </c:pt>
                <c:pt idx="2">
                  <c:v>41913</c:v>
                </c:pt>
                <c:pt idx="3">
                  <c:v>41944</c:v>
                </c:pt>
                <c:pt idx="4">
                  <c:v>41974</c:v>
                </c:pt>
                <c:pt idx="5">
                  <c:v>42005</c:v>
                </c:pt>
                <c:pt idx="6">
                  <c:v>42036</c:v>
                </c:pt>
                <c:pt idx="7">
                  <c:v>42064</c:v>
                </c:pt>
                <c:pt idx="8">
                  <c:v>42095</c:v>
                </c:pt>
                <c:pt idx="9">
                  <c:v>42125</c:v>
                </c:pt>
                <c:pt idx="10">
                  <c:v>42156</c:v>
                </c:pt>
                <c:pt idx="11">
                  <c:v>42186</c:v>
                </c:pt>
                <c:pt idx="12">
                  <c:v>42217</c:v>
                </c:pt>
                <c:pt idx="13">
                  <c:v>42248</c:v>
                </c:pt>
                <c:pt idx="14">
                  <c:v>42278</c:v>
                </c:pt>
                <c:pt idx="15">
                  <c:v>42309</c:v>
                </c:pt>
                <c:pt idx="16">
                  <c:v>42339</c:v>
                </c:pt>
                <c:pt idx="17">
                  <c:v>42370</c:v>
                </c:pt>
                <c:pt idx="18">
                  <c:v>42401</c:v>
                </c:pt>
                <c:pt idx="19">
                  <c:v>42430</c:v>
                </c:pt>
                <c:pt idx="20">
                  <c:v>42461</c:v>
                </c:pt>
                <c:pt idx="21">
                  <c:v>42491</c:v>
                </c:pt>
                <c:pt idx="22">
                  <c:v>42522</c:v>
                </c:pt>
                <c:pt idx="23">
                  <c:v>42552</c:v>
                </c:pt>
                <c:pt idx="24">
                  <c:v>42583</c:v>
                </c:pt>
                <c:pt idx="25">
                  <c:v>42614</c:v>
                </c:pt>
                <c:pt idx="26">
                  <c:v>42644</c:v>
                </c:pt>
                <c:pt idx="27">
                  <c:v>42675</c:v>
                </c:pt>
                <c:pt idx="28">
                  <c:v>42705</c:v>
                </c:pt>
                <c:pt idx="29">
                  <c:v>42736</c:v>
                </c:pt>
                <c:pt idx="30">
                  <c:v>42767</c:v>
                </c:pt>
                <c:pt idx="31">
                  <c:v>42795</c:v>
                </c:pt>
                <c:pt idx="32">
                  <c:v>42826</c:v>
                </c:pt>
                <c:pt idx="33">
                  <c:v>42856</c:v>
                </c:pt>
                <c:pt idx="34">
                  <c:v>42887</c:v>
                </c:pt>
                <c:pt idx="35">
                  <c:v>42917</c:v>
                </c:pt>
                <c:pt idx="36">
                  <c:v>42948</c:v>
                </c:pt>
                <c:pt idx="37">
                  <c:v>42979</c:v>
                </c:pt>
                <c:pt idx="38">
                  <c:v>43009</c:v>
                </c:pt>
                <c:pt idx="39">
                  <c:v>43040</c:v>
                </c:pt>
                <c:pt idx="40">
                  <c:v>43070</c:v>
                </c:pt>
                <c:pt idx="41">
                  <c:v>43101</c:v>
                </c:pt>
                <c:pt idx="42">
                  <c:v>43132</c:v>
                </c:pt>
                <c:pt idx="43">
                  <c:v>43160</c:v>
                </c:pt>
                <c:pt idx="44">
                  <c:v>43191</c:v>
                </c:pt>
                <c:pt idx="45">
                  <c:v>43221</c:v>
                </c:pt>
                <c:pt idx="46">
                  <c:v>43252</c:v>
                </c:pt>
                <c:pt idx="47">
                  <c:v>43282</c:v>
                </c:pt>
                <c:pt idx="48">
                  <c:v>43313</c:v>
                </c:pt>
                <c:pt idx="49">
                  <c:v>43344</c:v>
                </c:pt>
                <c:pt idx="50">
                  <c:v>43374</c:v>
                </c:pt>
                <c:pt idx="51">
                  <c:v>43405</c:v>
                </c:pt>
                <c:pt idx="52">
                  <c:v>43435</c:v>
                </c:pt>
                <c:pt idx="53">
                  <c:v>43466</c:v>
                </c:pt>
                <c:pt idx="54">
                  <c:v>43497</c:v>
                </c:pt>
                <c:pt idx="55">
                  <c:v>43525</c:v>
                </c:pt>
                <c:pt idx="56">
                  <c:v>43556</c:v>
                </c:pt>
                <c:pt idx="57">
                  <c:v>43586</c:v>
                </c:pt>
                <c:pt idx="58">
                  <c:v>43617</c:v>
                </c:pt>
                <c:pt idx="59">
                  <c:v>43647</c:v>
                </c:pt>
                <c:pt idx="60">
                  <c:v>43678</c:v>
                </c:pt>
                <c:pt idx="61">
                  <c:v>43709</c:v>
                </c:pt>
                <c:pt idx="62">
                  <c:v>43739</c:v>
                </c:pt>
                <c:pt idx="63">
                  <c:v>43770</c:v>
                </c:pt>
                <c:pt idx="64">
                  <c:v>43800</c:v>
                </c:pt>
                <c:pt idx="65">
                  <c:v>43831</c:v>
                </c:pt>
                <c:pt idx="66">
                  <c:v>43862</c:v>
                </c:pt>
                <c:pt idx="67">
                  <c:v>43891</c:v>
                </c:pt>
                <c:pt idx="68">
                  <c:v>43922</c:v>
                </c:pt>
                <c:pt idx="69">
                  <c:v>43952</c:v>
                </c:pt>
                <c:pt idx="70">
                  <c:v>43983</c:v>
                </c:pt>
                <c:pt idx="71">
                  <c:v>44013</c:v>
                </c:pt>
                <c:pt idx="72">
                  <c:v>44044</c:v>
                </c:pt>
                <c:pt idx="73">
                  <c:v>44075</c:v>
                </c:pt>
                <c:pt idx="74">
                  <c:v>44105</c:v>
                </c:pt>
                <c:pt idx="75">
                  <c:v>44136</c:v>
                </c:pt>
                <c:pt idx="76">
                  <c:v>44166</c:v>
                </c:pt>
                <c:pt idx="77">
                  <c:v>44197</c:v>
                </c:pt>
                <c:pt idx="78">
                  <c:v>44228</c:v>
                </c:pt>
                <c:pt idx="79">
                  <c:v>44256</c:v>
                </c:pt>
                <c:pt idx="80">
                  <c:v>44287</c:v>
                </c:pt>
                <c:pt idx="81">
                  <c:v>44317</c:v>
                </c:pt>
                <c:pt idx="82">
                  <c:v>44348</c:v>
                </c:pt>
                <c:pt idx="83">
                  <c:v>44378</c:v>
                </c:pt>
                <c:pt idx="84">
                  <c:v>44409</c:v>
                </c:pt>
                <c:pt idx="85">
                  <c:v>44440</c:v>
                </c:pt>
                <c:pt idx="86">
                  <c:v>44470</c:v>
                </c:pt>
                <c:pt idx="87">
                  <c:v>44501</c:v>
                </c:pt>
                <c:pt idx="88">
                  <c:v>44531</c:v>
                </c:pt>
                <c:pt idx="89">
                  <c:v>44562</c:v>
                </c:pt>
                <c:pt idx="90">
                  <c:v>44593</c:v>
                </c:pt>
                <c:pt idx="91">
                  <c:v>44621</c:v>
                </c:pt>
                <c:pt idx="92">
                  <c:v>44652</c:v>
                </c:pt>
                <c:pt idx="93">
                  <c:v>44682</c:v>
                </c:pt>
                <c:pt idx="94">
                  <c:v>44713</c:v>
                </c:pt>
                <c:pt idx="95">
                  <c:v>44743</c:v>
                </c:pt>
                <c:pt idx="96">
                  <c:v>44774</c:v>
                </c:pt>
                <c:pt idx="97">
                  <c:v>44805</c:v>
                </c:pt>
                <c:pt idx="98">
                  <c:v>44835</c:v>
                </c:pt>
                <c:pt idx="99">
                  <c:v>44866</c:v>
                </c:pt>
                <c:pt idx="100">
                  <c:v>44896</c:v>
                </c:pt>
                <c:pt idx="101">
                  <c:v>44927</c:v>
                </c:pt>
                <c:pt idx="102">
                  <c:v>44958</c:v>
                </c:pt>
                <c:pt idx="103">
                  <c:v>44986</c:v>
                </c:pt>
              </c:numCache>
            </c:numRef>
          </c:cat>
          <c:val>
            <c:numRef>
              <c:f>NMI!$X$2:$X$105</c:f>
              <c:numCache>
                <c:formatCode>0.00_);[Red]\(0.00\)</c:formatCode>
                <c:ptCount val="104"/>
                <c:pt idx="0">
                  <c:v>0.625</c:v>
                </c:pt>
                <c:pt idx="1">
                  <c:v>1.5999999999999996</c:v>
                </c:pt>
                <c:pt idx="2">
                  <c:v>2.1500000000000004</c:v>
                </c:pt>
                <c:pt idx="3">
                  <c:v>0.47499999999999964</c:v>
                </c:pt>
                <c:pt idx="4">
                  <c:v>1.125</c:v>
                </c:pt>
                <c:pt idx="5">
                  <c:v>0.69999999999999929</c:v>
                </c:pt>
                <c:pt idx="6">
                  <c:v>-1.0999999999999996</c:v>
                </c:pt>
                <c:pt idx="7">
                  <c:v>1.25</c:v>
                </c:pt>
                <c:pt idx="8">
                  <c:v>2.4749999999999996</c:v>
                </c:pt>
                <c:pt idx="9">
                  <c:v>1.9250000000000007</c:v>
                </c:pt>
                <c:pt idx="10">
                  <c:v>-0.42500000000000071</c:v>
                </c:pt>
                <c:pt idx="11">
                  <c:v>-9.9999999999999645E-2</c:v>
                </c:pt>
                <c:pt idx="12">
                  <c:v>-2</c:v>
                </c:pt>
                <c:pt idx="13">
                  <c:v>-2.3499999999999996</c:v>
                </c:pt>
                <c:pt idx="14">
                  <c:v>-0.25</c:v>
                </c:pt>
                <c:pt idx="15">
                  <c:v>-1.2249999999999996</c:v>
                </c:pt>
                <c:pt idx="16">
                  <c:v>-0.65000000000000036</c:v>
                </c:pt>
                <c:pt idx="17">
                  <c:v>-0.72499999999999964</c:v>
                </c:pt>
                <c:pt idx="18">
                  <c:v>-3.7249999999999996</c:v>
                </c:pt>
                <c:pt idx="19">
                  <c:v>0.15000000000000036</c:v>
                </c:pt>
                <c:pt idx="20">
                  <c:v>-0.55000000000000071</c:v>
                </c:pt>
                <c:pt idx="21">
                  <c:v>-1.4250000000000007</c:v>
                </c:pt>
                <c:pt idx="22">
                  <c:v>0.42500000000000071</c:v>
                </c:pt>
                <c:pt idx="23">
                  <c:v>1.3000000000000007</c:v>
                </c:pt>
                <c:pt idx="24">
                  <c:v>0.44999999999999929</c:v>
                </c:pt>
                <c:pt idx="25">
                  <c:v>-0.59999999999999964</c:v>
                </c:pt>
                <c:pt idx="26">
                  <c:v>-0.875</c:v>
                </c:pt>
                <c:pt idx="27">
                  <c:v>-0.27500000000000036</c:v>
                </c:pt>
                <c:pt idx="28">
                  <c:v>-0.17500000000000071</c:v>
                </c:pt>
                <c:pt idx="29">
                  <c:v>1.0749999999999993</c:v>
                </c:pt>
                <c:pt idx="30">
                  <c:v>-1.3000000000000007</c:v>
                </c:pt>
                <c:pt idx="31">
                  <c:v>1.5999999999999996</c:v>
                </c:pt>
                <c:pt idx="32">
                  <c:v>2.0999999999999996</c:v>
                </c:pt>
                <c:pt idx="33">
                  <c:v>1.1999999999999993</c:v>
                </c:pt>
                <c:pt idx="34">
                  <c:v>0.67500000000000071</c:v>
                </c:pt>
                <c:pt idx="35">
                  <c:v>1.1999999999999993</c:v>
                </c:pt>
                <c:pt idx="36">
                  <c:v>1.75</c:v>
                </c:pt>
                <c:pt idx="37">
                  <c:v>0.77500000000000036</c:v>
                </c:pt>
                <c:pt idx="38">
                  <c:v>0.90000000000000036</c:v>
                </c:pt>
                <c:pt idx="39">
                  <c:v>0.94999999999999929</c:v>
                </c:pt>
                <c:pt idx="40">
                  <c:v>1.0250000000000004</c:v>
                </c:pt>
                <c:pt idx="41">
                  <c:v>1.7750000000000004</c:v>
                </c:pt>
                <c:pt idx="42">
                  <c:v>-0.84999999999999964</c:v>
                </c:pt>
                <c:pt idx="43">
                  <c:v>1.0500000000000007</c:v>
                </c:pt>
                <c:pt idx="44">
                  <c:v>2.1500000000000004</c:v>
                </c:pt>
                <c:pt idx="45">
                  <c:v>1.3000000000000007</c:v>
                </c:pt>
                <c:pt idx="46">
                  <c:v>1.5749999999999993</c:v>
                </c:pt>
                <c:pt idx="47">
                  <c:v>1.8000000000000007</c:v>
                </c:pt>
                <c:pt idx="48">
                  <c:v>5.0000000000000711E-2</c:v>
                </c:pt>
                <c:pt idx="49">
                  <c:v>-0.90000000000000036</c:v>
                </c:pt>
                <c:pt idx="50">
                  <c:v>-0.84999999999999964</c:v>
                </c:pt>
                <c:pt idx="51">
                  <c:v>-0.15000000000000036</c:v>
                </c:pt>
                <c:pt idx="52">
                  <c:v>1.0500000000000007</c:v>
                </c:pt>
                <c:pt idx="53">
                  <c:v>-0.625</c:v>
                </c:pt>
                <c:pt idx="54">
                  <c:v>-2.3000000000000007</c:v>
                </c:pt>
                <c:pt idx="55">
                  <c:v>0.97499999999999964</c:v>
                </c:pt>
                <c:pt idx="56">
                  <c:v>2.1500000000000004</c:v>
                </c:pt>
                <c:pt idx="57">
                  <c:v>1.375</c:v>
                </c:pt>
                <c:pt idx="58">
                  <c:v>0.75</c:v>
                </c:pt>
                <c:pt idx="59">
                  <c:v>1.5250000000000004</c:v>
                </c:pt>
                <c:pt idx="60">
                  <c:v>0.375</c:v>
                </c:pt>
                <c:pt idx="61">
                  <c:v>-0.52500000000000036</c:v>
                </c:pt>
                <c:pt idx="62">
                  <c:v>1.3000000000000007</c:v>
                </c:pt>
                <c:pt idx="63">
                  <c:v>1.4749999999999996</c:v>
                </c:pt>
                <c:pt idx="64">
                  <c:v>1.2750000000000004</c:v>
                </c:pt>
                <c:pt idx="65">
                  <c:v>1.6500000000000004</c:v>
                </c:pt>
                <c:pt idx="66">
                  <c:v>-4.875</c:v>
                </c:pt>
                <c:pt idx="67">
                  <c:v>-4.125</c:v>
                </c:pt>
                <c:pt idx="68">
                  <c:v>-4.1500000000000004</c:v>
                </c:pt>
                <c:pt idx="69">
                  <c:v>-2.25</c:v>
                </c:pt>
                <c:pt idx="70">
                  <c:v>1.9000000000000004</c:v>
                </c:pt>
                <c:pt idx="71">
                  <c:v>3.25</c:v>
                </c:pt>
                <c:pt idx="72">
                  <c:v>4.0249999999999986</c:v>
                </c:pt>
                <c:pt idx="73">
                  <c:v>1.7249999999999996</c:v>
                </c:pt>
                <c:pt idx="74">
                  <c:v>1.25</c:v>
                </c:pt>
                <c:pt idx="75">
                  <c:v>1</c:v>
                </c:pt>
                <c:pt idx="76">
                  <c:v>1.8000000000000007</c:v>
                </c:pt>
                <c:pt idx="77">
                  <c:v>1.0999999999999996</c:v>
                </c:pt>
                <c:pt idx="78">
                  <c:v>-5.0000000000000711E-2</c:v>
                </c:pt>
                <c:pt idx="79">
                  <c:v>1.0999999999999996</c:v>
                </c:pt>
                <c:pt idx="80">
                  <c:v>3.375</c:v>
                </c:pt>
                <c:pt idx="81">
                  <c:v>-1.8000000000000007</c:v>
                </c:pt>
                <c:pt idx="82">
                  <c:v>-2.8249999999999993</c:v>
                </c:pt>
                <c:pt idx="83">
                  <c:v>0.97499999999999964</c:v>
                </c:pt>
                <c:pt idx="84">
                  <c:v>2.875</c:v>
                </c:pt>
                <c:pt idx="85">
                  <c:v>1.6750000000000007</c:v>
                </c:pt>
                <c:pt idx="86">
                  <c:v>2.8249999999999993</c:v>
                </c:pt>
                <c:pt idx="87">
                  <c:v>4</c:v>
                </c:pt>
                <c:pt idx="88">
                  <c:v>3.4000000000000004</c:v>
                </c:pt>
                <c:pt idx="89">
                  <c:v>0.80000000000000071</c:v>
                </c:pt>
                <c:pt idx="90">
                  <c:v>-1.0250000000000004</c:v>
                </c:pt>
                <c:pt idx="91">
                  <c:v>1.1999999999999993</c:v>
                </c:pt>
                <c:pt idx="92">
                  <c:v>1.2249999999999996</c:v>
                </c:pt>
                <c:pt idx="93">
                  <c:v>-3.0500000000000007</c:v>
                </c:pt>
                <c:pt idx="94">
                  <c:v>-0.5</c:v>
                </c:pt>
                <c:pt idx="95">
                  <c:v>2.0500000000000007</c:v>
                </c:pt>
                <c:pt idx="96">
                  <c:v>1.0999999999999996</c:v>
                </c:pt>
                <c:pt idx="97">
                  <c:v>0.44999999999999929</c:v>
                </c:pt>
                <c:pt idx="98">
                  <c:v>-0.92500000000000071</c:v>
                </c:pt>
                <c:pt idx="99">
                  <c:v>0.32499999999999929</c:v>
                </c:pt>
                <c:pt idx="100">
                  <c:v>1.4749999999999996</c:v>
                </c:pt>
                <c:pt idx="101">
                  <c:v>-0.52500000000000036</c:v>
                </c:pt>
                <c:pt idx="102">
                  <c:v>0.27500000000000036</c:v>
                </c:pt>
                <c:pt idx="103">
                  <c:v>1.0999999999999996</c:v>
                </c:pt>
              </c:numCache>
            </c:numRef>
          </c:val>
          <c:extLst xmlns:c16r2="http://schemas.microsoft.com/office/drawing/2015/06/chart">
            <c:ext xmlns:c16="http://schemas.microsoft.com/office/drawing/2014/chart" uri="{C3380CC4-5D6E-409C-BE32-E72D297353CC}">
              <c16:uniqueId val="{00000000-5B2B-9144-8A47-2F109035F813}"/>
            </c:ext>
          </c:extLst>
        </c:ser>
        <c:ser>
          <c:idx val="1"/>
          <c:order val="1"/>
          <c:tx>
            <c:strRef>
              <c:f>NMI!$Y$1</c:f>
              <c:strCache>
                <c:ptCount val="1"/>
                <c:pt idx="0">
                  <c:v>新增訂單</c:v>
                </c:pt>
              </c:strCache>
            </c:strRef>
          </c:tx>
          <c:spPr>
            <a:solidFill>
              <a:srgbClr val="4F81BD">
                <a:lumMod val="75000"/>
              </a:srgbClr>
            </a:solidFill>
            <a:ln w="19050">
              <a:solidFill>
                <a:srgbClr val="4F81BD">
                  <a:lumMod val="75000"/>
                </a:srgbClr>
              </a:solidFill>
            </a:ln>
            <a:effectLst/>
          </c:spPr>
          <c:invertIfNegative val="0"/>
          <c:cat>
            <c:numRef>
              <c:f>NMI!$V$2:$V$105</c:f>
              <c:numCache>
                <c:formatCode>yyyy/m</c:formatCode>
                <c:ptCount val="104"/>
                <c:pt idx="0">
                  <c:v>41852</c:v>
                </c:pt>
                <c:pt idx="1">
                  <c:v>41883</c:v>
                </c:pt>
                <c:pt idx="2">
                  <c:v>41913</c:v>
                </c:pt>
                <c:pt idx="3">
                  <c:v>41944</c:v>
                </c:pt>
                <c:pt idx="4">
                  <c:v>41974</c:v>
                </c:pt>
                <c:pt idx="5">
                  <c:v>42005</c:v>
                </c:pt>
                <c:pt idx="6">
                  <c:v>42036</c:v>
                </c:pt>
                <c:pt idx="7">
                  <c:v>42064</c:v>
                </c:pt>
                <c:pt idx="8">
                  <c:v>42095</c:v>
                </c:pt>
                <c:pt idx="9">
                  <c:v>42125</c:v>
                </c:pt>
                <c:pt idx="10">
                  <c:v>42156</c:v>
                </c:pt>
                <c:pt idx="11">
                  <c:v>42186</c:v>
                </c:pt>
                <c:pt idx="12">
                  <c:v>42217</c:v>
                </c:pt>
                <c:pt idx="13">
                  <c:v>42248</c:v>
                </c:pt>
                <c:pt idx="14">
                  <c:v>42278</c:v>
                </c:pt>
                <c:pt idx="15">
                  <c:v>42309</c:v>
                </c:pt>
                <c:pt idx="16">
                  <c:v>42339</c:v>
                </c:pt>
                <c:pt idx="17">
                  <c:v>42370</c:v>
                </c:pt>
                <c:pt idx="18">
                  <c:v>42401</c:v>
                </c:pt>
                <c:pt idx="19">
                  <c:v>42430</c:v>
                </c:pt>
                <c:pt idx="20">
                  <c:v>42461</c:v>
                </c:pt>
                <c:pt idx="21">
                  <c:v>42491</c:v>
                </c:pt>
                <c:pt idx="22">
                  <c:v>42522</c:v>
                </c:pt>
                <c:pt idx="23">
                  <c:v>42552</c:v>
                </c:pt>
                <c:pt idx="24">
                  <c:v>42583</c:v>
                </c:pt>
                <c:pt idx="25">
                  <c:v>42614</c:v>
                </c:pt>
                <c:pt idx="26">
                  <c:v>42644</c:v>
                </c:pt>
                <c:pt idx="27">
                  <c:v>42675</c:v>
                </c:pt>
                <c:pt idx="28">
                  <c:v>42705</c:v>
                </c:pt>
                <c:pt idx="29">
                  <c:v>42736</c:v>
                </c:pt>
                <c:pt idx="30">
                  <c:v>42767</c:v>
                </c:pt>
                <c:pt idx="31">
                  <c:v>42795</c:v>
                </c:pt>
                <c:pt idx="32">
                  <c:v>42826</c:v>
                </c:pt>
                <c:pt idx="33">
                  <c:v>42856</c:v>
                </c:pt>
                <c:pt idx="34">
                  <c:v>42887</c:v>
                </c:pt>
                <c:pt idx="35">
                  <c:v>42917</c:v>
                </c:pt>
                <c:pt idx="36">
                  <c:v>42948</c:v>
                </c:pt>
                <c:pt idx="37">
                  <c:v>42979</c:v>
                </c:pt>
                <c:pt idx="38">
                  <c:v>43009</c:v>
                </c:pt>
                <c:pt idx="39">
                  <c:v>43040</c:v>
                </c:pt>
                <c:pt idx="40">
                  <c:v>43070</c:v>
                </c:pt>
                <c:pt idx="41">
                  <c:v>43101</c:v>
                </c:pt>
                <c:pt idx="42">
                  <c:v>43132</c:v>
                </c:pt>
                <c:pt idx="43">
                  <c:v>43160</c:v>
                </c:pt>
                <c:pt idx="44">
                  <c:v>43191</c:v>
                </c:pt>
                <c:pt idx="45">
                  <c:v>43221</c:v>
                </c:pt>
                <c:pt idx="46">
                  <c:v>43252</c:v>
                </c:pt>
                <c:pt idx="47">
                  <c:v>43282</c:v>
                </c:pt>
                <c:pt idx="48">
                  <c:v>43313</c:v>
                </c:pt>
                <c:pt idx="49">
                  <c:v>43344</c:v>
                </c:pt>
                <c:pt idx="50">
                  <c:v>43374</c:v>
                </c:pt>
                <c:pt idx="51">
                  <c:v>43405</c:v>
                </c:pt>
                <c:pt idx="52">
                  <c:v>43435</c:v>
                </c:pt>
                <c:pt idx="53">
                  <c:v>43466</c:v>
                </c:pt>
                <c:pt idx="54">
                  <c:v>43497</c:v>
                </c:pt>
                <c:pt idx="55">
                  <c:v>43525</c:v>
                </c:pt>
                <c:pt idx="56">
                  <c:v>43556</c:v>
                </c:pt>
                <c:pt idx="57">
                  <c:v>43586</c:v>
                </c:pt>
                <c:pt idx="58">
                  <c:v>43617</c:v>
                </c:pt>
                <c:pt idx="59">
                  <c:v>43647</c:v>
                </c:pt>
                <c:pt idx="60">
                  <c:v>43678</c:v>
                </c:pt>
                <c:pt idx="61">
                  <c:v>43709</c:v>
                </c:pt>
                <c:pt idx="62">
                  <c:v>43739</c:v>
                </c:pt>
                <c:pt idx="63">
                  <c:v>43770</c:v>
                </c:pt>
                <c:pt idx="64">
                  <c:v>43800</c:v>
                </c:pt>
                <c:pt idx="65">
                  <c:v>43831</c:v>
                </c:pt>
                <c:pt idx="66">
                  <c:v>43862</c:v>
                </c:pt>
                <c:pt idx="67">
                  <c:v>43891</c:v>
                </c:pt>
                <c:pt idx="68">
                  <c:v>43922</c:v>
                </c:pt>
                <c:pt idx="69">
                  <c:v>43952</c:v>
                </c:pt>
                <c:pt idx="70">
                  <c:v>43983</c:v>
                </c:pt>
                <c:pt idx="71">
                  <c:v>44013</c:v>
                </c:pt>
                <c:pt idx="72">
                  <c:v>44044</c:v>
                </c:pt>
                <c:pt idx="73">
                  <c:v>44075</c:v>
                </c:pt>
                <c:pt idx="74">
                  <c:v>44105</c:v>
                </c:pt>
                <c:pt idx="75">
                  <c:v>44136</c:v>
                </c:pt>
                <c:pt idx="76">
                  <c:v>44166</c:v>
                </c:pt>
                <c:pt idx="77">
                  <c:v>44197</c:v>
                </c:pt>
                <c:pt idx="78">
                  <c:v>44228</c:v>
                </c:pt>
                <c:pt idx="79">
                  <c:v>44256</c:v>
                </c:pt>
                <c:pt idx="80">
                  <c:v>44287</c:v>
                </c:pt>
                <c:pt idx="81">
                  <c:v>44317</c:v>
                </c:pt>
                <c:pt idx="82">
                  <c:v>44348</c:v>
                </c:pt>
                <c:pt idx="83">
                  <c:v>44378</c:v>
                </c:pt>
                <c:pt idx="84">
                  <c:v>44409</c:v>
                </c:pt>
                <c:pt idx="85">
                  <c:v>44440</c:v>
                </c:pt>
                <c:pt idx="86">
                  <c:v>44470</c:v>
                </c:pt>
                <c:pt idx="87">
                  <c:v>44501</c:v>
                </c:pt>
                <c:pt idx="88">
                  <c:v>44531</c:v>
                </c:pt>
                <c:pt idx="89">
                  <c:v>44562</c:v>
                </c:pt>
                <c:pt idx="90">
                  <c:v>44593</c:v>
                </c:pt>
                <c:pt idx="91">
                  <c:v>44621</c:v>
                </c:pt>
                <c:pt idx="92">
                  <c:v>44652</c:v>
                </c:pt>
                <c:pt idx="93">
                  <c:v>44682</c:v>
                </c:pt>
                <c:pt idx="94">
                  <c:v>44713</c:v>
                </c:pt>
                <c:pt idx="95">
                  <c:v>44743</c:v>
                </c:pt>
                <c:pt idx="96">
                  <c:v>44774</c:v>
                </c:pt>
                <c:pt idx="97">
                  <c:v>44805</c:v>
                </c:pt>
                <c:pt idx="98">
                  <c:v>44835</c:v>
                </c:pt>
                <c:pt idx="99">
                  <c:v>44866</c:v>
                </c:pt>
                <c:pt idx="100">
                  <c:v>44896</c:v>
                </c:pt>
                <c:pt idx="101">
                  <c:v>44927</c:v>
                </c:pt>
                <c:pt idx="102">
                  <c:v>44958</c:v>
                </c:pt>
                <c:pt idx="103">
                  <c:v>44986</c:v>
                </c:pt>
              </c:numCache>
            </c:numRef>
          </c:cat>
          <c:val>
            <c:numRef>
              <c:f>NMI!$Y$2:$Y$105</c:f>
              <c:numCache>
                <c:formatCode>0.00_);[Red]\(0.00\)</c:formatCode>
                <c:ptCount val="104"/>
                <c:pt idx="0">
                  <c:v>1.0250000000000004</c:v>
                </c:pt>
                <c:pt idx="1">
                  <c:v>1.75</c:v>
                </c:pt>
                <c:pt idx="2">
                  <c:v>1.3499999999999996</c:v>
                </c:pt>
                <c:pt idx="3">
                  <c:v>0.44999999999999929</c:v>
                </c:pt>
                <c:pt idx="4">
                  <c:v>0.72499999999999964</c:v>
                </c:pt>
                <c:pt idx="5">
                  <c:v>0.375</c:v>
                </c:pt>
                <c:pt idx="6">
                  <c:v>-0.75</c:v>
                </c:pt>
                <c:pt idx="7">
                  <c:v>0.77500000000000036</c:v>
                </c:pt>
                <c:pt idx="8">
                  <c:v>2.375</c:v>
                </c:pt>
                <c:pt idx="9">
                  <c:v>1.875</c:v>
                </c:pt>
                <c:pt idx="10">
                  <c:v>-0.67500000000000071</c:v>
                </c:pt>
                <c:pt idx="11">
                  <c:v>0.19999999999999929</c:v>
                </c:pt>
                <c:pt idx="12">
                  <c:v>-1.0749999999999993</c:v>
                </c:pt>
                <c:pt idx="13">
                  <c:v>-2.5749999999999993</c:v>
                </c:pt>
                <c:pt idx="14">
                  <c:v>-0.27500000000000036</c:v>
                </c:pt>
                <c:pt idx="15">
                  <c:v>-0.90000000000000036</c:v>
                </c:pt>
                <c:pt idx="16">
                  <c:v>-0.15000000000000036</c:v>
                </c:pt>
                <c:pt idx="17">
                  <c:v>-1.0500000000000007</c:v>
                </c:pt>
                <c:pt idx="18">
                  <c:v>-3.1999999999999993</c:v>
                </c:pt>
                <c:pt idx="19">
                  <c:v>0.47499999999999964</c:v>
                </c:pt>
                <c:pt idx="20">
                  <c:v>-0.75</c:v>
                </c:pt>
                <c:pt idx="21">
                  <c:v>-1.0999999999999996</c:v>
                </c:pt>
                <c:pt idx="22">
                  <c:v>0.625</c:v>
                </c:pt>
                <c:pt idx="23">
                  <c:v>1.7249999999999996</c:v>
                </c:pt>
                <c:pt idx="24">
                  <c:v>0.5</c:v>
                </c:pt>
                <c:pt idx="25">
                  <c:v>0.42500000000000071</c:v>
                </c:pt>
                <c:pt idx="26">
                  <c:v>-0.84999999999999964</c:v>
                </c:pt>
                <c:pt idx="27">
                  <c:v>-0.57499999999999929</c:v>
                </c:pt>
                <c:pt idx="28">
                  <c:v>0.55000000000000071</c:v>
                </c:pt>
                <c:pt idx="29">
                  <c:v>0.375</c:v>
                </c:pt>
                <c:pt idx="30">
                  <c:v>-0.65000000000000036</c:v>
                </c:pt>
                <c:pt idx="31">
                  <c:v>1.875</c:v>
                </c:pt>
                <c:pt idx="32">
                  <c:v>2.25</c:v>
                </c:pt>
                <c:pt idx="33">
                  <c:v>1.9749999999999996</c:v>
                </c:pt>
                <c:pt idx="34">
                  <c:v>0.90000000000000036</c:v>
                </c:pt>
                <c:pt idx="35">
                  <c:v>1.8000000000000007</c:v>
                </c:pt>
                <c:pt idx="36">
                  <c:v>1.4749999999999996</c:v>
                </c:pt>
                <c:pt idx="37">
                  <c:v>1.1500000000000004</c:v>
                </c:pt>
                <c:pt idx="38">
                  <c:v>0.77500000000000036</c:v>
                </c:pt>
                <c:pt idx="39">
                  <c:v>1.0749999999999993</c:v>
                </c:pt>
                <c:pt idx="40">
                  <c:v>1.0250000000000004</c:v>
                </c:pt>
                <c:pt idx="41">
                  <c:v>1.6750000000000007</c:v>
                </c:pt>
                <c:pt idx="42">
                  <c:v>-0.72499999999999964</c:v>
                </c:pt>
                <c:pt idx="43">
                  <c:v>1.4000000000000004</c:v>
                </c:pt>
                <c:pt idx="44">
                  <c:v>1.5749999999999993</c:v>
                </c:pt>
                <c:pt idx="45">
                  <c:v>0.80000000000000071</c:v>
                </c:pt>
                <c:pt idx="46">
                  <c:v>1.3499999999999996</c:v>
                </c:pt>
                <c:pt idx="47">
                  <c:v>2.6500000000000004</c:v>
                </c:pt>
                <c:pt idx="48">
                  <c:v>0.42500000000000071</c:v>
                </c:pt>
                <c:pt idx="49">
                  <c:v>0.69999999999999929</c:v>
                </c:pt>
                <c:pt idx="50">
                  <c:v>-0.19999999999999929</c:v>
                </c:pt>
                <c:pt idx="51">
                  <c:v>0.57499999999999929</c:v>
                </c:pt>
                <c:pt idx="52">
                  <c:v>9.9999999999999645E-2</c:v>
                </c:pt>
                <c:pt idx="53">
                  <c:v>-1</c:v>
                </c:pt>
                <c:pt idx="54">
                  <c:v>-1.0999999999999996</c:v>
                </c:pt>
                <c:pt idx="55">
                  <c:v>1.4499999999999993</c:v>
                </c:pt>
                <c:pt idx="56">
                  <c:v>2.125</c:v>
                </c:pt>
                <c:pt idx="57">
                  <c:v>1.4000000000000004</c:v>
                </c:pt>
                <c:pt idx="58">
                  <c:v>0.375</c:v>
                </c:pt>
                <c:pt idx="59">
                  <c:v>1.1750000000000007</c:v>
                </c:pt>
                <c:pt idx="60">
                  <c:v>9.9999999999999645E-2</c:v>
                </c:pt>
                <c:pt idx="61">
                  <c:v>-0.22499999999999964</c:v>
                </c:pt>
                <c:pt idx="62">
                  <c:v>1.3499999999999996</c:v>
                </c:pt>
                <c:pt idx="63">
                  <c:v>2.0749999999999993</c:v>
                </c:pt>
                <c:pt idx="64">
                  <c:v>1.7249999999999996</c:v>
                </c:pt>
                <c:pt idx="65">
                  <c:v>1.1999999999999993</c:v>
                </c:pt>
                <c:pt idx="66">
                  <c:v>-3.8249999999999993</c:v>
                </c:pt>
                <c:pt idx="67">
                  <c:v>-3.5500000000000007</c:v>
                </c:pt>
                <c:pt idx="68">
                  <c:v>-3.625</c:v>
                </c:pt>
                <c:pt idx="69">
                  <c:v>-2.1500000000000004</c:v>
                </c:pt>
                <c:pt idx="70">
                  <c:v>1.8499999999999996</c:v>
                </c:pt>
                <c:pt idx="71">
                  <c:v>2.375</c:v>
                </c:pt>
                <c:pt idx="72">
                  <c:v>3.3000000000000007</c:v>
                </c:pt>
                <c:pt idx="73">
                  <c:v>1.8000000000000007</c:v>
                </c:pt>
                <c:pt idx="74">
                  <c:v>0.65000000000000036</c:v>
                </c:pt>
                <c:pt idx="75">
                  <c:v>1.0749999999999993</c:v>
                </c:pt>
                <c:pt idx="76">
                  <c:v>1.1500000000000004</c:v>
                </c:pt>
                <c:pt idx="77">
                  <c:v>1.0500000000000007</c:v>
                </c:pt>
                <c:pt idx="78">
                  <c:v>0.22499999999999964</c:v>
                </c:pt>
                <c:pt idx="79">
                  <c:v>1.4499999999999993</c:v>
                </c:pt>
                <c:pt idx="80">
                  <c:v>3.6999999999999993</c:v>
                </c:pt>
                <c:pt idx="81">
                  <c:v>-1.25</c:v>
                </c:pt>
                <c:pt idx="82">
                  <c:v>-2.875</c:v>
                </c:pt>
                <c:pt idx="83">
                  <c:v>0.25</c:v>
                </c:pt>
                <c:pt idx="84">
                  <c:v>1.5500000000000007</c:v>
                </c:pt>
                <c:pt idx="85">
                  <c:v>1.7249999999999996</c:v>
                </c:pt>
                <c:pt idx="86">
                  <c:v>2.25</c:v>
                </c:pt>
                <c:pt idx="87">
                  <c:v>3.4499999999999993</c:v>
                </c:pt>
                <c:pt idx="88">
                  <c:v>1.6750000000000007</c:v>
                </c:pt>
                <c:pt idx="89">
                  <c:v>0.5</c:v>
                </c:pt>
                <c:pt idx="90">
                  <c:v>-0.625</c:v>
                </c:pt>
                <c:pt idx="91">
                  <c:v>1.6750000000000007</c:v>
                </c:pt>
                <c:pt idx="92">
                  <c:v>0.69999999999999929</c:v>
                </c:pt>
                <c:pt idx="93">
                  <c:v>-3.125</c:v>
                </c:pt>
                <c:pt idx="94">
                  <c:v>-0.92500000000000071</c:v>
                </c:pt>
                <c:pt idx="95">
                  <c:v>1.9250000000000007</c:v>
                </c:pt>
                <c:pt idx="96">
                  <c:v>0.75</c:v>
                </c:pt>
                <c:pt idx="97">
                  <c:v>0.75</c:v>
                </c:pt>
                <c:pt idx="98">
                  <c:v>-0.875</c:v>
                </c:pt>
                <c:pt idx="99">
                  <c:v>0.34999999999999964</c:v>
                </c:pt>
                <c:pt idx="100">
                  <c:v>1.0749999999999993</c:v>
                </c:pt>
                <c:pt idx="101">
                  <c:v>-0.75</c:v>
                </c:pt>
                <c:pt idx="102">
                  <c:v>-0.55000000000000071</c:v>
                </c:pt>
                <c:pt idx="103">
                  <c:v>1.3499999999999996</c:v>
                </c:pt>
              </c:numCache>
            </c:numRef>
          </c:val>
          <c:extLst xmlns:c16r2="http://schemas.microsoft.com/office/drawing/2015/06/chart">
            <c:ext xmlns:c16="http://schemas.microsoft.com/office/drawing/2014/chart" uri="{C3380CC4-5D6E-409C-BE32-E72D297353CC}">
              <c16:uniqueId val="{00000001-5B2B-9144-8A47-2F109035F813}"/>
            </c:ext>
          </c:extLst>
        </c:ser>
        <c:ser>
          <c:idx val="2"/>
          <c:order val="2"/>
          <c:tx>
            <c:strRef>
              <c:f>NMI!$Z$1</c:f>
              <c:strCache>
                <c:ptCount val="1"/>
                <c:pt idx="0">
                  <c:v>人力雇用</c:v>
                </c:pt>
              </c:strCache>
            </c:strRef>
          </c:tx>
          <c:spPr>
            <a:solidFill>
              <a:srgbClr val="F79646">
                <a:lumMod val="75000"/>
              </a:srgbClr>
            </a:solidFill>
            <a:ln w="19050">
              <a:solidFill>
                <a:srgbClr val="F79646">
                  <a:lumMod val="75000"/>
                </a:srgbClr>
              </a:solidFill>
            </a:ln>
            <a:effectLst/>
          </c:spPr>
          <c:invertIfNegative val="0"/>
          <c:cat>
            <c:numRef>
              <c:f>NMI!$V$2:$V$105</c:f>
              <c:numCache>
                <c:formatCode>yyyy/m</c:formatCode>
                <c:ptCount val="104"/>
                <c:pt idx="0">
                  <c:v>41852</c:v>
                </c:pt>
                <c:pt idx="1">
                  <c:v>41883</c:v>
                </c:pt>
                <c:pt idx="2">
                  <c:v>41913</c:v>
                </c:pt>
                <c:pt idx="3">
                  <c:v>41944</c:v>
                </c:pt>
                <c:pt idx="4">
                  <c:v>41974</c:v>
                </c:pt>
                <c:pt idx="5">
                  <c:v>42005</c:v>
                </c:pt>
                <c:pt idx="6">
                  <c:v>42036</c:v>
                </c:pt>
                <c:pt idx="7">
                  <c:v>42064</c:v>
                </c:pt>
                <c:pt idx="8">
                  <c:v>42095</c:v>
                </c:pt>
                <c:pt idx="9">
                  <c:v>42125</c:v>
                </c:pt>
                <c:pt idx="10">
                  <c:v>42156</c:v>
                </c:pt>
                <c:pt idx="11">
                  <c:v>42186</c:v>
                </c:pt>
                <c:pt idx="12">
                  <c:v>42217</c:v>
                </c:pt>
                <c:pt idx="13">
                  <c:v>42248</c:v>
                </c:pt>
                <c:pt idx="14">
                  <c:v>42278</c:v>
                </c:pt>
                <c:pt idx="15">
                  <c:v>42309</c:v>
                </c:pt>
                <c:pt idx="16">
                  <c:v>42339</c:v>
                </c:pt>
                <c:pt idx="17">
                  <c:v>42370</c:v>
                </c:pt>
                <c:pt idx="18">
                  <c:v>42401</c:v>
                </c:pt>
                <c:pt idx="19">
                  <c:v>42430</c:v>
                </c:pt>
                <c:pt idx="20">
                  <c:v>42461</c:v>
                </c:pt>
                <c:pt idx="21">
                  <c:v>42491</c:v>
                </c:pt>
                <c:pt idx="22">
                  <c:v>42522</c:v>
                </c:pt>
                <c:pt idx="23">
                  <c:v>42552</c:v>
                </c:pt>
                <c:pt idx="24">
                  <c:v>42583</c:v>
                </c:pt>
                <c:pt idx="25">
                  <c:v>42614</c:v>
                </c:pt>
                <c:pt idx="26">
                  <c:v>42644</c:v>
                </c:pt>
                <c:pt idx="27">
                  <c:v>42675</c:v>
                </c:pt>
                <c:pt idx="28">
                  <c:v>42705</c:v>
                </c:pt>
                <c:pt idx="29">
                  <c:v>42736</c:v>
                </c:pt>
                <c:pt idx="30">
                  <c:v>42767</c:v>
                </c:pt>
                <c:pt idx="31">
                  <c:v>42795</c:v>
                </c:pt>
                <c:pt idx="32">
                  <c:v>42826</c:v>
                </c:pt>
                <c:pt idx="33">
                  <c:v>42856</c:v>
                </c:pt>
                <c:pt idx="34">
                  <c:v>42887</c:v>
                </c:pt>
                <c:pt idx="35">
                  <c:v>42917</c:v>
                </c:pt>
                <c:pt idx="36">
                  <c:v>42948</c:v>
                </c:pt>
                <c:pt idx="37">
                  <c:v>42979</c:v>
                </c:pt>
                <c:pt idx="38">
                  <c:v>43009</c:v>
                </c:pt>
                <c:pt idx="39">
                  <c:v>43040</c:v>
                </c:pt>
                <c:pt idx="40">
                  <c:v>43070</c:v>
                </c:pt>
                <c:pt idx="41">
                  <c:v>43101</c:v>
                </c:pt>
                <c:pt idx="42">
                  <c:v>43132</c:v>
                </c:pt>
                <c:pt idx="43">
                  <c:v>43160</c:v>
                </c:pt>
                <c:pt idx="44">
                  <c:v>43191</c:v>
                </c:pt>
                <c:pt idx="45">
                  <c:v>43221</c:v>
                </c:pt>
                <c:pt idx="46">
                  <c:v>43252</c:v>
                </c:pt>
                <c:pt idx="47">
                  <c:v>43282</c:v>
                </c:pt>
                <c:pt idx="48">
                  <c:v>43313</c:v>
                </c:pt>
                <c:pt idx="49">
                  <c:v>43344</c:v>
                </c:pt>
                <c:pt idx="50">
                  <c:v>43374</c:v>
                </c:pt>
                <c:pt idx="51">
                  <c:v>43405</c:v>
                </c:pt>
                <c:pt idx="52">
                  <c:v>43435</c:v>
                </c:pt>
                <c:pt idx="53">
                  <c:v>43466</c:v>
                </c:pt>
                <c:pt idx="54">
                  <c:v>43497</c:v>
                </c:pt>
                <c:pt idx="55">
                  <c:v>43525</c:v>
                </c:pt>
                <c:pt idx="56">
                  <c:v>43556</c:v>
                </c:pt>
                <c:pt idx="57">
                  <c:v>43586</c:v>
                </c:pt>
                <c:pt idx="58">
                  <c:v>43617</c:v>
                </c:pt>
                <c:pt idx="59">
                  <c:v>43647</c:v>
                </c:pt>
                <c:pt idx="60">
                  <c:v>43678</c:v>
                </c:pt>
                <c:pt idx="61">
                  <c:v>43709</c:v>
                </c:pt>
                <c:pt idx="62">
                  <c:v>43739</c:v>
                </c:pt>
                <c:pt idx="63">
                  <c:v>43770</c:v>
                </c:pt>
                <c:pt idx="64">
                  <c:v>43800</c:v>
                </c:pt>
                <c:pt idx="65">
                  <c:v>43831</c:v>
                </c:pt>
                <c:pt idx="66">
                  <c:v>43862</c:v>
                </c:pt>
                <c:pt idx="67">
                  <c:v>43891</c:v>
                </c:pt>
                <c:pt idx="68">
                  <c:v>43922</c:v>
                </c:pt>
                <c:pt idx="69">
                  <c:v>43952</c:v>
                </c:pt>
                <c:pt idx="70">
                  <c:v>43983</c:v>
                </c:pt>
                <c:pt idx="71">
                  <c:v>44013</c:v>
                </c:pt>
                <c:pt idx="72">
                  <c:v>44044</c:v>
                </c:pt>
                <c:pt idx="73">
                  <c:v>44075</c:v>
                </c:pt>
                <c:pt idx="74">
                  <c:v>44105</c:v>
                </c:pt>
                <c:pt idx="75">
                  <c:v>44136</c:v>
                </c:pt>
                <c:pt idx="76">
                  <c:v>44166</c:v>
                </c:pt>
                <c:pt idx="77">
                  <c:v>44197</c:v>
                </c:pt>
                <c:pt idx="78">
                  <c:v>44228</c:v>
                </c:pt>
                <c:pt idx="79">
                  <c:v>44256</c:v>
                </c:pt>
                <c:pt idx="80">
                  <c:v>44287</c:v>
                </c:pt>
                <c:pt idx="81">
                  <c:v>44317</c:v>
                </c:pt>
                <c:pt idx="82">
                  <c:v>44348</c:v>
                </c:pt>
                <c:pt idx="83">
                  <c:v>44378</c:v>
                </c:pt>
                <c:pt idx="84">
                  <c:v>44409</c:v>
                </c:pt>
                <c:pt idx="85">
                  <c:v>44440</c:v>
                </c:pt>
                <c:pt idx="86">
                  <c:v>44470</c:v>
                </c:pt>
                <c:pt idx="87">
                  <c:v>44501</c:v>
                </c:pt>
                <c:pt idx="88">
                  <c:v>44531</c:v>
                </c:pt>
                <c:pt idx="89">
                  <c:v>44562</c:v>
                </c:pt>
                <c:pt idx="90">
                  <c:v>44593</c:v>
                </c:pt>
                <c:pt idx="91">
                  <c:v>44621</c:v>
                </c:pt>
                <c:pt idx="92">
                  <c:v>44652</c:v>
                </c:pt>
                <c:pt idx="93">
                  <c:v>44682</c:v>
                </c:pt>
                <c:pt idx="94">
                  <c:v>44713</c:v>
                </c:pt>
                <c:pt idx="95">
                  <c:v>44743</c:v>
                </c:pt>
                <c:pt idx="96">
                  <c:v>44774</c:v>
                </c:pt>
                <c:pt idx="97">
                  <c:v>44805</c:v>
                </c:pt>
                <c:pt idx="98">
                  <c:v>44835</c:v>
                </c:pt>
                <c:pt idx="99">
                  <c:v>44866</c:v>
                </c:pt>
                <c:pt idx="100">
                  <c:v>44896</c:v>
                </c:pt>
                <c:pt idx="101">
                  <c:v>44927</c:v>
                </c:pt>
                <c:pt idx="102">
                  <c:v>44958</c:v>
                </c:pt>
                <c:pt idx="103">
                  <c:v>44986</c:v>
                </c:pt>
              </c:numCache>
            </c:numRef>
          </c:cat>
          <c:val>
            <c:numRef>
              <c:f>NMI!$Z$2:$Z$105</c:f>
              <c:numCache>
                <c:formatCode>0.00_);[Red]\(0.00\)</c:formatCode>
                <c:ptCount val="104"/>
                <c:pt idx="0">
                  <c:v>2.4000000000000004</c:v>
                </c:pt>
                <c:pt idx="1">
                  <c:v>1</c:v>
                </c:pt>
                <c:pt idx="2">
                  <c:v>1.875</c:v>
                </c:pt>
                <c:pt idx="3">
                  <c:v>1</c:v>
                </c:pt>
                <c:pt idx="4">
                  <c:v>1.7249999999999996</c:v>
                </c:pt>
                <c:pt idx="5">
                  <c:v>1.7249999999999996</c:v>
                </c:pt>
                <c:pt idx="6">
                  <c:v>1.5500000000000007</c:v>
                </c:pt>
                <c:pt idx="7">
                  <c:v>0.57499999999999929</c:v>
                </c:pt>
                <c:pt idx="8">
                  <c:v>1.4749999999999996</c:v>
                </c:pt>
                <c:pt idx="9">
                  <c:v>0.94999999999999929</c:v>
                </c:pt>
                <c:pt idx="10">
                  <c:v>1.0250000000000004</c:v>
                </c:pt>
                <c:pt idx="11">
                  <c:v>1.5999999999999996</c:v>
                </c:pt>
                <c:pt idx="12">
                  <c:v>0.34999999999999964</c:v>
                </c:pt>
                <c:pt idx="13">
                  <c:v>0.15000000000000036</c:v>
                </c:pt>
                <c:pt idx="14">
                  <c:v>0.5</c:v>
                </c:pt>
                <c:pt idx="15">
                  <c:v>0.5</c:v>
                </c:pt>
                <c:pt idx="16">
                  <c:v>0.17500000000000071</c:v>
                </c:pt>
                <c:pt idx="17">
                  <c:v>2.5000000000000355E-2</c:v>
                </c:pt>
                <c:pt idx="18">
                  <c:v>-0.375</c:v>
                </c:pt>
                <c:pt idx="19">
                  <c:v>-1.0999999999999996</c:v>
                </c:pt>
                <c:pt idx="20">
                  <c:v>-0.34999999999999964</c:v>
                </c:pt>
                <c:pt idx="21">
                  <c:v>-0.25</c:v>
                </c:pt>
                <c:pt idx="22">
                  <c:v>-0.27500000000000036</c:v>
                </c:pt>
                <c:pt idx="23">
                  <c:v>0.75</c:v>
                </c:pt>
                <c:pt idx="24">
                  <c:v>0.80000000000000071</c:v>
                </c:pt>
                <c:pt idx="25">
                  <c:v>-0.17500000000000071</c:v>
                </c:pt>
                <c:pt idx="26">
                  <c:v>0.375</c:v>
                </c:pt>
                <c:pt idx="27">
                  <c:v>5.0000000000000711E-2</c:v>
                </c:pt>
                <c:pt idx="28">
                  <c:v>0.5</c:v>
                </c:pt>
                <c:pt idx="29">
                  <c:v>1.3499999999999996</c:v>
                </c:pt>
                <c:pt idx="30">
                  <c:v>-0.27500000000000036</c:v>
                </c:pt>
                <c:pt idx="31">
                  <c:v>0.125</c:v>
                </c:pt>
                <c:pt idx="32">
                  <c:v>0.77500000000000036</c:v>
                </c:pt>
                <c:pt idx="33">
                  <c:v>1.0500000000000007</c:v>
                </c:pt>
                <c:pt idx="34">
                  <c:v>0.55000000000000071</c:v>
                </c:pt>
                <c:pt idx="35">
                  <c:v>1.125</c:v>
                </c:pt>
                <c:pt idx="36">
                  <c:v>0.84999999999999964</c:v>
                </c:pt>
                <c:pt idx="37">
                  <c:v>0.77500000000000036</c:v>
                </c:pt>
                <c:pt idx="38">
                  <c:v>0.34999999999999964</c:v>
                </c:pt>
                <c:pt idx="39">
                  <c:v>0.67500000000000071</c:v>
                </c:pt>
                <c:pt idx="40">
                  <c:v>0.84999999999999964</c:v>
                </c:pt>
                <c:pt idx="41">
                  <c:v>1.2750000000000004</c:v>
                </c:pt>
                <c:pt idx="42">
                  <c:v>1.125</c:v>
                </c:pt>
                <c:pt idx="43">
                  <c:v>0.94999999999999929</c:v>
                </c:pt>
                <c:pt idx="44">
                  <c:v>1.0250000000000004</c:v>
                </c:pt>
                <c:pt idx="45">
                  <c:v>1.2249999999999996</c:v>
                </c:pt>
                <c:pt idx="46">
                  <c:v>0.92500000000000071</c:v>
                </c:pt>
                <c:pt idx="47">
                  <c:v>1.9749999999999996</c:v>
                </c:pt>
                <c:pt idx="48">
                  <c:v>1.3249999999999993</c:v>
                </c:pt>
                <c:pt idx="49">
                  <c:v>0.34999999999999964</c:v>
                </c:pt>
                <c:pt idx="50">
                  <c:v>0.92500000000000071</c:v>
                </c:pt>
                <c:pt idx="51">
                  <c:v>1.4749999999999996</c:v>
                </c:pt>
                <c:pt idx="52">
                  <c:v>9.9999999999999645E-2</c:v>
                </c:pt>
                <c:pt idx="53">
                  <c:v>7.4999999999999289E-2</c:v>
                </c:pt>
                <c:pt idx="54">
                  <c:v>1.25</c:v>
                </c:pt>
                <c:pt idx="55">
                  <c:v>1.0250000000000004</c:v>
                </c:pt>
                <c:pt idx="56">
                  <c:v>0.77500000000000036</c:v>
                </c:pt>
                <c:pt idx="57">
                  <c:v>0.875</c:v>
                </c:pt>
                <c:pt idx="58">
                  <c:v>0.94999999999999929</c:v>
                </c:pt>
                <c:pt idx="59">
                  <c:v>1.6500000000000004</c:v>
                </c:pt>
                <c:pt idx="60">
                  <c:v>2</c:v>
                </c:pt>
                <c:pt idx="61">
                  <c:v>1.625</c:v>
                </c:pt>
                <c:pt idx="62">
                  <c:v>1.4250000000000007</c:v>
                </c:pt>
                <c:pt idx="63">
                  <c:v>0.92500000000000071</c:v>
                </c:pt>
                <c:pt idx="64">
                  <c:v>1</c:v>
                </c:pt>
                <c:pt idx="65">
                  <c:v>1.3249999999999993</c:v>
                </c:pt>
                <c:pt idx="66">
                  <c:v>-1</c:v>
                </c:pt>
                <c:pt idx="67">
                  <c:v>-0.77500000000000036</c:v>
                </c:pt>
                <c:pt idx="68">
                  <c:v>-0.40000000000000036</c:v>
                </c:pt>
                <c:pt idx="69">
                  <c:v>-0.52500000000000036</c:v>
                </c:pt>
                <c:pt idx="70">
                  <c:v>-5.0000000000000711E-2</c:v>
                </c:pt>
                <c:pt idx="71">
                  <c:v>1.0999999999999996</c:v>
                </c:pt>
                <c:pt idx="72">
                  <c:v>1.5</c:v>
                </c:pt>
                <c:pt idx="73">
                  <c:v>1.0250000000000004</c:v>
                </c:pt>
                <c:pt idx="74">
                  <c:v>0.875</c:v>
                </c:pt>
                <c:pt idx="75">
                  <c:v>0.59999999999999964</c:v>
                </c:pt>
                <c:pt idx="76">
                  <c:v>0.32499999999999929</c:v>
                </c:pt>
                <c:pt idx="77">
                  <c:v>0.90000000000000036</c:v>
                </c:pt>
                <c:pt idx="78">
                  <c:v>-5.0000000000000711E-2</c:v>
                </c:pt>
                <c:pt idx="79">
                  <c:v>0.875</c:v>
                </c:pt>
                <c:pt idx="80">
                  <c:v>0.97499999999999964</c:v>
                </c:pt>
                <c:pt idx="81">
                  <c:v>9.9999999999999645E-2</c:v>
                </c:pt>
                <c:pt idx="82">
                  <c:v>-0.32499999999999929</c:v>
                </c:pt>
                <c:pt idx="83">
                  <c:v>2.5000000000000355E-2</c:v>
                </c:pt>
                <c:pt idx="84">
                  <c:v>0.875</c:v>
                </c:pt>
                <c:pt idx="85">
                  <c:v>1.9499999999999993</c:v>
                </c:pt>
                <c:pt idx="86">
                  <c:v>1.6500000000000004</c:v>
                </c:pt>
                <c:pt idx="87">
                  <c:v>2.2249999999999996</c:v>
                </c:pt>
                <c:pt idx="88">
                  <c:v>2</c:v>
                </c:pt>
                <c:pt idx="89">
                  <c:v>0.65000000000000036</c:v>
                </c:pt>
                <c:pt idx="90">
                  <c:v>1.4250000000000007</c:v>
                </c:pt>
                <c:pt idx="91">
                  <c:v>1.1999999999999993</c:v>
                </c:pt>
                <c:pt idx="92">
                  <c:v>0.77500000000000036</c:v>
                </c:pt>
                <c:pt idx="93">
                  <c:v>-0.17500000000000071</c:v>
                </c:pt>
                <c:pt idx="94">
                  <c:v>0.19999999999999929</c:v>
                </c:pt>
                <c:pt idx="95">
                  <c:v>1.4499999999999993</c:v>
                </c:pt>
                <c:pt idx="96">
                  <c:v>1.1750000000000007</c:v>
                </c:pt>
                <c:pt idx="97">
                  <c:v>0.375</c:v>
                </c:pt>
                <c:pt idx="98">
                  <c:v>0.75</c:v>
                </c:pt>
                <c:pt idx="99">
                  <c:v>0.77500000000000036</c:v>
                </c:pt>
                <c:pt idx="100">
                  <c:v>0.55000000000000071</c:v>
                </c:pt>
                <c:pt idx="101">
                  <c:v>0.27500000000000036</c:v>
                </c:pt>
                <c:pt idx="102">
                  <c:v>-0.42500000000000071</c:v>
                </c:pt>
                <c:pt idx="103">
                  <c:v>0.34999999999999964</c:v>
                </c:pt>
              </c:numCache>
            </c:numRef>
          </c:val>
          <c:extLst xmlns:c16r2="http://schemas.microsoft.com/office/drawing/2015/06/chart">
            <c:ext xmlns:c16="http://schemas.microsoft.com/office/drawing/2014/chart" uri="{C3380CC4-5D6E-409C-BE32-E72D297353CC}">
              <c16:uniqueId val="{00000002-5B2B-9144-8A47-2F109035F813}"/>
            </c:ext>
          </c:extLst>
        </c:ser>
        <c:ser>
          <c:idx val="3"/>
          <c:order val="3"/>
          <c:tx>
            <c:strRef>
              <c:f>NMI!$AA$1</c:f>
              <c:strCache>
                <c:ptCount val="1"/>
                <c:pt idx="0">
                  <c:v>供應商交貨時間</c:v>
                </c:pt>
              </c:strCache>
            </c:strRef>
          </c:tx>
          <c:spPr>
            <a:solidFill>
              <a:srgbClr val="4F81BD">
                <a:lumMod val="60000"/>
                <a:lumOff val="40000"/>
              </a:srgbClr>
            </a:solidFill>
            <a:ln w="19050">
              <a:solidFill>
                <a:srgbClr val="4F81BD">
                  <a:lumMod val="60000"/>
                  <a:lumOff val="40000"/>
                </a:srgbClr>
              </a:solidFill>
            </a:ln>
            <a:effectLst/>
          </c:spPr>
          <c:invertIfNegative val="0"/>
          <c:cat>
            <c:numRef>
              <c:f>NMI!$V$2:$V$105</c:f>
              <c:numCache>
                <c:formatCode>yyyy/m</c:formatCode>
                <c:ptCount val="104"/>
                <c:pt idx="0">
                  <c:v>41852</c:v>
                </c:pt>
                <c:pt idx="1">
                  <c:v>41883</c:v>
                </c:pt>
                <c:pt idx="2">
                  <c:v>41913</c:v>
                </c:pt>
                <c:pt idx="3">
                  <c:v>41944</c:v>
                </c:pt>
                <c:pt idx="4">
                  <c:v>41974</c:v>
                </c:pt>
                <c:pt idx="5">
                  <c:v>42005</c:v>
                </c:pt>
                <c:pt idx="6">
                  <c:v>42036</c:v>
                </c:pt>
                <c:pt idx="7">
                  <c:v>42064</c:v>
                </c:pt>
                <c:pt idx="8">
                  <c:v>42095</c:v>
                </c:pt>
                <c:pt idx="9">
                  <c:v>42125</c:v>
                </c:pt>
                <c:pt idx="10">
                  <c:v>42156</c:v>
                </c:pt>
                <c:pt idx="11">
                  <c:v>42186</c:v>
                </c:pt>
                <c:pt idx="12">
                  <c:v>42217</c:v>
                </c:pt>
                <c:pt idx="13">
                  <c:v>42248</c:v>
                </c:pt>
                <c:pt idx="14">
                  <c:v>42278</c:v>
                </c:pt>
                <c:pt idx="15">
                  <c:v>42309</c:v>
                </c:pt>
                <c:pt idx="16">
                  <c:v>42339</c:v>
                </c:pt>
                <c:pt idx="17">
                  <c:v>42370</c:v>
                </c:pt>
                <c:pt idx="18">
                  <c:v>42401</c:v>
                </c:pt>
                <c:pt idx="19">
                  <c:v>42430</c:v>
                </c:pt>
                <c:pt idx="20">
                  <c:v>42461</c:v>
                </c:pt>
                <c:pt idx="21">
                  <c:v>42491</c:v>
                </c:pt>
                <c:pt idx="22">
                  <c:v>42522</c:v>
                </c:pt>
                <c:pt idx="23">
                  <c:v>42552</c:v>
                </c:pt>
                <c:pt idx="24">
                  <c:v>42583</c:v>
                </c:pt>
                <c:pt idx="25">
                  <c:v>42614</c:v>
                </c:pt>
                <c:pt idx="26">
                  <c:v>42644</c:v>
                </c:pt>
                <c:pt idx="27">
                  <c:v>42675</c:v>
                </c:pt>
                <c:pt idx="28">
                  <c:v>42705</c:v>
                </c:pt>
                <c:pt idx="29">
                  <c:v>42736</c:v>
                </c:pt>
                <c:pt idx="30">
                  <c:v>42767</c:v>
                </c:pt>
                <c:pt idx="31">
                  <c:v>42795</c:v>
                </c:pt>
                <c:pt idx="32">
                  <c:v>42826</c:v>
                </c:pt>
                <c:pt idx="33">
                  <c:v>42856</c:v>
                </c:pt>
                <c:pt idx="34">
                  <c:v>42887</c:v>
                </c:pt>
                <c:pt idx="35">
                  <c:v>42917</c:v>
                </c:pt>
                <c:pt idx="36">
                  <c:v>42948</c:v>
                </c:pt>
                <c:pt idx="37">
                  <c:v>42979</c:v>
                </c:pt>
                <c:pt idx="38">
                  <c:v>43009</c:v>
                </c:pt>
                <c:pt idx="39">
                  <c:v>43040</c:v>
                </c:pt>
                <c:pt idx="40">
                  <c:v>43070</c:v>
                </c:pt>
                <c:pt idx="41">
                  <c:v>43101</c:v>
                </c:pt>
                <c:pt idx="42">
                  <c:v>43132</c:v>
                </c:pt>
                <c:pt idx="43">
                  <c:v>43160</c:v>
                </c:pt>
                <c:pt idx="44">
                  <c:v>43191</c:v>
                </c:pt>
                <c:pt idx="45">
                  <c:v>43221</c:v>
                </c:pt>
                <c:pt idx="46">
                  <c:v>43252</c:v>
                </c:pt>
                <c:pt idx="47">
                  <c:v>43282</c:v>
                </c:pt>
                <c:pt idx="48">
                  <c:v>43313</c:v>
                </c:pt>
                <c:pt idx="49">
                  <c:v>43344</c:v>
                </c:pt>
                <c:pt idx="50">
                  <c:v>43374</c:v>
                </c:pt>
                <c:pt idx="51">
                  <c:v>43405</c:v>
                </c:pt>
                <c:pt idx="52">
                  <c:v>43435</c:v>
                </c:pt>
                <c:pt idx="53">
                  <c:v>43466</c:v>
                </c:pt>
                <c:pt idx="54">
                  <c:v>43497</c:v>
                </c:pt>
                <c:pt idx="55">
                  <c:v>43525</c:v>
                </c:pt>
                <c:pt idx="56">
                  <c:v>43556</c:v>
                </c:pt>
                <c:pt idx="57">
                  <c:v>43586</c:v>
                </c:pt>
                <c:pt idx="58">
                  <c:v>43617</c:v>
                </c:pt>
                <c:pt idx="59">
                  <c:v>43647</c:v>
                </c:pt>
                <c:pt idx="60">
                  <c:v>43678</c:v>
                </c:pt>
                <c:pt idx="61">
                  <c:v>43709</c:v>
                </c:pt>
                <c:pt idx="62">
                  <c:v>43739</c:v>
                </c:pt>
                <c:pt idx="63">
                  <c:v>43770</c:v>
                </c:pt>
                <c:pt idx="64">
                  <c:v>43800</c:v>
                </c:pt>
                <c:pt idx="65">
                  <c:v>43831</c:v>
                </c:pt>
                <c:pt idx="66">
                  <c:v>43862</c:v>
                </c:pt>
                <c:pt idx="67">
                  <c:v>43891</c:v>
                </c:pt>
                <c:pt idx="68">
                  <c:v>43922</c:v>
                </c:pt>
                <c:pt idx="69">
                  <c:v>43952</c:v>
                </c:pt>
                <c:pt idx="70">
                  <c:v>43983</c:v>
                </c:pt>
                <c:pt idx="71">
                  <c:v>44013</c:v>
                </c:pt>
                <c:pt idx="72">
                  <c:v>44044</c:v>
                </c:pt>
                <c:pt idx="73">
                  <c:v>44075</c:v>
                </c:pt>
                <c:pt idx="74">
                  <c:v>44105</c:v>
                </c:pt>
                <c:pt idx="75">
                  <c:v>44136</c:v>
                </c:pt>
                <c:pt idx="76">
                  <c:v>44166</c:v>
                </c:pt>
                <c:pt idx="77">
                  <c:v>44197</c:v>
                </c:pt>
                <c:pt idx="78">
                  <c:v>44228</c:v>
                </c:pt>
                <c:pt idx="79">
                  <c:v>44256</c:v>
                </c:pt>
                <c:pt idx="80">
                  <c:v>44287</c:v>
                </c:pt>
                <c:pt idx="81">
                  <c:v>44317</c:v>
                </c:pt>
                <c:pt idx="82">
                  <c:v>44348</c:v>
                </c:pt>
                <c:pt idx="83">
                  <c:v>44378</c:v>
                </c:pt>
                <c:pt idx="84">
                  <c:v>44409</c:v>
                </c:pt>
                <c:pt idx="85">
                  <c:v>44440</c:v>
                </c:pt>
                <c:pt idx="86">
                  <c:v>44470</c:v>
                </c:pt>
                <c:pt idx="87">
                  <c:v>44501</c:v>
                </c:pt>
                <c:pt idx="88">
                  <c:v>44531</c:v>
                </c:pt>
                <c:pt idx="89">
                  <c:v>44562</c:v>
                </c:pt>
                <c:pt idx="90">
                  <c:v>44593</c:v>
                </c:pt>
                <c:pt idx="91">
                  <c:v>44621</c:v>
                </c:pt>
                <c:pt idx="92">
                  <c:v>44652</c:v>
                </c:pt>
                <c:pt idx="93">
                  <c:v>44682</c:v>
                </c:pt>
                <c:pt idx="94">
                  <c:v>44713</c:v>
                </c:pt>
                <c:pt idx="95">
                  <c:v>44743</c:v>
                </c:pt>
                <c:pt idx="96">
                  <c:v>44774</c:v>
                </c:pt>
                <c:pt idx="97">
                  <c:v>44805</c:v>
                </c:pt>
                <c:pt idx="98">
                  <c:v>44835</c:v>
                </c:pt>
                <c:pt idx="99">
                  <c:v>44866</c:v>
                </c:pt>
                <c:pt idx="100">
                  <c:v>44896</c:v>
                </c:pt>
                <c:pt idx="101">
                  <c:v>44927</c:v>
                </c:pt>
                <c:pt idx="102">
                  <c:v>44958</c:v>
                </c:pt>
                <c:pt idx="103">
                  <c:v>44986</c:v>
                </c:pt>
              </c:numCache>
            </c:numRef>
          </c:cat>
          <c:val>
            <c:numRef>
              <c:f>NMI!$AA$2:$AA$105</c:f>
              <c:numCache>
                <c:formatCode>0.00_);[Red]\(0.00\)</c:formatCode>
                <c:ptCount val="104"/>
                <c:pt idx="0">
                  <c:v>0.52500000000000036</c:v>
                </c:pt>
                <c:pt idx="1">
                  <c:v>0.84999999999999964</c:v>
                </c:pt>
                <c:pt idx="2">
                  <c:v>0.5</c:v>
                </c:pt>
                <c:pt idx="3">
                  <c:v>0.875</c:v>
                </c:pt>
                <c:pt idx="4">
                  <c:v>7.4999999999999289E-2</c:v>
                </c:pt>
                <c:pt idx="5">
                  <c:v>1.1500000000000004</c:v>
                </c:pt>
                <c:pt idx="6">
                  <c:v>1.0999999999999996</c:v>
                </c:pt>
                <c:pt idx="7">
                  <c:v>0.22499999999999964</c:v>
                </c:pt>
                <c:pt idx="8">
                  <c:v>0.92500000000000071</c:v>
                </c:pt>
                <c:pt idx="9">
                  <c:v>2.5000000000000355E-2</c:v>
                </c:pt>
                <c:pt idx="10">
                  <c:v>0.59999999999999964</c:v>
                </c:pt>
                <c:pt idx="11">
                  <c:v>0.40000000000000036</c:v>
                </c:pt>
                <c:pt idx="12">
                  <c:v>0.17500000000000071</c:v>
                </c:pt>
                <c:pt idx="13">
                  <c:v>7.4999999999999289E-2</c:v>
                </c:pt>
                <c:pt idx="14">
                  <c:v>0.80000000000000071</c:v>
                </c:pt>
                <c:pt idx="15">
                  <c:v>0.34999999999999964</c:v>
                </c:pt>
                <c:pt idx="16">
                  <c:v>0.59999999999999964</c:v>
                </c:pt>
                <c:pt idx="17">
                  <c:v>0.59999999999999964</c:v>
                </c:pt>
                <c:pt idx="18">
                  <c:v>0.17500000000000071</c:v>
                </c:pt>
                <c:pt idx="19">
                  <c:v>1.0250000000000004</c:v>
                </c:pt>
                <c:pt idx="20">
                  <c:v>0.47499999999999964</c:v>
                </c:pt>
                <c:pt idx="21">
                  <c:v>0.72499999999999964</c:v>
                </c:pt>
                <c:pt idx="22">
                  <c:v>0.94999999999999929</c:v>
                </c:pt>
                <c:pt idx="23">
                  <c:v>0.625</c:v>
                </c:pt>
                <c:pt idx="24">
                  <c:v>0.82499999999999929</c:v>
                </c:pt>
                <c:pt idx="25">
                  <c:v>1.375</c:v>
                </c:pt>
                <c:pt idx="26">
                  <c:v>0.75</c:v>
                </c:pt>
                <c:pt idx="27">
                  <c:v>0.57499999999999929</c:v>
                </c:pt>
                <c:pt idx="28">
                  <c:v>0.42500000000000071</c:v>
                </c:pt>
                <c:pt idx="29">
                  <c:v>1.3499999999999996</c:v>
                </c:pt>
                <c:pt idx="30">
                  <c:v>0.72499999999999964</c:v>
                </c:pt>
                <c:pt idx="31">
                  <c:v>1.5500000000000007</c:v>
                </c:pt>
                <c:pt idx="32">
                  <c:v>1.1500000000000004</c:v>
                </c:pt>
                <c:pt idx="33">
                  <c:v>1.1750000000000007</c:v>
                </c:pt>
                <c:pt idx="34">
                  <c:v>0.84999999999999964</c:v>
                </c:pt>
                <c:pt idx="35">
                  <c:v>0.69999999999999929</c:v>
                </c:pt>
                <c:pt idx="36">
                  <c:v>1.0999999999999996</c:v>
                </c:pt>
                <c:pt idx="37">
                  <c:v>0.84999999999999964</c:v>
                </c:pt>
                <c:pt idx="38">
                  <c:v>0.94999999999999929</c:v>
                </c:pt>
                <c:pt idx="39">
                  <c:v>0.72499999999999964</c:v>
                </c:pt>
                <c:pt idx="40">
                  <c:v>0.40000000000000036</c:v>
                </c:pt>
                <c:pt idx="41">
                  <c:v>1.125</c:v>
                </c:pt>
                <c:pt idx="42">
                  <c:v>1.0999999999999996</c:v>
                </c:pt>
                <c:pt idx="43">
                  <c:v>0.97499999999999964</c:v>
                </c:pt>
                <c:pt idx="44">
                  <c:v>0.82499999999999929</c:v>
                </c:pt>
                <c:pt idx="45">
                  <c:v>0.40000000000000036</c:v>
                </c:pt>
                <c:pt idx="46">
                  <c:v>0.84999999999999964</c:v>
                </c:pt>
                <c:pt idx="47">
                  <c:v>0.57499999999999929</c:v>
                </c:pt>
                <c:pt idx="48">
                  <c:v>0.84999999999999964</c:v>
                </c:pt>
                <c:pt idx="49">
                  <c:v>0.69999999999999929</c:v>
                </c:pt>
                <c:pt idx="50">
                  <c:v>5.0000000000000711E-2</c:v>
                </c:pt>
                <c:pt idx="51">
                  <c:v>0.44999999999999929</c:v>
                </c:pt>
                <c:pt idx="52">
                  <c:v>0.30000000000000071</c:v>
                </c:pt>
                <c:pt idx="53">
                  <c:v>0.52500000000000036</c:v>
                </c:pt>
                <c:pt idx="54">
                  <c:v>-7.4999999999999289E-2</c:v>
                </c:pt>
                <c:pt idx="55">
                  <c:v>-7.4999999999999289E-2</c:v>
                </c:pt>
                <c:pt idx="56">
                  <c:v>0.55000000000000071</c:v>
                </c:pt>
                <c:pt idx="57">
                  <c:v>0.34999999999999964</c:v>
                </c:pt>
                <c:pt idx="58">
                  <c:v>-5.0000000000000711E-2</c:v>
                </c:pt>
                <c:pt idx="59">
                  <c:v>0.55000000000000071</c:v>
                </c:pt>
                <c:pt idx="60">
                  <c:v>0.59999999999999964</c:v>
                </c:pt>
                <c:pt idx="61">
                  <c:v>9.9999999999999645E-2</c:v>
                </c:pt>
                <c:pt idx="62">
                  <c:v>-0.19999999999999929</c:v>
                </c:pt>
                <c:pt idx="63">
                  <c:v>0.55000000000000071</c:v>
                </c:pt>
                <c:pt idx="64">
                  <c:v>5.0000000000000711E-2</c:v>
                </c:pt>
                <c:pt idx="65">
                  <c:v>0.80000000000000071</c:v>
                </c:pt>
                <c:pt idx="66">
                  <c:v>7.4999999999999289E-2</c:v>
                </c:pt>
                <c:pt idx="67">
                  <c:v>0.75</c:v>
                </c:pt>
                <c:pt idx="68">
                  <c:v>0.69999999999999929</c:v>
                </c:pt>
                <c:pt idx="69">
                  <c:v>0.15000000000000036</c:v>
                </c:pt>
                <c:pt idx="70">
                  <c:v>0.30000000000000071</c:v>
                </c:pt>
                <c:pt idx="71">
                  <c:v>0.625</c:v>
                </c:pt>
                <c:pt idx="72">
                  <c:v>0.59999999999999964</c:v>
                </c:pt>
                <c:pt idx="73">
                  <c:v>1.0250000000000004</c:v>
                </c:pt>
                <c:pt idx="74">
                  <c:v>0.59999999999999964</c:v>
                </c:pt>
                <c:pt idx="75">
                  <c:v>1.125</c:v>
                </c:pt>
                <c:pt idx="76">
                  <c:v>1.7249999999999996</c:v>
                </c:pt>
                <c:pt idx="77">
                  <c:v>1.9749999999999996</c:v>
                </c:pt>
                <c:pt idx="78">
                  <c:v>2.0250000000000004</c:v>
                </c:pt>
                <c:pt idx="79">
                  <c:v>1.7750000000000004</c:v>
                </c:pt>
                <c:pt idx="80">
                  <c:v>2.0250000000000004</c:v>
                </c:pt>
                <c:pt idx="81">
                  <c:v>2.125</c:v>
                </c:pt>
                <c:pt idx="82">
                  <c:v>1.9749999999999996</c:v>
                </c:pt>
                <c:pt idx="83">
                  <c:v>1.9000000000000004</c:v>
                </c:pt>
                <c:pt idx="84">
                  <c:v>1.4000000000000004</c:v>
                </c:pt>
                <c:pt idx="85">
                  <c:v>2</c:v>
                </c:pt>
                <c:pt idx="86">
                  <c:v>1.8249999999999993</c:v>
                </c:pt>
                <c:pt idx="87">
                  <c:v>2.625</c:v>
                </c:pt>
                <c:pt idx="88">
                  <c:v>1.5</c:v>
                </c:pt>
                <c:pt idx="89">
                  <c:v>1.9000000000000004</c:v>
                </c:pt>
                <c:pt idx="90">
                  <c:v>1.8249999999999993</c:v>
                </c:pt>
                <c:pt idx="91">
                  <c:v>1.7249999999999996</c:v>
                </c:pt>
                <c:pt idx="92">
                  <c:v>2.375</c:v>
                </c:pt>
                <c:pt idx="93">
                  <c:v>1.4250000000000007</c:v>
                </c:pt>
                <c:pt idx="94">
                  <c:v>0.94999999999999929</c:v>
                </c:pt>
                <c:pt idx="95">
                  <c:v>1.2249999999999996</c:v>
                </c:pt>
                <c:pt idx="96">
                  <c:v>0.80000000000000071</c:v>
                </c:pt>
                <c:pt idx="97">
                  <c:v>0.67500000000000071</c:v>
                </c:pt>
                <c:pt idx="98">
                  <c:v>1</c:v>
                </c:pt>
                <c:pt idx="99">
                  <c:v>0.77500000000000036</c:v>
                </c:pt>
                <c:pt idx="100">
                  <c:v>0.15000000000000036</c:v>
                </c:pt>
                <c:pt idx="101">
                  <c:v>1.0999999999999996</c:v>
                </c:pt>
                <c:pt idx="102">
                  <c:v>0.90000000000000036</c:v>
                </c:pt>
                <c:pt idx="103">
                  <c:v>0.44999999999999929</c:v>
                </c:pt>
              </c:numCache>
            </c:numRef>
          </c:val>
          <c:extLst xmlns:c16r2="http://schemas.microsoft.com/office/drawing/2015/06/chart">
            <c:ext xmlns:c16="http://schemas.microsoft.com/office/drawing/2014/chart" uri="{C3380CC4-5D6E-409C-BE32-E72D297353CC}">
              <c16:uniqueId val="{00000003-5B2B-9144-8A47-2F109035F813}"/>
            </c:ext>
          </c:extLst>
        </c:ser>
        <c:dLbls>
          <c:showLegendKey val="0"/>
          <c:showVal val="0"/>
          <c:showCatName val="0"/>
          <c:showSerName val="0"/>
          <c:showPercent val="0"/>
          <c:showBubbleSize val="0"/>
        </c:dLbls>
        <c:gapWidth val="150"/>
        <c:overlap val="100"/>
        <c:axId val="1119468512"/>
        <c:axId val="1119464160"/>
      </c:barChart>
      <c:lineChart>
        <c:grouping val="standard"/>
        <c:varyColors val="0"/>
        <c:ser>
          <c:idx val="4"/>
          <c:order val="4"/>
          <c:tx>
            <c:strRef>
              <c:f>NMI!$W$1</c:f>
              <c:strCache>
                <c:ptCount val="1"/>
                <c:pt idx="0">
                  <c:v>中經院非製造業NMI</c:v>
                </c:pt>
              </c:strCache>
            </c:strRef>
          </c:tx>
          <c:spPr>
            <a:ln w="19050" cap="rnd">
              <a:solidFill>
                <a:srgbClr val="C00000"/>
              </a:solidFill>
              <a:round/>
            </a:ln>
            <a:effectLst/>
          </c:spPr>
          <c:marker>
            <c:symbol val="none"/>
          </c:marker>
          <c:cat>
            <c:numRef>
              <c:f>NMI!$V$2:$V$105</c:f>
              <c:numCache>
                <c:formatCode>yyyy/m</c:formatCode>
                <c:ptCount val="104"/>
                <c:pt idx="0">
                  <c:v>41852</c:v>
                </c:pt>
                <c:pt idx="1">
                  <c:v>41883</c:v>
                </c:pt>
                <c:pt idx="2">
                  <c:v>41913</c:v>
                </c:pt>
                <c:pt idx="3">
                  <c:v>41944</c:v>
                </c:pt>
                <c:pt idx="4">
                  <c:v>41974</c:v>
                </c:pt>
                <c:pt idx="5">
                  <c:v>42005</c:v>
                </c:pt>
                <c:pt idx="6">
                  <c:v>42036</c:v>
                </c:pt>
                <c:pt idx="7">
                  <c:v>42064</c:v>
                </c:pt>
                <c:pt idx="8">
                  <c:v>42095</c:v>
                </c:pt>
                <c:pt idx="9">
                  <c:v>42125</c:v>
                </c:pt>
                <c:pt idx="10">
                  <c:v>42156</c:v>
                </c:pt>
                <c:pt idx="11">
                  <c:v>42186</c:v>
                </c:pt>
                <c:pt idx="12">
                  <c:v>42217</c:v>
                </c:pt>
                <c:pt idx="13">
                  <c:v>42248</c:v>
                </c:pt>
                <c:pt idx="14">
                  <c:v>42278</c:v>
                </c:pt>
                <c:pt idx="15">
                  <c:v>42309</c:v>
                </c:pt>
                <c:pt idx="16">
                  <c:v>42339</c:v>
                </c:pt>
                <c:pt idx="17">
                  <c:v>42370</c:v>
                </c:pt>
                <c:pt idx="18">
                  <c:v>42401</c:v>
                </c:pt>
                <c:pt idx="19">
                  <c:v>42430</c:v>
                </c:pt>
                <c:pt idx="20">
                  <c:v>42461</c:v>
                </c:pt>
                <c:pt idx="21">
                  <c:v>42491</c:v>
                </c:pt>
                <c:pt idx="22">
                  <c:v>42522</c:v>
                </c:pt>
                <c:pt idx="23">
                  <c:v>42552</c:v>
                </c:pt>
                <c:pt idx="24">
                  <c:v>42583</c:v>
                </c:pt>
                <c:pt idx="25">
                  <c:v>42614</c:v>
                </c:pt>
                <c:pt idx="26">
                  <c:v>42644</c:v>
                </c:pt>
                <c:pt idx="27">
                  <c:v>42675</c:v>
                </c:pt>
                <c:pt idx="28">
                  <c:v>42705</c:v>
                </c:pt>
                <c:pt idx="29">
                  <c:v>42736</c:v>
                </c:pt>
                <c:pt idx="30">
                  <c:v>42767</c:v>
                </c:pt>
                <c:pt idx="31">
                  <c:v>42795</c:v>
                </c:pt>
                <c:pt idx="32">
                  <c:v>42826</c:v>
                </c:pt>
                <c:pt idx="33">
                  <c:v>42856</c:v>
                </c:pt>
                <c:pt idx="34">
                  <c:v>42887</c:v>
                </c:pt>
                <c:pt idx="35">
                  <c:v>42917</c:v>
                </c:pt>
                <c:pt idx="36">
                  <c:v>42948</c:v>
                </c:pt>
                <c:pt idx="37">
                  <c:v>42979</c:v>
                </c:pt>
                <c:pt idx="38">
                  <c:v>43009</c:v>
                </c:pt>
                <c:pt idx="39">
                  <c:v>43040</c:v>
                </c:pt>
                <c:pt idx="40">
                  <c:v>43070</c:v>
                </c:pt>
                <c:pt idx="41">
                  <c:v>43101</c:v>
                </c:pt>
                <c:pt idx="42">
                  <c:v>43132</c:v>
                </c:pt>
                <c:pt idx="43">
                  <c:v>43160</c:v>
                </c:pt>
                <c:pt idx="44">
                  <c:v>43191</c:v>
                </c:pt>
                <c:pt idx="45">
                  <c:v>43221</c:v>
                </c:pt>
                <c:pt idx="46">
                  <c:v>43252</c:v>
                </c:pt>
                <c:pt idx="47">
                  <c:v>43282</c:v>
                </c:pt>
                <c:pt idx="48">
                  <c:v>43313</c:v>
                </c:pt>
                <c:pt idx="49">
                  <c:v>43344</c:v>
                </c:pt>
                <c:pt idx="50">
                  <c:v>43374</c:v>
                </c:pt>
                <c:pt idx="51">
                  <c:v>43405</c:v>
                </c:pt>
                <c:pt idx="52">
                  <c:v>43435</c:v>
                </c:pt>
                <c:pt idx="53">
                  <c:v>43466</c:v>
                </c:pt>
                <c:pt idx="54">
                  <c:v>43497</c:v>
                </c:pt>
                <c:pt idx="55">
                  <c:v>43525</c:v>
                </c:pt>
                <c:pt idx="56">
                  <c:v>43556</c:v>
                </c:pt>
                <c:pt idx="57">
                  <c:v>43586</c:v>
                </c:pt>
                <c:pt idx="58">
                  <c:v>43617</c:v>
                </c:pt>
                <c:pt idx="59">
                  <c:v>43647</c:v>
                </c:pt>
                <c:pt idx="60">
                  <c:v>43678</c:v>
                </c:pt>
                <c:pt idx="61">
                  <c:v>43709</c:v>
                </c:pt>
                <c:pt idx="62">
                  <c:v>43739</c:v>
                </c:pt>
                <c:pt idx="63">
                  <c:v>43770</c:v>
                </c:pt>
                <c:pt idx="64">
                  <c:v>43800</c:v>
                </c:pt>
                <c:pt idx="65">
                  <c:v>43831</c:v>
                </c:pt>
                <c:pt idx="66">
                  <c:v>43862</c:v>
                </c:pt>
                <c:pt idx="67">
                  <c:v>43891</c:v>
                </c:pt>
                <c:pt idx="68">
                  <c:v>43922</c:v>
                </c:pt>
                <c:pt idx="69">
                  <c:v>43952</c:v>
                </c:pt>
                <c:pt idx="70">
                  <c:v>43983</c:v>
                </c:pt>
                <c:pt idx="71">
                  <c:v>44013</c:v>
                </c:pt>
                <c:pt idx="72">
                  <c:v>44044</c:v>
                </c:pt>
                <c:pt idx="73">
                  <c:v>44075</c:v>
                </c:pt>
                <c:pt idx="74">
                  <c:v>44105</c:v>
                </c:pt>
                <c:pt idx="75">
                  <c:v>44136</c:v>
                </c:pt>
                <c:pt idx="76">
                  <c:v>44166</c:v>
                </c:pt>
                <c:pt idx="77">
                  <c:v>44197</c:v>
                </c:pt>
                <c:pt idx="78">
                  <c:v>44228</c:v>
                </c:pt>
                <c:pt idx="79">
                  <c:v>44256</c:v>
                </c:pt>
                <c:pt idx="80">
                  <c:v>44287</c:v>
                </c:pt>
                <c:pt idx="81">
                  <c:v>44317</c:v>
                </c:pt>
                <c:pt idx="82">
                  <c:v>44348</c:v>
                </c:pt>
                <c:pt idx="83">
                  <c:v>44378</c:v>
                </c:pt>
                <c:pt idx="84">
                  <c:v>44409</c:v>
                </c:pt>
                <c:pt idx="85">
                  <c:v>44440</c:v>
                </c:pt>
                <c:pt idx="86">
                  <c:v>44470</c:v>
                </c:pt>
                <c:pt idx="87">
                  <c:v>44501</c:v>
                </c:pt>
                <c:pt idx="88">
                  <c:v>44531</c:v>
                </c:pt>
                <c:pt idx="89">
                  <c:v>44562</c:v>
                </c:pt>
                <c:pt idx="90">
                  <c:v>44593</c:v>
                </c:pt>
                <c:pt idx="91">
                  <c:v>44621</c:v>
                </c:pt>
                <c:pt idx="92">
                  <c:v>44652</c:v>
                </c:pt>
                <c:pt idx="93">
                  <c:v>44682</c:v>
                </c:pt>
                <c:pt idx="94">
                  <c:v>44713</c:v>
                </c:pt>
                <c:pt idx="95">
                  <c:v>44743</c:v>
                </c:pt>
                <c:pt idx="96">
                  <c:v>44774</c:v>
                </c:pt>
                <c:pt idx="97">
                  <c:v>44805</c:v>
                </c:pt>
                <c:pt idx="98">
                  <c:v>44835</c:v>
                </c:pt>
                <c:pt idx="99">
                  <c:v>44866</c:v>
                </c:pt>
                <c:pt idx="100">
                  <c:v>44896</c:v>
                </c:pt>
                <c:pt idx="101">
                  <c:v>44927</c:v>
                </c:pt>
                <c:pt idx="102">
                  <c:v>44958</c:v>
                </c:pt>
                <c:pt idx="103">
                  <c:v>44986</c:v>
                </c:pt>
              </c:numCache>
            </c:numRef>
          </c:cat>
          <c:val>
            <c:numRef>
              <c:f>NMI!$W$2:$W$105</c:f>
              <c:numCache>
                <c:formatCode>0.00_);[Red]\(0.00\)</c:formatCode>
                <c:ptCount val="104"/>
                <c:pt idx="0">
                  <c:v>54.6</c:v>
                </c:pt>
                <c:pt idx="1">
                  <c:v>55.2</c:v>
                </c:pt>
                <c:pt idx="2">
                  <c:v>55.9</c:v>
                </c:pt>
                <c:pt idx="3">
                  <c:v>52.8</c:v>
                </c:pt>
                <c:pt idx="4">
                  <c:v>53.6</c:v>
                </c:pt>
                <c:pt idx="5">
                  <c:v>53.9</c:v>
                </c:pt>
                <c:pt idx="6">
                  <c:v>50.8</c:v>
                </c:pt>
                <c:pt idx="7">
                  <c:v>52.8</c:v>
                </c:pt>
                <c:pt idx="8">
                  <c:v>57.3</c:v>
                </c:pt>
                <c:pt idx="9">
                  <c:v>54.8</c:v>
                </c:pt>
                <c:pt idx="10">
                  <c:v>50.5</c:v>
                </c:pt>
                <c:pt idx="11">
                  <c:v>52.1</c:v>
                </c:pt>
                <c:pt idx="12">
                  <c:v>47.5</c:v>
                </c:pt>
                <c:pt idx="13">
                  <c:v>45.3</c:v>
                </c:pt>
                <c:pt idx="14">
                  <c:v>50.8</c:v>
                </c:pt>
                <c:pt idx="15">
                  <c:v>48.7</c:v>
                </c:pt>
                <c:pt idx="16">
                  <c:v>50</c:v>
                </c:pt>
                <c:pt idx="17">
                  <c:v>48.8</c:v>
                </c:pt>
                <c:pt idx="18">
                  <c:v>42.9</c:v>
                </c:pt>
                <c:pt idx="19">
                  <c:v>50.5</c:v>
                </c:pt>
                <c:pt idx="20">
                  <c:v>48.8</c:v>
                </c:pt>
                <c:pt idx="21">
                  <c:v>47.9</c:v>
                </c:pt>
                <c:pt idx="22">
                  <c:v>51.7</c:v>
                </c:pt>
                <c:pt idx="23">
                  <c:v>54.4</c:v>
                </c:pt>
                <c:pt idx="24">
                  <c:v>52.5</c:v>
                </c:pt>
                <c:pt idx="25">
                  <c:v>51</c:v>
                </c:pt>
                <c:pt idx="26">
                  <c:v>49.4</c:v>
                </c:pt>
                <c:pt idx="27">
                  <c:v>49.8</c:v>
                </c:pt>
                <c:pt idx="28">
                  <c:v>51.3</c:v>
                </c:pt>
                <c:pt idx="29">
                  <c:v>54.1</c:v>
                </c:pt>
                <c:pt idx="30">
                  <c:v>48.5</c:v>
                </c:pt>
                <c:pt idx="31">
                  <c:v>55.1</c:v>
                </c:pt>
                <c:pt idx="32">
                  <c:v>56.3</c:v>
                </c:pt>
                <c:pt idx="33">
                  <c:v>55.4</c:v>
                </c:pt>
                <c:pt idx="34">
                  <c:v>53</c:v>
                </c:pt>
                <c:pt idx="35">
                  <c:v>54.8</c:v>
                </c:pt>
                <c:pt idx="36">
                  <c:v>55.2</c:v>
                </c:pt>
                <c:pt idx="37">
                  <c:v>53.6</c:v>
                </c:pt>
                <c:pt idx="38">
                  <c:v>53</c:v>
                </c:pt>
                <c:pt idx="39">
                  <c:v>53.4</c:v>
                </c:pt>
                <c:pt idx="40">
                  <c:v>53.3</c:v>
                </c:pt>
                <c:pt idx="41">
                  <c:v>55.9</c:v>
                </c:pt>
                <c:pt idx="42">
                  <c:v>50.7</c:v>
                </c:pt>
                <c:pt idx="43">
                  <c:v>54.4</c:v>
                </c:pt>
                <c:pt idx="44">
                  <c:v>55.6</c:v>
                </c:pt>
                <c:pt idx="45">
                  <c:v>53.7</c:v>
                </c:pt>
                <c:pt idx="46">
                  <c:v>54.7</c:v>
                </c:pt>
                <c:pt idx="47">
                  <c:v>57</c:v>
                </c:pt>
                <c:pt idx="48">
                  <c:v>52.6</c:v>
                </c:pt>
                <c:pt idx="49">
                  <c:v>50.8</c:v>
                </c:pt>
                <c:pt idx="50">
                  <c:v>49.9</c:v>
                </c:pt>
                <c:pt idx="51">
                  <c:v>52.3</c:v>
                </c:pt>
                <c:pt idx="52">
                  <c:v>51.6</c:v>
                </c:pt>
                <c:pt idx="53">
                  <c:v>49</c:v>
                </c:pt>
                <c:pt idx="54">
                  <c:v>47.8</c:v>
                </c:pt>
                <c:pt idx="55">
                  <c:v>53.3</c:v>
                </c:pt>
                <c:pt idx="56">
                  <c:v>55.6</c:v>
                </c:pt>
                <c:pt idx="57">
                  <c:v>54</c:v>
                </c:pt>
                <c:pt idx="58">
                  <c:v>52</c:v>
                </c:pt>
                <c:pt idx="59">
                  <c:v>54.9</c:v>
                </c:pt>
                <c:pt idx="60">
                  <c:v>53.1</c:v>
                </c:pt>
                <c:pt idx="61">
                  <c:v>51</c:v>
                </c:pt>
                <c:pt idx="62">
                  <c:v>53.9</c:v>
                </c:pt>
                <c:pt idx="63">
                  <c:v>55</c:v>
                </c:pt>
                <c:pt idx="64">
                  <c:v>54.1</c:v>
                </c:pt>
                <c:pt idx="65">
                  <c:v>55</c:v>
                </c:pt>
                <c:pt idx="66">
                  <c:v>40.4</c:v>
                </c:pt>
                <c:pt idx="67">
                  <c:v>42.3</c:v>
                </c:pt>
                <c:pt idx="68">
                  <c:v>42.5</c:v>
                </c:pt>
                <c:pt idx="69">
                  <c:v>45.2</c:v>
                </c:pt>
                <c:pt idx="70">
                  <c:v>54</c:v>
                </c:pt>
                <c:pt idx="71">
                  <c:v>57.3</c:v>
                </c:pt>
                <c:pt idx="72">
                  <c:v>59.4</c:v>
                </c:pt>
                <c:pt idx="73">
                  <c:v>55.6</c:v>
                </c:pt>
                <c:pt idx="74">
                  <c:v>53.4</c:v>
                </c:pt>
                <c:pt idx="75">
                  <c:v>53.8</c:v>
                </c:pt>
                <c:pt idx="76">
                  <c:v>55</c:v>
                </c:pt>
                <c:pt idx="77">
                  <c:v>55</c:v>
                </c:pt>
                <c:pt idx="78">
                  <c:v>52.1</c:v>
                </c:pt>
                <c:pt idx="79">
                  <c:v>55.2</c:v>
                </c:pt>
                <c:pt idx="80">
                  <c:v>60.1</c:v>
                </c:pt>
                <c:pt idx="81">
                  <c:v>49.2</c:v>
                </c:pt>
                <c:pt idx="82">
                  <c:v>46</c:v>
                </c:pt>
                <c:pt idx="83">
                  <c:v>53.2</c:v>
                </c:pt>
                <c:pt idx="84">
                  <c:v>56.7</c:v>
                </c:pt>
                <c:pt idx="85">
                  <c:v>57.3</c:v>
                </c:pt>
                <c:pt idx="86">
                  <c:v>58.5</c:v>
                </c:pt>
                <c:pt idx="87">
                  <c:v>62.3</c:v>
                </c:pt>
                <c:pt idx="88">
                  <c:v>58.6</c:v>
                </c:pt>
                <c:pt idx="89">
                  <c:v>53.9</c:v>
                </c:pt>
                <c:pt idx="90">
                  <c:v>51.6</c:v>
                </c:pt>
                <c:pt idx="91">
                  <c:v>55.8</c:v>
                </c:pt>
                <c:pt idx="92">
                  <c:v>55.1</c:v>
                </c:pt>
                <c:pt idx="93">
                  <c:v>45.1</c:v>
                </c:pt>
                <c:pt idx="94">
                  <c:v>49.7</c:v>
                </c:pt>
                <c:pt idx="95">
                  <c:v>56.7</c:v>
                </c:pt>
                <c:pt idx="96">
                  <c:v>53.8</c:v>
                </c:pt>
                <c:pt idx="97">
                  <c:v>52.2</c:v>
                </c:pt>
                <c:pt idx="98">
                  <c:v>50</c:v>
                </c:pt>
                <c:pt idx="99">
                  <c:v>52.2</c:v>
                </c:pt>
                <c:pt idx="100">
                  <c:v>53.3</c:v>
                </c:pt>
                <c:pt idx="101">
                  <c:v>50.1</c:v>
                </c:pt>
                <c:pt idx="102">
                  <c:v>50.2</c:v>
                </c:pt>
                <c:pt idx="103">
                  <c:v>53.2</c:v>
                </c:pt>
              </c:numCache>
            </c:numRef>
          </c:val>
          <c:smooth val="0"/>
          <c:extLst xmlns:c16r2="http://schemas.microsoft.com/office/drawing/2015/06/chart">
            <c:ext xmlns:c16="http://schemas.microsoft.com/office/drawing/2014/chart" uri="{C3380CC4-5D6E-409C-BE32-E72D297353CC}">
              <c16:uniqueId val="{00000004-5B2B-9144-8A47-2F109035F813}"/>
            </c:ext>
          </c:extLst>
        </c:ser>
        <c:dLbls>
          <c:showLegendKey val="0"/>
          <c:showVal val="0"/>
          <c:showCatName val="0"/>
          <c:showSerName val="0"/>
          <c:showPercent val="0"/>
          <c:showBubbleSize val="0"/>
        </c:dLbls>
        <c:marker val="1"/>
        <c:smooth val="0"/>
        <c:axId val="1119467968"/>
        <c:axId val="1119462528"/>
      </c:lineChart>
      <c:dateAx>
        <c:axId val="1119467968"/>
        <c:scaling>
          <c:orientation val="minMax"/>
          <c:min val="43617"/>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TW"/>
          </a:p>
        </c:txPr>
        <c:crossAx val="1119462528"/>
        <c:crosses val="autoZero"/>
        <c:auto val="1"/>
        <c:lblOffset val="100"/>
        <c:baseTimeUnit val="months"/>
        <c:majorUnit val="1"/>
        <c:majorTimeUnit val="years"/>
      </c:dateAx>
      <c:valAx>
        <c:axId val="1119462528"/>
        <c:scaling>
          <c:orientation val="minMax"/>
          <c:max val="65"/>
          <c:min val="40"/>
        </c:scaling>
        <c:delete val="0"/>
        <c:axPos val="l"/>
        <c:majorGridlines>
          <c:spPr>
            <a:ln w="9525" cap="flat" cmpd="sng" algn="ctr">
              <a:solidFill>
                <a:schemeClr val="tx1">
                  <a:lumMod val="15000"/>
                  <a:lumOff val="85000"/>
                </a:schemeClr>
              </a:solidFill>
              <a:round/>
            </a:ln>
            <a:effectLst/>
          </c:spPr>
        </c:majorGridlines>
        <c:numFmt formatCode="#,##0_);[Red]\(#,##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TW"/>
          </a:p>
        </c:txPr>
        <c:crossAx val="1119467968"/>
        <c:crosses val="autoZero"/>
        <c:crossBetween val="between"/>
        <c:majorUnit val="5"/>
      </c:valAx>
      <c:valAx>
        <c:axId val="1119464160"/>
        <c:scaling>
          <c:orientation val="minMax"/>
          <c:max val="17"/>
          <c:min val="-12"/>
        </c:scaling>
        <c:delete val="0"/>
        <c:axPos val="r"/>
        <c:numFmt formatCode="\ [$]mm/yyyy" sourceLinked="0"/>
        <c:majorTickMark val="out"/>
        <c:minorTickMark val="none"/>
        <c:tickLblPos val="nextTo"/>
        <c:spPr>
          <a:noFill/>
          <a:ln>
            <a:noFill/>
          </a:ln>
          <a:effectLst/>
        </c:spPr>
        <c:txPr>
          <a:bodyPr rot="-60000000" spcFirstLastPara="1" vertOverflow="ellipsis" vert="horz" wrap="square" anchor="ctr" anchorCtr="1"/>
          <a:lstStyle/>
          <a:p>
            <a:pPr>
              <a:defRPr sz="430" b="0" i="0" u="none" strike="noStrike" kern="1200" baseline="0">
                <a:noFill/>
                <a:latin typeface="+mn-lt"/>
                <a:ea typeface="+mn-ea"/>
                <a:cs typeface="+mn-cs"/>
              </a:defRPr>
            </a:pPr>
            <a:endParaRPr lang="zh-TW"/>
          </a:p>
        </c:txPr>
        <c:crossAx val="1119468512"/>
        <c:crosses val="max"/>
        <c:crossBetween val="between"/>
      </c:valAx>
      <c:dateAx>
        <c:axId val="1119468512"/>
        <c:scaling>
          <c:orientation val="minMax"/>
        </c:scaling>
        <c:delete val="1"/>
        <c:axPos val="b"/>
        <c:numFmt formatCode="yyyy/m" sourceLinked="1"/>
        <c:majorTickMark val="out"/>
        <c:minorTickMark val="none"/>
        <c:tickLblPos val="nextTo"/>
        <c:crossAx val="1119464160"/>
        <c:crossesAt val="0"/>
        <c:auto val="1"/>
        <c:lblOffset val="100"/>
        <c:baseTimeUnit val="months"/>
      </c:dateAx>
      <c:spPr>
        <a:noFill/>
        <a:ln>
          <a:noFill/>
        </a:ln>
        <a:effectLst/>
      </c:spPr>
    </c:plotArea>
    <c:legend>
      <c:legendPos val="b"/>
      <c:layout>
        <c:manualLayout>
          <c:xMode val="edge"/>
          <c:yMode val="edge"/>
          <c:x val="0.12981713077851684"/>
          <c:y val="0.81582482009451163"/>
          <c:w val="0.77404097293561824"/>
          <c:h val="0.18343436320757836"/>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showDLblsOverMax val="0"/>
  </c:chart>
  <c:spPr>
    <a:noFill/>
    <a:ln w="9525" cap="flat" cmpd="sng" algn="ctr">
      <a:noFill/>
      <a:round/>
    </a:ln>
    <a:effectLst/>
  </c:spPr>
  <c:txPr>
    <a:bodyPr/>
    <a:lstStyle/>
    <a:p>
      <a:pPr>
        <a:defRPr/>
      </a:pPr>
      <a:endParaRPr lang="zh-TW"/>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我的数列!$H$1</c:f>
              <c:strCache>
                <c:ptCount val="1"/>
                <c:pt idx="0">
                  <c:v>零售業</c:v>
                </c:pt>
              </c:strCache>
            </c:strRef>
          </c:tx>
          <c:spPr>
            <a:ln w="28575" cap="rnd">
              <a:solidFill>
                <a:schemeClr val="bg1">
                  <a:lumMod val="50000"/>
                </a:schemeClr>
              </a:solidFill>
              <a:round/>
            </a:ln>
            <a:effectLst/>
          </c:spPr>
          <c:marker>
            <c:symbol val="none"/>
          </c:marker>
          <c:cat>
            <c:numRef>
              <c:f>我的数列!$A$2:$A$135</c:f>
              <c:numCache>
                <c:formatCode>yyyy/m</c:formatCode>
                <c:ptCount val="134"/>
                <c:pt idx="0">
                  <c:v>40909</c:v>
                </c:pt>
                <c:pt idx="1">
                  <c:v>40940</c:v>
                </c:pt>
                <c:pt idx="2">
                  <c:v>40969</c:v>
                </c:pt>
                <c:pt idx="3">
                  <c:v>41000</c:v>
                </c:pt>
                <c:pt idx="4">
                  <c:v>41030</c:v>
                </c:pt>
                <c:pt idx="5">
                  <c:v>41061</c:v>
                </c:pt>
                <c:pt idx="6">
                  <c:v>41091</c:v>
                </c:pt>
                <c:pt idx="7">
                  <c:v>41122</c:v>
                </c:pt>
                <c:pt idx="8">
                  <c:v>41153</c:v>
                </c:pt>
                <c:pt idx="9">
                  <c:v>41183</c:v>
                </c:pt>
                <c:pt idx="10">
                  <c:v>41214</c:v>
                </c:pt>
                <c:pt idx="11">
                  <c:v>41244</c:v>
                </c:pt>
                <c:pt idx="12">
                  <c:v>41275</c:v>
                </c:pt>
                <c:pt idx="13">
                  <c:v>41306</c:v>
                </c:pt>
                <c:pt idx="14">
                  <c:v>41334</c:v>
                </c:pt>
                <c:pt idx="15">
                  <c:v>41365</c:v>
                </c:pt>
                <c:pt idx="16">
                  <c:v>41395</c:v>
                </c:pt>
                <c:pt idx="17">
                  <c:v>41426</c:v>
                </c:pt>
                <c:pt idx="18">
                  <c:v>41456</c:v>
                </c:pt>
                <c:pt idx="19">
                  <c:v>41487</c:v>
                </c:pt>
                <c:pt idx="20">
                  <c:v>41518</c:v>
                </c:pt>
                <c:pt idx="21">
                  <c:v>41548</c:v>
                </c:pt>
                <c:pt idx="22">
                  <c:v>41579</c:v>
                </c:pt>
                <c:pt idx="23">
                  <c:v>41609</c:v>
                </c:pt>
                <c:pt idx="24">
                  <c:v>41640</c:v>
                </c:pt>
                <c:pt idx="25">
                  <c:v>41671</c:v>
                </c:pt>
                <c:pt idx="26">
                  <c:v>41699</c:v>
                </c:pt>
                <c:pt idx="27">
                  <c:v>41730</c:v>
                </c:pt>
                <c:pt idx="28">
                  <c:v>41760</c:v>
                </c:pt>
                <c:pt idx="29">
                  <c:v>41791</c:v>
                </c:pt>
                <c:pt idx="30">
                  <c:v>41821</c:v>
                </c:pt>
                <c:pt idx="31">
                  <c:v>41852</c:v>
                </c:pt>
                <c:pt idx="32">
                  <c:v>41883</c:v>
                </c:pt>
                <c:pt idx="33">
                  <c:v>41913</c:v>
                </c:pt>
                <c:pt idx="34">
                  <c:v>41944</c:v>
                </c:pt>
                <c:pt idx="35">
                  <c:v>41974</c:v>
                </c:pt>
                <c:pt idx="36">
                  <c:v>42005</c:v>
                </c:pt>
                <c:pt idx="37">
                  <c:v>42036</c:v>
                </c:pt>
                <c:pt idx="38">
                  <c:v>42064</c:v>
                </c:pt>
                <c:pt idx="39">
                  <c:v>42095</c:v>
                </c:pt>
                <c:pt idx="40">
                  <c:v>42125</c:v>
                </c:pt>
                <c:pt idx="41">
                  <c:v>42156</c:v>
                </c:pt>
                <c:pt idx="42">
                  <c:v>42186</c:v>
                </c:pt>
                <c:pt idx="43">
                  <c:v>42217</c:v>
                </c:pt>
                <c:pt idx="44">
                  <c:v>42248</c:v>
                </c:pt>
                <c:pt idx="45">
                  <c:v>42278</c:v>
                </c:pt>
                <c:pt idx="46">
                  <c:v>42309</c:v>
                </c:pt>
                <c:pt idx="47">
                  <c:v>42339</c:v>
                </c:pt>
                <c:pt idx="48">
                  <c:v>42370</c:v>
                </c:pt>
                <c:pt idx="49">
                  <c:v>42401</c:v>
                </c:pt>
                <c:pt idx="50">
                  <c:v>42430</c:v>
                </c:pt>
                <c:pt idx="51">
                  <c:v>42461</c:v>
                </c:pt>
                <c:pt idx="52">
                  <c:v>42491</c:v>
                </c:pt>
                <c:pt idx="53">
                  <c:v>42522</c:v>
                </c:pt>
                <c:pt idx="54">
                  <c:v>42552</c:v>
                </c:pt>
                <c:pt idx="55">
                  <c:v>42583</c:v>
                </c:pt>
                <c:pt idx="56">
                  <c:v>42614</c:v>
                </c:pt>
                <c:pt idx="57">
                  <c:v>42644</c:v>
                </c:pt>
                <c:pt idx="58">
                  <c:v>42675</c:v>
                </c:pt>
                <c:pt idx="59">
                  <c:v>42705</c:v>
                </c:pt>
                <c:pt idx="60">
                  <c:v>42736</c:v>
                </c:pt>
                <c:pt idx="61">
                  <c:v>42767</c:v>
                </c:pt>
                <c:pt idx="62">
                  <c:v>42795</c:v>
                </c:pt>
                <c:pt idx="63">
                  <c:v>42826</c:v>
                </c:pt>
                <c:pt idx="64">
                  <c:v>42856</c:v>
                </c:pt>
                <c:pt idx="65">
                  <c:v>42887</c:v>
                </c:pt>
                <c:pt idx="66">
                  <c:v>42917</c:v>
                </c:pt>
                <c:pt idx="67">
                  <c:v>42948</c:v>
                </c:pt>
                <c:pt idx="68">
                  <c:v>42979</c:v>
                </c:pt>
                <c:pt idx="69">
                  <c:v>43009</c:v>
                </c:pt>
                <c:pt idx="70">
                  <c:v>43040</c:v>
                </c:pt>
                <c:pt idx="71">
                  <c:v>43070</c:v>
                </c:pt>
                <c:pt idx="72">
                  <c:v>43101</c:v>
                </c:pt>
                <c:pt idx="73">
                  <c:v>43132</c:v>
                </c:pt>
                <c:pt idx="74">
                  <c:v>43160</c:v>
                </c:pt>
                <c:pt idx="75">
                  <c:v>43191</c:v>
                </c:pt>
                <c:pt idx="76">
                  <c:v>43221</c:v>
                </c:pt>
                <c:pt idx="77">
                  <c:v>43252</c:v>
                </c:pt>
                <c:pt idx="78">
                  <c:v>43282</c:v>
                </c:pt>
                <c:pt idx="79">
                  <c:v>43313</c:v>
                </c:pt>
                <c:pt idx="80">
                  <c:v>43344</c:v>
                </c:pt>
                <c:pt idx="81">
                  <c:v>43374</c:v>
                </c:pt>
                <c:pt idx="82">
                  <c:v>43405</c:v>
                </c:pt>
                <c:pt idx="83">
                  <c:v>43435</c:v>
                </c:pt>
                <c:pt idx="84">
                  <c:v>43466</c:v>
                </c:pt>
                <c:pt idx="85">
                  <c:v>43497</c:v>
                </c:pt>
                <c:pt idx="86">
                  <c:v>43525</c:v>
                </c:pt>
                <c:pt idx="87">
                  <c:v>43556</c:v>
                </c:pt>
                <c:pt idx="88">
                  <c:v>43586</c:v>
                </c:pt>
                <c:pt idx="89">
                  <c:v>43617</c:v>
                </c:pt>
                <c:pt idx="90">
                  <c:v>43647</c:v>
                </c:pt>
                <c:pt idx="91">
                  <c:v>43678</c:v>
                </c:pt>
                <c:pt idx="92">
                  <c:v>43709</c:v>
                </c:pt>
                <c:pt idx="93">
                  <c:v>43739</c:v>
                </c:pt>
                <c:pt idx="94">
                  <c:v>43770</c:v>
                </c:pt>
                <c:pt idx="95">
                  <c:v>43800</c:v>
                </c:pt>
                <c:pt idx="96">
                  <c:v>43831</c:v>
                </c:pt>
                <c:pt idx="97">
                  <c:v>43862</c:v>
                </c:pt>
                <c:pt idx="98">
                  <c:v>43891</c:v>
                </c:pt>
                <c:pt idx="99">
                  <c:v>43922</c:v>
                </c:pt>
                <c:pt idx="100">
                  <c:v>43952</c:v>
                </c:pt>
                <c:pt idx="101">
                  <c:v>43983</c:v>
                </c:pt>
                <c:pt idx="102">
                  <c:v>44013</c:v>
                </c:pt>
                <c:pt idx="103">
                  <c:v>44044</c:v>
                </c:pt>
                <c:pt idx="104">
                  <c:v>44075</c:v>
                </c:pt>
                <c:pt idx="105">
                  <c:v>44105</c:v>
                </c:pt>
                <c:pt idx="106">
                  <c:v>44136</c:v>
                </c:pt>
                <c:pt idx="107">
                  <c:v>44166</c:v>
                </c:pt>
                <c:pt idx="108">
                  <c:v>44197</c:v>
                </c:pt>
                <c:pt idx="109">
                  <c:v>44228</c:v>
                </c:pt>
                <c:pt idx="110">
                  <c:v>44256</c:v>
                </c:pt>
                <c:pt idx="111">
                  <c:v>44287</c:v>
                </c:pt>
                <c:pt idx="112">
                  <c:v>44317</c:v>
                </c:pt>
                <c:pt idx="113">
                  <c:v>44348</c:v>
                </c:pt>
                <c:pt idx="114">
                  <c:v>44378</c:v>
                </c:pt>
                <c:pt idx="115">
                  <c:v>44409</c:v>
                </c:pt>
                <c:pt idx="116">
                  <c:v>44440</c:v>
                </c:pt>
                <c:pt idx="117">
                  <c:v>44470</c:v>
                </c:pt>
                <c:pt idx="118">
                  <c:v>44501</c:v>
                </c:pt>
                <c:pt idx="119">
                  <c:v>44531</c:v>
                </c:pt>
                <c:pt idx="120">
                  <c:v>44562</c:v>
                </c:pt>
                <c:pt idx="121">
                  <c:v>44593</c:v>
                </c:pt>
                <c:pt idx="122">
                  <c:v>44621</c:v>
                </c:pt>
                <c:pt idx="123">
                  <c:v>44652</c:v>
                </c:pt>
                <c:pt idx="124">
                  <c:v>44682</c:v>
                </c:pt>
                <c:pt idx="125">
                  <c:v>44713</c:v>
                </c:pt>
                <c:pt idx="126">
                  <c:v>44743</c:v>
                </c:pt>
                <c:pt idx="127">
                  <c:v>44774</c:v>
                </c:pt>
                <c:pt idx="128">
                  <c:v>44805</c:v>
                </c:pt>
                <c:pt idx="129">
                  <c:v>44835</c:v>
                </c:pt>
                <c:pt idx="130">
                  <c:v>44866</c:v>
                </c:pt>
                <c:pt idx="131">
                  <c:v>44896</c:v>
                </c:pt>
                <c:pt idx="132">
                  <c:v>44927</c:v>
                </c:pt>
                <c:pt idx="133">
                  <c:v>44958</c:v>
                </c:pt>
              </c:numCache>
            </c:numRef>
          </c:cat>
          <c:val>
            <c:numRef>
              <c:f>我的数列!$H$2:$H$135</c:f>
              <c:numCache>
                <c:formatCode>General</c:formatCode>
                <c:ptCount val="134"/>
                <c:pt idx="0">
                  <c:v>-3.2083428720073184</c:v>
                </c:pt>
                <c:pt idx="1">
                  <c:v>2.047295734002323</c:v>
                </c:pt>
                <c:pt idx="2">
                  <c:v>2.3167301695652318</c:v>
                </c:pt>
                <c:pt idx="3">
                  <c:v>1.5407239536760846</c:v>
                </c:pt>
                <c:pt idx="4">
                  <c:v>4.9821247305580565</c:v>
                </c:pt>
                <c:pt idx="5">
                  <c:v>1.097955543416165</c:v>
                </c:pt>
                <c:pt idx="6">
                  <c:v>2.5234419835080653</c:v>
                </c:pt>
                <c:pt idx="7">
                  <c:v>2.6923689841131391</c:v>
                </c:pt>
                <c:pt idx="8">
                  <c:v>-1.3036890086488431</c:v>
                </c:pt>
                <c:pt idx="9">
                  <c:v>0.55123837465957704</c:v>
                </c:pt>
                <c:pt idx="10">
                  <c:v>0.48878899215653598</c:v>
                </c:pt>
                <c:pt idx="11">
                  <c:v>0.49401949736691897</c:v>
                </c:pt>
                <c:pt idx="12">
                  <c:v>-2.5083150192967993</c:v>
                </c:pt>
                <c:pt idx="13">
                  <c:v>4.9977433753250384</c:v>
                </c:pt>
                <c:pt idx="14">
                  <c:v>-2.9621888501226437</c:v>
                </c:pt>
                <c:pt idx="15">
                  <c:v>-0.46795473848318564</c:v>
                </c:pt>
                <c:pt idx="16">
                  <c:v>-0.92275570576663746</c:v>
                </c:pt>
                <c:pt idx="17">
                  <c:v>1.758091884401904</c:v>
                </c:pt>
                <c:pt idx="18">
                  <c:v>-2.1923297445949532</c:v>
                </c:pt>
                <c:pt idx="19">
                  <c:v>-0.95782974375283914</c:v>
                </c:pt>
                <c:pt idx="20">
                  <c:v>3.5735748073887588</c:v>
                </c:pt>
                <c:pt idx="21">
                  <c:v>2.995401960153647</c:v>
                </c:pt>
                <c:pt idx="22">
                  <c:v>4.7588093326878553</c:v>
                </c:pt>
                <c:pt idx="23">
                  <c:v>1.7358891902975133</c:v>
                </c:pt>
                <c:pt idx="24">
                  <c:v>6.5924705359460978</c:v>
                </c:pt>
                <c:pt idx="25">
                  <c:v>-4.0542637265437653</c:v>
                </c:pt>
                <c:pt idx="26">
                  <c:v>3.1588423486741304</c:v>
                </c:pt>
                <c:pt idx="27">
                  <c:v>3.1580935937915915</c:v>
                </c:pt>
                <c:pt idx="28">
                  <c:v>3.4432148275709737</c:v>
                </c:pt>
                <c:pt idx="29">
                  <c:v>4.7503644679770325</c:v>
                </c:pt>
                <c:pt idx="30">
                  <c:v>4.6201047980672154</c:v>
                </c:pt>
                <c:pt idx="31">
                  <c:v>3.0138505760187293</c:v>
                </c:pt>
                <c:pt idx="32">
                  <c:v>3.4061711788696782</c:v>
                </c:pt>
                <c:pt idx="33">
                  <c:v>2.3006253504417913</c:v>
                </c:pt>
                <c:pt idx="34">
                  <c:v>0.57554518728041548</c:v>
                </c:pt>
                <c:pt idx="35">
                  <c:v>2.8532849160964244</c:v>
                </c:pt>
                <c:pt idx="36">
                  <c:v>-5.9982443668296543</c:v>
                </c:pt>
                <c:pt idx="37">
                  <c:v>9.6005745622782861</c:v>
                </c:pt>
                <c:pt idx="38">
                  <c:v>0.28866433799836205</c:v>
                </c:pt>
                <c:pt idx="39">
                  <c:v>-1.445066609812899</c:v>
                </c:pt>
                <c:pt idx="40">
                  <c:v>-0.59680277535643456</c:v>
                </c:pt>
                <c:pt idx="41">
                  <c:v>-0.91506352690133819</c:v>
                </c:pt>
                <c:pt idx="42">
                  <c:v>-3.327777318544261</c:v>
                </c:pt>
                <c:pt idx="43">
                  <c:v>-1.8563135647599736</c:v>
                </c:pt>
                <c:pt idx="44">
                  <c:v>-4.7899758584103456</c:v>
                </c:pt>
                <c:pt idx="45">
                  <c:v>-0.76250470629077804</c:v>
                </c:pt>
                <c:pt idx="46">
                  <c:v>1.2047081055324012</c:v>
                </c:pt>
                <c:pt idx="47">
                  <c:v>-1.2575623523834223</c:v>
                </c:pt>
                <c:pt idx="48">
                  <c:v>5.9095315928861618</c:v>
                </c:pt>
                <c:pt idx="49">
                  <c:v>-1.1891914688280907</c:v>
                </c:pt>
                <c:pt idx="50">
                  <c:v>4.9018789370682554E-2</c:v>
                </c:pt>
                <c:pt idx="51">
                  <c:v>1.4865632781456684</c:v>
                </c:pt>
                <c:pt idx="52">
                  <c:v>0.12212685195665562</c:v>
                </c:pt>
                <c:pt idx="53">
                  <c:v>-0.27801160181262519</c:v>
                </c:pt>
                <c:pt idx="54">
                  <c:v>1.9595012441694319</c:v>
                </c:pt>
                <c:pt idx="55">
                  <c:v>-1.0846300896030785</c:v>
                </c:pt>
                <c:pt idx="56">
                  <c:v>2.3211498307853167</c:v>
                </c:pt>
                <c:pt idx="57">
                  <c:v>-0.20417933869232943</c:v>
                </c:pt>
                <c:pt idx="58">
                  <c:v>2.0522572431844708</c:v>
                </c:pt>
                <c:pt idx="59">
                  <c:v>1.4590525392633369</c:v>
                </c:pt>
                <c:pt idx="60">
                  <c:v>8.4215973911447684</c:v>
                </c:pt>
                <c:pt idx="61">
                  <c:v>-8.196345787694721</c:v>
                </c:pt>
                <c:pt idx="62">
                  <c:v>0.24255208088356872</c:v>
                </c:pt>
                <c:pt idx="63">
                  <c:v>-0.78827559136564251</c:v>
                </c:pt>
                <c:pt idx="64">
                  <c:v>0.29499138112922152</c:v>
                </c:pt>
                <c:pt idx="65">
                  <c:v>-3.2579079859654652</c:v>
                </c:pt>
                <c:pt idx="66">
                  <c:v>-1.5607240851375908</c:v>
                </c:pt>
                <c:pt idx="67">
                  <c:v>3.3285103777021061</c:v>
                </c:pt>
                <c:pt idx="68">
                  <c:v>1.1374173534890679</c:v>
                </c:pt>
                <c:pt idx="69">
                  <c:v>2.5173633628275445</c:v>
                </c:pt>
                <c:pt idx="70">
                  <c:v>2.8080704741742122</c:v>
                </c:pt>
                <c:pt idx="71">
                  <c:v>4.2802642831658915</c:v>
                </c:pt>
                <c:pt idx="72">
                  <c:v>-5.7180485479443544</c:v>
                </c:pt>
                <c:pt idx="73">
                  <c:v>16.790129216967863</c:v>
                </c:pt>
                <c:pt idx="74">
                  <c:v>4.6665511882814368</c:v>
                </c:pt>
                <c:pt idx="75">
                  <c:v>2.7679156284107655</c:v>
                </c:pt>
                <c:pt idx="76">
                  <c:v>4.1271898366436073</c:v>
                </c:pt>
                <c:pt idx="77">
                  <c:v>3.2841814973169319</c:v>
                </c:pt>
                <c:pt idx="78">
                  <c:v>1.7540521424846027</c:v>
                </c:pt>
                <c:pt idx="79">
                  <c:v>-0.81721613935720716</c:v>
                </c:pt>
                <c:pt idx="80">
                  <c:v>2.7220032266494423</c:v>
                </c:pt>
                <c:pt idx="81">
                  <c:v>0.57904662976420895</c:v>
                </c:pt>
                <c:pt idx="82">
                  <c:v>-0.39908817279255643</c:v>
                </c:pt>
                <c:pt idx="83">
                  <c:v>0.52837037440208223</c:v>
                </c:pt>
                <c:pt idx="84">
                  <c:v>6.2176366545605717</c:v>
                </c:pt>
                <c:pt idx="85">
                  <c:v>-9.3752838289769915</c:v>
                </c:pt>
                <c:pt idx="86">
                  <c:v>1.3319317119973326</c:v>
                </c:pt>
                <c:pt idx="87">
                  <c:v>4.445905536934017</c:v>
                </c:pt>
                <c:pt idx="88">
                  <c:v>2.9417889463239852</c:v>
                </c:pt>
                <c:pt idx="89">
                  <c:v>4.4579079788505043</c:v>
                </c:pt>
                <c:pt idx="90">
                  <c:v>6.7306009676168284</c:v>
                </c:pt>
                <c:pt idx="91">
                  <c:v>4.5425821159461597</c:v>
                </c:pt>
                <c:pt idx="92">
                  <c:v>2.9139446390102797</c:v>
                </c:pt>
                <c:pt idx="93">
                  <c:v>4.2288708621934301</c:v>
                </c:pt>
                <c:pt idx="94">
                  <c:v>5.595526278568447</c:v>
                </c:pt>
                <c:pt idx="95">
                  <c:v>2.7480185437635427</c:v>
                </c:pt>
                <c:pt idx="96">
                  <c:v>1.9961887087101913</c:v>
                </c:pt>
                <c:pt idx="97">
                  <c:v>-0.75070471723999721</c:v>
                </c:pt>
                <c:pt idx="98">
                  <c:v>-3.5186706444361162</c:v>
                </c:pt>
                <c:pt idx="99">
                  <c:v>-10.237803428474692</c:v>
                </c:pt>
                <c:pt idx="100">
                  <c:v>-5.7205096531856547</c:v>
                </c:pt>
                <c:pt idx="101">
                  <c:v>-1.3338183574508293</c:v>
                </c:pt>
                <c:pt idx="102">
                  <c:v>2.7879865237305523</c:v>
                </c:pt>
                <c:pt idx="103">
                  <c:v>8.1691051652693059</c:v>
                </c:pt>
                <c:pt idx="104">
                  <c:v>3.1221813794549349</c:v>
                </c:pt>
                <c:pt idx="105">
                  <c:v>2.6674149716216551</c:v>
                </c:pt>
                <c:pt idx="106">
                  <c:v>2.6768256310225214</c:v>
                </c:pt>
                <c:pt idx="107">
                  <c:v>1.3873477556280733</c:v>
                </c:pt>
                <c:pt idx="108">
                  <c:v>3.7378763816642473</c:v>
                </c:pt>
                <c:pt idx="109">
                  <c:v>12.812531580735964</c:v>
                </c:pt>
                <c:pt idx="110">
                  <c:v>12.495205368277501</c:v>
                </c:pt>
                <c:pt idx="111">
                  <c:v>18.274759861975827</c:v>
                </c:pt>
                <c:pt idx="112">
                  <c:v>3.3996104705180006</c:v>
                </c:pt>
                <c:pt idx="113">
                  <c:v>-13.261881425893979</c:v>
                </c:pt>
                <c:pt idx="114">
                  <c:v>-9.6329900227208132</c:v>
                </c:pt>
                <c:pt idx="115">
                  <c:v>-4.2764030410120526</c:v>
                </c:pt>
                <c:pt idx="116">
                  <c:v>1.9874489588996254</c:v>
                </c:pt>
                <c:pt idx="117">
                  <c:v>6.6493017129151273</c:v>
                </c:pt>
                <c:pt idx="118">
                  <c:v>6.852408587858716</c:v>
                </c:pt>
                <c:pt idx="119">
                  <c:v>3.7206012963387494</c:v>
                </c:pt>
                <c:pt idx="120">
                  <c:v>6.2514485055076552</c:v>
                </c:pt>
                <c:pt idx="121">
                  <c:v>0.17683588178925969</c:v>
                </c:pt>
                <c:pt idx="122">
                  <c:v>5.4601368079056813</c:v>
                </c:pt>
                <c:pt idx="123">
                  <c:v>4.6754364782185158</c:v>
                </c:pt>
                <c:pt idx="124">
                  <c:v>3.6017575912282247</c:v>
                </c:pt>
                <c:pt idx="125">
                  <c:v>22.532579935664931</c:v>
                </c:pt>
                <c:pt idx="126">
                  <c:v>18.093598702317092</c:v>
                </c:pt>
                <c:pt idx="127">
                  <c:v>12.018659047562972</c:v>
                </c:pt>
                <c:pt idx="128">
                  <c:v>7.8441563686950309</c:v>
                </c:pt>
                <c:pt idx="129">
                  <c:v>2.0514122204152532</c:v>
                </c:pt>
                <c:pt idx="130">
                  <c:v>1.7624000942411362</c:v>
                </c:pt>
                <c:pt idx="131">
                  <c:v>9.384927512531771</c:v>
                </c:pt>
                <c:pt idx="132">
                  <c:v>4.246048599871834</c:v>
                </c:pt>
                <c:pt idx="133">
                  <c:v>4.596521873905048</c:v>
                </c:pt>
              </c:numCache>
            </c:numRef>
          </c:val>
          <c:smooth val="0"/>
          <c:extLst xmlns:c16r2="http://schemas.microsoft.com/office/drawing/2015/06/chart">
            <c:ext xmlns:c16="http://schemas.microsoft.com/office/drawing/2014/chart" uri="{C3380CC4-5D6E-409C-BE32-E72D297353CC}">
              <c16:uniqueId val="{00000000-99E8-8749-B56E-5CE2082CAE2A}"/>
            </c:ext>
          </c:extLst>
        </c:ser>
        <c:ser>
          <c:idx val="1"/>
          <c:order val="1"/>
          <c:tx>
            <c:strRef>
              <c:f>我的数列!$I$1</c:f>
              <c:strCache>
                <c:ptCount val="1"/>
                <c:pt idx="0">
                  <c:v>餐飲業</c:v>
                </c:pt>
              </c:strCache>
            </c:strRef>
          </c:tx>
          <c:spPr>
            <a:ln w="28575" cap="rnd">
              <a:solidFill>
                <a:srgbClr val="C00000"/>
              </a:solidFill>
              <a:round/>
            </a:ln>
            <a:effectLst/>
          </c:spPr>
          <c:marker>
            <c:symbol val="none"/>
          </c:marker>
          <c:cat>
            <c:numRef>
              <c:f>我的数列!$A$2:$A$135</c:f>
              <c:numCache>
                <c:formatCode>yyyy/m</c:formatCode>
                <c:ptCount val="134"/>
                <c:pt idx="0">
                  <c:v>40909</c:v>
                </c:pt>
                <c:pt idx="1">
                  <c:v>40940</c:v>
                </c:pt>
                <c:pt idx="2">
                  <c:v>40969</c:v>
                </c:pt>
                <c:pt idx="3">
                  <c:v>41000</c:v>
                </c:pt>
                <c:pt idx="4">
                  <c:v>41030</c:v>
                </c:pt>
                <c:pt idx="5">
                  <c:v>41061</c:v>
                </c:pt>
                <c:pt idx="6">
                  <c:v>41091</c:v>
                </c:pt>
                <c:pt idx="7">
                  <c:v>41122</c:v>
                </c:pt>
                <c:pt idx="8">
                  <c:v>41153</c:v>
                </c:pt>
                <c:pt idx="9">
                  <c:v>41183</c:v>
                </c:pt>
                <c:pt idx="10">
                  <c:v>41214</c:v>
                </c:pt>
                <c:pt idx="11">
                  <c:v>41244</c:v>
                </c:pt>
                <c:pt idx="12">
                  <c:v>41275</c:v>
                </c:pt>
                <c:pt idx="13">
                  <c:v>41306</c:v>
                </c:pt>
                <c:pt idx="14">
                  <c:v>41334</c:v>
                </c:pt>
                <c:pt idx="15">
                  <c:v>41365</c:v>
                </c:pt>
                <c:pt idx="16">
                  <c:v>41395</c:v>
                </c:pt>
                <c:pt idx="17">
                  <c:v>41426</c:v>
                </c:pt>
                <c:pt idx="18">
                  <c:v>41456</c:v>
                </c:pt>
                <c:pt idx="19">
                  <c:v>41487</c:v>
                </c:pt>
                <c:pt idx="20">
                  <c:v>41518</c:v>
                </c:pt>
                <c:pt idx="21">
                  <c:v>41548</c:v>
                </c:pt>
                <c:pt idx="22">
                  <c:v>41579</c:v>
                </c:pt>
                <c:pt idx="23">
                  <c:v>41609</c:v>
                </c:pt>
                <c:pt idx="24">
                  <c:v>41640</c:v>
                </c:pt>
                <c:pt idx="25">
                  <c:v>41671</c:v>
                </c:pt>
                <c:pt idx="26">
                  <c:v>41699</c:v>
                </c:pt>
                <c:pt idx="27">
                  <c:v>41730</c:v>
                </c:pt>
                <c:pt idx="28">
                  <c:v>41760</c:v>
                </c:pt>
                <c:pt idx="29">
                  <c:v>41791</c:v>
                </c:pt>
                <c:pt idx="30">
                  <c:v>41821</c:v>
                </c:pt>
                <c:pt idx="31">
                  <c:v>41852</c:v>
                </c:pt>
                <c:pt idx="32">
                  <c:v>41883</c:v>
                </c:pt>
                <c:pt idx="33">
                  <c:v>41913</c:v>
                </c:pt>
                <c:pt idx="34">
                  <c:v>41944</c:v>
                </c:pt>
                <c:pt idx="35">
                  <c:v>41974</c:v>
                </c:pt>
                <c:pt idx="36">
                  <c:v>42005</c:v>
                </c:pt>
                <c:pt idx="37">
                  <c:v>42036</c:v>
                </c:pt>
                <c:pt idx="38">
                  <c:v>42064</c:v>
                </c:pt>
                <c:pt idx="39">
                  <c:v>42095</c:v>
                </c:pt>
                <c:pt idx="40">
                  <c:v>42125</c:v>
                </c:pt>
                <c:pt idx="41">
                  <c:v>42156</c:v>
                </c:pt>
                <c:pt idx="42">
                  <c:v>42186</c:v>
                </c:pt>
                <c:pt idx="43">
                  <c:v>42217</c:v>
                </c:pt>
                <c:pt idx="44">
                  <c:v>42248</c:v>
                </c:pt>
                <c:pt idx="45">
                  <c:v>42278</c:v>
                </c:pt>
                <c:pt idx="46">
                  <c:v>42309</c:v>
                </c:pt>
                <c:pt idx="47">
                  <c:v>42339</c:v>
                </c:pt>
                <c:pt idx="48">
                  <c:v>42370</c:v>
                </c:pt>
                <c:pt idx="49">
                  <c:v>42401</c:v>
                </c:pt>
                <c:pt idx="50">
                  <c:v>42430</c:v>
                </c:pt>
                <c:pt idx="51">
                  <c:v>42461</c:v>
                </c:pt>
                <c:pt idx="52">
                  <c:v>42491</c:v>
                </c:pt>
                <c:pt idx="53">
                  <c:v>42522</c:v>
                </c:pt>
                <c:pt idx="54">
                  <c:v>42552</c:v>
                </c:pt>
                <c:pt idx="55">
                  <c:v>42583</c:v>
                </c:pt>
                <c:pt idx="56">
                  <c:v>42614</c:v>
                </c:pt>
                <c:pt idx="57">
                  <c:v>42644</c:v>
                </c:pt>
                <c:pt idx="58">
                  <c:v>42675</c:v>
                </c:pt>
                <c:pt idx="59">
                  <c:v>42705</c:v>
                </c:pt>
                <c:pt idx="60">
                  <c:v>42736</c:v>
                </c:pt>
                <c:pt idx="61">
                  <c:v>42767</c:v>
                </c:pt>
                <c:pt idx="62">
                  <c:v>42795</c:v>
                </c:pt>
                <c:pt idx="63">
                  <c:v>42826</c:v>
                </c:pt>
                <c:pt idx="64">
                  <c:v>42856</c:v>
                </c:pt>
                <c:pt idx="65">
                  <c:v>42887</c:v>
                </c:pt>
                <c:pt idx="66">
                  <c:v>42917</c:v>
                </c:pt>
                <c:pt idx="67">
                  <c:v>42948</c:v>
                </c:pt>
                <c:pt idx="68">
                  <c:v>42979</c:v>
                </c:pt>
                <c:pt idx="69">
                  <c:v>43009</c:v>
                </c:pt>
                <c:pt idx="70">
                  <c:v>43040</c:v>
                </c:pt>
                <c:pt idx="71">
                  <c:v>43070</c:v>
                </c:pt>
                <c:pt idx="72">
                  <c:v>43101</c:v>
                </c:pt>
                <c:pt idx="73">
                  <c:v>43132</c:v>
                </c:pt>
                <c:pt idx="74">
                  <c:v>43160</c:v>
                </c:pt>
                <c:pt idx="75">
                  <c:v>43191</c:v>
                </c:pt>
                <c:pt idx="76">
                  <c:v>43221</c:v>
                </c:pt>
                <c:pt idx="77">
                  <c:v>43252</c:v>
                </c:pt>
                <c:pt idx="78">
                  <c:v>43282</c:v>
                </c:pt>
                <c:pt idx="79">
                  <c:v>43313</c:v>
                </c:pt>
                <c:pt idx="80">
                  <c:v>43344</c:v>
                </c:pt>
                <c:pt idx="81">
                  <c:v>43374</c:v>
                </c:pt>
                <c:pt idx="82">
                  <c:v>43405</c:v>
                </c:pt>
                <c:pt idx="83">
                  <c:v>43435</c:v>
                </c:pt>
                <c:pt idx="84">
                  <c:v>43466</c:v>
                </c:pt>
                <c:pt idx="85">
                  <c:v>43497</c:v>
                </c:pt>
                <c:pt idx="86">
                  <c:v>43525</c:v>
                </c:pt>
                <c:pt idx="87">
                  <c:v>43556</c:v>
                </c:pt>
                <c:pt idx="88">
                  <c:v>43586</c:v>
                </c:pt>
                <c:pt idx="89">
                  <c:v>43617</c:v>
                </c:pt>
                <c:pt idx="90">
                  <c:v>43647</c:v>
                </c:pt>
                <c:pt idx="91">
                  <c:v>43678</c:v>
                </c:pt>
                <c:pt idx="92">
                  <c:v>43709</c:v>
                </c:pt>
                <c:pt idx="93">
                  <c:v>43739</c:v>
                </c:pt>
                <c:pt idx="94">
                  <c:v>43770</c:v>
                </c:pt>
                <c:pt idx="95">
                  <c:v>43800</c:v>
                </c:pt>
                <c:pt idx="96">
                  <c:v>43831</c:v>
                </c:pt>
                <c:pt idx="97">
                  <c:v>43862</c:v>
                </c:pt>
                <c:pt idx="98">
                  <c:v>43891</c:v>
                </c:pt>
                <c:pt idx="99">
                  <c:v>43922</c:v>
                </c:pt>
                <c:pt idx="100">
                  <c:v>43952</c:v>
                </c:pt>
                <c:pt idx="101">
                  <c:v>43983</c:v>
                </c:pt>
                <c:pt idx="102">
                  <c:v>44013</c:v>
                </c:pt>
                <c:pt idx="103">
                  <c:v>44044</c:v>
                </c:pt>
                <c:pt idx="104">
                  <c:v>44075</c:v>
                </c:pt>
                <c:pt idx="105">
                  <c:v>44105</c:v>
                </c:pt>
                <c:pt idx="106">
                  <c:v>44136</c:v>
                </c:pt>
                <c:pt idx="107">
                  <c:v>44166</c:v>
                </c:pt>
                <c:pt idx="108">
                  <c:v>44197</c:v>
                </c:pt>
                <c:pt idx="109">
                  <c:v>44228</c:v>
                </c:pt>
                <c:pt idx="110">
                  <c:v>44256</c:v>
                </c:pt>
                <c:pt idx="111">
                  <c:v>44287</c:v>
                </c:pt>
                <c:pt idx="112">
                  <c:v>44317</c:v>
                </c:pt>
                <c:pt idx="113">
                  <c:v>44348</c:v>
                </c:pt>
                <c:pt idx="114">
                  <c:v>44378</c:v>
                </c:pt>
                <c:pt idx="115">
                  <c:v>44409</c:v>
                </c:pt>
                <c:pt idx="116">
                  <c:v>44440</c:v>
                </c:pt>
                <c:pt idx="117">
                  <c:v>44470</c:v>
                </c:pt>
                <c:pt idx="118">
                  <c:v>44501</c:v>
                </c:pt>
                <c:pt idx="119">
                  <c:v>44531</c:v>
                </c:pt>
                <c:pt idx="120">
                  <c:v>44562</c:v>
                </c:pt>
                <c:pt idx="121">
                  <c:v>44593</c:v>
                </c:pt>
                <c:pt idx="122">
                  <c:v>44621</c:v>
                </c:pt>
                <c:pt idx="123">
                  <c:v>44652</c:v>
                </c:pt>
                <c:pt idx="124">
                  <c:v>44682</c:v>
                </c:pt>
                <c:pt idx="125">
                  <c:v>44713</c:v>
                </c:pt>
                <c:pt idx="126">
                  <c:v>44743</c:v>
                </c:pt>
                <c:pt idx="127">
                  <c:v>44774</c:v>
                </c:pt>
                <c:pt idx="128">
                  <c:v>44805</c:v>
                </c:pt>
                <c:pt idx="129">
                  <c:v>44835</c:v>
                </c:pt>
                <c:pt idx="130">
                  <c:v>44866</c:v>
                </c:pt>
                <c:pt idx="131">
                  <c:v>44896</c:v>
                </c:pt>
                <c:pt idx="132">
                  <c:v>44927</c:v>
                </c:pt>
                <c:pt idx="133">
                  <c:v>44958</c:v>
                </c:pt>
              </c:numCache>
            </c:numRef>
          </c:cat>
          <c:val>
            <c:numRef>
              <c:f>我的数列!$I$2:$I$135</c:f>
              <c:numCache>
                <c:formatCode>General</c:formatCode>
                <c:ptCount val="134"/>
                <c:pt idx="0">
                  <c:v>13.558049732242299</c:v>
                </c:pt>
                <c:pt idx="1">
                  <c:v>3.520073990118664</c:v>
                </c:pt>
                <c:pt idx="2">
                  <c:v>12.638031159918203</c:v>
                </c:pt>
                <c:pt idx="3">
                  <c:v>8.7814833323641093</c:v>
                </c:pt>
                <c:pt idx="4">
                  <c:v>7.1439264928572026</c:v>
                </c:pt>
                <c:pt idx="5">
                  <c:v>8.2657829129920515</c:v>
                </c:pt>
                <c:pt idx="6">
                  <c:v>8.1027674322045016</c:v>
                </c:pt>
                <c:pt idx="7">
                  <c:v>10.55964937017225</c:v>
                </c:pt>
                <c:pt idx="8">
                  <c:v>8.587526758340049</c:v>
                </c:pt>
                <c:pt idx="9">
                  <c:v>2.8996972621125123</c:v>
                </c:pt>
                <c:pt idx="10">
                  <c:v>7.2058310195553643</c:v>
                </c:pt>
                <c:pt idx="11">
                  <c:v>12.989363055834138</c:v>
                </c:pt>
                <c:pt idx="12">
                  <c:v>-1.9219386089480262</c:v>
                </c:pt>
                <c:pt idx="13">
                  <c:v>15.415291052622646</c:v>
                </c:pt>
                <c:pt idx="14">
                  <c:v>8.842432674273482</c:v>
                </c:pt>
                <c:pt idx="15">
                  <c:v>2.1655622632800213</c:v>
                </c:pt>
                <c:pt idx="16">
                  <c:v>4.6210893590724647</c:v>
                </c:pt>
                <c:pt idx="17">
                  <c:v>8.529175757963813</c:v>
                </c:pt>
                <c:pt idx="18">
                  <c:v>4.17996974088671</c:v>
                </c:pt>
                <c:pt idx="19">
                  <c:v>7.5513313580423373</c:v>
                </c:pt>
                <c:pt idx="20">
                  <c:v>7.7555353509831946</c:v>
                </c:pt>
                <c:pt idx="21">
                  <c:v>5.8776096213037494</c:v>
                </c:pt>
                <c:pt idx="22">
                  <c:v>11.392798140104736</c:v>
                </c:pt>
                <c:pt idx="23">
                  <c:v>7.1365777615646175</c:v>
                </c:pt>
                <c:pt idx="24">
                  <c:v>17.684877169652623</c:v>
                </c:pt>
                <c:pt idx="25">
                  <c:v>4.7373876945597626</c:v>
                </c:pt>
                <c:pt idx="26">
                  <c:v>7.6253596270688755</c:v>
                </c:pt>
                <c:pt idx="27">
                  <c:v>10.078639931692161</c:v>
                </c:pt>
                <c:pt idx="28">
                  <c:v>10.108671522734122</c:v>
                </c:pt>
                <c:pt idx="29">
                  <c:v>8.8718275980766759</c:v>
                </c:pt>
                <c:pt idx="30">
                  <c:v>8.509999736810741</c:v>
                </c:pt>
                <c:pt idx="31">
                  <c:v>10.02566883238574</c:v>
                </c:pt>
                <c:pt idx="32">
                  <c:v>4.1558610946843526</c:v>
                </c:pt>
                <c:pt idx="33">
                  <c:v>5.9645453603341609</c:v>
                </c:pt>
                <c:pt idx="34">
                  <c:v>5.053900755897458</c:v>
                </c:pt>
                <c:pt idx="35">
                  <c:v>5.1281938802933258</c:v>
                </c:pt>
                <c:pt idx="36">
                  <c:v>-1.4027744101336099</c:v>
                </c:pt>
                <c:pt idx="37">
                  <c:v>15.890146920711427</c:v>
                </c:pt>
                <c:pt idx="38">
                  <c:v>6.9177877271658108</c:v>
                </c:pt>
                <c:pt idx="39">
                  <c:v>7.5274090349981035</c:v>
                </c:pt>
                <c:pt idx="40">
                  <c:v>9.2043179920130971</c:v>
                </c:pt>
                <c:pt idx="41">
                  <c:v>5.9187061363941345</c:v>
                </c:pt>
                <c:pt idx="42">
                  <c:v>7.9729516667425866</c:v>
                </c:pt>
                <c:pt idx="43">
                  <c:v>7.2328763294242107</c:v>
                </c:pt>
                <c:pt idx="44">
                  <c:v>6.6529629275554711</c:v>
                </c:pt>
                <c:pt idx="45">
                  <c:v>12.928524157089996</c:v>
                </c:pt>
                <c:pt idx="46">
                  <c:v>8.3935957061304123</c:v>
                </c:pt>
                <c:pt idx="47">
                  <c:v>7.0470686705137844</c:v>
                </c:pt>
                <c:pt idx="48">
                  <c:v>12.727927085604607</c:v>
                </c:pt>
                <c:pt idx="49">
                  <c:v>8.5739526998632236</c:v>
                </c:pt>
                <c:pt idx="50">
                  <c:v>3.5375469772905408</c:v>
                </c:pt>
                <c:pt idx="51">
                  <c:v>8.5424589838950755</c:v>
                </c:pt>
                <c:pt idx="52">
                  <c:v>7.18851325271251</c:v>
                </c:pt>
                <c:pt idx="53">
                  <c:v>7.2472607270676797</c:v>
                </c:pt>
                <c:pt idx="54">
                  <c:v>8.8730229612671039</c:v>
                </c:pt>
                <c:pt idx="55">
                  <c:v>5.676746084437756</c:v>
                </c:pt>
                <c:pt idx="56">
                  <c:v>10.983702794698395</c:v>
                </c:pt>
                <c:pt idx="57">
                  <c:v>12.028708866043242</c:v>
                </c:pt>
                <c:pt idx="58">
                  <c:v>8.0049578065950016</c:v>
                </c:pt>
                <c:pt idx="59">
                  <c:v>11.603514514587051</c:v>
                </c:pt>
                <c:pt idx="60">
                  <c:v>17.474587857956603</c:v>
                </c:pt>
                <c:pt idx="61">
                  <c:v>-10.325185570442891</c:v>
                </c:pt>
                <c:pt idx="62">
                  <c:v>3.115042382307089</c:v>
                </c:pt>
                <c:pt idx="63">
                  <c:v>5.307277459501492</c:v>
                </c:pt>
                <c:pt idx="64">
                  <c:v>1.9388639707475632</c:v>
                </c:pt>
                <c:pt idx="65">
                  <c:v>1.3707814795257651</c:v>
                </c:pt>
                <c:pt idx="66">
                  <c:v>4.1119163485152042</c:v>
                </c:pt>
                <c:pt idx="67">
                  <c:v>5.8636814589854191</c:v>
                </c:pt>
                <c:pt idx="68">
                  <c:v>2.4108651638825167</c:v>
                </c:pt>
                <c:pt idx="69">
                  <c:v>2.542703755665745</c:v>
                </c:pt>
                <c:pt idx="70">
                  <c:v>3.5875798884356311</c:v>
                </c:pt>
                <c:pt idx="71">
                  <c:v>7.9566878552849305</c:v>
                </c:pt>
                <c:pt idx="72">
                  <c:v>-10.53538605469214</c:v>
                </c:pt>
                <c:pt idx="73">
                  <c:v>22.838396022860184</c:v>
                </c:pt>
                <c:pt idx="74">
                  <c:v>7.6061752474237103</c:v>
                </c:pt>
                <c:pt idx="75">
                  <c:v>4.8999599446480833</c:v>
                </c:pt>
                <c:pt idx="76">
                  <c:v>4.3288344774417107</c:v>
                </c:pt>
                <c:pt idx="77">
                  <c:v>9.3036669144692556</c:v>
                </c:pt>
                <c:pt idx="78">
                  <c:v>4.7094660320533928</c:v>
                </c:pt>
                <c:pt idx="79">
                  <c:v>6.3777617355508882</c:v>
                </c:pt>
                <c:pt idx="80">
                  <c:v>9.45833607560402</c:v>
                </c:pt>
                <c:pt idx="81">
                  <c:v>0.17531713394438181</c:v>
                </c:pt>
                <c:pt idx="82">
                  <c:v>3.9744591221492738</c:v>
                </c:pt>
                <c:pt idx="83">
                  <c:v>6.1011094531675552</c:v>
                </c:pt>
                <c:pt idx="84">
                  <c:v>10.242773014386881</c:v>
                </c:pt>
                <c:pt idx="85">
                  <c:v>-0.22123721821688458</c:v>
                </c:pt>
                <c:pt idx="86">
                  <c:v>8.2201231962196744</c:v>
                </c:pt>
                <c:pt idx="87">
                  <c:v>1.9879759351777517</c:v>
                </c:pt>
                <c:pt idx="88">
                  <c:v>4.8504378026443344</c:v>
                </c:pt>
                <c:pt idx="89">
                  <c:v>5.0508029571511495</c:v>
                </c:pt>
                <c:pt idx="90">
                  <c:v>4.5015399503850375</c:v>
                </c:pt>
                <c:pt idx="91">
                  <c:v>5.7099145222035119</c:v>
                </c:pt>
                <c:pt idx="92">
                  <c:v>0.86226317779392792</c:v>
                </c:pt>
                <c:pt idx="93">
                  <c:v>4.2906472959588653</c:v>
                </c:pt>
                <c:pt idx="94">
                  <c:v>5.8793804849944094</c:v>
                </c:pt>
                <c:pt idx="95">
                  <c:v>2.053521914566907</c:v>
                </c:pt>
                <c:pt idx="96">
                  <c:v>17.66231409549405</c:v>
                </c:pt>
                <c:pt idx="97">
                  <c:v>-17.43986238661758</c:v>
                </c:pt>
                <c:pt idx="98">
                  <c:v>-20.70165140607784</c:v>
                </c:pt>
                <c:pt idx="99">
                  <c:v>-22.767617521575943</c:v>
                </c:pt>
                <c:pt idx="100">
                  <c:v>-8.2472255696378678</c:v>
                </c:pt>
                <c:pt idx="101">
                  <c:v>-6.9900865871953641</c:v>
                </c:pt>
                <c:pt idx="102">
                  <c:v>0.16781725029812991</c:v>
                </c:pt>
                <c:pt idx="103">
                  <c:v>1.998479979099262</c:v>
                </c:pt>
                <c:pt idx="104">
                  <c:v>9.8770883969709539E-2</c:v>
                </c:pt>
                <c:pt idx="105">
                  <c:v>3.1070455562741515</c:v>
                </c:pt>
                <c:pt idx="106">
                  <c:v>1.1791649721693056</c:v>
                </c:pt>
                <c:pt idx="107">
                  <c:v>-0.62968772117518979</c:v>
                </c:pt>
                <c:pt idx="108">
                  <c:v>-15.302470718205146</c:v>
                </c:pt>
                <c:pt idx="109">
                  <c:v>23.64483384287411</c:v>
                </c:pt>
                <c:pt idx="110">
                  <c:v>25.277293520375103</c:v>
                </c:pt>
                <c:pt idx="111">
                  <c:v>37.301489879386637</c:v>
                </c:pt>
                <c:pt idx="112">
                  <c:v>-19.205299707896454</c:v>
                </c:pt>
                <c:pt idx="113">
                  <c:v>-39.936461761172822</c:v>
                </c:pt>
                <c:pt idx="114">
                  <c:v>-38.832276677322987</c:v>
                </c:pt>
                <c:pt idx="115">
                  <c:v>-25.651553424488487</c:v>
                </c:pt>
                <c:pt idx="116">
                  <c:v>-10.768962935083467</c:v>
                </c:pt>
                <c:pt idx="117">
                  <c:v>1.4138761934155015</c:v>
                </c:pt>
                <c:pt idx="118">
                  <c:v>3.8659633142747327</c:v>
                </c:pt>
                <c:pt idx="119">
                  <c:v>7.1482685625581368</c:v>
                </c:pt>
                <c:pt idx="120">
                  <c:v>8.1644002749103972</c:v>
                </c:pt>
                <c:pt idx="121">
                  <c:v>7.5851124671925924E-2</c:v>
                </c:pt>
                <c:pt idx="122">
                  <c:v>6.9592910744244092</c:v>
                </c:pt>
                <c:pt idx="123">
                  <c:v>-5.7713502177785241</c:v>
                </c:pt>
                <c:pt idx="124">
                  <c:v>14.707278413406307</c:v>
                </c:pt>
                <c:pt idx="125">
                  <c:v>61.673701545452445</c:v>
                </c:pt>
                <c:pt idx="126">
                  <c:v>78.287676160016588</c:v>
                </c:pt>
                <c:pt idx="127">
                  <c:v>43.599829845520198</c:v>
                </c:pt>
                <c:pt idx="128">
                  <c:v>25.220272970160423</c:v>
                </c:pt>
                <c:pt idx="129">
                  <c:v>13.812820716323641</c:v>
                </c:pt>
                <c:pt idx="130">
                  <c:v>12.154825603754626</c:v>
                </c:pt>
                <c:pt idx="131">
                  <c:v>13.792896519169206</c:v>
                </c:pt>
                <c:pt idx="132">
                  <c:v>32.457131896558245</c:v>
                </c:pt>
                <c:pt idx="133">
                  <c:v>8.1635852160621756</c:v>
                </c:pt>
              </c:numCache>
            </c:numRef>
          </c:val>
          <c:smooth val="0"/>
          <c:extLst xmlns:c16r2="http://schemas.microsoft.com/office/drawing/2015/06/chart">
            <c:ext xmlns:c16="http://schemas.microsoft.com/office/drawing/2014/chart" uri="{C3380CC4-5D6E-409C-BE32-E72D297353CC}">
              <c16:uniqueId val="{00000001-99E8-8749-B56E-5CE2082CAE2A}"/>
            </c:ext>
          </c:extLst>
        </c:ser>
        <c:ser>
          <c:idx val="2"/>
          <c:order val="2"/>
          <c:tx>
            <c:strRef>
              <c:f>我的数列!$J$1</c:f>
              <c:strCache>
                <c:ptCount val="1"/>
                <c:pt idx="0">
                  <c:v>批發業</c:v>
                </c:pt>
              </c:strCache>
            </c:strRef>
          </c:tx>
          <c:spPr>
            <a:ln w="28575" cap="rnd">
              <a:solidFill>
                <a:schemeClr val="accent2"/>
              </a:solidFill>
              <a:round/>
            </a:ln>
            <a:effectLst/>
          </c:spPr>
          <c:marker>
            <c:symbol val="none"/>
          </c:marker>
          <c:cat>
            <c:numRef>
              <c:f>我的数列!$A$2:$A$135</c:f>
              <c:numCache>
                <c:formatCode>yyyy/m</c:formatCode>
                <c:ptCount val="134"/>
                <c:pt idx="0">
                  <c:v>40909</c:v>
                </c:pt>
                <c:pt idx="1">
                  <c:v>40940</c:v>
                </c:pt>
                <c:pt idx="2">
                  <c:v>40969</c:v>
                </c:pt>
                <c:pt idx="3">
                  <c:v>41000</c:v>
                </c:pt>
                <c:pt idx="4">
                  <c:v>41030</c:v>
                </c:pt>
                <c:pt idx="5">
                  <c:v>41061</c:v>
                </c:pt>
                <c:pt idx="6">
                  <c:v>41091</c:v>
                </c:pt>
                <c:pt idx="7">
                  <c:v>41122</c:v>
                </c:pt>
                <c:pt idx="8">
                  <c:v>41153</c:v>
                </c:pt>
                <c:pt idx="9">
                  <c:v>41183</c:v>
                </c:pt>
                <c:pt idx="10">
                  <c:v>41214</c:v>
                </c:pt>
                <c:pt idx="11">
                  <c:v>41244</c:v>
                </c:pt>
                <c:pt idx="12">
                  <c:v>41275</c:v>
                </c:pt>
                <c:pt idx="13">
                  <c:v>41306</c:v>
                </c:pt>
                <c:pt idx="14">
                  <c:v>41334</c:v>
                </c:pt>
                <c:pt idx="15">
                  <c:v>41365</c:v>
                </c:pt>
                <c:pt idx="16">
                  <c:v>41395</c:v>
                </c:pt>
                <c:pt idx="17">
                  <c:v>41426</c:v>
                </c:pt>
                <c:pt idx="18">
                  <c:v>41456</c:v>
                </c:pt>
                <c:pt idx="19">
                  <c:v>41487</c:v>
                </c:pt>
                <c:pt idx="20">
                  <c:v>41518</c:v>
                </c:pt>
                <c:pt idx="21">
                  <c:v>41548</c:v>
                </c:pt>
                <c:pt idx="22">
                  <c:v>41579</c:v>
                </c:pt>
                <c:pt idx="23">
                  <c:v>41609</c:v>
                </c:pt>
                <c:pt idx="24">
                  <c:v>41640</c:v>
                </c:pt>
                <c:pt idx="25">
                  <c:v>41671</c:v>
                </c:pt>
                <c:pt idx="26">
                  <c:v>41699</c:v>
                </c:pt>
                <c:pt idx="27">
                  <c:v>41730</c:v>
                </c:pt>
                <c:pt idx="28">
                  <c:v>41760</c:v>
                </c:pt>
                <c:pt idx="29">
                  <c:v>41791</c:v>
                </c:pt>
                <c:pt idx="30">
                  <c:v>41821</c:v>
                </c:pt>
                <c:pt idx="31">
                  <c:v>41852</c:v>
                </c:pt>
                <c:pt idx="32">
                  <c:v>41883</c:v>
                </c:pt>
                <c:pt idx="33">
                  <c:v>41913</c:v>
                </c:pt>
                <c:pt idx="34">
                  <c:v>41944</c:v>
                </c:pt>
                <c:pt idx="35">
                  <c:v>41974</c:v>
                </c:pt>
                <c:pt idx="36">
                  <c:v>42005</c:v>
                </c:pt>
                <c:pt idx="37">
                  <c:v>42036</c:v>
                </c:pt>
                <c:pt idx="38">
                  <c:v>42064</c:v>
                </c:pt>
                <c:pt idx="39">
                  <c:v>42095</c:v>
                </c:pt>
                <c:pt idx="40">
                  <c:v>42125</c:v>
                </c:pt>
                <c:pt idx="41">
                  <c:v>42156</c:v>
                </c:pt>
                <c:pt idx="42">
                  <c:v>42186</c:v>
                </c:pt>
                <c:pt idx="43">
                  <c:v>42217</c:v>
                </c:pt>
                <c:pt idx="44">
                  <c:v>42248</c:v>
                </c:pt>
                <c:pt idx="45">
                  <c:v>42278</c:v>
                </c:pt>
                <c:pt idx="46">
                  <c:v>42309</c:v>
                </c:pt>
                <c:pt idx="47">
                  <c:v>42339</c:v>
                </c:pt>
                <c:pt idx="48">
                  <c:v>42370</c:v>
                </c:pt>
                <c:pt idx="49">
                  <c:v>42401</c:v>
                </c:pt>
                <c:pt idx="50">
                  <c:v>42430</c:v>
                </c:pt>
                <c:pt idx="51">
                  <c:v>42461</c:v>
                </c:pt>
                <c:pt idx="52">
                  <c:v>42491</c:v>
                </c:pt>
                <c:pt idx="53">
                  <c:v>42522</c:v>
                </c:pt>
                <c:pt idx="54">
                  <c:v>42552</c:v>
                </c:pt>
                <c:pt idx="55">
                  <c:v>42583</c:v>
                </c:pt>
                <c:pt idx="56">
                  <c:v>42614</c:v>
                </c:pt>
                <c:pt idx="57">
                  <c:v>42644</c:v>
                </c:pt>
                <c:pt idx="58">
                  <c:v>42675</c:v>
                </c:pt>
                <c:pt idx="59">
                  <c:v>42705</c:v>
                </c:pt>
                <c:pt idx="60">
                  <c:v>42736</c:v>
                </c:pt>
                <c:pt idx="61">
                  <c:v>42767</c:v>
                </c:pt>
                <c:pt idx="62">
                  <c:v>42795</c:v>
                </c:pt>
                <c:pt idx="63">
                  <c:v>42826</c:v>
                </c:pt>
                <c:pt idx="64">
                  <c:v>42856</c:v>
                </c:pt>
                <c:pt idx="65">
                  <c:v>42887</c:v>
                </c:pt>
                <c:pt idx="66">
                  <c:v>42917</c:v>
                </c:pt>
                <c:pt idx="67">
                  <c:v>42948</c:v>
                </c:pt>
                <c:pt idx="68">
                  <c:v>42979</c:v>
                </c:pt>
                <c:pt idx="69">
                  <c:v>43009</c:v>
                </c:pt>
                <c:pt idx="70">
                  <c:v>43040</c:v>
                </c:pt>
                <c:pt idx="71">
                  <c:v>43070</c:v>
                </c:pt>
                <c:pt idx="72">
                  <c:v>43101</c:v>
                </c:pt>
                <c:pt idx="73">
                  <c:v>43132</c:v>
                </c:pt>
                <c:pt idx="74">
                  <c:v>43160</c:v>
                </c:pt>
                <c:pt idx="75">
                  <c:v>43191</c:v>
                </c:pt>
                <c:pt idx="76">
                  <c:v>43221</c:v>
                </c:pt>
                <c:pt idx="77">
                  <c:v>43252</c:v>
                </c:pt>
                <c:pt idx="78">
                  <c:v>43282</c:v>
                </c:pt>
                <c:pt idx="79">
                  <c:v>43313</c:v>
                </c:pt>
                <c:pt idx="80">
                  <c:v>43344</c:v>
                </c:pt>
                <c:pt idx="81">
                  <c:v>43374</c:v>
                </c:pt>
                <c:pt idx="82">
                  <c:v>43405</c:v>
                </c:pt>
                <c:pt idx="83">
                  <c:v>43435</c:v>
                </c:pt>
                <c:pt idx="84">
                  <c:v>43466</c:v>
                </c:pt>
                <c:pt idx="85">
                  <c:v>43497</c:v>
                </c:pt>
                <c:pt idx="86">
                  <c:v>43525</c:v>
                </c:pt>
                <c:pt idx="87">
                  <c:v>43556</c:v>
                </c:pt>
                <c:pt idx="88">
                  <c:v>43586</c:v>
                </c:pt>
                <c:pt idx="89">
                  <c:v>43617</c:v>
                </c:pt>
                <c:pt idx="90">
                  <c:v>43647</c:v>
                </c:pt>
                <c:pt idx="91">
                  <c:v>43678</c:v>
                </c:pt>
                <c:pt idx="92">
                  <c:v>43709</c:v>
                </c:pt>
                <c:pt idx="93">
                  <c:v>43739</c:v>
                </c:pt>
                <c:pt idx="94">
                  <c:v>43770</c:v>
                </c:pt>
                <c:pt idx="95">
                  <c:v>43800</c:v>
                </c:pt>
                <c:pt idx="96">
                  <c:v>43831</c:v>
                </c:pt>
                <c:pt idx="97">
                  <c:v>43862</c:v>
                </c:pt>
                <c:pt idx="98">
                  <c:v>43891</c:v>
                </c:pt>
                <c:pt idx="99">
                  <c:v>43922</c:v>
                </c:pt>
                <c:pt idx="100">
                  <c:v>43952</c:v>
                </c:pt>
                <c:pt idx="101">
                  <c:v>43983</c:v>
                </c:pt>
                <c:pt idx="102">
                  <c:v>44013</c:v>
                </c:pt>
                <c:pt idx="103">
                  <c:v>44044</c:v>
                </c:pt>
                <c:pt idx="104">
                  <c:v>44075</c:v>
                </c:pt>
                <c:pt idx="105">
                  <c:v>44105</c:v>
                </c:pt>
                <c:pt idx="106">
                  <c:v>44136</c:v>
                </c:pt>
                <c:pt idx="107">
                  <c:v>44166</c:v>
                </c:pt>
                <c:pt idx="108">
                  <c:v>44197</c:v>
                </c:pt>
                <c:pt idx="109">
                  <c:v>44228</c:v>
                </c:pt>
                <c:pt idx="110">
                  <c:v>44256</c:v>
                </c:pt>
                <c:pt idx="111">
                  <c:v>44287</c:v>
                </c:pt>
                <c:pt idx="112">
                  <c:v>44317</c:v>
                </c:pt>
                <c:pt idx="113">
                  <c:v>44348</c:v>
                </c:pt>
                <c:pt idx="114">
                  <c:v>44378</c:v>
                </c:pt>
                <c:pt idx="115">
                  <c:v>44409</c:v>
                </c:pt>
                <c:pt idx="116">
                  <c:v>44440</c:v>
                </c:pt>
                <c:pt idx="117">
                  <c:v>44470</c:v>
                </c:pt>
                <c:pt idx="118">
                  <c:v>44501</c:v>
                </c:pt>
                <c:pt idx="119">
                  <c:v>44531</c:v>
                </c:pt>
                <c:pt idx="120">
                  <c:v>44562</c:v>
                </c:pt>
                <c:pt idx="121">
                  <c:v>44593</c:v>
                </c:pt>
                <c:pt idx="122">
                  <c:v>44621</c:v>
                </c:pt>
                <c:pt idx="123">
                  <c:v>44652</c:v>
                </c:pt>
                <c:pt idx="124">
                  <c:v>44682</c:v>
                </c:pt>
                <c:pt idx="125">
                  <c:v>44713</c:v>
                </c:pt>
                <c:pt idx="126">
                  <c:v>44743</c:v>
                </c:pt>
                <c:pt idx="127">
                  <c:v>44774</c:v>
                </c:pt>
                <c:pt idx="128">
                  <c:v>44805</c:v>
                </c:pt>
                <c:pt idx="129">
                  <c:v>44835</c:v>
                </c:pt>
                <c:pt idx="130">
                  <c:v>44866</c:v>
                </c:pt>
                <c:pt idx="131">
                  <c:v>44896</c:v>
                </c:pt>
                <c:pt idx="132">
                  <c:v>44927</c:v>
                </c:pt>
                <c:pt idx="133">
                  <c:v>44958</c:v>
                </c:pt>
              </c:numCache>
            </c:numRef>
          </c:cat>
          <c:val>
            <c:numRef>
              <c:f>我的数列!$J$2:$J$135</c:f>
              <c:numCache>
                <c:formatCode>General</c:formatCode>
                <c:ptCount val="134"/>
                <c:pt idx="0">
                  <c:v>-11.127856661027838</c:v>
                </c:pt>
                <c:pt idx="1">
                  <c:v>7.0227951157045112</c:v>
                </c:pt>
                <c:pt idx="2">
                  <c:v>-4.6921424868818278</c:v>
                </c:pt>
                <c:pt idx="3">
                  <c:v>-4.3621673756262727</c:v>
                </c:pt>
                <c:pt idx="4">
                  <c:v>0.61551839422415011</c:v>
                </c:pt>
                <c:pt idx="5">
                  <c:v>-3.0377188285817187</c:v>
                </c:pt>
                <c:pt idx="6">
                  <c:v>-2.590146908602533</c:v>
                </c:pt>
                <c:pt idx="7">
                  <c:v>-1.4510680247810199</c:v>
                </c:pt>
                <c:pt idx="8">
                  <c:v>-1.4405295468417112</c:v>
                </c:pt>
                <c:pt idx="9">
                  <c:v>-1.5175099746310088</c:v>
                </c:pt>
                <c:pt idx="10">
                  <c:v>2.3098482554007633</c:v>
                </c:pt>
                <c:pt idx="11">
                  <c:v>0.51761701900688906</c:v>
                </c:pt>
                <c:pt idx="12">
                  <c:v>13.73419236206459</c:v>
                </c:pt>
                <c:pt idx="13">
                  <c:v>-11.404532212652649</c:v>
                </c:pt>
                <c:pt idx="14">
                  <c:v>1.7282779864344504</c:v>
                </c:pt>
                <c:pt idx="15">
                  <c:v>-5.6464883885835124E-3</c:v>
                </c:pt>
                <c:pt idx="16">
                  <c:v>-1.6969132161503291</c:v>
                </c:pt>
                <c:pt idx="17">
                  <c:v>-1.6223327187036765</c:v>
                </c:pt>
                <c:pt idx="18">
                  <c:v>0.89451782709664662</c:v>
                </c:pt>
                <c:pt idx="19">
                  <c:v>-0.75808132097923531</c:v>
                </c:pt>
                <c:pt idx="20">
                  <c:v>0.994834858723182</c:v>
                </c:pt>
                <c:pt idx="21">
                  <c:v>1.0818926314148924</c:v>
                </c:pt>
                <c:pt idx="22">
                  <c:v>0.74495095503473596</c:v>
                </c:pt>
                <c:pt idx="23">
                  <c:v>5.8091756332741804</c:v>
                </c:pt>
                <c:pt idx="24">
                  <c:v>0.12336296969780265</c:v>
                </c:pt>
                <c:pt idx="25">
                  <c:v>4.3579370116131635</c:v>
                </c:pt>
                <c:pt idx="26">
                  <c:v>1.0835666924752481</c:v>
                </c:pt>
                <c:pt idx="27">
                  <c:v>5.819614547117955</c:v>
                </c:pt>
                <c:pt idx="28">
                  <c:v>4.1857015605295711</c:v>
                </c:pt>
                <c:pt idx="29">
                  <c:v>3.7981399809329042</c:v>
                </c:pt>
                <c:pt idx="30">
                  <c:v>1.4480420445305666</c:v>
                </c:pt>
                <c:pt idx="31">
                  <c:v>1.0563428832114103</c:v>
                </c:pt>
                <c:pt idx="32">
                  <c:v>2.3414967329434488</c:v>
                </c:pt>
                <c:pt idx="33">
                  <c:v>1.044246207865946</c:v>
                </c:pt>
                <c:pt idx="34">
                  <c:v>0.34668727290983581</c:v>
                </c:pt>
                <c:pt idx="35">
                  <c:v>1.9201408202829062</c:v>
                </c:pt>
                <c:pt idx="36">
                  <c:v>1.8596258786290267</c:v>
                </c:pt>
                <c:pt idx="37">
                  <c:v>-3.7883397160703285</c:v>
                </c:pt>
                <c:pt idx="38">
                  <c:v>-1.6889560271991801</c:v>
                </c:pt>
                <c:pt idx="39">
                  <c:v>-3.0703821981760897</c:v>
                </c:pt>
                <c:pt idx="40">
                  <c:v>-6.6374895579267568</c:v>
                </c:pt>
                <c:pt idx="41">
                  <c:v>-4.1965552918020803</c:v>
                </c:pt>
                <c:pt idx="42">
                  <c:v>-5.7383535603858293</c:v>
                </c:pt>
                <c:pt idx="43">
                  <c:v>-4.4844025467981252</c:v>
                </c:pt>
                <c:pt idx="44">
                  <c:v>-5.9136877491691076</c:v>
                </c:pt>
                <c:pt idx="45">
                  <c:v>-4.6073502869209646</c:v>
                </c:pt>
                <c:pt idx="46">
                  <c:v>-4.4266929473995864</c:v>
                </c:pt>
                <c:pt idx="47">
                  <c:v>-5.0471793469357689</c:v>
                </c:pt>
                <c:pt idx="48">
                  <c:v>-6.165274326227804</c:v>
                </c:pt>
                <c:pt idx="49">
                  <c:v>-11.362455676620137</c:v>
                </c:pt>
                <c:pt idx="50">
                  <c:v>-5.3359457883719843</c:v>
                </c:pt>
                <c:pt idx="51">
                  <c:v>-5.5508179129172577</c:v>
                </c:pt>
                <c:pt idx="52">
                  <c:v>-2.4245122694357297</c:v>
                </c:pt>
                <c:pt idx="53">
                  <c:v>-2.1074198164622602</c:v>
                </c:pt>
                <c:pt idx="54">
                  <c:v>-1.1783599495555823</c:v>
                </c:pt>
                <c:pt idx="55">
                  <c:v>4.1733662578101418</c:v>
                </c:pt>
                <c:pt idx="56">
                  <c:v>-0.58553245589595426</c:v>
                </c:pt>
                <c:pt idx="57">
                  <c:v>0.34627456128954115</c:v>
                </c:pt>
                <c:pt idx="58">
                  <c:v>6.792152972421384</c:v>
                </c:pt>
                <c:pt idx="59">
                  <c:v>3.4376538547410087</c:v>
                </c:pt>
                <c:pt idx="60">
                  <c:v>2.8234185751520324</c:v>
                </c:pt>
                <c:pt idx="61">
                  <c:v>16.844380863485544</c:v>
                </c:pt>
                <c:pt idx="62">
                  <c:v>9.8325790049091992</c:v>
                </c:pt>
                <c:pt idx="63">
                  <c:v>3.5709031960685969</c:v>
                </c:pt>
                <c:pt idx="64">
                  <c:v>5.7571385650617719</c:v>
                </c:pt>
                <c:pt idx="65">
                  <c:v>6.8133279340987816</c:v>
                </c:pt>
                <c:pt idx="66">
                  <c:v>3.9620698120188926</c:v>
                </c:pt>
                <c:pt idx="67">
                  <c:v>5.2215327276175696</c:v>
                </c:pt>
                <c:pt idx="68">
                  <c:v>7.6284790141832692</c:v>
                </c:pt>
                <c:pt idx="69">
                  <c:v>3.5053668629613095</c:v>
                </c:pt>
                <c:pt idx="70">
                  <c:v>5.7605630250121935</c:v>
                </c:pt>
                <c:pt idx="71">
                  <c:v>4.7480216561199455</c:v>
                </c:pt>
                <c:pt idx="72">
                  <c:v>12.347690963084933</c:v>
                </c:pt>
                <c:pt idx="73">
                  <c:v>-2.5447467243927182</c:v>
                </c:pt>
                <c:pt idx="74">
                  <c:v>5.9929043545724392</c:v>
                </c:pt>
                <c:pt idx="75">
                  <c:v>4.8820307901478524</c:v>
                </c:pt>
                <c:pt idx="76">
                  <c:v>11.277815721039104</c:v>
                </c:pt>
                <c:pt idx="77">
                  <c:v>4.2588366892395717</c:v>
                </c:pt>
                <c:pt idx="78">
                  <c:v>8.6357908553449203</c:v>
                </c:pt>
                <c:pt idx="79">
                  <c:v>8.1865348104167452</c:v>
                </c:pt>
                <c:pt idx="80">
                  <c:v>3.2484002342657528</c:v>
                </c:pt>
                <c:pt idx="81">
                  <c:v>7.9380380931198991</c:v>
                </c:pt>
                <c:pt idx="82">
                  <c:v>9.8358238755591201E-2</c:v>
                </c:pt>
                <c:pt idx="83">
                  <c:v>-5.0785940236399831</c:v>
                </c:pt>
                <c:pt idx="84">
                  <c:v>1.4893658580368083</c:v>
                </c:pt>
                <c:pt idx="85">
                  <c:v>-4.3315764626907738</c:v>
                </c:pt>
                <c:pt idx="86">
                  <c:v>-6.9056858403307126</c:v>
                </c:pt>
                <c:pt idx="87">
                  <c:v>0.95700721323049331</c:v>
                </c:pt>
                <c:pt idx="88">
                  <c:v>-5.5030640556484842</c:v>
                </c:pt>
                <c:pt idx="89">
                  <c:v>-5.998749449696434</c:v>
                </c:pt>
                <c:pt idx="90">
                  <c:v>0.99446712531511516</c:v>
                </c:pt>
                <c:pt idx="91">
                  <c:v>-5.7384522638487274</c:v>
                </c:pt>
                <c:pt idx="92">
                  <c:v>-2.2369618701174785</c:v>
                </c:pt>
                <c:pt idx="93">
                  <c:v>-1.3447280612307071</c:v>
                </c:pt>
                <c:pt idx="94">
                  <c:v>-1.7237415467534802</c:v>
                </c:pt>
                <c:pt idx="95">
                  <c:v>4.7601748058645645</c:v>
                </c:pt>
                <c:pt idx="96">
                  <c:v>-13.123957981759157</c:v>
                </c:pt>
                <c:pt idx="97">
                  <c:v>15.925481788725385</c:v>
                </c:pt>
                <c:pt idx="98">
                  <c:v>7.846731614300599</c:v>
                </c:pt>
                <c:pt idx="99">
                  <c:v>-1.0141630061765843</c:v>
                </c:pt>
                <c:pt idx="100">
                  <c:v>-6.5159947443260755</c:v>
                </c:pt>
                <c:pt idx="101">
                  <c:v>0.14165793893799783</c:v>
                </c:pt>
                <c:pt idx="102">
                  <c:v>1.7040071645789523E-2</c:v>
                </c:pt>
                <c:pt idx="103">
                  <c:v>0.11258223409921292</c:v>
                </c:pt>
                <c:pt idx="104">
                  <c:v>9.5603192481333856</c:v>
                </c:pt>
                <c:pt idx="105">
                  <c:v>-0.39168348204598591</c:v>
                </c:pt>
                <c:pt idx="106">
                  <c:v>9.2669744500391964</c:v>
                </c:pt>
                <c:pt idx="107">
                  <c:v>12.502011132870718</c:v>
                </c:pt>
                <c:pt idx="108">
                  <c:v>23.258932030265793</c:v>
                </c:pt>
                <c:pt idx="109">
                  <c:v>7.2883823795564933</c:v>
                </c:pt>
                <c:pt idx="110">
                  <c:v>12.918956294951087</c:v>
                </c:pt>
                <c:pt idx="111">
                  <c:v>22.04477014321748</c:v>
                </c:pt>
                <c:pt idx="112">
                  <c:v>26.003804252182842</c:v>
                </c:pt>
                <c:pt idx="113">
                  <c:v>18.004675201073585</c:v>
                </c:pt>
                <c:pt idx="114">
                  <c:v>11.226631735619298</c:v>
                </c:pt>
                <c:pt idx="115">
                  <c:v>17.170129591617258</c:v>
                </c:pt>
                <c:pt idx="116">
                  <c:v>12.217959752807712</c:v>
                </c:pt>
                <c:pt idx="117">
                  <c:v>14.313819309483353</c:v>
                </c:pt>
                <c:pt idx="118">
                  <c:v>14.71783408582181</c:v>
                </c:pt>
                <c:pt idx="119">
                  <c:v>12.132827463959037</c:v>
                </c:pt>
                <c:pt idx="120">
                  <c:v>12.76787263980702</c:v>
                </c:pt>
                <c:pt idx="121">
                  <c:v>7.0185873125992488</c:v>
                </c:pt>
                <c:pt idx="122">
                  <c:v>14.731889688197874</c:v>
                </c:pt>
                <c:pt idx="123">
                  <c:v>5.8623500771930708</c:v>
                </c:pt>
                <c:pt idx="124">
                  <c:v>7.9621000780699847</c:v>
                </c:pt>
                <c:pt idx="125">
                  <c:v>10.520819000307212</c:v>
                </c:pt>
                <c:pt idx="126">
                  <c:v>2.9229895729932642</c:v>
                </c:pt>
                <c:pt idx="127">
                  <c:v>0.64686764294803167</c:v>
                </c:pt>
                <c:pt idx="128">
                  <c:v>2.6453835777845156</c:v>
                </c:pt>
                <c:pt idx="129">
                  <c:v>4.276397305884923</c:v>
                </c:pt>
                <c:pt idx="130">
                  <c:v>-7.9192472199328359</c:v>
                </c:pt>
                <c:pt idx="131">
                  <c:v>-5.5632637771604969</c:v>
                </c:pt>
                <c:pt idx="132">
                  <c:v>-18.443499103757368</c:v>
                </c:pt>
                <c:pt idx="133">
                  <c:v>-0.39882937769612681</c:v>
                </c:pt>
              </c:numCache>
            </c:numRef>
          </c:val>
          <c:smooth val="0"/>
          <c:extLst xmlns:c16r2="http://schemas.microsoft.com/office/drawing/2015/06/chart">
            <c:ext xmlns:c16="http://schemas.microsoft.com/office/drawing/2014/chart" uri="{C3380CC4-5D6E-409C-BE32-E72D297353CC}">
              <c16:uniqueId val="{00000002-99E8-8749-B56E-5CE2082CAE2A}"/>
            </c:ext>
          </c:extLst>
        </c:ser>
        <c:dLbls>
          <c:showLegendKey val="0"/>
          <c:showVal val="0"/>
          <c:showCatName val="0"/>
          <c:showSerName val="0"/>
          <c:showPercent val="0"/>
          <c:showBubbleSize val="0"/>
        </c:dLbls>
        <c:smooth val="0"/>
        <c:axId val="1133208640"/>
        <c:axId val="1133214624"/>
        <c:extLst xmlns:c16r2="http://schemas.microsoft.com/office/drawing/2015/06/chart"/>
      </c:lineChart>
      <c:dateAx>
        <c:axId val="1133208640"/>
        <c:scaling>
          <c:orientation val="minMax"/>
          <c:min val="43831"/>
        </c:scaling>
        <c:delete val="0"/>
        <c:axPos val="b"/>
        <c:numFmt formatCode="yyyy" sourceLinked="0"/>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133214624"/>
        <c:crossesAt val="0"/>
        <c:auto val="1"/>
        <c:lblOffset val="100"/>
        <c:baseTimeUnit val="months"/>
        <c:majorUnit val="1"/>
        <c:majorTimeUnit val="years"/>
      </c:dateAx>
      <c:valAx>
        <c:axId val="1133214624"/>
        <c:scaling>
          <c:orientation val="minMax"/>
          <c:max val="90"/>
        </c:scaling>
        <c:delete val="0"/>
        <c:axPos val="l"/>
        <c:majorGridlines>
          <c:spPr>
            <a:ln w="9525" cap="flat" cmpd="sng" algn="ctr">
              <a:solidFill>
                <a:schemeClr val="tx1">
                  <a:lumMod val="15000"/>
                  <a:lumOff val="85000"/>
                </a:schemeClr>
              </a:solidFill>
              <a:round/>
            </a:ln>
            <a:effectLst/>
          </c:spPr>
        </c:majorGridlines>
        <c:numFmt formatCode="#,##0_ ;[Red]\-#,##0\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133208640"/>
        <c:crosses val="autoZero"/>
        <c:crossBetween val="between"/>
      </c:valAx>
      <c:spPr>
        <a:noFill/>
        <a:ln>
          <a:noFill/>
        </a:ln>
        <a:effectLst/>
      </c:spPr>
    </c:plotArea>
    <c:legend>
      <c:legendPos val="b"/>
      <c:layout>
        <c:manualLayout>
          <c:xMode val="edge"/>
          <c:yMode val="edge"/>
          <c:x val="0.22609095662890144"/>
          <c:y val="0.82644411223594627"/>
          <c:w val="0.56632520345344417"/>
          <c:h val="0.10738260755881701"/>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14370078740158"/>
          <c:y val="9.1983024691358009E-2"/>
          <c:w val="0.8653007436570429"/>
          <c:h val="0.7796743827160495"/>
        </c:manualLayout>
      </c:layout>
      <c:barChart>
        <c:barDir val="col"/>
        <c:grouping val="stacked"/>
        <c:varyColors val="0"/>
        <c:ser>
          <c:idx val="2"/>
          <c:order val="0"/>
          <c:tx>
            <c:strRef>
              <c:f>我的数列!$X$2249</c:f>
              <c:strCache>
                <c:ptCount val="1"/>
                <c:pt idx="0">
                  <c:v>房地產-住宅</c:v>
                </c:pt>
              </c:strCache>
            </c:strRef>
          </c:tx>
          <c:spPr>
            <a:solidFill>
              <a:schemeClr val="accent3"/>
            </a:solidFill>
            <a:ln>
              <a:noFill/>
            </a:ln>
            <a:effectLst/>
          </c:spPr>
          <c:invertIfNegative val="0"/>
          <c:cat>
            <c:numRef>
              <c:f>我的数列!$U$2615:$U$2627</c:f>
              <c:numCache>
                <c:formatCode>m/d/yyyy</c:formatCode>
                <c:ptCount val="13"/>
                <c:pt idx="0">
                  <c:v>44930</c:v>
                </c:pt>
                <c:pt idx="1">
                  <c:v>44937</c:v>
                </c:pt>
                <c:pt idx="2">
                  <c:v>44944</c:v>
                </c:pt>
                <c:pt idx="3">
                  <c:v>44951</c:v>
                </c:pt>
                <c:pt idx="4">
                  <c:v>44958</c:v>
                </c:pt>
                <c:pt idx="5">
                  <c:v>44965</c:v>
                </c:pt>
                <c:pt idx="6">
                  <c:v>44972</c:v>
                </c:pt>
                <c:pt idx="7">
                  <c:v>44979</c:v>
                </c:pt>
                <c:pt idx="8">
                  <c:v>44986</c:v>
                </c:pt>
                <c:pt idx="9">
                  <c:v>44993</c:v>
                </c:pt>
                <c:pt idx="10">
                  <c:v>45000</c:v>
                </c:pt>
                <c:pt idx="11">
                  <c:v>45007</c:v>
                </c:pt>
                <c:pt idx="12">
                  <c:v>45014</c:v>
                </c:pt>
              </c:numCache>
            </c:numRef>
          </c:cat>
          <c:val>
            <c:numRef>
              <c:f>我的数列!$X$2615:$X$2627</c:f>
              <c:numCache>
                <c:formatCode>#,##0.0_ ;[Red]\-#,##0.0\ </c:formatCode>
                <c:ptCount val="13"/>
                <c:pt idx="0">
                  <c:v>0.60609999999996944</c:v>
                </c:pt>
                <c:pt idx="1">
                  <c:v>-1.1703999999999724</c:v>
                </c:pt>
                <c:pt idx="2">
                  <c:v>12.835900000000038</c:v>
                </c:pt>
                <c:pt idx="3">
                  <c:v>3.7845999999999549</c:v>
                </c:pt>
                <c:pt idx="4">
                  <c:v>-0.77779999999984284</c:v>
                </c:pt>
                <c:pt idx="5">
                  <c:v>-0.48040000000037253</c:v>
                </c:pt>
                <c:pt idx="6">
                  <c:v>11.174700000000485</c:v>
                </c:pt>
                <c:pt idx="7">
                  <c:v>5.4764999999997599</c:v>
                </c:pt>
                <c:pt idx="8">
                  <c:v>-1.3247000000001208</c:v>
                </c:pt>
                <c:pt idx="9">
                  <c:v>-2.9982999999997446</c:v>
                </c:pt>
                <c:pt idx="10">
                  <c:v>13.037100000000009</c:v>
                </c:pt>
                <c:pt idx="11">
                  <c:v>8.8195000000000618</c:v>
                </c:pt>
                <c:pt idx="12">
                  <c:v>-8.4063999999998487</c:v>
                </c:pt>
              </c:numCache>
            </c:numRef>
          </c:val>
          <c:extLst xmlns:c16r2="http://schemas.microsoft.com/office/drawing/2015/06/chart">
            <c:ext xmlns:c16="http://schemas.microsoft.com/office/drawing/2014/chart" uri="{C3380CC4-5D6E-409C-BE32-E72D297353CC}">
              <c16:uniqueId val="{00000000-F1F8-40D7-ADDE-A57EEB0ED6F6}"/>
            </c:ext>
          </c:extLst>
        </c:ser>
        <c:ser>
          <c:idx val="3"/>
          <c:order val="1"/>
          <c:tx>
            <c:strRef>
              <c:f>我的数列!$Y$2249</c:f>
              <c:strCache>
                <c:ptCount val="1"/>
                <c:pt idx="0">
                  <c:v>房地產-商用住宅</c:v>
                </c:pt>
              </c:strCache>
            </c:strRef>
          </c:tx>
          <c:spPr>
            <a:solidFill>
              <a:schemeClr val="accent4"/>
            </a:solidFill>
            <a:ln>
              <a:noFill/>
            </a:ln>
            <a:effectLst/>
          </c:spPr>
          <c:invertIfNegative val="0"/>
          <c:cat>
            <c:numRef>
              <c:f>我的数列!$U$2615:$U$2627</c:f>
              <c:numCache>
                <c:formatCode>m/d/yyyy</c:formatCode>
                <c:ptCount val="13"/>
                <c:pt idx="0">
                  <c:v>44930</c:v>
                </c:pt>
                <c:pt idx="1">
                  <c:v>44937</c:v>
                </c:pt>
                <c:pt idx="2">
                  <c:v>44944</c:v>
                </c:pt>
                <c:pt idx="3">
                  <c:v>44951</c:v>
                </c:pt>
                <c:pt idx="4">
                  <c:v>44958</c:v>
                </c:pt>
                <c:pt idx="5">
                  <c:v>44965</c:v>
                </c:pt>
                <c:pt idx="6">
                  <c:v>44972</c:v>
                </c:pt>
                <c:pt idx="7">
                  <c:v>44979</c:v>
                </c:pt>
                <c:pt idx="8">
                  <c:v>44986</c:v>
                </c:pt>
                <c:pt idx="9">
                  <c:v>44993</c:v>
                </c:pt>
                <c:pt idx="10">
                  <c:v>45000</c:v>
                </c:pt>
                <c:pt idx="11">
                  <c:v>45007</c:v>
                </c:pt>
                <c:pt idx="12">
                  <c:v>45014</c:v>
                </c:pt>
              </c:numCache>
            </c:numRef>
          </c:cat>
          <c:val>
            <c:numRef>
              <c:f>我的数列!$Y$2615:$Y$2627</c:f>
              <c:numCache>
                <c:formatCode>#,##0.0_ ;[Red]\-#,##0.0\ </c:formatCode>
                <c:ptCount val="13"/>
                <c:pt idx="0">
                  <c:v>0.49400000000014188</c:v>
                </c:pt>
                <c:pt idx="1">
                  <c:v>7.2499999999763531E-2</c:v>
                </c:pt>
                <c:pt idx="2">
                  <c:v>4.3933999999999287</c:v>
                </c:pt>
                <c:pt idx="3">
                  <c:v>5.6316000000001623</c:v>
                </c:pt>
                <c:pt idx="4">
                  <c:v>5.9286000000001877</c:v>
                </c:pt>
                <c:pt idx="5">
                  <c:v>4.766599999999471</c:v>
                </c:pt>
                <c:pt idx="6">
                  <c:v>7.6287000000002081</c:v>
                </c:pt>
                <c:pt idx="7">
                  <c:v>7.3942000000001826</c:v>
                </c:pt>
                <c:pt idx="8">
                  <c:v>6.2134000000000924</c:v>
                </c:pt>
                <c:pt idx="9">
                  <c:v>3.3262999999997191</c:v>
                </c:pt>
                <c:pt idx="10">
                  <c:v>6.9434000000001106</c:v>
                </c:pt>
                <c:pt idx="11">
                  <c:v>-25.505500000000211</c:v>
                </c:pt>
                <c:pt idx="12">
                  <c:v>-9.6332999999999629</c:v>
                </c:pt>
              </c:numCache>
            </c:numRef>
          </c:val>
          <c:extLst xmlns:c16r2="http://schemas.microsoft.com/office/drawing/2015/06/chart">
            <c:ext xmlns:c16="http://schemas.microsoft.com/office/drawing/2014/chart" uri="{C3380CC4-5D6E-409C-BE32-E72D297353CC}">
              <c16:uniqueId val="{00000001-F1F8-40D7-ADDE-A57EEB0ED6F6}"/>
            </c:ext>
          </c:extLst>
        </c:ser>
        <c:ser>
          <c:idx val="5"/>
          <c:order val="2"/>
          <c:tx>
            <c:strRef>
              <c:f>我的数列!$AA$2249</c:f>
              <c:strCache>
                <c:ptCount val="1"/>
                <c:pt idx="0">
                  <c:v>消費貸款-信用卡</c:v>
                </c:pt>
              </c:strCache>
            </c:strRef>
          </c:tx>
          <c:spPr>
            <a:solidFill>
              <a:schemeClr val="accent6"/>
            </a:solidFill>
            <a:ln>
              <a:noFill/>
            </a:ln>
            <a:effectLst/>
          </c:spPr>
          <c:invertIfNegative val="0"/>
          <c:cat>
            <c:numRef>
              <c:f>我的数列!$U$2615:$U$2627</c:f>
              <c:numCache>
                <c:formatCode>m/d/yyyy</c:formatCode>
                <c:ptCount val="13"/>
                <c:pt idx="0">
                  <c:v>44930</c:v>
                </c:pt>
                <c:pt idx="1">
                  <c:v>44937</c:v>
                </c:pt>
                <c:pt idx="2">
                  <c:v>44944</c:v>
                </c:pt>
                <c:pt idx="3">
                  <c:v>44951</c:v>
                </c:pt>
                <c:pt idx="4">
                  <c:v>44958</c:v>
                </c:pt>
                <c:pt idx="5">
                  <c:v>44965</c:v>
                </c:pt>
                <c:pt idx="6">
                  <c:v>44972</c:v>
                </c:pt>
                <c:pt idx="7">
                  <c:v>44979</c:v>
                </c:pt>
                <c:pt idx="8">
                  <c:v>44986</c:v>
                </c:pt>
                <c:pt idx="9">
                  <c:v>44993</c:v>
                </c:pt>
                <c:pt idx="10">
                  <c:v>45000</c:v>
                </c:pt>
                <c:pt idx="11">
                  <c:v>45007</c:v>
                </c:pt>
                <c:pt idx="12">
                  <c:v>45014</c:v>
                </c:pt>
              </c:numCache>
            </c:numRef>
          </c:cat>
          <c:val>
            <c:numRef>
              <c:f>我的数列!$AA$2615:$AA$2627</c:f>
              <c:numCache>
                <c:formatCode>#,##0.0_ ;[Red]\-#,##0.0\ </c:formatCode>
                <c:ptCount val="13"/>
                <c:pt idx="0">
                  <c:v>6.0088000000000648</c:v>
                </c:pt>
                <c:pt idx="1">
                  <c:v>2.1854999999999336</c:v>
                </c:pt>
                <c:pt idx="2">
                  <c:v>5.4427999999999201</c:v>
                </c:pt>
                <c:pt idx="3">
                  <c:v>0.33550000000002456</c:v>
                </c:pt>
                <c:pt idx="4">
                  <c:v>1.4503000000000839</c:v>
                </c:pt>
                <c:pt idx="5">
                  <c:v>2.4889000000000578</c:v>
                </c:pt>
                <c:pt idx="6">
                  <c:v>2.8098999999999705</c:v>
                </c:pt>
                <c:pt idx="7">
                  <c:v>3.0896000000000186</c:v>
                </c:pt>
                <c:pt idx="8">
                  <c:v>-2.1235000000000355</c:v>
                </c:pt>
                <c:pt idx="9">
                  <c:v>6.9746000000000095</c:v>
                </c:pt>
                <c:pt idx="10">
                  <c:v>3.1704999999999472</c:v>
                </c:pt>
                <c:pt idx="11">
                  <c:v>5.5942000000000007</c:v>
                </c:pt>
                <c:pt idx="12">
                  <c:v>1.6744999999999663</c:v>
                </c:pt>
              </c:numCache>
            </c:numRef>
          </c:val>
          <c:extLst xmlns:c16r2="http://schemas.microsoft.com/office/drawing/2015/06/chart">
            <c:ext xmlns:c16="http://schemas.microsoft.com/office/drawing/2014/chart" uri="{C3380CC4-5D6E-409C-BE32-E72D297353CC}">
              <c16:uniqueId val="{00000002-F1F8-40D7-ADDE-A57EEB0ED6F6}"/>
            </c:ext>
          </c:extLst>
        </c:ser>
        <c:ser>
          <c:idx val="6"/>
          <c:order val="3"/>
          <c:tx>
            <c:strRef>
              <c:f>我的数列!$AB$2249</c:f>
              <c:strCache>
                <c:ptCount val="1"/>
                <c:pt idx="0">
                  <c:v>消費貸款-汽車</c:v>
                </c:pt>
              </c:strCache>
            </c:strRef>
          </c:tx>
          <c:spPr>
            <a:solidFill>
              <a:schemeClr val="accent1">
                <a:lumMod val="60000"/>
              </a:schemeClr>
            </a:solidFill>
            <a:ln>
              <a:noFill/>
            </a:ln>
            <a:effectLst/>
          </c:spPr>
          <c:invertIfNegative val="0"/>
          <c:cat>
            <c:numRef>
              <c:f>我的数列!$U$2615:$U$2627</c:f>
              <c:numCache>
                <c:formatCode>m/d/yyyy</c:formatCode>
                <c:ptCount val="13"/>
                <c:pt idx="0">
                  <c:v>44930</c:v>
                </c:pt>
                <c:pt idx="1">
                  <c:v>44937</c:v>
                </c:pt>
                <c:pt idx="2">
                  <c:v>44944</c:v>
                </c:pt>
                <c:pt idx="3">
                  <c:v>44951</c:v>
                </c:pt>
                <c:pt idx="4">
                  <c:v>44958</c:v>
                </c:pt>
                <c:pt idx="5">
                  <c:v>44965</c:v>
                </c:pt>
                <c:pt idx="6">
                  <c:v>44972</c:v>
                </c:pt>
                <c:pt idx="7">
                  <c:v>44979</c:v>
                </c:pt>
                <c:pt idx="8">
                  <c:v>44986</c:v>
                </c:pt>
                <c:pt idx="9">
                  <c:v>44993</c:v>
                </c:pt>
                <c:pt idx="10">
                  <c:v>45000</c:v>
                </c:pt>
                <c:pt idx="11">
                  <c:v>45007</c:v>
                </c:pt>
                <c:pt idx="12">
                  <c:v>45014</c:v>
                </c:pt>
              </c:numCache>
            </c:numRef>
          </c:cat>
          <c:val>
            <c:numRef>
              <c:f>我的数列!$AB$2615:$AB$2627</c:f>
              <c:numCache>
                <c:formatCode>#,##0.0_ ;[Red]\-#,##0.0\ </c:formatCode>
                <c:ptCount val="13"/>
                <c:pt idx="0">
                  <c:v>-0.37170000000003256</c:v>
                </c:pt>
                <c:pt idx="1">
                  <c:v>-0.63549999999997908</c:v>
                </c:pt>
                <c:pt idx="2">
                  <c:v>-0.10469999999997981</c:v>
                </c:pt>
                <c:pt idx="3">
                  <c:v>0.29340000000001965</c:v>
                </c:pt>
                <c:pt idx="4">
                  <c:v>0.74359999999990123</c:v>
                </c:pt>
                <c:pt idx="5">
                  <c:v>0.11580000000003565</c:v>
                </c:pt>
                <c:pt idx="6">
                  <c:v>0.80989999999997053</c:v>
                </c:pt>
                <c:pt idx="7">
                  <c:v>7.7099999999973079E-2</c:v>
                </c:pt>
                <c:pt idx="8">
                  <c:v>-0.79699999999991178</c:v>
                </c:pt>
                <c:pt idx="9">
                  <c:v>-0.42889999999999873</c:v>
                </c:pt>
                <c:pt idx="10">
                  <c:v>-0.25049999999998818</c:v>
                </c:pt>
                <c:pt idx="11">
                  <c:v>-0.12570000000005166</c:v>
                </c:pt>
                <c:pt idx="12">
                  <c:v>-1.4205999999999221</c:v>
                </c:pt>
              </c:numCache>
            </c:numRef>
          </c:val>
          <c:extLst xmlns:c16r2="http://schemas.microsoft.com/office/drawing/2015/06/chart">
            <c:ext xmlns:c16="http://schemas.microsoft.com/office/drawing/2014/chart" uri="{C3380CC4-5D6E-409C-BE32-E72D297353CC}">
              <c16:uniqueId val="{00000003-F1F8-40D7-ADDE-A57EEB0ED6F6}"/>
            </c:ext>
          </c:extLst>
        </c:ser>
        <c:ser>
          <c:idx val="7"/>
          <c:order val="4"/>
          <c:tx>
            <c:strRef>
              <c:f>我的数列!$AC$2249</c:f>
              <c:strCache>
                <c:ptCount val="1"/>
                <c:pt idx="0">
                  <c:v>商、工業</c:v>
                </c:pt>
              </c:strCache>
            </c:strRef>
          </c:tx>
          <c:spPr>
            <a:solidFill>
              <a:schemeClr val="accent2">
                <a:lumMod val="60000"/>
              </a:schemeClr>
            </a:solidFill>
            <a:ln>
              <a:noFill/>
            </a:ln>
            <a:effectLst/>
          </c:spPr>
          <c:invertIfNegative val="0"/>
          <c:cat>
            <c:numRef>
              <c:f>我的数列!$U$2615:$U$2627</c:f>
              <c:numCache>
                <c:formatCode>m/d/yyyy</c:formatCode>
                <c:ptCount val="13"/>
                <c:pt idx="0">
                  <c:v>44930</c:v>
                </c:pt>
                <c:pt idx="1">
                  <c:v>44937</c:v>
                </c:pt>
                <c:pt idx="2">
                  <c:v>44944</c:v>
                </c:pt>
                <c:pt idx="3">
                  <c:v>44951</c:v>
                </c:pt>
                <c:pt idx="4">
                  <c:v>44958</c:v>
                </c:pt>
                <c:pt idx="5">
                  <c:v>44965</c:v>
                </c:pt>
                <c:pt idx="6">
                  <c:v>44972</c:v>
                </c:pt>
                <c:pt idx="7">
                  <c:v>44979</c:v>
                </c:pt>
                <c:pt idx="8">
                  <c:v>44986</c:v>
                </c:pt>
                <c:pt idx="9">
                  <c:v>44993</c:v>
                </c:pt>
                <c:pt idx="10">
                  <c:v>45000</c:v>
                </c:pt>
                <c:pt idx="11">
                  <c:v>45007</c:v>
                </c:pt>
                <c:pt idx="12">
                  <c:v>45014</c:v>
                </c:pt>
              </c:numCache>
            </c:numRef>
          </c:cat>
          <c:val>
            <c:numRef>
              <c:f>我的数列!$AC$2615:$AC$2627</c:f>
              <c:numCache>
                <c:formatCode>#,##0.0_ ;[Red]\-#,##0.0\ </c:formatCode>
                <c:ptCount val="13"/>
                <c:pt idx="0">
                  <c:v>-1.7575999999999112</c:v>
                </c:pt>
                <c:pt idx="1">
                  <c:v>7.4436999999998079</c:v>
                </c:pt>
                <c:pt idx="2">
                  <c:v>1.9958000000001448</c:v>
                </c:pt>
                <c:pt idx="3">
                  <c:v>6.824699999999666</c:v>
                </c:pt>
                <c:pt idx="4">
                  <c:v>-7.9360999999994419</c:v>
                </c:pt>
                <c:pt idx="5">
                  <c:v>-7.0328000000004067</c:v>
                </c:pt>
                <c:pt idx="6">
                  <c:v>-8.3826999999996588</c:v>
                </c:pt>
                <c:pt idx="7">
                  <c:v>-1.1855000000000473</c:v>
                </c:pt>
                <c:pt idx="8">
                  <c:v>4.74579999999969</c:v>
                </c:pt>
                <c:pt idx="9">
                  <c:v>3.8067000000000917</c:v>
                </c:pt>
                <c:pt idx="10">
                  <c:v>20.327099999999973</c:v>
                </c:pt>
                <c:pt idx="11">
                  <c:v>-50.658699999999953</c:v>
                </c:pt>
                <c:pt idx="12">
                  <c:v>-17.3746000000001</c:v>
                </c:pt>
              </c:numCache>
            </c:numRef>
          </c:val>
          <c:extLst xmlns:c16r2="http://schemas.microsoft.com/office/drawing/2015/06/chart">
            <c:ext xmlns:c16="http://schemas.microsoft.com/office/drawing/2014/chart" uri="{C3380CC4-5D6E-409C-BE32-E72D297353CC}">
              <c16:uniqueId val="{00000004-F1F8-40D7-ADDE-A57EEB0ED6F6}"/>
            </c:ext>
          </c:extLst>
        </c:ser>
        <c:dLbls>
          <c:showLegendKey val="0"/>
          <c:showVal val="0"/>
          <c:showCatName val="0"/>
          <c:showSerName val="0"/>
          <c:showPercent val="0"/>
          <c:showBubbleSize val="0"/>
        </c:dLbls>
        <c:gapWidth val="150"/>
        <c:overlap val="100"/>
        <c:axId val="1056898976"/>
        <c:axId val="1056895712"/>
      </c:barChart>
      <c:catAx>
        <c:axId val="10568989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r>
                  <a:rPr lang="en-US" altLang="zh-TW"/>
                  <a:t>10</a:t>
                </a:r>
                <a:r>
                  <a:rPr lang="zh-TW" altLang="en-US"/>
                  <a:t>億美元</a:t>
                </a:r>
              </a:p>
            </c:rich>
          </c:tx>
          <c:layout>
            <c:manualLayout>
              <c:xMode val="edge"/>
              <c:yMode val="edge"/>
              <c:x val="0.11044236760124612"/>
              <c:y val="6.937268518518519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title>
        <c:numFmt formatCode="m/d;@"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056895712"/>
        <c:crosses val="autoZero"/>
        <c:auto val="0"/>
        <c:lblAlgn val="ctr"/>
        <c:lblOffset val="100"/>
        <c:tickLblSkip val="3"/>
        <c:noMultiLvlLbl val="0"/>
      </c:catAx>
      <c:valAx>
        <c:axId val="1056895712"/>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056898976"/>
        <c:crossesAt val="1"/>
        <c:crossBetween val="between"/>
        <c:majorUnit val="40"/>
      </c:valAx>
      <c:spPr>
        <a:noFill/>
        <a:ln>
          <a:noFill/>
        </a:ln>
        <a:effectLst/>
      </c:spPr>
    </c:plotArea>
    <c:legend>
      <c:legendPos val="b"/>
      <c:layout>
        <c:manualLayout>
          <c:xMode val="edge"/>
          <c:yMode val="edge"/>
          <c:x val="0.13572533748701973"/>
          <c:y val="0.63644058641975321"/>
          <c:w val="0.69557917964693661"/>
          <c:h val="0.23126774691358024"/>
        </c:manualLayout>
      </c:layout>
      <c:overlay val="0"/>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ea"/>
              <a:ea typeface="+mn-ea"/>
              <a:cs typeface="+mn-cs"/>
            </a:defRPr>
          </a:pPr>
          <a:endParaRPr lang="zh-TW"/>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3302927246404775E-2"/>
          <c:y val="5.2274286963009862E-2"/>
          <c:w val="0.89585234449741746"/>
          <c:h val="0.62089991101771347"/>
        </c:manualLayout>
      </c:layout>
      <c:lineChart>
        <c:grouping val="standard"/>
        <c:varyColors val="0"/>
        <c:ser>
          <c:idx val="0"/>
          <c:order val="0"/>
          <c:tx>
            <c:strRef>
              <c:f>NMI訂單與展望!$G$1</c:f>
              <c:strCache>
                <c:ptCount val="1"/>
                <c:pt idx="0">
                  <c:v>新增訂單</c:v>
                </c:pt>
              </c:strCache>
            </c:strRef>
          </c:tx>
          <c:spPr>
            <a:ln w="28575" cap="rnd">
              <a:solidFill>
                <a:schemeClr val="bg1">
                  <a:lumMod val="50000"/>
                </a:schemeClr>
              </a:solidFill>
              <a:round/>
            </a:ln>
            <a:effectLst/>
          </c:spPr>
          <c:marker>
            <c:symbol val="none"/>
          </c:marker>
          <c:cat>
            <c:numRef>
              <c:f>NMI訂單與展望!$A$2:$A$105</c:f>
              <c:numCache>
                <c:formatCode>yyyy/m</c:formatCode>
                <c:ptCount val="104"/>
                <c:pt idx="0">
                  <c:v>41852</c:v>
                </c:pt>
                <c:pt idx="1">
                  <c:v>41883</c:v>
                </c:pt>
                <c:pt idx="2">
                  <c:v>41913</c:v>
                </c:pt>
                <c:pt idx="3">
                  <c:v>41944</c:v>
                </c:pt>
                <c:pt idx="4">
                  <c:v>41974</c:v>
                </c:pt>
                <c:pt idx="5">
                  <c:v>42005</c:v>
                </c:pt>
                <c:pt idx="6">
                  <c:v>42036</c:v>
                </c:pt>
                <c:pt idx="7">
                  <c:v>42064</c:v>
                </c:pt>
                <c:pt idx="8">
                  <c:v>42095</c:v>
                </c:pt>
                <c:pt idx="9">
                  <c:v>42125</c:v>
                </c:pt>
                <c:pt idx="10">
                  <c:v>42156</c:v>
                </c:pt>
                <c:pt idx="11">
                  <c:v>42186</c:v>
                </c:pt>
                <c:pt idx="12">
                  <c:v>42217</c:v>
                </c:pt>
                <c:pt idx="13">
                  <c:v>42248</c:v>
                </c:pt>
                <c:pt idx="14">
                  <c:v>42278</c:v>
                </c:pt>
                <c:pt idx="15">
                  <c:v>42309</c:v>
                </c:pt>
                <c:pt idx="16">
                  <c:v>42339</c:v>
                </c:pt>
                <c:pt idx="17">
                  <c:v>42370</c:v>
                </c:pt>
                <c:pt idx="18">
                  <c:v>42401</c:v>
                </c:pt>
                <c:pt idx="19">
                  <c:v>42430</c:v>
                </c:pt>
                <c:pt idx="20">
                  <c:v>42461</c:v>
                </c:pt>
                <c:pt idx="21">
                  <c:v>42491</c:v>
                </c:pt>
                <c:pt idx="22">
                  <c:v>42522</c:v>
                </c:pt>
                <c:pt idx="23">
                  <c:v>42552</c:v>
                </c:pt>
                <c:pt idx="24">
                  <c:v>42583</c:v>
                </c:pt>
                <c:pt idx="25">
                  <c:v>42614</c:v>
                </c:pt>
                <c:pt idx="26">
                  <c:v>42644</c:v>
                </c:pt>
                <c:pt idx="27">
                  <c:v>42675</c:v>
                </c:pt>
                <c:pt idx="28">
                  <c:v>42705</c:v>
                </c:pt>
                <c:pt idx="29">
                  <c:v>42736</c:v>
                </c:pt>
                <c:pt idx="30">
                  <c:v>42767</c:v>
                </c:pt>
                <c:pt idx="31">
                  <c:v>42795</c:v>
                </c:pt>
                <c:pt idx="32">
                  <c:v>42826</c:v>
                </c:pt>
                <c:pt idx="33">
                  <c:v>42856</c:v>
                </c:pt>
                <c:pt idx="34">
                  <c:v>42887</c:v>
                </c:pt>
                <c:pt idx="35">
                  <c:v>42917</c:v>
                </c:pt>
                <c:pt idx="36">
                  <c:v>42948</c:v>
                </c:pt>
                <c:pt idx="37">
                  <c:v>42979</c:v>
                </c:pt>
                <c:pt idx="38">
                  <c:v>43009</c:v>
                </c:pt>
                <c:pt idx="39">
                  <c:v>43040</c:v>
                </c:pt>
                <c:pt idx="40">
                  <c:v>43070</c:v>
                </c:pt>
                <c:pt idx="41">
                  <c:v>43101</c:v>
                </c:pt>
                <c:pt idx="42">
                  <c:v>43132</c:v>
                </c:pt>
                <c:pt idx="43">
                  <c:v>43160</c:v>
                </c:pt>
                <c:pt idx="44">
                  <c:v>43191</c:v>
                </c:pt>
                <c:pt idx="45">
                  <c:v>43221</c:v>
                </c:pt>
                <c:pt idx="46">
                  <c:v>43252</c:v>
                </c:pt>
                <c:pt idx="47">
                  <c:v>43282</c:v>
                </c:pt>
                <c:pt idx="48">
                  <c:v>43313</c:v>
                </c:pt>
                <c:pt idx="49">
                  <c:v>43344</c:v>
                </c:pt>
                <c:pt idx="50">
                  <c:v>43374</c:v>
                </c:pt>
                <c:pt idx="51">
                  <c:v>43405</c:v>
                </c:pt>
                <c:pt idx="52">
                  <c:v>43435</c:v>
                </c:pt>
                <c:pt idx="53">
                  <c:v>43466</c:v>
                </c:pt>
                <c:pt idx="54">
                  <c:v>43497</c:v>
                </c:pt>
                <c:pt idx="55">
                  <c:v>43525</c:v>
                </c:pt>
                <c:pt idx="56">
                  <c:v>43556</c:v>
                </c:pt>
                <c:pt idx="57">
                  <c:v>43586</c:v>
                </c:pt>
                <c:pt idx="58">
                  <c:v>43617</c:v>
                </c:pt>
                <c:pt idx="59">
                  <c:v>43647</c:v>
                </c:pt>
                <c:pt idx="60">
                  <c:v>43678</c:v>
                </c:pt>
                <c:pt idx="61">
                  <c:v>43709</c:v>
                </c:pt>
                <c:pt idx="62">
                  <c:v>43739</c:v>
                </c:pt>
                <c:pt idx="63">
                  <c:v>43770</c:v>
                </c:pt>
                <c:pt idx="64">
                  <c:v>43800</c:v>
                </c:pt>
                <c:pt idx="65">
                  <c:v>43831</c:v>
                </c:pt>
                <c:pt idx="66">
                  <c:v>43862</c:v>
                </c:pt>
                <c:pt idx="67">
                  <c:v>43891</c:v>
                </c:pt>
                <c:pt idx="68">
                  <c:v>43922</c:v>
                </c:pt>
                <c:pt idx="69">
                  <c:v>43952</c:v>
                </c:pt>
                <c:pt idx="70">
                  <c:v>43983</c:v>
                </c:pt>
                <c:pt idx="71">
                  <c:v>44013</c:v>
                </c:pt>
                <c:pt idx="72">
                  <c:v>44044</c:v>
                </c:pt>
                <c:pt idx="73">
                  <c:v>44075</c:v>
                </c:pt>
                <c:pt idx="74">
                  <c:v>44105</c:v>
                </c:pt>
                <c:pt idx="75">
                  <c:v>44136</c:v>
                </c:pt>
                <c:pt idx="76">
                  <c:v>44166</c:v>
                </c:pt>
                <c:pt idx="77">
                  <c:v>44197</c:v>
                </c:pt>
                <c:pt idx="78">
                  <c:v>44228</c:v>
                </c:pt>
                <c:pt idx="79">
                  <c:v>44256</c:v>
                </c:pt>
                <c:pt idx="80">
                  <c:v>44287</c:v>
                </c:pt>
                <c:pt idx="81">
                  <c:v>44317</c:v>
                </c:pt>
                <c:pt idx="82">
                  <c:v>44348</c:v>
                </c:pt>
                <c:pt idx="83">
                  <c:v>44378</c:v>
                </c:pt>
                <c:pt idx="84">
                  <c:v>44409</c:v>
                </c:pt>
                <c:pt idx="85">
                  <c:v>44440</c:v>
                </c:pt>
                <c:pt idx="86">
                  <c:v>44470</c:v>
                </c:pt>
                <c:pt idx="87">
                  <c:v>44501</c:v>
                </c:pt>
                <c:pt idx="88">
                  <c:v>44531</c:v>
                </c:pt>
                <c:pt idx="89">
                  <c:v>44562</c:v>
                </c:pt>
                <c:pt idx="90">
                  <c:v>44593</c:v>
                </c:pt>
                <c:pt idx="91">
                  <c:v>44621</c:v>
                </c:pt>
                <c:pt idx="92">
                  <c:v>44652</c:v>
                </c:pt>
                <c:pt idx="93">
                  <c:v>44682</c:v>
                </c:pt>
                <c:pt idx="94">
                  <c:v>44713</c:v>
                </c:pt>
                <c:pt idx="95">
                  <c:v>44743</c:v>
                </c:pt>
                <c:pt idx="96">
                  <c:v>44774</c:v>
                </c:pt>
                <c:pt idx="97">
                  <c:v>44805</c:v>
                </c:pt>
                <c:pt idx="98">
                  <c:v>44835</c:v>
                </c:pt>
                <c:pt idx="99">
                  <c:v>44866</c:v>
                </c:pt>
                <c:pt idx="100">
                  <c:v>44896</c:v>
                </c:pt>
                <c:pt idx="101">
                  <c:v>44927</c:v>
                </c:pt>
                <c:pt idx="102">
                  <c:v>44958</c:v>
                </c:pt>
                <c:pt idx="103">
                  <c:v>44986</c:v>
                </c:pt>
              </c:numCache>
            </c:numRef>
          </c:cat>
          <c:val>
            <c:numRef>
              <c:f>NMI訂單與展望!$B$2:$B$105</c:f>
              <c:numCache>
                <c:formatCode>General</c:formatCode>
                <c:ptCount val="104"/>
                <c:pt idx="0">
                  <c:v>54.1</c:v>
                </c:pt>
                <c:pt idx="1">
                  <c:v>57</c:v>
                </c:pt>
                <c:pt idx="2">
                  <c:v>55.4</c:v>
                </c:pt>
                <c:pt idx="3">
                  <c:v>51.8</c:v>
                </c:pt>
                <c:pt idx="4">
                  <c:v>52.9</c:v>
                </c:pt>
                <c:pt idx="5">
                  <c:v>51.5</c:v>
                </c:pt>
                <c:pt idx="6">
                  <c:v>47</c:v>
                </c:pt>
                <c:pt idx="7">
                  <c:v>53.1</c:v>
                </c:pt>
                <c:pt idx="8">
                  <c:v>59.5</c:v>
                </c:pt>
                <c:pt idx="9">
                  <c:v>57.5</c:v>
                </c:pt>
                <c:pt idx="10">
                  <c:v>47.3</c:v>
                </c:pt>
                <c:pt idx="11">
                  <c:v>50.8</c:v>
                </c:pt>
                <c:pt idx="12">
                  <c:v>45.7</c:v>
                </c:pt>
                <c:pt idx="13">
                  <c:v>39.700000000000003</c:v>
                </c:pt>
                <c:pt idx="14">
                  <c:v>48.9</c:v>
                </c:pt>
                <c:pt idx="15">
                  <c:v>46.4</c:v>
                </c:pt>
                <c:pt idx="16">
                  <c:v>49.4</c:v>
                </c:pt>
                <c:pt idx="17">
                  <c:v>45.8</c:v>
                </c:pt>
                <c:pt idx="18">
                  <c:v>37.200000000000003</c:v>
                </c:pt>
                <c:pt idx="19">
                  <c:v>51.9</c:v>
                </c:pt>
                <c:pt idx="20">
                  <c:v>47</c:v>
                </c:pt>
                <c:pt idx="21">
                  <c:v>45.6</c:v>
                </c:pt>
                <c:pt idx="22">
                  <c:v>52.5</c:v>
                </c:pt>
                <c:pt idx="23">
                  <c:v>56.9</c:v>
                </c:pt>
                <c:pt idx="24">
                  <c:v>52</c:v>
                </c:pt>
                <c:pt idx="25">
                  <c:v>51.7</c:v>
                </c:pt>
                <c:pt idx="26">
                  <c:v>46.6</c:v>
                </c:pt>
                <c:pt idx="27">
                  <c:v>47.7</c:v>
                </c:pt>
                <c:pt idx="28">
                  <c:v>52.2</c:v>
                </c:pt>
                <c:pt idx="29">
                  <c:v>51.5</c:v>
                </c:pt>
                <c:pt idx="30">
                  <c:v>47.4</c:v>
                </c:pt>
                <c:pt idx="31">
                  <c:v>57.5</c:v>
                </c:pt>
                <c:pt idx="32">
                  <c:v>59</c:v>
                </c:pt>
                <c:pt idx="33">
                  <c:v>57.9</c:v>
                </c:pt>
                <c:pt idx="34">
                  <c:v>53.6</c:v>
                </c:pt>
                <c:pt idx="35">
                  <c:v>57.2</c:v>
                </c:pt>
                <c:pt idx="36">
                  <c:v>55.9</c:v>
                </c:pt>
                <c:pt idx="37">
                  <c:v>54.6</c:v>
                </c:pt>
                <c:pt idx="38">
                  <c:v>53.1</c:v>
                </c:pt>
                <c:pt idx="39">
                  <c:v>54.3</c:v>
                </c:pt>
                <c:pt idx="40">
                  <c:v>54.1</c:v>
                </c:pt>
                <c:pt idx="41">
                  <c:v>56.7</c:v>
                </c:pt>
                <c:pt idx="42">
                  <c:v>47.1</c:v>
                </c:pt>
                <c:pt idx="43">
                  <c:v>55.6</c:v>
                </c:pt>
                <c:pt idx="44">
                  <c:v>56.3</c:v>
                </c:pt>
                <c:pt idx="45">
                  <c:v>53.2</c:v>
                </c:pt>
                <c:pt idx="46">
                  <c:v>55.4</c:v>
                </c:pt>
                <c:pt idx="47">
                  <c:v>60.6</c:v>
                </c:pt>
                <c:pt idx="48">
                  <c:v>51.7</c:v>
                </c:pt>
                <c:pt idx="49">
                  <c:v>52.8</c:v>
                </c:pt>
                <c:pt idx="50">
                  <c:v>49.2</c:v>
                </c:pt>
                <c:pt idx="51">
                  <c:v>52.3</c:v>
                </c:pt>
                <c:pt idx="52">
                  <c:v>50.4</c:v>
                </c:pt>
                <c:pt idx="53">
                  <c:v>46</c:v>
                </c:pt>
                <c:pt idx="54">
                  <c:v>45.6</c:v>
                </c:pt>
                <c:pt idx="55">
                  <c:v>55.8</c:v>
                </c:pt>
                <c:pt idx="56">
                  <c:v>58.5</c:v>
                </c:pt>
                <c:pt idx="57">
                  <c:v>55.6</c:v>
                </c:pt>
                <c:pt idx="58">
                  <c:v>51.5</c:v>
                </c:pt>
                <c:pt idx="59">
                  <c:v>54.7</c:v>
                </c:pt>
                <c:pt idx="60">
                  <c:v>50.4</c:v>
                </c:pt>
                <c:pt idx="61">
                  <c:v>49.1</c:v>
                </c:pt>
                <c:pt idx="62">
                  <c:v>55.4</c:v>
                </c:pt>
                <c:pt idx="63">
                  <c:v>58.3</c:v>
                </c:pt>
                <c:pt idx="64">
                  <c:v>56.9</c:v>
                </c:pt>
                <c:pt idx="65">
                  <c:v>54.8</c:v>
                </c:pt>
                <c:pt idx="66">
                  <c:v>34.700000000000003</c:v>
                </c:pt>
                <c:pt idx="67">
                  <c:v>35.799999999999997</c:v>
                </c:pt>
                <c:pt idx="68">
                  <c:v>35.5</c:v>
                </c:pt>
                <c:pt idx="69">
                  <c:v>41.4</c:v>
                </c:pt>
                <c:pt idx="70">
                  <c:v>57.4</c:v>
                </c:pt>
                <c:pt idx="71">
                  <c:v>59.5</c:v>
                </c:pt>
                <c:pt idx="72">
                  <c:v>63.2</c:v>
                </c:pt>
                <c:pt idx="73">
                  <c:v>57.2</c:v>
                </c:pt>
                <c:pt idx="74">
                  <c:v>52.6</c:v>
                </c:pt>
                <c:pt idx="75">
                  <c:v>54.3</c:v>
                </c:pt>
                <c:pt idx="76">
                  <c:v>54.6</c:v>
                </c:pt>
                <c:pt idx="77">
                  <c:v>54.2</c:v>
                </c:pt>
                <c:pt idx="78">
                  <c:v>50.9</c:v>
                </c:pt>
                <c:pt idx="79">
                  <c:v>55.8</c:v>
                </c:pt>
                <c:pt idx="80">
                  <c:v>64.8</c:v>
                </c:pt>
                <c:pt idx="81">
                  <c:v>45</c:v>
                </c:pt>
                <c:pt idx="82">
                  <c:v>38.5</c:v>
                </c:pt>
                <c:pt idx="83">
                  <c:v>51</c:v>
                </c:pt>
                <c:pt idx="84">
                  <c:v>56.2</c:v>
                </c:pt>
                <c:pt idx="85">
                  <c:v>56.9</c:v>
                </c:pt>
                <c:pt idx="86">
                  <c:v>59</c:v>
                </c:pt>
                <c:pt idx="87">
                  <c:v>63.8</c:v>
                </c:pt>
                <c:pt idx="88">
                  <c:v>56.7</c:v>
                </c:pt>
                <c:pt idx="89">
                  <c:v>52</c:v>
                </c:pt>
                <c:pt idx="90">
                  <c:v>47.5</c:v>
                </c:pt>
                <c:pt idx="91">
                  <c:v>56.7</c:v>
                </c:pt>
                <c:pt idx="92">
                  <c:v>52.8</c:v>
                </c:pt>
                <c:pt idx="93">
                  <c:v>37.5</c:v>
                </c:pt>
                <c:pt idx="94">
                  <c:v>46.3</c:v>
                </c:pt>
                <c:pt idx="95">
                  <c:v>57.7</c:v>
                </c:pt>
                <c:pt idx="96">
                  <c:v>53</c:v>
                </c:pt>
                <c:pt idx="97">
                  <c:v>53</c:v>
                </c:pt>
                <c:pt idx="98">
                  <c:v>46.5</c:v>
                </c:pt>
                <c:pt idx="99">
                  <c:v>51.4</c:v>
                </c:pt>
                <c:pt idx="100">
                  <c:v>54.3</c:v>
                </c:pt>
                <c:pt idx="101">
                  <c:v>47</c:v>
                </c:pt>
                <c:pt idx="102">
                  <c:v>47.8</c:v>
                </c:pt>
                <c:pt idx="103">
                  <c:v>55.4</c:v>
                </c:pt>
              </c:numCache>
            </c:numRef>
          </c:val>
          <c:smooth val="0"/>
          <c:extLst xmlns:c16r2="http://schemas.microsoft.com/office/drawing/2015/06/chart">
            <c:ext xmlns:c16="http://schemas.microsoft.com/office/drawing/2014/chart" uri="{C3380CC4-5D6E-409C-BE32-E72D297353CC}">
              <c16:uniqueId val="{00000000-6E9E-274C-AC21-C4E5ED3370F2}"/>
            </c:ext>
          </c:extLst>
        </c:ser>
        <c:ser>
          <c:idx val="2"/>
          <c:order val="2"/>
          <c:tx>
            <c:strRef>
              <c:f>NMI訂單與展望!$I$1</c:f>
              <c:strCache>
                <c:ptCount val="1"/>
                <c:pt idx="0">
                  <c:v>未來六個月展望</c:v>
                </c:pt>
              </c:strCache>
            </c:strRef>
          </c:tx>
          <c:spPr>
            <a:ln w="28575" cap="rnd">
              <a:solidFill>
                <a:schemeClr val="accent2"/>
              </a:solidFill>
              <a:round/>
            </a:ln>
            <a:effectLst/>
          </c:spPr>
          <c:marker>
            <c:symbol val="none"/>
          </c:marker>
          <c:cat>
            <c:numRef>
              <c:f>NMI訂單與展望!$A$2:$A$105</c:f>
              <c:numCache>
                <c:formatCode>yyyy/m</c:formatCode>
                <c:ptCount val="104"/>
                <c:pt idx="0">
                  <c:v>41852</c:v>
                </c:pt>
                <c:pt idx="1">
                  <c:v>41883</c:v>
                </c:pt>
                <c:pt idx="2">
                  <c:v>41913</c:v>
                </c:pt>
                <c:pt idx="3">
                  <c:v>41944</c:v>
                </c:pt>
                <c:pt idx="4">
                  <c:v>41974</c:v>
                </c:pt>
                <c:pt idx="5">
                  <c:v>42005</c:v>
                </c:pt>
                <c:pt idx="6">
                  <c:v>42036</c:v>
                </c:pt>
                <c:pt idx="7">
                  <c:v>42064</c:v>
                </c:pt>
                <c:pt idx="8">
                  <c:v>42095</c:v>
                </c:pt>
                <c:pt idx="9">
                  <c:v>42125</c:v>
                </c:pt>
                <c:pt idx="10">
                  <c:v>42156</c:v>
                </c:pt>
                <c:pt idx="11">
                  <c:v>42186</c:v>
                </c:pt>
                <c:pt idx="12">
                  <c:v>42217</c:v>
                </c:pt>
                <c:pt idx="13">
                  <c:v>42248</c:v>
                </c:pt>
                <c:pt idx="14">
                  <c:v>42278</c:v>
                </c:pt>
                <c:pt idx="15">
                  <c:v>42309</c:v>
                </c:pt>
                <c:pt idx="16">
                  <c:v>42339</c:v>
                </c:pt>
                <c:pt idx="17">
                  <c:v>42370</c:v>
                </c:pt>
                <c:pt idx="18">
                  <c:v>42401</c:v>
                </c:pt>
                <c:pt idx="19">
                  <c:v>42430</c:v>
                </c:pt>
                <c:pt idx="20">
                  <c:v>42461</c:v>
                </c:pt>
                <c:pt idx="21">
                  <c:v>42491</c:v>
                </c:pt>
                <c:pt idx="22">
                  <c:v>42522</c:v>
                </c:pt>
                <c:pt idx="23">
                  <c:v>42552</c:v>
                </c:pt>
                <c:pt idx="24">
                  <c:v>42583</c:v>
                </c:pt>
                <c:pt idx="25">
                  <c:v>42614</c:v>
                </c:pt>
                <c:pt idx="26">
                  <c:v>42644</c:v>
                </c:pt>
                <c:pt idx="27">
                  <c:v>42675</c:v>
                </c:pt>
                <c:pt idx="28">
                  <c:v>42705</c:v>
                </c:pt>
                <c:pt idx="29">
                  <c:v>42736</c:v>
                </c:pt>
                <c:pt idx="30">
                  <c:v>42767</c:v>
                </c:pt>
                <c:pt idx="31">
                  <c:v>42795</c:v>
                </c:pt>
                <c:pt idx="32">
                  <c:v>42826</c:v>
                </c:pt>
                <c:pt idx="33">
                  <c:v>42856</c:v>
                </c:pt>
                <c:pt idx="34">
                  <c:v>42887</c:v>
                </c:pt>
                <c:pt idx="35">
                  <c:v>42917</c:v>
                </c:pt>
                <c:pt idx="36">
                  <c:v>42948</c:v>
                </c:pt>
                <c:pt idx="37">
                  <c:v>42979</c:v>
                </c:pt>
                <c:pt idx="38">
                  <c:v>43009</c:v>
                </c:pt>
                <c:pt idx="39">
                  <c:v>43040</c:v>
                </c:pt>
                <c:pt idx="40">
                  <c:v>43070</c:v>
                </c:pt>
                <c:pt idx="41">
                  <c:v>43101</c:v>
                </c:pt>
                <c:pt idx="42">
                  <c:v>43132</c:v>
                </c:pt>
                <c:pt idx="43">
                  <c:v>43160</c:v>
                </c:pt>
                <c:pt idx="44">
                  <c:v>43191</c:v>
                </c:pt>
                <c:pt idx="45">
                  <c:v>43221</c:v>
                </c:pt>
                <c:pt idx="46">
                  <c:v>43252</c:v>
                </c:pt>
                <c:pt idx="47">
                  <c:v>43282</c:v>
                </c:pt>
                <c:pt idx="48">
                  <c:v>43313</c:v>
                </c:pt>
                <c:pt idx="49">
                  <c:v>43344</c:v>
                </c:pt>
                <c:pt idx="50">
                  <c:v>43374</c:v>
                </c:pt>
                <c:pt idx="51">
                  <c:v>43405</c:v>
                </c:pt>
                <c:pt idx="52">
                  <c:v>43435</c:v>
                </c:pt>
                <c:pt idx="53">
                  <c:v>43466</c:v>
                </c:pt>
                <c:pt idx="54">
                  <c:v>43497</c:v>
                </c:pt>
                <c:pt idx="55">
                  <c:v>43525</c:v>
                </c:pt>
                <c:pt idx="56">
                  <c:v>43556</c:v>
                </c:pt>
                <c:pt idx="57">
                  <c:v>43586</c:v>
                </c:pt>
                <c:pt idx="58">
                  <c:v>43617</c:v>
                </c:pt>
                <c:pt idx="59">
                  <c:v>43647</c:v>
                </c:pt>
                <c:pt idx="60">
                  <c:v>43678</c:v>
                </c:pt>
                <c:pt idx="61">
                  <c:v>43709</c:v>
                </c:pt>
                <c:pt idx="62">
                  <c:v>43739</c:v>
                </c:pt>
                <c:pt idx="63">
                  <c:v>43770</c:v>
                </c:pt>
                <c:pt idx="64">
                  <c:v>43800</c:v>
                </c:pt>
                <c:pt idx="65">
                  <c:v>43831</c:v>
                </c:pt>
                <c:pt idx="66">
                  <c:v>43862</c:v>
                </c:pt>
                <c:pt idx="67">
                  <c:v>43891</c:v>
                </c:pt>
                <c:pt idx="68">
                  <c:v>43922</c:v>
                </c:pt>
                <c:pt idx="69">
                  <c:v>43952</c:v>
                </c:pt>
                <c:pt idx="70">
                  <c:v>43983</c:v>
                </c:pt>
                <c:pt idx="71">
                  <c:v>44013</c:v>
                </c:pt>
                <c:pt idx="72">
                  <c:v>44044</c:v>
                </c:pt>
                <c:pt idx="73">
                  <c:v>44075</c:v>
                </c:pt>
                <c:pt idx="74">
                  <c:v>44105</c:v>
                </c:pt>
                <c:pt idx="75">
                  <c:v>44136</c:v>
                </c:pt>
                <c:pt idx="76">
                  <c:v>44166</c:v>
                </c:pt>
                <c:pt idx="77">
                  <c:v>44197</c:v>
                </c:pt>
                <c:pt idx="78">
                  <c:v>44228</c:v>
                </c:pt>
                <c:pt idx="79">
                  <c:v>44256</c:v>
                </c:pt>
                <c:pt idx="80">
                  <c:v>44287</c:v>
                </c:pt>
                <c:pt idx="81">
                  <c:v>44317</c:v>
                </c:pt>
                <c:pt idx="82">
                  <c:v>44348</c:v>
                </c:pt>
                <c:pt idx="83">
                  <c:v>44378</c:v>
                </c:pt>
                <c:pt idx="84">
                  <c:v>44409</c:v>
                </c:pt>
                <c:pt idx="85">
                  <c:v>44440</c:v>
                </c:pt>
                <c:pt idx="86">
                  <c:v>44470</c:v>
                </c:pt>
                <c:pt idx="87">
                  <c:v>44501</c:v>
                </c:pt>
                <c:pt idx="88">
                  <c:v>44531</c:v>
                </c:pt>
                <c:pt idx="89">
                  <c:v>44562</c:v>
                </c:pt>
                <c:pt idx="90">
                  <c:v>44593</c:v>
                </c:pt>
                <c:pt idx="91">
                  <c:v>44621</c:v>
                </c:pt>
                <c:pt idx="92">
                  <c:v>44652</c:v>
                </c:pt>
                <c:pt idx="93">
                  <c:v>44682</c:v>
                </c:pt>
                <c:pt idx="94">
                  <c:v>44713</c:v>
                </c:pt>
                <c:pt idx="95">
                  <c:v>44743</c:v>
                </c:pt>
                <c:pt idx="96">
                  <c:v>44774</c:v>
                </c:pt>
                <c:pt idx="97">
                  <c:v>44805</c:v>
                </c:pt>
                <c:pt idx="98">
                  <c:v>44835</c:v>
                </c:pt>
                <c:pt idx="99">
                  <c:v>44866</c:v>
                </c:pt>
                <c:pt idx="100">
                  <c:v>44896</c:v>
                </c:pt>
                <c:pt idx="101">
                  <c:v>44927</c:v>
                </c:pt>
                <c:pt idx="102">
                  <c:v>44958</c:v>
                </c:pt>
                <c:pt idx="103">
                  <c:v>44986</c:v>
                </c:pt>
              </c:numCache>
            </c:numRef>
          </c:cat>
          <c:val>
            <c:numRef>
              <c:f>NMI訂單與展望!$D$2:$D$105</c:f>
              <c:numCache>
                <c:formatCode>General</c:formatCode>
                <c:ptCount val="104"/>
                <c:pt idx="0">
                  <c:v>61.3</c:v>
                </c:pt>
                <c:pt idx="1">
                  <c:v>55.5</c:v>
                </c:pt>
                <c:pt idx="2">
                  <c:v>48.7</c:v>
                </c:pt>
                <c:pt idx="3">
                  <c:v>46.8</c:v>
                </c:pt>
                <c:pt idx="4">
                  <c:v>55</c:v>
                </c:pt>
                <c:pt idx="5">
                  <c:v>52.1</c:v>
                </c:pt>
                <c:pt idx="6">
                  <c:v>57.2</c:v>
                </c:pt>
                <c:pt idx="7">
                  <c:v>56.9</c:v>
                </c:pt>
                <c:pt idx="8">
                  <c:v>53.9</c:v>
                </c:pt>
                <c:pt idx="9">
                  <c:v>52.5</c:v>
                </c:pt>
                <c:pt idx="10">
                  <c:v>45.1</c:v>
                </c:pt>
                <c:pt idx="11">
                  <c:v>39.299999999999997</c:v>
                </c:pt>
                <c:pt idx="12">
                  <c:v>24.9</c:v>
                </c:pt>
                <c:pt idx="13">
                  <c:v>24.8</c:v>
                </c:pt>
                <c:pt idx="14">
                  <c:v>26.4</c:v>
                </c:pt>
                <c:pt idx="15">
                  <c:v>27.4</c:v>
                </c:pt>
                <c:pt idx="16">
                  <c:v>29.1</c:v>
                </c:pt>
                <c:pt idx="17">
                  <c:v>27.9</c:v>
                </c:pt>
                <c:pt idx="18">
                  <c:v>32</c:v>
                </c:pt>
                <c:pt idx="19">
                  <c:v>38.1</c:v>
                </c:pt>
                <c:pt idx="20">
                  <c:v>40.5</c:v>
                </c:pt>
                <c:pt idx="21">
                  <c:v>36.4</c:v>
                </c:pt>
                <c:pt idx="22">
                  <c:v>41.9</c:v>
                </c:pt>
                <c:pt idx="23">
                  <c:v>43.5</c:v>
                </c:pt>
                <c:pt idx="24">
                  <c:v>43</c:v>
                </c:pt>
                <c:pt idx="25">
                  <c:v>40.9</c:v>
                </c:pt>
                <c:pt idx="26">
                  <c:v>39.4</c:v>
                </c:pt>
                <c:pt idx="27">
                  <c:v>34.5</c:v>
                </c:pt>
                <c:pt idx="28">
                  <c:v>47</c:v>
                </c:pt>
                <c:pt idx="29">
                  <c:v>45.6</c:v>
                </c:pt>
                <c:pt idx="30">
                  <c:v>51.5</c:v>
                </c:pt>
                <c:pt idx="31">
                  <c:v>58.3</c:v>
                </c:pt>
                <c:pt idx="32">
                  <c:v>54.9</c:v>
                </c:pt>
                <c:pt idx="33">
                  <c:v>53.1</c:v>
                </c:pt>
                <c:pt idx="34">
                  <c:v>51.5</c:v>
                </c:pt>
                <c:pt idx="35">
                  <c:v>53.2</c:v>
                </c:pt>
                <c:pt idx="36">
                  <c:v>49.8</c:v>
                </c:pt>
                <c:pt idx="37">
                  <c:v>54.9</c:v>
                </c:pt>
                <c:pt idx="38">
                  <c:v>53.1</c:v>
                </c:pt>
                <c:pt idx="39">
                  <c:v>54.5</c:v>
                </c:pt>
                <c:pt idx="40">
                  <c:v>52.2</c:v>
                </c:pt>
                <c:pt idx="41">
                  <c:v>55</c:v>
                </c:pt>
                <c:pt idx="42">
                  <c:v>57.3</c:v>
                </c:pt>
                <c:pt idx="43">
                  <c:v>56.3</c:v>
                </c:pt>
                <c:pt idx="44">
                  <c:v>51.4</c:v>
                </c:pt>
                <c:pt idx="45">
                  <c:v>52.1</c:v>
                </c:pt>
                <c:pt idx="46">
                  <c:v>53</c:v>
                </c:pt>
                <c:pt idx="47">
                  <c:v>46.8</c:v>
                </c:pt>
                <c:pt idx="48">
                  <c:v>44</c:v>
                </c:pt>
                <c:pt idx="49">
                  <c:v>44.8</c:v>
                </c:pt>
                <c:pt idx="50">
                  <c:v>36.1</c:v>
                </c:pt>
                <c:pt idx="51">
                  <c:v>36.5</c:v>
                </c:pt>
                <c:pt idx="52">
                  <c:v>36.799999999999997</c:v>
                </c:pt>
                <c:pt idx="53">
                  <c:v>36.700000000000003</c:v>
                </c:pt>
                <c:pt idx="54">
                  <c:v>45.8</c:v>
                </c:pt>
                <c:pt idx="55">
                  <c:v>48.7</c:v>
                </c:pt>
                <c:pt idx="56">
                  <c:v>54.7</c:v>
                </c:pt>
                <c:pt idx="57">
                  <c:v>49.4</c:v>
                </c:pt>
                <c:pt idx="58">
                  <c:v>47.6</c:v>
                </c:pt>
                <c:pt idx="59">
                  <c:v>51</c:v>
                </c:pt>
                <c:pt idx="60">
                  <c:v>44.9</c:v>
                </c:pt>
                <c:pt idx="61">
                  <c:v>45.5</c:v>
                </c:pt>
                <c:pt idx="62">
                  <c:v>47.2</c:v>
                </c:pt>
                <c:pt idx="63">
                  <c:v>51.8</c:v>
                </c:pt>
                <c:pt idx="64">
                  <c:v>54</c:v>
                </c:pt>
                <c:pt idx="65">
                  <c:v>56.7</c:v>
                </c:pt>
                <c:pt idx="66">
                  <c:v>26.6</c:v>
                </c:pt>
                <c:pt idx="67">
                  <c:v>13.7</c:v>
                </c:pt>
                <c:pt idx="68">
                  <c:v>17.8</c:v>
                </c:pt>
                <c:pt idx="69">
                  <c:v>33.5</c:v>
                </c:pt>
                <c:pt idx="70">
                  <c:v>51.7</c:v>
                </c:pt>
                <c:pt idx="71">
                  <c:v>52.1</c:v>
                </c:pt>
                <c:pt idx="72">
                  <c:v>52.1</c:v>
                </c:pt>
                <c:pt idx="73">
                  <c:v>54.5</c:v>
                </c:pt>
                <c:pt idx="74">
                  <c:v>52.9</c:v>
                </c:pt>
                <c:pt idx="75">
                  <c:v>56.1</c:v>
                </c:pt>
                <c:pt idx="76">
                  <c:v>54.9</c:v>
                </c:pt>
                <c:pt idx="77">
                  <c:v>54.6</c:v>
                </c:pt>
                <c:pt idx="78">
                  <c:v>64.5</c:v>
                </c:pt>
                <c:pt idx="79">
                  <c:v>65.900000000000006</c:v>
                </c:pt>
                <c:pt idx="80">
                  <c:v>67.8</c:v>
                </c:pt>
                <c:pt idx="81">
                  <c:v>37.700000000000003</c:v>
                </c:pt>
                <c:pt idx="82">
                  <c:v>41.8</c:v>
                </c:pt>
                <c:pt idx="83">
                  <c:v>54.1</c:v>
                </c:pt>
                <c:pt idx="84">
                  <c:v>58.3</c:v>
                </c:pt>
                <c:pt idx="85">
                  <c:v>57</c:v>
                </c:pt>
                <c:pt idx="86">
                  <c:v>59.1</c:v>
                </c:pt>
                <c:pt idx="87">
                  <c:v>63.7</c:v>
                </c:pt>
                <c:pt idx="88">
                  <c:v>64.599999999999994</c:v>
                </c:pt>
                <c:pt idx="89">
                  <c:v>53</c:v>
                </c:pt>
                <c:pt idx="90">
                  <c:v>59.5</c:v>
                </c:pt>
                <c:pt idx="91">
                  <c:v>55.9</c:v>
                </c:pt>
                <c:pt idx="92">
                  <c:v>45.7</c:v>
                </c:pt>
                <c:pt idx="93">
                  <c:v>35.799999999999997</c:v>
                </c:pt>
                <c:pt idx="94">
                  <c:v>41.5</c:v>
                </c:pt>
                <c:pt idx="95">
                  <c:v>43.7</c:v>
                </c:pt>
                <c:pt idx="96">
                  <c:v>43.9</c:v>
                </c:pt>
                <c:pt idx="97">
                  <c:v>41.1</c:v>
                </c:pt>
                <c:pt idx="98">
                  <c:v>33.6</c:v>
                </c:pt>
                <c:pt idx="99">
                  <c:v>37.4</c:v>
                </c:pt>
                <c:pt idx="100">
                  <c:v>36.200000000000003</c:v>
                </c:pt>
                <c:pt idx="101">
                  <c:v>44.3</c:v>
                </c:pt>
                <c:pt idx="102">
                  <c:v>47.7</c:v>
                </c:pt>
                <c:pt idx="103">
                  <c:v>49.9</c:v>
                </c:pt>
              </c:numCache>
            </c:numRef>
          </c:val>
          <c:smooth val="0"/>
          <c:extLst xmlns:c16r2="http://schemas.microsoft.com/office/drawing/2015/06/chart">
            <c:ext xmlns:c16="http://schemas.microsoft.com/office/drawing/2014/chart" uri="{C3380CC4-5D6E-409C-BE32-E72D297353CC}">
              <c16:uniqueId val="{00000001-6E9E-274C-AC21-C4E5ED3370F2}"/>
            </c:ext>
          </c:extLst>
        </c:ser>
        <c:dLbls>
          <c:showLegendKey val="0"/>
          <c:showVal val="0"/>
          <c:showCatName val="0"/>
          <c:showSerName val="0"/>
          <c:showPercent val="0"/>
          <c:showBubbleSize val="0"/>
        </c:dLbls>
        <c:smooth val="0"/>
        <c:axId val="1133212992"/>
        <c:axId val="1133213536"/>
        <c:extLst xmlns:c16r2="http://schemas.microsoft.com/office/drawing/2015/06/chart">
          <c:ext xmlns:c15="http://schemas.microsoft.com/office/drawing/2012/chart" uri="{02D57815-91ED-43cb-92C2-25804820EDAC}">
            <c15:filteredLineSeries>
              <c15:ser>
                <c:idx val="1"/>
                <c:order val="1"/>
                <c:tx>
                  <c:strRef>
                    <c:extLst xmlns:c16r2="http://schemas.microsoft.com/office/drawing/2015/06/chart">
                      <c:ext uri="{02D57815-91ED-43cb-92C2-25804820EDAC}">
                        <c15:formulaRef>
                          <c15:sqref>NMI訂單與展望!$H$1</c15:sqref>
                        </c15:formulaRef>
                      </c:ext>
                    </c:extLst>
                    <c:strCache>
                      <c:ptCount val="1"/>
                      <c:pt idx="0">
                        <c:v>人力僱用</c:v>
                      </c:pt>
                    </c:strCache>
                  </c:strRef>
                </c:tx>
                <c:spPr>
                  <a:ln w="28575" cap="rnd">
                    <a:solidFill>
                      <a:srgbClr val="C00000"/>
                    </a:solidFill>
                    <a:round/>
                  </a:ln>
                  <a:effectLst/>
                </c:spPr>
                <c:marker>
                  <c:symbol val="none"/>
                </c:marker>
                <c:cat>
                  <c:numRef>
                    <c:extLst xmlns:c16r2="http://schemas.microsoft.com/office/drawing/2015/06/chart">
                      <c:ext uri="{02D57815-91ED-43cb-92C2-25804820EDAC}">
                        <c15:formulaRef>
                          <c15:sqref>NMI訂單與展望!$A$2:$A$105</c15:sqref>
                        </c15:formulaRef>
                      </c:ext>
                    </c:extLst>
                    <c:numCache>
                      <c:formatCode>yyyy/m</c:formatCode>
                      <c:ptCount val="104"/>
                      <c:pt idx="0">
                        <c:v>41852</c:v>
                      </c:pt>
                      <c:pt idx="1">
                        <c:v>41883</c:v>
                      </c:pt>
                      <c:pt idx="2">
                        <c:v>41913</c:v>
                      </c:pt>
                      <c:pt idx="3">
                        <c:v>41944</c:v>
                      </c:pt>
                      <c:pt idx="4">
                        <c:v>41974</c:v>
                      </c:pt>
                      <c:pt idx="5">
                        <c:v>42005</c:v>
                      </c:pt>
                      <c:pt idx="6">
                        <c:v>42036</c:v>
                      </c:pt>
                      <c:pt idx="7">
                        <c:v>42064</c:v>
                      </c:pt>
                      <c:pt idx="8">
                        <c:v>42095</c:v>
                      </c:pt>
                      <c:pt idx="9">
                        <c:v>42125</c:v>
                      </c:pt>
                      <c:pt idx="10">
                        <c:v>42156</c:v>
                      </c:pt>
                      <c:pt idx="11">
                        <c:v>42186</c:v>
                      </c:pt>
                      <c:pt idx="12">
                        <c:v>42217</c:v>
                      </c:pt>
                      <c:pt idx="13">
                        <c:v>42248</c:v>
                      </c:pt>
                      <c:pt idx="14">
                        <c:v>42278</c:v>
                      </c:pt>
                      <c:pt idx="15">
                        <c:v>42309</c:v>
                      </c:pt>
                      <c:pt idx="16">
                        <c:v>42339</c:v>
                      </c:pt>
                      <c:pt idx="17">
                        <c:v>42370</c:v>
                      </c:pt>
                      <c:pt idx="18">
                        <c:v>42401</c:v>
                      </c:pt>
                      <c:pt idx="19">
                        <c:v>42430</c:v>
                      </c:pt>
                      <c:pt idx="20">
                        <c:v>42461</c:v>
                      </c:pt>
                      <c:pt idx="21">
                        <c:v>42491</c:v>
                      </c:pt>
                      <c:pt idx="22">
                        <c:v>42522</c:v>
                      </c:pt>
                      <c:pt idx="23">
                        <c:v>42552</c:v>
                      </c:pt>
                      <c:pt idx="24">
                        <c:v>42583</c:v>
                      </c:pt>
                      <c:pt idx="25">
                        <c:v>42614</c:v>
                      </c:pt>
                      <c:pt idx="26">
                        <c:v>42644</c:v>
                      </c:pt>
                      <c:pt idx="27">
                        <c:v>42675</c:v>
                      </c:pt>
                      <c:pt idx="28">
                        <c:v>42705</c:v>
                      </c:pt>
                      <c:pt idx="29">
                        <c:v>42736</c:v>
                      </c:pt>
                      <c:pt idx="30">
                        <c:v>42767</c:v>
                      </c:pt>
                      <c:pt idx="31">
                        <c:v>42795</c:v>
                      </c:pt>
                      <c:pt idx="32">
                        <c:v>42826</c:v>
                      </c:pt>
                      <c:pt idx="33">
                        <c:v>42856</c:v>
                      </c:pt>
                      <c:pt idx="34">
                        <c:v>42887</c:v>
                      </c:pt>
                      <c:pt idx="35">
                        <c:v>42917</c:v>
                      </c:pt>
                      <c:pt idx="36">
                        <c:v>42948</c:v>
                      </c:pt>
                      <c:pt idx="37">
                        <c:v>42979</c:v>
                      </c:pt>
                      <c:pt idx="38">
                        <c:v>43009</c:v>
                      </c:pt>
                      <c:pt idx="39">
                        <c:v>43040</c:v>
                      </c:pt>
                      <c:pt idx="40">
                        <c:v>43070</c:v>
                      </c:pt>
                      <c:pt idx="41">
                        <c:v>43101</c:v>
                      </c:pt>
                      <c:pt idx="42">
                        <c:v>43132</c:v>
                      </c:pt>
                      <c:pt idx="43">
                        <c:v>43160</c:v>
                      </c:pt>
                      <c:pt idx="44">
                        <c:v>43191</c:v>
                      </c:pt>
                      <c:pt idx="45">
                        <c:v>43221</c:v>
                      </c:pt>
                      <c:pt idx="46">
                        <c:v>43252</c:v>
                      </c:pt>
                      <c:pt idx="47">
                        <c:v>43282</c:v>
                      </c:pt>
                      <c:pt idx="48">
                        <c:v>43313</c:v>
                      </c:pt>
                      <c:pt idx="49">
                        <c:v>43344</c:v>
                      </c:pt>
                      <c:pt idx="50">
                        <c:v>43374</c:v>
                      </c:pt>
                      <c:pt idx="51">
                        <c:v>43405</c:v>
                      </c:pt>
                      <c:pt idx="52">
                        <c:v>43435</c:v>
                      </c:pt>
                      <c:pt idx="53">
                        <c:v>43466</c:v>
                      </c:pt>
                      <c:pt idx="54">
                        <c:v>43497</c:v>
                      </c:pt>
                      <c:pt idx="55">
                        <c:v>43525</c:v>
                      </c:pt>
                      <c:pt idx="56">
                        <c:v>43556</c:v>
                      </c:pt>
                      <c:pt idx="57">
                        <c:v>43586</c:v>
                      </c:pt>
                      <c:pt idx="58">
                        <c:v>43617</c:v>
                      </c:pt>
                      <c:pt idx="59">
                        <c:v>43647</c:v>
                      </c:pt>
                      <c:pt idx="60">
                        <c:v>43678</c:v>
                      </c:pt>
                      <c:pt idx="61">
                        <c:v>43709</c:v>
                      </c:pt>
                      <c:pt idx="62">
                        <c:v>43739</c:v>
                      </c:pt>
                      <c:pt idx="63">
                        <c:v>43770</c:v>
                      </c:pt>
                      <c:pt idx="64">
                        <c:v>43800</c:v>
                      </c:pt>
                      <c:pt idx="65">
                        <c:v>43831</c:v>
                      </c:pt>
                      <c:pt idx="66">
                        <c:v>43862</c:v>
                      </c:pt>
                      <c:pt idx="67">
                        <c:v>43891</c:v>
                      </c:pt>
                      <c:pt idx="68">
                        <c:v>43922</c:v>
                      </c:pt>
                      <c:pt idx="69">
                        <c:v>43952</c:v>
                      </c:pt>
                      <c:pt idx="70">
                        <c:v>43983</c:v>
                      </c:pt>
                      <c:pt idx="71">
                        <c:v>44013</c:v>
                      </c:pt>
                      <c:pt idx="72">
                        <c:v>44044</c:v>
                      </c:pt>
                      <c:pt idx="73">
                        <c:v>44075</c:v>
                      </c:pt>
                      <c:pt idx="74">
                        <c:v>44105</c:v>
                      </c:pt>
                      <c:pt idx="75">
                        <c:v>44136</c:v>
                      </c:pt>
                      <c:pt idx="76">
                        <c:v>44166</c:v>
                      </c:pt>
                      <c:pt idx="77">
                        <c:v>44197</c:v>
                      </c:pt>
                      <c:pt idx="78">
                        <c:v>44228</c:v>
                      </c:pt>
                      <c:pt idx="79">
                        <c:v>44256</c:v>
                      </c:pt>
                      <c:pt idx="80">
                        <c:v>44287</c:v>
                      </c:pt>
                      <c:pt idx="81">
                        <c:v>44317</c:v>
                      </c:pt>
                      <c:pt idx="82">
                        <c:v>44348</c:v>
                      </c:pt>
                      <c:pt idx="83">
                        <c:v>44378</c:v>
                      </c:pt>
                      <c:pt idx="84">
                        <c:v>44409</c:v>
                      </c:pt>
                      <c:pt idx="85">
                        <c:v>44440</c:v>
                      </c:pt>
                      <c:pt idx="86">
                        <c:v>44470</c:v>
                      </c:pt>
                      <c:pt idx="87">
                        <c:v>44501</c:v>
                      </c:pt>
                      <c:pt idx="88">
                        <c:v>44531</c:v>
                      </c:pt>
                      <c:pt idx="89">
                        <c:v>44562</c:v>
                      </c:pt>
                      <c:pt idx="90">
                        <c:v>44593</c:v>
                      </c:pt>
                      <c:pt idx="91">
                        <c:v>44621</c:v>
                      </c:pt>
                      <c:pt idx="92">
                        <c:v>44652</c:v>
                      </c:pt>
                      <c:pt idx="93">
                        <c:v>44682</c:v>
                      </c:pt>
                      <c:pt idx="94">
                        <c:v>44713</c:v>
                      </c:pt>
                      <c:pt idx="95">
                        <c:v>44743</c:v>
                      </c:pt>
                      <c:pt idx="96">
                        <c:v>44774</c:v>
                      </c:pt>
                      <c:pt idx="97">
                        <c:v>44805</c:v>
                      </c:pt>
                      <c:pt idx="98">
                        <c:v>44835</c:v>
                      </c:pt>
                      <c:pt idx="99">
                        <c:v>44866</c:v>
                      </c:pt>
                      <c:pt idx="100">
                        <c:v>44896</c:v>
                      </c:pt>
                      <c:pt idx="101">
                        <c:v>44927</c:v>
                      </c:pt>
                      <c:pt idx="102">
                        <c:v>44958</c:v>
                      </c:pt>
                      <c:pt idx="103">
                        <c:v>44986</c:v>
                      </c:pt>
                    </c:numCache>
                  </c:numRef>
                </c:cat>
                <c:val>
                  <c:numRef>
                    <c:extLst xmlns:c16r2="http://schemas.microsoft.com/office/drawing/2015/06/chart">
                      <c:ext uri="{02D57815-91ED-43cb-92C2-25804820EDAC}">
                        <c15:formulaRef>
                          <c15:sqref>NMI訂單與展望!$C$2:$C$105</c15:sqref>
                        </c15:formulaRef>
                      </c:ext>
                    </c:extLst>
                    <c:numCache>
                      <c:formatCode>General</c:formatCode>
                      <c:ptCount val="104"/>
                      <c:pt idx="0">
                        <c:v>59.6</c:v>
                      </c:pt>
                      <c:pt idx="1">
                        <c:v>54</c:v>
                      </c:pt>
                      <c:pt idx="2">
                        <c:v>57.5</c:v>
                      </c:pt>
                      <c:pt idx="3">
                        <c:v>54</c:v>
                      </c:pt>
                      <c:pt idx="4">
                        <c:v>56.9</c:v>
                      </c:pt>
                      <c:pt idx="5">
                        <c:v>56.9</c:v>
                      </c:pt>
                      <c:pt idx="6">
                        <c:v>56.2</c:v>
                      </c:pt>
                      <c:pt idx="7">
                        <c:v>52.3</c:v>
                      </c:pt>
                      <c:pt idx="8">
                        <c:v>55.9</c:v>
                      </c:pt>
                      <c:pt idx="9">
                        <c:v>53.8</c:v>
                      </c:pt>
                      <c:pt idx="10">
                        <c:v>54.1</c:v>
                      </c:pt>
                      <c:pt idx="11">
                        <c:v>56.4</c:v>
                      </c:pt>
                      <c:pt idx="12">
                        <c:v>51.4</c:v>
                      </c:pt>
                      <c:pt idx="13">
                        <c:v>50.6</c:v>
                      </c:pt>
                      <c:pt idx="14">
                        <c:v>52</c:v>
                      </c:pt>
                      <c:pt idx="15">
                        <c:v>52</c:v>
                      </c:pt>
                      <c:pt idx="16">
                        <c:v>50.7</c:v>
                      </c:pt>
                      <c:pt idx="17">
                        <c:v>50.1</c:v>
                      </c:pt>
                      <c:pt idx="18">
                        <c:v>48.5</c:v>
                      </c:pt>
                      <c:pt idx="19">
                        <c:v>45.6</c:v>
                      </c:pt>
                      <c:pt idx="20">
                        <c:v>48.6</c:v>
                      </c:pt>
                      <c:pt idx="21">
                        <c:v>49</c:v>
                      </c:pt>
                      <c:pt idx="22">
                        <c:v>48.9</c:v>
                      </c:pt>
                      <c:pt idx="23">
                        <c:v>53</c:v>
                      </c:pt>
                      <c:pt idx="24">
                        <c:v>53.2</c:v>
                      </c:pt>
                      <c:pt idx="25">
                        <c:v>49.3</c:v>
                      </c:pt>
                      <c:pt idx="26">
                        <c:v>51.5</c:v>
                      </c:pt>
                      <c:pt idx="27">
                        <c:v>50.2</c:v>
                      </c:pt>
                      <c:pt idx="28">
                        <c:v>52</c:v>
                      </c:pt>
                      <c:pt idx="29">
                        <c:v>55.4</c:v>
                      </c:pt>
                      <c:pt idx="30">
                        <c:v>48.9</c:v>
                      </c:pt>
                      <c:pt idx="31">
                        <c:v>50.5</c:v>
                      </c:pt>
                      <c:pt idx="32">
                        <c:v>53.1</c:v>
                      </c:pt>
                      <c:pt idx="33">
                        <c:v>54.2</c:v>
                      </c:pt>
                      <c:pt idx="34">
                        <c:v>52.2</c:v>
                      </c:pt>
                      <c:pt idx="35">
                        <c:v>54.5</c:v>
                      </c:pt>
                      <c:pt idx="36">
                        <c:v>53.4</c:v>
                      </c:pt>
                      <c:pt idx="37">
                        <c:v>53.1</c:v>
                      </c:pt>
                      <c:pt idx="38">
                        <c:v>51.4</c:v>
                      </c:pt>
                      <c:pt idx="39">
                        <c:v>52.7</c:v>
                      </c:pt>
                      <c:pt idx="40">
                        <c:v>53.4</c:v>
                      </c:pt>
                      <c:pt idx="41">
                        <c:v>55.1</c:v>
                      </c:pt>
                      <c:pt idx="42">
                        <c:v>54.5</c:v>
                      </c:pt>
                      <c:pt idx="43">
                        <c:v>53.8</c:v>
                      </c:pt>
                      <c:pt idx="44">
                        <c:v>54.1</c:v>
                      </c:pt>
                      <c:pt idx="45">
                        <c:v>54.9</c:v>
                      </c:pt>
                      <c:pt idx="46">
                        <c:v>53.7</c:v>
                      </c:pt>
                      <c:pt idx="47">
                        <c:v>57.9</c:v>
                      </c:pt>
                      <c:pt idx="48">
                        <c:v>55.3</c:v>
                      </c:pt>
                      <c:pt idx="49">
                        <c:v>51.4</c:v>
                      </c:pt>
                      <c:pt idx="50">
                        <c:v>53.7</c:v>
                      </c:pt>
                      <c:pt idx="51">
                        <c:v>55.9</c:v>
                      </c:pt>
                      <c:pt idx="52">
                        <c:v>50.4</c:v>
                      </c:pt>
                      <c:pt idx="53">
                        <c:v>50.3</c:v>
                      </c:pt>
                      <c:pt idx="54">
                        <c:v>55</c:v>
                      </c:pt>
                      <c:pt idx="55">
                        <c:v>54.1</c:v>
                      </c:pt>
                      <c:pt idx="56">
                        <c:v>53.1</c:v>
                      </c:pt>
                      <c:pt idx="57">
                        <c:v>53.5</c:v>
                      </c:pt>
                      <c:pt idx="58">
                        <c:v>53.8</c:v>
                      </c:pt>
                      <c:pt idx="59">
                        <c:v>56.6</c:v>
                      </c:pt>
                      <c:pt idx="60">
                        <c:v>58</c:v>
                      </c:pt>
                      <c:pt idx="61">
                        <c:v>56.5</c:v>
                      </c:pt>
                      <c:pt idx="62">
                        <c:v>55.7</c:v>
                      </c:pt>
                      <c:pt idx="63">
                        <c:v>53.7</c:v>
                      </c:pt>
                      <c:pt idx="64">
                        <c:v>54</c:v>
                      </c:pt>
                      <c:pt idx="65">
                        <c:v>55.3</c:v>
                      </c:pt>
                      <c:pt idx="66">
                        <c:v>46</c:v>
                      </c:pt>
                      <c:pt idx="67">
                        <c:v>46.9</c:v>
                      </c:pt>
                      <c:pt idx="68">
                        <c:v>48.4</c:v>
                      </c:pt>
                      <c:pt idx="69">
                        <c:v>47.9</c:v>
                      </c:pt>
                      <c:pt idx="70">
                        <c:v>49.8</c:v>
                      </c:pt>
                      <c:pt idx="71">
                        <c:v>54.4</c:v>
                      </c:pt>
                      <c:pt idx="72">
                        <c:v>56</c:v>
                      </c:pt>
                      <c:pt idx="73">
                        <c:v>54.1</c:v>
                      </c:pt>
                      <c:pt idx="74">
                        <c:v>53.5</c:v>
                      </c:pt>
                      <c:pt idx="75">
                        <c:v>52.4</c:v>
                      </c:pt>
                      <c:pt idx="76">
                        <c:v>51.3</c:v>
                      </c:pt>
                      <c:pt idx="77">
                        <c:v>53.6</c:v>
                      </c:pt>
                      <c:pt idx="78">
                        <c:v>49.8</c:v>
                      </c:pt>
                      <c:pt idx="79">
                        <c:v>53.5</c:v>
                      </c:pt>
                      <c:pt idx="80">
                        <c:v>53.9</c:v>
                      </c:pt>
                      <c:pt idx="81">
                        <c:v>50.4</c:v>
                      </c:pt>
                      <c:pt idx="82">
                        <c:v>48.7</c:v>
                      </c:pt>
                      <c:pt idx="83">
                        <c:v>50.1</c:v>
                      </c:pt>
                      <c:pt idx="84">
                        <c:v>53.5</c:v>
                      </c:pt>
                      <c:pt idx="85">
                        <c:v>57.8</c:v>
                      </c:pt>
                      <c:pt idx="86">
                        <c:v>56.6</c:v>
                      </c:pt>
                      <c:pt idx="87">
                        <c:v>58.9</c:v>
                      </c:pt>
                      <c:pt idx="88">
                        <c:v>58</c:v>
                      </c:pt>
                      <c:pt idx="89">
                        <c:v>52.6</c:v>
                      </c:pt>
                      <c:pt idx="90">
                        <c:v>55.7</c:v>
                      </c:pt>
                      <c:pt idx="91">
                        <c:v>54.8</c:v>
                      </c:pt>
                      <c:pt idx="92">
                        <c:v>53.1</c:v>
                      </c:pt>
                      <c:pt idx="93">
                        <c:v>49.3</c:v>
                      </c:pt>
                      <c:pt idx="94">
                        <c:v>50.8</c:v>
                      </c:pt>
                      <c:pt idx="95">
                        <c:v>55.8</c:v>
                      </c:pt>
                      <c:pt idx="96">
                        <c:v>54.7</c:v>
                      </c:pt>
                      <c:pt idx="97">
                        <c:v>51.5</c:v>
                      </c:pt>
                      <c:pt idx="98">
                        <c:v>53</c:v>
                      </c:pt>
                      <c:pt idx="99">
                        <c:v>53.1</c:v>
                      </c:pt>
                      <c:pt idx="100">
                        <c:v>52.2</c:v>
                      </c:pt>
                      <c:pt idx="101">
                        <c:v>51.1</c:v>
                      </c:pt>
                      <c:pt idx="102">
                        <c:v>48.3</c:v>
                      </c:pt>
                      <c:pt idx="103">
                        <c:v>51.4</c:v>
                      </c:pt>
                    </c:numCache>
                  </c:numRef>
                </c:val>
                <c:smooth val="0"/>
                <c:extLst xmlns:c16r2="http://schemas.microsoft.com/office/drawing/2015/06/chart">
                  <c:ext xmlns:c16="http://schemas.microsoft.com/office/drawing/2014/chart" uri="{C3380CC4-5D6E-409C-BE32-E72D297353CC}">
                    <c16:uniqueId val="{00000002-6E9E-274C-AC21-C4E5ED3370F2}"/>
                  </c:ext>
                </c:extLst>
              </c15:ser>
            </c15:filteredLineSeries>
          </c:ext>
        </c:extLst>
      </c:lineChart>
      <c:dateAx>
        <c:axId val="1133212992"/>
        <c:scaling>
          <c:orientation val="minMax"/>
          <c:min val="43617"/>
        </c:scaling>
        <c:delete val="0"/>
        <c:axPos val="b"/>
        <c:numFmt formatCode="[$-409]mmm\-yy;@" sourceLinked="0"/>
        <c:majorTickMark val="out"/>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133213536"/>
        <c:crossesAt val="50"/>
        <c:auto val="1"/>
        <c:lblOffset val="100"/>
        <c:baseTimeUnit val="months"/>
        <c:majorUnit val="6"/>
        <c:majorTimeUnit val="months"/>
      </c:dateAx>
      <c:valAx>
        <c:axId val="1133213536"/>
        <c:scaling>
          <c:orientation val="minMax"/>
          <c:max val="70"/>
          <c:min val="1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133212992"/>
        <c:crosses val="autoZero"/>
        <c:crossBetween val="between"/>
      </c:valAx>
      <c:spPr>
        <a:noFill/>
        <a:ln>
          <a:noFill/>
        </a:ln>
        <a:effectLst/>
      </c:spPr>
    </c:plotArea>
    <c:legend>
      <c:legendPos val="b"/>
      <c:layout>
        <c:manualLayout>
          <c:xMode val="edge"/>
          <c:yMode val="edge"/>
          <c:x val="0.15875821749272137"/>
          <c:y val="0.81062339238793579"/>
          <c:w val="0.71111123133228205"/>
          <c:h val="8.4828033686044454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6216902939777439E-2"/>
          <c:y val="0.10699645044929197"/>
          <c:w val="0.89171221329043138"/>
          <c:h val="0.61834104508882748"/>
        </c:manualLayout>
      </c:layout>
      <c:lineChart>
        <c:grouping val="standard"/>
        <c:varyColors val="0"/>
        <c:ser>
          <c:idx val="0"/>
          <c:order val="0"/>
          <c:tx>
            <c:strRef>
              <c:f>NMI訂單與展望!$AA$1</c:f>
              <c:strCache>
                <c:ptCount val="1"/>
                <c:pt idx="0">
                  <c:v>採購價格</c:v>
                </c:pt>
              </c:strCache>
            </c:strRef>
          </c:tx>
          <c:spPr>
            <a:ln w="28575" cap="rnd">
              <a:solidFill>
                <a:schemeClr val="accent2"/>
              </a:solidFill>
              <a:round/>
            </a:ln>
            <a:effectLst/>
          </c:spPr>
          <c:marker>
            <c:symbol val="none"/>
          </c:marker>
          <c:cat>
            <c:numRef>
              <c:f>NMI訂單與展望!$Z$2:$Z$105</c:f>
              <c:numCache>
                <c:formatCode>yyyy/m</c:formatCode>
                <c:ptCount val="104"/>
                <c:pt idx="0">
                  <c:v>41852</c:v>
                </c:pt>
                <c:pt idx="1">
                  <c:v>41883</c:v>
                </c:pt>
                <c:pt idx="2">
                  <c:v>41913</c:v>
                </c:pt>
                <c:pt idx="3">
                  <c:v>41944</c:v>
                </c:pt>
                <c:pt idx="4">
                  <c:v>41974</c:v>
                </c:pt>
                <c:pt idx="5">
                  <c:v>42005</c:v>
                </c:pt>
                <c:pt idx="6">
                  <c:v>42036</c:v>
                </c:pt>
                <c:pt idx="7">
                  <c:v>42064</c:v>
                </c:pt>
                <c:pt idx="8">
                  <c:v>42095</c:v>
                </c:pt>
                <c:pt idx="9">
                  <c:v>42125</c:v>
                </c:pt>
                <c:pt idx="10">
                  <c:v>42156</c:v>
                </c:pt>
                <c:pt idx="11">
                  <c:v>42186</c:v>
                </c:pt>
                <c:pt idx="12">
                  <c:v>42217</c:v>
                </c:pt>
                <c:pt idx="13">
                  <c:v>42248</c:v>
                </c:pt>
                <c:pt idx="14">
                  <c:v>42278</c:v>
                </c:pt>
                <c:pt idx="15">
                  <c:v>42309</c:v>
                </c:pt>
                <c:pt idx="16">
                  <c:v>42339</c:v>
                </c:pt>
                <c:pt idx="17">
                  <c:v>42370</c:v>
                </c:pt>
                <c:pt idx="18">
                  <c:v>42401</c:v>
                </c:pt>
                <c:pt idx="19">
                  <c:v>42430</c:v>
                </c:pt>
                <c:pt idx="20">
                  <c:v>42461</c:v>
                </c:pt>
                <c:pt idx="21">
                  <c:v>42491</c:v>
                </c:pt>
                <c:pt idx="22">
                  <c:v>42522</c:v>
                </c:pt>
                <c:pt idx="23">
                  <c:v>42552</c:v>
                </c:pt>
                <c:pt idx="24">
                  <c:v>42583</c:v>
                </c:pt>
                <c:pt idx="25">
                  <c:v>42614</c:v>
                </c:pt>
                <c:pt idx="26">
                  <c:v>42644</c:v>
                </c:pt>
                <c:pt idx="27">
                  <c:v>42675</c:v>
                </c:pt>
                <c:pt idx="28">
                  <c:v>42705</c:v>
                </c:pt>
                <c:pt idx="29">
                  <c:v>42736</c:v>
                </c:pt>
                <c:pt idx="30">
                  <c:v>42767</c:v>
                </c:pt>
                <c:pt idx="31">
                  <c:v>42795</c:v>
                </c:pt>
                <c:pt idx="32">
                  <c:v>42826</c:v>
                </c:pt>
                <c:pt idx="33">
                  <c:v>42856</c:v>
                </c:pt>
                <c:pt idx="34">
                  <c:v>42887</c:v>
                </c:pt>
                <c:pt idx="35">
                  <c:v>42917</c:v>
                </c:pt>
                <c:pt idx="36">
                  <c:v>42948</c:v>
                </c:pt>
                <c:pt idx="37">
                  <c:v>42979</c:v>
                </c:pt>
                <c:pt idx="38">
                  <c:v>43009</c:v>
                </c:pt>
                <c:pt idx="39">
                  <c:v>43040</c:v>
                </c:pt>
                <c:pt idx="40">
                  <c:v>43070</c:v>
                </c:pt>
                <c:pt idx="41">
                  <c:v>43101</c:v>
                </c:pt>
                <c:pt idx="42">
                  <c:v>43132</c:v>
                </c:pt>
                <c:pt idx="43">
                  <c:v>43160</c:v>
                </c:pt>
                <c:pt idx="44">
                  <c:v>43191</c:v>
                </c:pt>
                <c:pt idx="45">
                  <c:v>43221</c:v>
                </c:pt>
                <c:pt idx="46">
                  <c:v>43252</c:v>
                </c:pt>
                <c:pt idx="47">
                  <c:v>43282</c:v>
                </c:pt>
                <c:pt idx="48">
                  <c:v>43313</c:v>
                </c:pt>
                <c:pt idx="49">
                  <c:v>43344</c:v>
                </c:pt>
                <c:pt idx="50">
                  <c:v>43374</c:v>
                </c:pt>
                <c:pt idx="51">
                  <c:v>43405</c:v>
                </c:pt>
                <c:pt idx="52">
                  <c:v>43435</c:v>
                </c:pt>
                <c:pt idx="53">
                  <c:v>43466</c:v>
                </c:pt>
                <c:pt idx="54">
                  <c:v>43497</c:v>
                </c:pt>
                <c:pt idx="55">
                  <c:v>43525</c:v>
                </c:pt>
                <c:pt idx="56">
                  <c:v>43556</c:v>
                </c:pt>
                <c:pt idx="57">
                  <c:v>43586</c:v>
                </c:pt>
                <c:pt idx="58">
                  <c:v>43617</c:v>
                </c:pt>
                <c:pt idx="59">
                  <c:v>43647</c:v>
                </c:pt>
                <c:pt idx="60">
                  <c:v>43678</c:v>
                </c:pt>
                <c:pt idx="61">
                  <c:v>43709</c:v>
                </c:pt>
                <c:pt idx="62">
                  <c:v>43739</c:v>
                </c:pt>
                <c:pt idx="63">
                  <c:v>43770</c:v>
                </c:pt>
                <c:pt idx="64">
                  <c:v>43800</c:v>
                </c:pt>
                <c:pt idx="65">
                  <c:v>43831</c:v>
                </c:pt>
                <c:pt idx="66">
                  <c:v>43862</c:v>
                </c:pt>
                <c:pt idx="67">
                  <c:v>43891</c:v>
                </c:pt>
                <c:pt idx="68">
                  <c:v>43922</c:v>
                </c:pt>
                <c:pt idx="69">
                  <c:v>43952</c:v>
                </c:pt>
                <c:pt idx="70">
                  <c:v>43983</c:v>
                </c:pt>
                <c:pt idx="71">
                  <c:v>44013</c:v>
                </c:pt>
                <c:pt idx="72">
                  <c:v>44044</c:v>
                </c:pt>
                <c:pt idx="73">
                  <c:v>44075</c:v>
                </c:pt>
                <c:pt idx="74">
                  <c:v>44105</c:v>
                </c:pt>
                <c:pt idx="75">
                  <c:v>44136</c:v>
                </c:pt>
                <c:pt idx="76">
                  <c:v>44166</c:v>
                </c:pt>
                <c:pt idx="77">
                  <c:v>44197</c:v>
                </c:pt>
                <c:pt idx="78">
                  <c:v>44228</c:v>
                </c:pt>
                <c:pt idx="79">
                  <c:v>44256</c:v>
                </c:pt>
                <c:pt idx="80">
                  <c:v>44287</c:v>
                </c:pt>
                <c:pt idx="81">
                  <c:v>44317</c:v>
                </c:pt>
                <c:pt idx="82">
                  <c:v>44348</c:v>
                </c:pt>
                <c:pt idx="83">
                  <c:v>44378</c:v>
                </c:pt>
                <c:pt idx="84">
                  <c:v>44409</c:v>
                </c:pt>
                <c:pt idx="85">
                  <c:v>44440</c:v>
                </c:pt>
                <c:pt idx="86">
                  <c:v>44470</c:v>
                </c:pt>
                <c:pt idx="87">
                  <c:v>44501</c:v>
                </c:pt>
                <c:pt idx="88">
                  <c:v>44531</c:v>
                </c:pt>
                <c:pt idx="89">
                  <c:v>44562</c:v>
                </c:pt>
                <c:pt idx="90">
                  <c:v>44593</c:v>
                </c:pt>
                <c:pt idx="91">
                  <c:v>44621</c:v>
                </c:pt>
                <c:pt idx="92">
                  <c:v>44652</c:v>
                </c:pt>
                <c:pt idx="93">
                  <c:v>44682</c:v>
                </c:pt>
                <c:pt idx="94">
                  <c:v>44713</c:v>
                </c:pt>
                <c:pt idx="95">
                  <c:v>44743</c:v>
                </c:pt>
                <c:pt idx="96">
                  <c:v>44774</c:v>
                </c:pt>
                <c:pt idx="97">
                  <c:v>44805</c:v>
                </c:pt>
                <c:pt idx="98">
                  <c:v>44835</c:v>
                </c:pt>
                <c:pt idx="99">
                  <c:v>44866</c:v>
                </c:pt>
                <c:pt idx="100">
                  <c:v>44896</c:v>
                </c:pt>
                <c:pt idx="101">
                  <c:v>44927</c:v>
                </c:pt>
                <c:pt idx="102">
                  <c:v>44958</c:v>
                </c:pt>
                <c:pt idx="103">
                  <c:v>44986</c:v>
                </c:pt>
              </c:numCache>
            </c:numRef>
          </c:cat>
          <c:val>
            <c:numRef>
              <c:f>NMI訂單與展望!$AA$2:$AA$105</c:f>
              <c:numCache>
                <c:formatCode>General</c:formatCode>
                <c:ptCount val="104"/>
                <c:pt idx="0">
                  <c:v>51.4</c:v>
                </c:pt>
                <c:pt idx="1">
                  <c:v>46.3</c:v>
                </c:pt>
                <c:pt idx="2">
                  <c:v>53.6</c:v>
                </c:pt>
                <c:pt idx="3">
                  <c:v>47</c:v>
                </c:pt>
                <c:pt idx="4">
                  <c:v>45.7</c:v>
                </c:pt>
                <c:pt idx="5">
                  <c:v>49.2</c:v>
                </c:pt>
                <c:pt idx="6">
                  <c:v>50.8</c:v>
                </c:pt>
                <c:pt idx="7">
                  <c:v>49.4</c:v>
                </c:pt>
                <c:pt idx="8">
                  <c:v>50</c:v>
                </c:pt>
                <c:pt idx="9">
                  <c:v>48.5</c:v>
                </c:pt>
                <c:pt idx="10">
                  <c:v>46.4</c:v>
                </c:pt>
                <c:pt idx="11">
                  <c:v>45.1</c:v>
                </c:pt>
                <c:pt idx="12">
                  <c:v>37.6</c:v>
                </c:pt>
                <c:pt idx="13">
                  <c:v>41.3</c:v>
                </c:pt>
                <c:pt idx="14">
                  <c:v>44.3</c:v>
                </c:pt>
                <c:pt idx="15">
                  <c:v>43.8</c:v>
                </c:pt>
                <c:pt idx="16">
                  <c:v>45.3</c:v>
                </c:pt>
                <c:pt idx="17">
                  <c:v>45.2</c:v>
                </c:pt>
                <c:pt idx="18">
                  <c:v>44.4</c:v>
                </c:pt>
                <c:pt idx="19">
                  <c:v>43.8</c:v>
                </c:pt>
                <c:pt idx="20">
                  <c:v>46.8</c:v>
                </c:pt>
                <c:pt idx="21">
                  <c:v>42.3</c:v>
                </c:pt>
                <c:pt idx="22">
                  <c:v>44.6</c:v>
                </c:pt>
                <c:pt idx="23">
                  <c:v>47</c:v>
                </c:pt>
                <c:pt idx="24">
                  <c:v>46.7</c:v>
                </c:pt>
                <c:pt idx="25">
                  <c:v>47.4</c:v>
                </c:pt>
                <c:pt idx="26">
                  <c:v>46.1</c:v>
                </c:pt>
                <c:pt idx="27">
                  <c:v>46.9</c:v>
                </c:pt>
                <c:pt idx="28">
                  <c:v>47.1</c:v>
                </c:pt>
                <c:pt idx="29">
                  <c:v>53.3</c:v>
                </c:pt>
                <c:pt idx="30">
                  <c:v>48.3</c:v>
                </c:pt>
                <c:pt idx="31">
                  <c:v>50</c:v>
                </c:pt>
                <c:pt idx="32">
                  <c:v>49.1</c:v>
                </c:pt>
                <c:pt idx="33">
                  <c:v>46.5</c:v>
                </c:pt>
                <c:pt idx="34">
                  <c:v>48.5</c:v>
                </c:pt>
                <c:pt idx="35">
                  <c:v>51.6</c:v>
                </c:pt>
                <c:pt idx="36">
                  <c:v>50.7</c:v>
                </c:pt>
                <c:pt idx="37">
                  <c:v>50.8</c:v>
                </c:pt>
                <c:pt idx="38">
                  <c:v>50.8</c:v>
                </c:pt>
                <c:pt idx="39">
                  <c:v>49.6</c:v>
                </c:pt>
                <c:pt idx="40">
                  <c:v>51.5</c:v>
                </c:pt>
                <c:pt idx="41">
                  <c:v>53.7</c:v>
                </c:pt>
                <c:pt idx="42">
                  <c:v>53.8</c:v>
                </c:pt>
                <c:pt idx="43">
                  <c:v>49.2</c:v>
                </c:pt>
                <c:pt idx="44">
                  <c:v>54.9</c:v>
                </c:pt>
                <c:pt idx="45">
                  <c:v>51.1</c:v>
                </c:pt>
                <c:pt idx="46">
                  <c:v>50.5</c:v>
                </c:pt>
                <c:pt idx="47">
                  <c:v>52.1</c:v>
                </c:pt>
                <c:pt idx="48">
                  <c:v>48.8</c:v>
                </c:pt>
                <c:pt idx="49">
                  <c:v>50.2</c:v>
                </c:pt>
                <c:pt idx="50">
                  <c:v>47.7</c:v>
                </c:pt>
                <c:pt idx="51">
                  <c:v>47.5</c:v>
                </c:pt>
                <c:pt idx="52">
                  <c:v>48.5</c:v>
                </c:pt>
                <c:pt idx="53">
                  <c:v>50.4</c:v>
                </c:pt>
                <c:pt idx="54">
                  <c:v>50.1</c:v>
                </c:pt>
                <c:pt idx="55">
                  <c:v>53.2</c:v>
                </c:pt>
                <c:pt idx="56">
                  <c:v>51.4</c:v>
                </c:pt>
                <c:pt idx="57">
                  <c:v>50.9</c:v>
                </c:pt>
                <c:pt idx="58">
                  <c:v>50.9</c:v>
                </c:pt>
                <c:pt idx="59">
                  <c:v>53.1</c:v>
                </c:pt>
                <c:pt idx="60">
                  <c:v>51.2</c:v>
                </c:pt>
                <c:pt idx="61">
                  <c:v>48.3</c:v>
                </c:pt>
                <c:pt idx="62">
                  <c:v>50.3</c:v>
                </c:pt>
                <c:pt idx="63">
                  <c:v>48.1</c:v>
                </c:pt>
                <c:pt idx="64">
                  <c:v>52.5</c:v>
                </c:pt>
                <c:pt idx="65">
                  <c:v>54.2</c:v>
                </c:pt>
                <c:pt idx="66">
                  <c:v>44.6</c:v>
                </c:pt>
                <c:pt idx="67">
                  <c:v>42.2</c:v>
                </c:pt>
                <c:pt idx="68">
                  <c:v>40.700000000000003</c:v>
                </c:pt>
                <c:pt idx="69">
                  <c:v>43.5</c:v>
                </c:pt>
                <c:pt idx="70">
                  <c:v>50.5</c:v>
                </c:pt>
                <c:pt idx="71">
                  <c:v>52</c:v>
                </c:pt>
                <c:pt idx="72">
                  <c:v>54.3</c:v>
                </c:pt>
                <c:pt idx="73">
                  <c:v>51.9</c:v>
                </c:pt>
                <c:pt idx="74">
                  <c:v>51.5</c:v>
                </c:pt>
                <c:pt idx="75">
                  <c:v>50.2</c:v>
                </c:pt>
                <c:pt idx="76">
                  <c:v>56.2</c:v>
                </c:pt>
                <c:pt idx="77">
                  <c:v>56.6</c:v>
                </c:pt>
                <c:pt idx="78">
                  <c:v>57.7</c:v>
                </c:pt>
                <c:pt idx="79">
                  <c:v>56.6</c:v>
                </c:pt>
                <c:pt idx="80">
                  <c:v>60.5</c:v>
                </c:pt>
                <c:pt idx="81">
                  <c:v>53.6</c:v>
                </c:pt>
                <c:pt idx="82">
                  <c:v>54.8</c:v>
                </c:pt>
                <c:pt idx="83">
                  <c:v>55.4</c:v>
                </c:pt>
                <c:pt idx="84">
                  <c:v>59.4</c:v>
                </c:pt>
                <c:pt idx="85">
                  <c:v>59.5</c:v>
                </c:pt>
                <c:pt idx="86">
                  <c:v>59.5</c:v>
                </c:pt>
                <c:pt idx="87">
                  <c:v>61.3</c:v>
                </c:pt>
                <c:pt idx="88">
                  <c:v>64</c:v>
                </c:pt>
                <c:pt idx="89">
                  <c:v>62</c:v>
                </c:pt>
                <c:pt idx="90">
                  <c:v>59.7</c:v>
                </c:pt>
                <c:pt idx="91">
                  <c:v>61.6</c:v>
                </c:pt>
                <c:pt idx="92">
                  <c:v>64</c:v>
                </c:pt>
                <c:pt idx="93">
                  <c:v>55.2</c:v>
                </c:pt>
                <c:pt idx="94">
                  <c:v>60.1</c:v>
                </c:pt>
                <c:pt idx="95">
                  <c:v>58.5</c:v>
                </c:pt>
                <c:pt idx="96">
                  <c:v>53.5</c:v>
                </c:pt>
                <c:pt idx="97">
                  <c:v>54.7</c:v>
                </c:pt>
                <c:pt idx="98">
                  <c:v>56.5</c:v>
                </c:pt>
                <c:pt idx="99">
                  <c:v>53.2</c:v>
                </c:pt>
                <c:pt idx="100">
                  <c:v>54.2</c:v>
                </c:pt>
                <c:pt idx="101">
                  <c:v>56</c:v>
                </c:pt>
                <c:pt idx="102">
                  <c:v>52.2</c:v>
                </c:pt>
                <c:pt idx="103">
                  <c:v>54.4</c:v>
                </c:pt>
              </c:numCache>
            </c:numRef>
          </c:val>
          <c:smooth val="0"/>
          <c:extLst xmlns:c16r2="http://schemas.microsoft.com/office/drawing/2015/06/chart">
            <c:ext xmlns:c16="http://schemas.microsoft.com/office/drawing/2014/chart" uri="{C3380CC4-5D6E-409C-BE32-E72D297353CC}">
              <c16:uniqueId val="{00000000-CCD5-4F44-B665-4189854A2342}"/>
            </c:ext>
          </c:extLst>
        </c:ser>
        <c:ser>
          <c:idx val="1"/>
          <c:order val="1"/>
          <c:tx>
            <c:strRef>
              <c:f>NMI訂單與展望!$AB$1</c:f>
              <c:strCache>
                <c:ptCount val="1"/>
                <c:pt idx="0">
                  <c:v>服務收費價格</c:v>
                </c:pt>
              </c:strCache>
            </c:strRef>
          </c:tx>
          <c:spPr>
            <a:ln w="28575" cap="rnd">
              <a:solidFill>
                <a:srgbClr val="C00000"/>
              </a:solidFill>
              <a:round/>
            </a:ln>
            <a:effectLst/>
          </c:spPr>
          <c:marker>
            <c:symbol val="none"/>
          </c:marker>
          <c:cat>
            <c:numRef>
              <c:f>NMI訂單與展望!$Z$2:$Z$105</c:f>
              <c:numCache>
                <c:formatCode>yyyy/m</c:formatCode>
                <c:ptCount val="104"/>
                <c:pt idx="0">
                  <c:v>41852</c:v>
                </c:pt>
                <c:pt idx="1">
                  <c:v>41883</c:v>
                </c:pt>
                <c:pt idx="2">
                  <c:v>41913</c:v>
                </c:pt>
                <c:pt idx="3">
                  <c:v>41944</c:v>
                </c:pt>
                <c:pt idx="4">
                  <c:v>41974</c:v>
                </c:pt>
                <c:pt idx="5">
                  <c:v>42005</c:v>
                </c:pt>
                <c:pt idx="6">
                  <c:v>42036</c:v>
                </c:pt>
                <c:pt idx="7">
                  <c:v>42064</c:v>
                </c:pt>
                <c:pt idx="8">
                  <c:v>42095</c:v>
                </c:pt>
                <c:pt idx="9">
                  <c:v>42125</c:v>
                </c:pt>
                <c:pt idx="10">
                  <c:v>42156</c:v>
                </c:pt>
                <c:pt idx="11">
                  <c:v>42186</c:v>
                </c:pt>
                <c:pt idx="12">
                  <c:v>42217</c:v>
                </c:pt>
                <c:pt idx="13">
                  <c:v>42248</c:v>
                </c:pt>
                <c:pt idx="14">
                  <c:v>42278</c:v>
                </c:pt>
                <c:pt idx="15">
                  <c:v>42309</c:v>
                </c:pt>
                <c:pt idx="16">
                  <c:v>42339</c:v>
                </c:pt>
                <c:pt idx="17">
                  <c:v>42370</c:v>
                </c:pt>
                <c:pt idx="18">
                  <c:v>42401</c:v>
                </c:pt>
                <c:pt idx="19">
                  <c:v>42430</c:v>
                </c:pt>
                <c:pt idx="20">
                  <c:v>42461</c:v>
                </c:pt>
                <c:pt idx="21">
                  <c:v>42491</c:v>
                </c:pt>
                <c:pt idx="22">
                  <c:v>42522</c:v>
                </c:pt>
                <c:pt idx="23">
                  <c:v>42552</c:v>
                </c:pt>
                <c:pt idx="24">
                  <c:v>42583</c:v>
                </c:pt>
                <c:pt idx="25">
                  <c:v>42614</c:v>
                </c:pt>
                <c:pt idx="26">
                  <c:v>42644</c:v>
                </c:pt>
                <c:pt idx="27">
                  <c:v>42675</c:v>
                </c:pt>
                <c:pt idx="28">
                  <c:v>42705</c:v>
                </c:pt>
                <c:pt idx="29">
                  <c:v>42736</c:v>
                </c:pt>
                <c:pt idx="30">
                  <c:v>42767</c:v>
                </c:pt>
                <c:pt idx="31">
                  <c:v>42795</c:v>
                </c:pt>
                <c:pt idx="32">
                  <c:v>42826</c:v>
                </c:pt>
                <c:pt idx="33">
                  <c:v>42856</c:v>
                </c:pt>
                <c:pt idx="34">
                  <c:v>42887</c:v>
                </c:pt>
                <c:pt idx="35">
                  <c:v>42917</c:v>
                </c:pt>
                <c:pt idx="36">
                  <c:v>42948</c:v>
                </c:pt>
                <c:pt idx="37">
                  <c:v>42979</c:v>
                </c:pt>
                <c:pt idx="38">
                  <c:v>43009</c:v>
                </c:pt>
                <c:pt idx="39">
                  <c:v>43040</c:v>
                </c:pt>
                <c:pt idx="40">
                  <c:v>43070</c:v>
                </c:pt>
                <c:pt idx="41">
                  <c:v>43101</c:v>
                </c:pt>
                <c:pt idx="42">
                  <c:v>43132</c:v>
                </c:pt>
                <c:pt idx="43">
                  <c:v>43160</c:v>
                </c:pt>
                <c:pt idx="44">
                  <c:v>43191</c:v>
                </c:pt>
                <c:pt idx="45">
                  <c:v>43221</c:v>
                </c:pt>
                <c:pt idx="46">
                  <c:v>43252</c:v>
                </c:pt>
                <c:pt idx="47">
                  <c:v>43282</c:v>
                </c:pt>
                <c:pt idx="48">
                  <c:v>43313</c:v>
                </c:pt>
                <c:pt idx="49">
                  <c:v>43344</c:v>
                </c:pt>
                <c:pt idx="50">
                  <c:v>43374</c:v>
                </c:pt>
                <c:pt idx="51">
                  <c:v>43405</c:v>
                </c:pt>
                <c:pt idx="52">
                  <c:v>43435</c:v>
                </c:pt>
                <c:pt idx="53">
                  <c:v>43466</c:v>
                </c:pt>
                <c:pt idx="54">
                  <c:v>43497</c:v>
                </c:pt>
                <c:pt idx="55">
                  <c:v>43525</c:v>
                </c:pt>
                <c:pt idx="56">
                  <c:v>43556</c:v>
                </c:pt>
                <c:pt idx="57">
                  <c:v>43586</c:v>
                </c:pt>
                <c:pt idx="58">
                  <c:v>43617</c:v>
                </c:pt>
                <c:pt idx="59">
                  <c:v>43647</c:v>
                </c:pt>
                <c:pt idx="60">
                  <c:v>43678</c:v>
                </c:pt>
                <c:pt idx="61">
                  <c:v>43709</c:v>
                </c:pt>
                <c:pt idx="62">
                  <c:v>43739</c:v>
                </c:pt>
                <c:pt idx="63">
                  <c:v>43770</c:v>
                </c:pt>
                <c:pt idx="64">
                  <c:v>43800</c:v>
                </c:pt>
                <c:pt idx="65">
                  <c:v>43831</c:v>
                </c:pt>
                <c:pt idx="66">
                  <c:v>43862</c:v>
                </c:pt>
                <c:pt idx="67">
                  <c:v>43891</c:v>
                </c:pt>
                <c:pt idx="68">
                  <c:v>43922</c:v>
                </c:pt>
                <c:pt idx="69">
                  <c:v>43952</c:v>
                </c:pt>
                <c:pt idx="70">
                  <c:v>43983</c:v>
                </c:pt>
                <c:pt idx="71">
                  <c:v>44013</c:v>
                </c:pt>
                <c:pt idx="72">
                  <c:v>44044</c:v>
                </c:pt>
                <c:pt idx="73">
                  <c:v>44075</c:v>
                </c:pt>
                <c:pt idx="74">
                  <c:v>44105</c:v>
                </c:pt>
                <c:pt idx="75">
                  <c:v>44136</c:v>
                </c:pt>
                <c:pt idx="76">
                  <c:v>44166</c:v>
                </c:pt>
                <c:pt idx="77">
                  <c:v>44197</c:v>
                </c:pt>
                <c:pt idx="78">
                  <c:v>44228</c:v>
                </c:pt>
                <c:pt idx="79">
                  <c:v>44256</c:v>
                </c:pt>
                <c:pt idx="80">
                  <c:v>44287</c:v>
                </c:pt>
                <c:pt idx="81">
                  <c:v>44317</c:v>
                </c:pt>
                <c:pt idx="82">
                  <c:v>44348</c:v>
                </c:pt>
                <c:pt idx="83">
                  <c:v>44378</c:v>
                </c:pt>
                <c:pt idx="84">
                  <c:v>44409</c:v>
                </c:pt>
                <c:pt idx="85">
                  <c:v>44440</c:v>
                </c:pt>
                <c:pt idx="86">
                  <c:v>44470</c:v>
                </c:pt>
                <c:pt idx="87">
                  <c:v>44501</c:v>
                </c:pt>
                <c:pt idx="88">
                  <c:v>44531</c:v>
                </c:pt>
                <c:pt idx="89">
                  <c:v>44562</c:v>
                </c:pt>
                <c:pt idx="90">
                  <c:v>44593</c:v>
                </c:pt>
                <c:pt idx="91">
                  <c:v>44621</c:v>
                </c:pt>
                <c:pt idx="92">
                  <c:v>44652</c:v>
                </c:pt>
                <c:pt idx="93">
                  <c:v>44682</c:v>
                </c:pt>
                <c:pt idx="94">
                  <c:v>44713</c:v>
                </c:pt>
                <c:pt idx="95">
                  <c:v>44743</c:v>
                </c:pt>
                <c:pt idx="96">
                  <c:v>44774</c:v>
                </c:pt>
                <c:pt idx="97">
                  <c:v>44805</c:v>
                </c:pt>
                <c:pt idx="98">
                  <c:v>44835</c:v>
                </c:pt>
                <c:pt idx="99">
                  <c:v>44866</c:v>
                </c:pt>
                <c:pt idx="100">
                  <c:v>44896</c:v>
                </c:pt>
                <c:pt idx="101">
                  <c:v>44927</c:v>
                </c:pt>
                <c:pt idx="102">
                  <c:v>44958</c:v>
                </c:pt>
                <c:pt idx="103">
                  <c:v>44986</c:v>
                </c:pt>
              </c:numCache>
            </c:numRef>
          </c:cat>
          <c:val>
            <c:numRef>
              <c:f>NMI訂單與展望!$AB$2:$AB$105</c:f>
              <c:numCache>
                <c:formatCode>General</c:formatCode>
                <c:ptCount val="104"/>
                <c:pt idx="0">
                  <c:v>62.1</c:v>
                </c:pt>
                <c:pt idx="1">
                  <c:v>61.1</c:v>
                </c:pt>
                <c:pt idx="2">
                  <c:v>57.8</c:v>
                </c:pt>
                <c:pt idx="3">
                  <c:v>55</c:v>
                </c:pt>
                <c:pt idx="4">
                  <c:v>49.6</c:v>
                </c:pt>
                <c:pt idx="5">
                  <c:v>54.3</c:v>
                </c:pt>
                <c:pt idx="6">
                  <c:v>53.3</c:v>
                </c:pt>
                <c:pt idx="7">
                  <c:v>51.1</c:v>
                </c:pt>
                <c:pt idx="8">
                  <c:v>54</c:v>
                </c:pt>
                <c:pt idx="9">
                  <c:v>56.6</c:v>
                </c:pt>
                <c:pt idx="10">
                  <c:v>53.8</c:v>
                </c:pt>
                <c:pt idx="11">
                  <c:v>50.2</c:v>
                </c:pt>
                <c:pt idx="12">
                  <c:v>46.7</c:v>
                </c:pt>
                <c:pt idx="13">
                  <c:v>50.6</c:v>
                </c:pt>
                <c:pt idx="14">
                  <c:v>49.9</c:v>
                </c:pt>
                <c:pt idx="15">
                  <c:v>47.2</c:v>
                </c:pt>
                <c:pt idx="16">
                  <c:v>47.2</c:v>
                </c:pt>
                <c:pt idx="17">
                  <c:v>50.8</c:v>
                </c:pt>
                <c:pt idx="18">
                  <c:v>51.4</c:v>
                </c:pt>
                <c:pt idx="19">
                  <c:v>51.6</c:v>
                </c:pt>
                <c:pt idx="20">
                  <c:v>56.9</c:v>
                </c:pt>
                <c:pt idx="21">
                  <c:v>56.1</c:v>
                </c:pt>
                <c:pt idx="22">
                  <c:v>52.8</c:v>
                </c:pt>
                <c:pt idx="23">
                  <c:v>53.6</c:v>
                </c:pt>
                <c:pt idx="24">
                  <c:v>58.2</c:v>
                </c:pt>
                <c:pt idx="25">
                  <c:v>52</c:v>
                </c:pt>
                <c:pt idx="26">
                  <c:v>54.6</c:v>
                </c:pt>
                <c:pt idx="27">
                  <c:v>57.8</c:v>
                </c:pt>
                <c:pt idx="28">
                  <c:v>59.7</c:v>
                </c:pt>
                <c:pt idx="29">
                  <c:v>65.7</c:v>
                </c:pt>
                <c:pt idx="30">
                  <c:v>62</c:v>
                </c:pt>
                <c:pt idx="31">
                  <c:v>64.2</c:v>
                </c:pt>
                <c:pt idx="32">
                  <c:v>58.3</c:v>
                </c:pt>
                <c:pt idx="33">
                  <c:v>55.6</c:v>
                </c:pt>
                <c:pt idx="34">
                  <c:v>56.8</c:v>
                </c:pt>
                <c:pt idx="35">
                  <c:v>57.7</c:v>
                </c:pt>
                <c:pt idx="36">
                  <c:v>60.9</c:v>
                </c:pt>
                <c:pt idx="37">
                  <c:v>60.7</c:v>
                </c:pt>
                <c:pt idx="38">
                  <c:v>62.7</c:v>
                </c:pt>
                <c:pt idx="39">
                  <c:v>59.2</c:v>
                </c:pt>
                <c:pt idx="40">
                  <c:v>59.2</c:v>
                </c:pt>
                <c:pt idx="41">
                  <c:v>63.5</c:v>
                </c:pt>
                <c:pt idx="42">
                  <c:v>60</c:v>
                </c:pt>
                <c:pt idx="43">
                  <c:v>63.8</c:v>
                </c:pt>
                <c:pt idx="44">
                  <c:v>63.8</c:v>
                </c:pt>
                <c:pt idx="45">
                  <c:v>61.7</c:v>
                </c:pt>
                <c:pt idx="46">
                  <c:v>59.3</c:v>
                </c:pt>
                <c:pt idx="47">
                  <c:v>64.099999999999994</c:v>
                </c:pt>
                <c:pt idx="48">
                  <c:v>62.8</c:v>
                </c:pt>
                <c:pt idx="49">
                  <c:v>60.8</c:v>
                </c:pt>
                <c:pt idx="50">
                  <c:v>61.2</c:v>
                </c:pt>
                <c:pt idx="51">
                  <c:v>59.2</c:v>
                </c:pt>
                <c:pt idx="52">
                  <c:v>57.3</c:v>
                </c:pt>
                <c:pt idx="53">
                  <c:v>62.3</c:v>
                </c:pt>
                <c:pt idx="54">
                  <c:v>60.1</c:v>
                </c:pt>
                <c:pt idx="55">
                  <c:v>60.6</c:v>
                </c:pt>
                <c:pt idx="56">
                  <c:v>56.9</c:v>
                </c:pt>
                <c:pt idx="57">
                  <c:v>58</c:v>
                </c:pt>
                <c:pt idx="58">
                  <c:v>56.3</c:v>
                </c:pt>
                <c:pt idx="59">
                  <c:v>59.3</c:v>
                </c:pt>
                <c:pt idx="60">
                  <c:v>58.8</c:v>
                </c:pt>
                <c:pt idx="61">
                  <c:v>56.5</c:v>
                </c:pt>
                <c:pt idx="62">
                  <c:v>56.2</c:v>
                </c:pt>
                <c:pt idx="63">
                  <c:v>55.9</c:v>
                </c:pt>
                <c:pt idx="64">
                  <c:v>58.1</c:v>
                </c:pt>
                <c:pt idx="65">
                  <c:v>60.1</c:v>
                </c:pt>
                <c:pt idx="66">
                  <c:v>54.3</c:v>
                </c:pt>
                <c:pt idx="67">
                  <c:v>50.4</c:v>
                </c:pt>
                <c:pt idx="68">
                  <c:v>50.3</c:v>
                </c:pt>
                <c:pt idx="69">
                  <c:v>52.1</c:v>
                </c:pt>
                <c:pt idx="70">
                  <c:v>55.6</c:v>
                </c:pt>
                <c:pt idx="71">
                  <c:v>53.8</c:v>
                </c:pt>
                <c:pt idx="72">
                  <c:v>60.2</c:v>
                </c:pt>
                <c:pt idx="73">
                  <c:v>58.5</c:v>
                </c:pt>
                <c:pt idx="74">
                  <c:v>57.4</c:v>
                </c:pt>
                <c:pt idx="75">
                  <c:v>57.9</c:v>
                </c:pt>
                <c:pt idx="76">
                  <c:v>61.9</c:v>
                </c:pt>
                <c:pt idx="77">
                  <c:v>66.3</c:v>
                </c:pt>
                <c:pt idx="78">
                  <c:v>61.8</c:v>
                </c:pt>
                <c:pt idx="79">
                  <c:v>65.400000000000006</c:v>
                </c:pt>
                <c:pt idx="80">
                  <c:v>67.099999999999994</c:v>
                </c:pt>
                <c:pt idx="81">
                  <c:v>65</c:v>
                </c:pt>
                <c:pt idx="82">
                  <c:v>66</c:v>
                </c:pt>
                <c:pt idx="83">
                  <c:v>70.3</c:v>
                </c:pt>
                <c:pt idx="84">
                  <c:v>68.3</c:v>
                </c:pt>
                <c:pt idx="85">
                  <c:v>66.099999999999994</c:v>
                </c:pt>
                <c:pt idx="86">
                  <c:v>69.5</c:v>
                </c:pt>
                <c:pt idx="87">
                  <c:v>70.3</c:v>
                </c:pt>
                <c:pt idx="88">
                  <c:v>67.900000000000006</c:v>
                </c:pt>
                <c:pt idx="89">
                  <c:v>72.5</c:v>
                </c:pt>
                <c:pt idx="90">
                  <c:v>67.3</c:v>
                </c:pt>
                <c:pt idx="91">
                  <c:v>73.599999999999994</c:v>
                </c:pt>
                <c:pt idx="92">
                  <c:v>76.099999999999994</c:v>
                </c:pt>
                <c:pt idx="93">
                  <c:v>72.400000000000006</c:v>
                </c:pt>
                <c:pt idx="94">
                  <c:v>71</c:v>
                </c:pt>
                <c:pt idx="95">
                  <c:v>70.2</c:v>
                </c:pt>
                <c:pt idx="96">
                  <c:v>64.099999999999994</c:v>
                </c:pt>
                <c:pt idx="97">
                  <c:v>67.599999999999994</c:v>
                </c:pt>
                <c:pt idx="98">
                  <c:v>67.3</c:v>
                </c:pt>
                <c:pt idx="99">
                  <c:v>63.3</c:v>
                </c:pt>
                <c:pt idx="100">
                  <c:v>66.2</c:v>
                </c:pt>
                <c:pt idx="101">
                  <c:v>64.400000000000006</c:v>
                </c:pt>
                <c:pt idx="102">
                  <c:v>63.4</c:v>
                </c:pt>
                <c:pt idx="103">
                  <c:v>63.6</c:v>
                </c:pt>
              </c:numCache>
            </c:numRef>
          </c:val>
          <c:smooth val="0"/>
          <c:extLst xmlns:c16r2="http://schemas.microsoft.com/office/drawing/2015/06/chart">
            <c:ext xmlns:c16="http://schemas.microsoft.com/office/drawing/2014/chart" uri="{C3380CC4-5D6E-409C-BE32-E72D297353CC}">
              <c16:uniqueId val="{00000001-CCD5-4F44-B665-4189854A2342}"/>
            </c:ext>
          </c:extLst>
        </c:ser>
        <c:ser>
          <c:idx val="2"/>
          <c:order val="2"/>
          <c:tx>
            <c:strRef>
              <c:f>NMI訂單與展望!$AC$1</c:f>
              <c:strCache>
                <c:ptCount val="1"/>
                <c:pt idx="0">
                  <c:v>人力僱傭</c:v>
                </c:pt>
              </c:strCache>
            </c:strRef>
          </c:tx>
          <c:spPr>
            <a:ln w="28575" cap="rnd">
              <a:solidFill>
                <a:schemeClr val="bg1">
                  <a:lumMod val="50000"/>
                </a:schemeClr>
              </a:solidFill>
              <a:round/>
            </a:ln>
            <a:effectLst/>
          </c:spPr>
          <c:marker>
            <c:symbol val="none"/>
          </c:marker>
          <c:cat>
            <c:numRef>
              <c:f>NMI訂單與展望!$Z$2:$Z$105</c:f>
              <c:numCache>
                <c:formatCode>yyyy/m</c:formatCode>
                <c:ptCount val="104"/>
                <c:pt idx="0">
                  <c:v>41852</c:v>
                </c:pt>
                <c:pt idx="1">
                  <c:v>41883</c:v>
                </c:pt>
                <c:pt idx="2">
                  <c:v>41913</c:v>
                </c:pt>
                <c:pt idx="3">
                  <c:v>41944</c:v>
                </c:pt>
                <c:pt idx="4">
                  <c:v>41974</c:v>
                </c:pt>
                <c:pt idx="5">
                  <c:v>42005</c:v>
                </c:pt>
                <c:pt idx="6">
                  <c:v>42036</c:v>
                </c:pt>
                <c:pt idx="7">
                  <c:v>42064</c:v>
                </c:pt>
                <c:pt idx="8">
                  <c:v>42095</c:v>
                </c:pt>
                <c:pt idx="9">
                  <c:v>42125</c:v>
                </c:pt>
                <c:pt idx="10">
                  <c:v>42156</c:v>
                </c:pt>
                <c:pt idx="11">
                  <c:v>42186</c:v>
                </c:pt>
                <c:pt idx="12">
                  <c:v>42217</c:v>
                </c:pt>
                <c:pt idx="13">
                  <c:v>42248</c:v>
                </c:pt>
                <c:pt idx="14">
                  <c:v>42278</c:v>
                </c:pt>
                <c:pt idx="15">
                  <c:v>42309</c:v>
                </c:pt>
                <c:pt idx="16">
                  <c:v>42339</c:v>
                </c:pt>
                <c:pt idx="17">
                  <c:v>42370</c:v>
                </c:pt>
                <c:pt idx="18">
                  <c:v>42401</c:v>
                </c:pt>
                <c:pt idx="19">
                  <c:v>42430</c:v>
                </c:pt>
                <c:pt idx="20">
                  <c:v>42461</c:v>
                </c:pt>
                <c:pt idx="21">
                  <c:v>42491</c:v>
                </c:pt>
                <c:pt idx="22">
                  <c:v>42522</c:v>
                </c:pt>
                <c:pt idx="23">
                  <c:v>42552</c:v>
                </c:pt>
                <c:pt idx="24">
                  <c:v>42583</c:v>
                </c:pt>
                <c:pt idx="25">
                  <c:v>42614</c:v>
                </c:pt>
                <c:pt idx="26">
                  <c:v>42644</c:v>
                </c:pt>
                <c:pt idx="27">
                  <c:v>42675</c:v>
                </c:pt>
                <c:pt idx="28">
                  <c:v>42705</c:v>
                </c:pt>
                <c:pt idx="29">
                  <c:v>42736</c:v>
                </c:pt>
                <c:pt idx="30">
                  <c:v>42767</c:v>
                </c:pt>
                <c:pt idx="31">
                  <c:v>42795</c:v>
                </c:pt>
                <c:pt idx="32">
                  <c:v>42826</c:v>
                </c:pt>
                <c:pt idx="33">
                  <c:v>42856</c:v>
                </c:pt>
                <c:pt idx="34">
                  <c:v>42887</c:v>
                </c:pt>
                <c:pt idx="35">
                  <c:v>42917</c:v>
                </c:pt>
                <c:pt idx="36">
                  <c:v>42948</c:v>
                </c:pt>
                <c:pt idx="37">
                  <c:v>42979</c:v>
                </c:pt>
                <c:pt idx="38">
                  <c:v>43009</c:v>
                </c:pt>
                <c:pt idx="39">
                  <c:v>43040</c:v>
                </c:pt>
                <c:pt idx="40">
                  <c:v>43070</c:v>
                </c:pt>
                <c:pt idx="41">
                  <c:v>43101</c:v>
                </c:pt>
                <c:pt idx="42">
                  <c:v>43132</c:v>
                </c:pt>
                <c:pt idx="43">
                  <c:v>43160</c:v>
                </c:pt>
                <c:pt idx="44">
                  <c:v>43191</c:v>
                </c:pt>
                <c:pt idx="45">
                  <c:v>43221</c:v>
                </c:pt>
                <c:pt idx="46">
                  <c:v>43252</c:v>
                </c:pt>
                <c:pt idx="47">
                  <c:v>43282</c:v>
                </c:pt>
                <c:pt idx="48">
                  <c:v>43313</c:v>
                </c:pt>
                <c:pt idx="49">
                  <c:v>43344</c:v>
                </c:pt>
                <c:pt idx="50">
                  <c:v>43374</c:v>
                </c:pt>
                <c:pt idx="51">
                  <c:v>43405</c:v>
                </c:pt>
                <c:pt idx="52">
                  <c:v>43435</c:v>
                </c:pt>
                <c:pt idx="53">
                  <c:v>43466</c:v>
                </c:pt>
                <c:pt idx="54">
                  <c:v>43497</c:v>
                </c:pt>
                <c:pt idx="55">
                  <c:v>43525</c:v>
                </c:pt>
                <c:pt idx="56">
                  <c:v>43556</c:v>
                </c:pt>
                <c:pt idx="57">
                  <c:v>43586</c:v>
                </c:pt>
                <c:pt idx="58">
                  <c:v>43617</c:v>
                </c:pt>
                <c:pt idx="59">
                  <c:v>43647</c:v>
                </c:pt>
                <c:pt idx="60">
                  <c:v>43678</c:v>
                </c:pt>
                <c:pt idx="61">
                  <c:v>43709</c:v>
                </c:pt>
                <c:pt idx="62">
                  <c:v>43739</c:v>
                </c:pt>
                <c:pt idx="63">
                  <c:v>43770</c:v>
                </c:pt>
                <c:pt idx="64">
                  <c:v>43800</c:v>
                </c:pt>
                <c:pt idx="65">
                  <c:v>43831</c:v>
                </c:pt>
                <c:pt idx="66">
                  <c:v>43862</c:v>
                </c:pt>
                <c:pt idx="67">
                  <c:v>43891</c:v>
                </c:pt>
                <c:pt idx="68">
                  <c:v>43922</c:v>
                </c:pt>
                <c:pt idx="69">
                  <c:v>43952</c:v>
                </c:pt>
                <c:pt idx="70">
                  <c:v>43983</c:v>
                </c:pt>
                <c:pt idx="71">
                  <c:v>44013</c:v>
                </c:pt>
                <c:pt idx="72">
                  <c:v>44044</c:v>
                </c:pt>
                <c:pt idx="73">
                  <c:v>44075</c:v>
                </c:pt>
                <c:pt idx="74">
                  <c:v>44105</c:v>
                </c:pt>
                <c:pt idx="75">
                  <c:v>44136</c:v>
                </c:pt>
                <c:pt idx="76">
                  <c:v>44166</c:v>
                </c:pt>
                <c:pt idx="77">
                  <c:v>44197</c:v>
                </c:pt>
                <c:pt idx="78">
                  <c:v>44228</c:v>
                </c:pt>
                <c:pt idx="79">
                  <c:v>44256</c:v>
                </c:pt>
                <c:pt idx="80">
                  <c:v>44287</c:v>
                </c:pt>
                <c:pt idx="81">
                  <c:v>44317</c:v>
                </c:pt>
                <c:pt idx="82">
                  <c:v>44348</c:v>
                </c:pt>
                <c:pt idx="83">
                  <c:v>44378</c:v>
                </c:pt>
                <c:pt idx="84">
                  <c:v>44409</c:v>
                </c:pt>
                <c:pt idx="85">
                  <c:v>44440</c:v>
                </c:pt>
                <c:pt idx="86">
                  <c:v>44470</c:v>
                </c:pt>
                <c:pt idx="87">
                  <c:v>44501</c:v>
                </c:pt>
                <c:pt idx="88">
                  <c:v>44531</c:v>
                </c:pt>
                <c:pt idx="89">
                  <c:v>44562</c:v>
                </c:pt>
                <c:pt idx="90">
                  <c:v>44593</c:v>
                </c:pt>
                <c:pt idx="91">
                  <c:v>44621</c:v>
                </c:pt>
                <c:pt idx="92">
                  <c:v>44652</c:v>
                </c:pt>
                <c:pt idx="93">
                  <c:v>44682</c:v>
                </c:pt>
                <c:pt idx="94">
                  <c:v>44713</c:v>
                </c:pt>
                <c:pt idx="95">
                  <c:v>44743</c:v>
                </c:pt>
                <c:pt idx="96">
                  <c:v>44774</c:v>
                </c:pt>
                <c:pt idx="97">
                  <c:v>44805</c:v>
                </c:pt>
                <c:pt idx="98">
                  <c:v>44835</c:v>
                </c:pt>
                <c:pt idx="99">
                  <c:v>44866</c:v>
                </c:pt>
                <c:pt idx="100">
                  <c:v>44896</c:v>
                </c:pt>
                <c:pt idx="101">
                  <c:v>44927</c:v>
                </c:pt>
                <c:pt idx="102">
                  <c:v>44958</c:v>
                </c:pt>
                <c:pt idx="103">
                  <c:v>44986</c:v>
                </c:pt>
              </c:numCache>
            </c:numRef>
          </c:cat>
          <c:val>
            <c:numRef>
              <c:f>NMI訂單與展望!$AC$2:$AC$105</c:f>
              <c:numCache>
                <c:formatCode>General</c:formatCode>
                <c:ptCount val="104"/>
                <c:pt idx="0">
                  <c:v>59.6</c:v>
                </c:pt>
                <c:pt idx="1">
                  <c:v>54</c:v>
                </c:pt>
                <c:pt idx="2">
                  <c:v>57.5</c:v>
                </c:pt>
                <c:pt idx="3">
                  <c:v>54</c:v>
                </c:pt>
                <c:pt idx="4">
                  <c:v>56.9</c:v>
                </c:pt>
                <c:pt idx="5">
                  <c:v>56.9</c:v>
                </c:pt>
                <c:pt idx="6">
                  <c:v>56.2</c:v>
                </c:pt>
                <c:pt idx="7">
                  <c:v>52.3</c:v>
                </c:pt>
                <c:pt idx="8">
                  <c:v>55.9</c:v>
                </c:pt>
                <c:pt idx="9">
                  <c:v>53.8</c:v>
                </c:pt>
                <c:pt idx="10">
                  <c:v>54.1</c:v>
                </c:pt>
                <c:pt idx="11">
                  <c:v>56.4</c:v>
                </c:pt>
                <c:pt idx="12">
                  <c:v>51.4</c:v>
                </c:pt>
                <c:pt idx="13">
                  <c:v>50.6</c:v>
                </c:pt>
                <c:pt idx="14">
                  <c:v>52</c:v>
                </c:pt>
                <c:pt idx="15">
                  <c:v>52</c:v>
                </c:pt>
                <c:pt idx="16">
                  <c:v>50.7</c:v>
                </c:pt>
                <c:pt idx="17">
                  <c:v>50.1</c:v>
                </c:pt>
                <c:pt idx="18">
                  <c:v>48.5</c:v>
                </c:pt>
                <c:pt idx="19">
                  <c:v>45.6</c:v>
                </c:pt>
                <c:pt idx="20">
                  <c:v>48.6</c:v>
                </c:pt>
                <c:pt idx="21">
                  <c:v>49</c:v>
                </c:pt>
                <c:pt idx="22">
                  <c:v>48.9</c:v>
                </c:pt>
                <c:pt idx="23">
                  <c:v>53</c:v>
                </c:pt>
                <c:pt idx="24">
                  <c:v>53.2</c:v>
                </c:pt>
                <c:pt idx="25">
                  <c:v>49.3</c:v>
                </c:pt>
                <c:pt idx="26">
                  <c:v>51.5</c:v>
                </c:pt>
                <c:pt idx="27">
                  <c:v>50.2</c:v>
                </c:pt>
                <c:pt idx="28">
                  <c:v>52</c:v>
                </c:pt>
                <c:pt idx="29">
                  <c:v>55.4</c:v>
                </c:pt>
                <c:pt idx="30">
                  <c:v>48.9</c:v>
                </c:pt>
                <c:pt idx="31">
                  <c:v>50.5</c:v>
                </c:pt>
                <c:pt idx="32">
                  <c:v>53.1</c:v>
                </c:pt>
                <c:pt idx="33">
                  <c:v>54.2</c:v>
                </c:pt>
                <c:pt idx="34">
                  <c:v>52.2</c:v>
                </c:pt>
                <c:pt idx="35">
                  <c:v>54.5</c:v>
                </c:pt>
                <c:pt idx="36">
                  <c:v>53.4</c:v>
                </c:pt>
                <c:pt idx="37">
                  <c:v>53.1</c:v>
                </c:pt>
                <c:pt idx="38">
                  <c:v>51.4</c:v>
                </c:pt>
                <c:pt idx="39">
                  <c:v>52.7</c:v>
                </c:pt>
                <c:pt idx="40">
                  <c:v>53.4</c:v>
                </c:pt>
                <c:pt idx="41">
                  <c:v>55.1</c:v>
                </c:pt>
                <c:pt idx="42">
                  <c:v>54.5</c:v>
                </c:pt>
                <c:pt idx="43">
                  <c:v>53.8</c:v>
                </c:pt>
                <c:pt idx="44">
                  <c:v>54.1</c:v>
                </c:pt>
                <c:pt idx="45">
                  <c:v>54.9</c:v>
                </c:pt>
                <c:pt idx="46">
                  <c:v>53.7</c:v>
                </c:pt>
                <c:pt idx="47">
                  <c:v>57.9</c:v>
                </c:pt>
                <c:pt idx="48">
                  <c:v>55.3</c:v>
                </c:pt>
                <c:pt idx="49">
                  <c:v>51.4</c:v>
                </c:pt>
                <c:pt idx="50">
                  <c:v>53.7</c:v>
                </c:pt>
                <c:pt idx="51">
                  <c:v>55.9</c:v>
                </c:pt>
                <c:pt idx="52">
                  <c:v>50.4</c:v>
                </c:pt>
                <c:pt idx="53">
                  <c:v>50.3</c:v>
                </c:pt>
                <c:pt idx="54">
                  <c:v>55</c:v>
                </c:pt>
                <c:pt idx="55">
                  <c:v>54.1</c:v>
                </c:pt>
                <c:pt idx="56">
                  <c:v>53.1</c:v>
                </c:pt>
                <c:pt idx="57">
                  <c:v>53.5</c:v>
                </c:pt>
                <c:pt idx="58">
                  <c:v>53.8</c:v>
                </c:pt>
                <c:pt idx="59">
                  <c:v>56.6</c:v>
                </c:pt>
                <c:pt idx="60">
                  <c:v>58</c:v>
                </c:pt>
                <c:pt idx="61">
                  <c:v>56.5</c:v>
                </c:pt>
                <c:pt idx="62">
                  <c:v>55.7</c:v>
                </c:pt>
                <c:pt idx="63">
                  <c:v>53.7</c:v>
                </c:pt>
                <c:pt idx="64">
                  <c:v>54</c:v>
                </c:pt>
                <c:pt idx="65">
                  <c:v>55.3</c:v>
                </c:pt>
                <c:pt idx="66">
                  <c:v>46</c:v>
                </c:pt>
                <c:pt idx="67">
                  <c:v>46.9</c:v>
                </c:pt>
                <c:pt idx="68">
                  <c:v>48.4</c:v>
                </c:pt>
                <c:pt idx="69">
                  <c:v>47.9</c:v>
                </c:pt>
                <c:pt idx="70">
                  <c:v>49.8</c:v>
                </c:pt>
                <c:pt idx="71">
                  <c:v>54.4</c:v>
                </c:pt>
                <c:pt idx="72">
                  <c:v>56</c:v>
                </c:pt>
                <c:pt idx="73">
                  <c:v>54.1</c:v>
                </c:pt>
                <c:pt idx="74">
                  <c:v>53.5</c:v>
                </c:pt>
                <c:pt idx="75">
                  <c:v>52.4</c:v>
                </c:pt>
                <c:pt idx="76">
                  <c:v>51.3</c:v>
                </c:pt>
                <c:pt idx="77">
                  <c:v>53.6</c:v>
                </c:pt>
                <c:pt idx="78">
                  <c:v>49.8</c:v>
                </c:pt>
                <c:pt idx="79">
                  <c:v>53.5</c:v>
                </c:pt>
                <c:pt idx="80">
                  <c:v>53.9</c:v>
                </c:pt>
                <c:pt idx="81">
                  <c:v>50.4</c:v>
                </c:pt>
                <c:pt idx="82">
                  <c:v>48.7</c:v>
                </c:pt>
                <c:pt idx="83">
                  <c:v>50.1</c:v>
                </c:pt>
                <c:pt idx="84">
                  <c:v>53.5</c:v>
                </c:pt>
                <c:pt idx="85">
                  <c:v>57.8</c:v>
                </c:pt>
                <c:pt idx="86">
                  <c:v>56.6</c:v>
                </c:pt>
                <c:pt idx="87">
                  <c:v>58.9</c:v>
                </c:pt>
                <c:pt idx="88">
                  <c:v>58</c:v>
                </c:pt>
                <c:pt idx="89">
                  <c:v>52.6</c:v>
                </c:pt>
                <c:pt idx="90">
                  <c:v>55.7</c:v>
                </c:pt>
                <c:pt idx="91">
                  <c:v>54.8</c:v>
                </c:pt>
                <c:pt idx="92">
                  <c:v>53.1</c:v>
                </c:pt>
                <c:pt idx="93">
                  <c:v>49.3</c:v>
                </c:pt>
                <c:pt idx="94">
                  <c:v>50.8</c:v>
                </c:pt>
                <c:pt idx="95">
                  <c:v>55.8</c:v>
                </c:pt>
                <c:pt idx="96">
                  <c:v>54.7</c:v>
                </c:pt>
                <c:pt idx="97">
                  <c:v>51.5</c:v>
                </c:pt>
                <c:pt idx="98">
                  <c:v>53</c:v>
                </c:pt>
                <c:pt idx="99">
                  <c:v>53.1</c:v>
                </c:pt>
                <c:pt idx="100">
                  <c:v>52.2</c:v>
                </c:pt>
                <c:pt idx="101">
                  <c:v>51.1</c:v>
                </c:pt>
                <c:pt idx="102">
                  <c:v>48.3</c:v>
                </c:pt>
                <c:pt idx="103">
                  <c:v>51.4</c:v>
                </c:pt>
              </c:numCache>
            </c:numRef>
          </c:val>
          <c:smooth val="0"/>
          <c:extLst xmlns:c16r2="http://schemas.microsoft.com/office/drawing/2015/06/chart">
            <c:ext xmlns:c16="http://schemas.microsoft.com/office/drawing/2014/chart" uri="{C3380CC4-5D6E-409C-BE32-E72D297353CC}">
              <c16:uniqueId val="{00000002-CCD5-4F44-B665-4189854A2342}"/>
            </c:ext>
          </c:extLst>
        </c:ser>
        <c:dLbls>
          <c:showLegendKey val="0"/>
          <c:showVal val="0"/>
          <c:showCatName val="0"/>
          <c:showSerName val="0"/>
          <c:showPercent val="0"/>
          <c:showBubbleSize val="0"/>
        </c:dLbls>
        <c:smooth val="0"/>
        <c:axId val="1133209728"/>
        <c:axId val="1133210272"/>
      </c:lineChart>
      <c:dateAx>
        <c:axId val="1133209728"/>
        <c:scaling>
          <c:orientation val="minMax"/>
          <c:min val="41791"/>
        </c:scaling>
        <c:delete val="0"/>
        <c:axPos val="b"/>
        <c:numFmt formatCode="[$-409]mmm\-yy;@" sourceLinked="0"/>
        <c:majorTickMark val="cross"/>
        <c:minorTickMark val="cross"/>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TW"/>
          </a:p>
        </c:txPr>
        <c:crossAx val="1133210272"/>
        <c:crossesAt val="50"/>
        <c:auto val="1"/>
        <c:lblOffset val="100"/>
        <c:baseTimeUnit val="months"/>
        <c:majorUnit val="2"/>
        <c:majorTimeUnit val="years"/>
      </c:dateAx>
      <c:valAx>
        <c:axId val="1133210272"/>
        <c:scaling>
          <c:orientation val="minMax"/>
          <c:max val="85"/>
          <c:min val="3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TW"/>
          </a:p>
        </c:txPr>
        <c:crossAx val="1133209728"/>
        <c:crosses val="autoZero"/>
        <c:crossBetween val="between"/>
      </c:valAx>
      <c:spPr>
        <a:noFill/>
        <a:ln>
          <a:noFill/>
        </a:ln>
        <a:effectLst/>
      </c:spPr>
    </c:plotArea>
    <c:legend>
      <c:legendPos val="b"/>
      <c:layout>
        <c:manualLayout>
          <c:xMode val="edge"/>
          <c:yMode val="edge"/>
          <c:x val="0.18416433483004704"/>
          <c:y val="0.87674225299107267"/>
          <c:w val="0.66"/>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3947843002265084"/>
          <c:y val="5.0633058204095804E-2"/>
          <c:w val="0.78397726983156235"/>
          <c:h val="0.67764657243793824"/>
        </c:manualLayout>
      </c:layout>
      <c:lineChart>
        <c:grouping val="standard"/>
        <c:varyColors val="0"/>
        <c:ser>
          <c:idx val="1"/>
          <c:order val="0"/>
          <c:tx>
            <c:strRef>
              <c:f>CPI!$G$6</c:f>
              <c:strCache>
                <c:ptCount val="1"/>
                <c:pt idx="0">
                  <c:v>CPI年增率</c:v>
                </c:pt>
              </c:strCache>
            </c:strRef>
          </c:tx>
          <c:spPr>
            <a:ln w="25400">
              <a:solidFill>
                <a:srgbClr val="A8423F"/>
              </a:solidFill>
            </a:ln>
          </c:spPr>
          <c:marker>
            <c:symbol val="none"/>
          </c:marker>
          <c:cat>
            <c:numRef>
              <c:f>CPI!$F$19:$F$280</c:f>
              <c:numCache>
                <c:formatCode>yyyy/m</c:formatCode>
                <c:ptCount val="262"/>
                <c:pt idx="0">
                  <c:v>37043</c:v>
                </c:pt>
                <c:pt idx="1">
                  <c:v>37073</c:v>
                </c:pt>
                <c:pt idx="2">
                  <c:v>37104</c:v>
                </c:pt>
                <c:pt idx="3">
                  <c:v>37135</c:v>
                </c:pt>
                <c:pt idx="4">
                  <c:v>37165</c:v>
                </c:pt>
                <c:pt idx="5">
                  <c:v>37196</c:v>
                </c:pt>
                <c:pt idx="6">
                  <c:v>37226</c:v>
                </c:pt>
                <c:pt idx="7">
                  <c:v>37257</c:v>
                </c:pt>
                <c:pt idx="8">
                  <c:v>37288</c:v>
                </c:pt>
                <c:pt idx="9">
                  <c:v>37316</c:v>
                </c:pt>
                <c:pt idx="10">
                  <c:v>37347</c:v>
                </c:pt>
                <c:pt idx="11">
                  <c:v>37377</c:v>
                </c:pt>
                <c:pt idx="12">
                  <c:v>37408</c:v>
                </c:pt>
                <c:pt idx="13">
                  <c:v>37438</c:v>
                </c:pt>
                <c:pt idx="14">
                  <c:v>37469</c:v>
                </c:pt>
                <c:pt idx="15">
                  <c:v>37500</c:v>
                </c:pt>
                <c:pt idx="16">
                  <c:v>37530</c:v>
                </c:pt>
                <c:pt idx="17">
                  <c:v>37561</c:v>
                </c:pt>
                <c:pt idx="18">
                  <c:v>37591</c:v>
                </c:pt>
                <c:pt idx="19">
                  <c:v>37622</c:v>
                </c:pt>
                <c:pt idx="20">
                  <c:v>37653</c:v>
                </c:pt>
                <c:pt idx="21">
                  <c:v>37681</c:v>
                </c:pt>
                <c:pt idx="22">
                  <c:v>37712</c:v>
                </c:pt>
                <c:pt idx="23">
                  <c:v>37742</c:v>
                </c:pt>
                <c:pt idx="24">
                  <c:v>37773</c:v>
                </c:pt>
                <c:pt idx="25">
                  <c:v>37803</c:v>
                </c:pt>
                <c:pt idx="26">
                  <c:v>37834</c:v>
                </c:pt>
                <c:pt idx="27">
                  <c:v>37865</c:v>
                </c:pt>
                <c:pt idx="28">
                  <c:v>37895</c:v>
                </c:pt>
                <c:pt idx="29">
                  <c:v>37926</c:v>
                </c:pt>
                <c:pt idx="30">
                  <c:v>37956</c:v>
                </c:pt>
                <c:pt idx="31">
                  <c:v>37987</c:v>
                </c:pt>
                <c:pt idx="32">
                  <c:v>38018</c:v>
                </c:pt>
                <c:pt idx="33">
                  <c:v>38047</c:v>
                </c:pt>
                <c:pt idx="34">
                  <c:v>38078</c:v>
                </c:pt>
                <c:pt idx="35">
                  <c:v>38108</c:v>
                </c:pt>
                <c:pt idx="36">
                  <c:v>38139</c:v>
                </c:pt>
                <c:pt idx="37">
                  <c:v>38169</c:v>
                </c:pt>
                <c:pt idx="38">
                  <c:v>38200</c:v>
                </c:pt>
                <c:pt idx="39">
                  <c:v>38231</c:v>
                </c:pt>
                <c:pt idx="40">
                  <c:v>38261</c:v>
                </c:pt>
                <c:pt idx="41">
                  <c:v>38292</c:v>
                </c:pt>
                <c:pt idx="42">
                  <c:v>38322</c:v>
                </c:pt>
                <c:pt idx="43">
                  <c:v>38353</c:v>
                </c:pt>
                <c:pt idx="44">
                  <c:v>38384</c:v>
                </c:pt>
                <c:pt idx="45">
                  <c:v>38412</c:v>
                </c:pt>
                <c:pt idx="46">
                  <c:v>38443</c:v>
                </c:pt>
                <c:pt idx="47">
                  <c:v>38473</c:v>
                </c:pt>
                <c:pt idx="48">
                  <c:v>38504</c:v>
                </c:pt>
                <c:pt idx="49">
                  <c:v>38534</c:v>
                </c:pt>
                <c:pt idx="50">
                  <c:v>38565</c:v>
                </c:pt>
                <c:pt idx="51">
                  <c:v>38596</c:v>
                </c:pt>
                <c:pt idx="52">
                  <c:v>38626</c:v>
                </c:pt>
                <c:pt idx="53">
                  <c:v>38657</c:v>
                </c:pt>
                <c:pt idx="54">
                  <c:v>38687</c:v>
                </c:pt>
                <c:pt idx="55">
                  <c:v>38718</c:v>
                </c:pt>
                <c:pt idx="56">
                  <c:v>38749</c:v>
                </c:pt>
                <c:pt idx="57">
                  <c:v>38777</c:v>
                </c:pt>
                <c:pt idx="58">
                  <c:v>38808</c:v>
                </c:pt>
                <c:pt idx="59">
                  <c:v>38838</c:v>
                </c:pt>
                <c:pt idx="60">
                  <c:v>38869</c:v>
                </c:pt>
                <c:pt idx="61">
                  <c:v>38899</c:v>
                </c:pt>
                <c:pt idx="62">
                  <c:v>38930</c:v>
                </c:pt>
                <c:pt idx="63">
                  <c:v>38961</c:v>
                </c:pt>
                <c:pt idx="64">
                  <c:v>38991</c:v>
                </c:pt>
                <c:pt idx="65">
                  <c:v>39022</c:v>
                </c:pt>
                <c:pt idx="66">
                  <c:v>39052</c:v>
                </c:pt>
                <c:pt idx="67">
                  <c:v>39083</c:v>
                </c:pt>
                <c:pt idx="68">
                  <c:v>39114</c:v>
                </c:pt>
                <c:pt idx="69">
                  <c:v>39142</c:v>
                </c:pt>
                <c:pt idx="70">
                  <c:v>39173</c:v>
                </c:pt>
                <c:pt idx="71">
                  <c:v>39203</c:v>
                </c:pt>
                <c:pt idx="72">
                  <c:v>39234</c:v>
                </c:pt>
                <c:pt idx="73">
                  <c:v>39264</c:v>
                </c:pt>
                <c:pt idx="74">
                  <c:v>39295</c:v>
                </c:pt>
                <c:pt idx="75">
                  <c:v>39326</c:v>
                </c:pt>
                <c:pt idx="76">
                  <c:v>39356</c:v>
                </c:pt>
                <c:pt idx="77">
                  <c:v>39387</c:v>
                </c:pt>
                <c:pt idx="78">
                  <c:v>39417</c:v>
                </c:pt>
                <c:pt idx="79">
                  <c:v>39448</c:v>
                </c:pt>
                <c:pt idx="80">
                  <c:v>39479</c:v>
                </c:pt>
                <c:pt idx="81">
                  <c:v>39508</c:v>
                </c:pt>
                <c:pt idx="82">
                  <c:v>39539</c:v>
                </c:pt>
                <c:pt idx="83">
                  <c:v>39569</c:v>
                </c:pt>
                <c:pt idx="84">
                  <c:v>39600</c:v>
                </c:pt>
                <c:pt idx="85">
                  <c:v>39630</c:v>
                </c:pt>
                <c:pt idx="86">
                  <c:v>39661</c:v>
                </c:pt>
                <c:pt idx="87">
                  <c:v>39692</c:v>
                </c:pt>
                <c:pt idx="88">
                  <c:v>39722</c:v>
                </c:pt>
                <c:pt idx="89">
                  <c:v>39753</c:v>
                </c:pt>
                <c:pt idx="90">
                  <c:v>39783</c:v>
                </c:pt>
                <c:pt idx="91">
                  <c:v>39814</c:v>
                </c:pt>
                <c:pt idx="92">
                  <c:v>39845</c:v>
                </c:pt>
                <c:pt idx="93">
                  <c:v>39873</c:v>
                </c:pt>
                <c:pt idx="94">
                  <c:v>39904</c:v>
                </c:pt>
                <c:pt idx="95">
                  <c:v>39934</c:v>
                </c:pt>
                <c:pt idx="96">
                  <c:v>39965</c:v>
                </c:pt>
                <c:pt idx="97">
                  <c:v>39995</c:v>
                </c:pt>
                <c:pt idx="98">
                  <c:v>40026</c:v>
                </c:pt>
                <c:pt idx="99">
                  <c:v>40057</c:v>
                </c:pt>
                <c:pt idx="100">
                  <c:v>40087</c:v>
                </c:pt>
                <c:pt idx="101">
                  <c:v>40118</c:v>
                </c:pt>
                <c:pt idx="102">
                  <c:v>40148</c:v>
                </c:pt>
                <c:pt idx="103">
                  <c:v>40179</c:v>
                </c:pt>
                <c:pt idx="104">
                  <c:v>40210</c:v>
                </c:pt>
                <c:pt idx="105">
                  <c:v>40238</c:v>
                </c:pt>
                <c:pt idx="106">
                  <c:v>40269</c:v>
                </c:pt>
                <c:pt idx="107">
                  <c:v>40299</c:v>
                </c:pt>
                <c:pt idx="108">
                  <c:v>40330</c:v>
                </c:pt>
                <c:pt idx="109">
                  <c:v>40360</c:v>
                </c:pt>
                <c:pt idx="110">
                  <c:v>40391</c:v>
                </c:pt>
                <c:pt idx="111">
                  <c:v>40422</c:v>
                </c:pt>
                <c:pt idx="112">
                  <c:v>40452</c:v>
                </c:pt>
                <c:pt idx="113">
                  <c:v>40483</c:v>
                </c:pt>
                <c:pt idx="114">
                  <c:v>40513</c:v>
                </c:pt>
                <c:pt idx="115">
                  <c:v>40544</c:v>
                </c:pt>
                <c:pt idx="116">
                  <c:v>40575</c:v>
                </c:pt>
                <c:pt idx="117">
                  <c:v>40603</c:v>
                </c:pt>
                <c:pt idx="118">
                  <c:v>40634</c:v>
                </c:pt>
                <c:pt idx="119">
                  <c:v>40664</c:v>
                </c:pt>
                <c:pt idx="120">
                  <c:v>40695</c:v>
                </c:pt>
                <c:pt idx="121">
                  <c:v>40725</c:v>
                </c:pt>
                <c:pt idx="122">
                  <c:v>40756</c:v>
                </c:pt>
                <c:pt idx="123">
                  <c:v>40787</c:v>
                </c:pt>
                <c:pt idx="124">
                  <c:v>40817</c:v>
                </c:pt>
                <c:pt idx="125">
                  <c:v>40848</c:v>
                </c:pt>
                <c:pt idx="126">
                  <c:v>40878</c:v>
                </c:pt>
                <c:pt idx="127">
                  <c:v>40909</c:v>
                </c:pt>
                <c:pt idx="128">
                  <c:v>40940</c:v>
                </c:pt>
                <c:pt idx="129">
                  <c:v>40969</c:v>
                </c:pt>
                <c:pt idx="130">
                  <c:v>41000</c:v>
                </c:pt>
                <c:pt idx="131">
                  <c:v>41030</c:v>
                </c:pt>
                <c:pt idx="132">
                  <c:v>41061</c:v>
                </c:pt>
                <c:pt idx="133">
                  <c:v>41091</c:v>
                </c:pt>
                <c:pt idx="134">
                  <c:v>41122</c:v>
                </c:pt>
                <c:pt idx="135">
                  <c:v>41153</c:v>
                </c:pt>
                <c:pt idx="136">
                  <c:v>41183</c:v>
                </c:pt>
                <c:pt idx="137">
                  <c:v>41214</c:v>
                </c:pt>
                <c:pt idx="138">
                  <c:v>41244</c:v>
                </c:pt>
                <c:pt idx="139">
                  <c:v>41275</c:v>
                </c:pt>
                <c:pt idx="140">
                  <c:v>41306</c:v>
                </c:pt>
                <c:pt idx="141">
                  <c:v>41334</c:v>
                </c:pt>
                <c:pt idx="142">
                  <c:v>41365</c:v>
                </c:pt>
                <c:pt idx="143">
                  <c:v>41395</c:v>
                </c:pt>
                <c:pt idx="144">
                  <c:v>41426</c:v>
                </c:pt>
                <c:pt idx="145">
                  <c:v>41456</c:v>
                </c:pt>
                <c:pt idx="146">
                  <c:v>41487</c:v>
                </c:pt>
                <c:pt idx="147">
                  <c:v>41518</c:v>
                </c:pt>
                <c:pt idx="148">
                  <c:v>41548</c:v>
                </c:pt>
                <c:pt idx="149">
                  <c:v>41579</c:v>
                </c:pt>
                <c:pt idx="150">
                  <c:v>41609</c:v>
                </c:pt>
                <c:pt idx="151">
                  <c:v>41640</c:v>
                </c:pt>
                <c:pt idx="152">
                  <c:v>41671</c:v>
                </c:pt>
                <c:pt idx="153">
                  <c:v>41699</c:v>
                </c:pt>
                <c:pt idx="154">
                  <c:v>41730</c:v>
                </c:pt>
                <c:pt idx="155">
                  <c:v>41760</c:v>
                </c:pt>
                <c:pt idx="156">
                  <c:v>41791</c:v>
                </c:pt>
                <c:pt idx="157">
                  <c:v>41821</c:v>
                </c:pt>
                <c:pt idx="158">
                  <c:v>41852</c:v>
                </c:pt>
                <c:pt idx="159">
                  <c:v>41883</c:v>
                </c:pt>
                <c:pt idx="160">
                  <c:v>41913</c:v>
                </c:pt>
                <c:pt idx="161">
                  <c:v>41944</c:v>
                </c:pt>
                <c:pt idx="162">
                  <c:v>41974</c:v>
                </c:pt>
                <c:pt idx="163">
                  <c:v>42005</c:v>
                </c:pt>
                <c:pt idx="164">
                  <c:v>42036</c:v>
                </c:pt>
                <c:pt idx="165">
                  <c:v>42064</c:v>
                </c:pt>
                <c:pt idx="166">
                  <c:v>42095</c:v>
                </c:pt>
                <c:pt idx="167">
                  <c:v>42125</c:v>
                </c:pt>
                <c:pt idx="168">
                  <c:v>42156</c:v>
                </c:pt>
                <c:pt idx="169">
                  <c:v>42186</c:v>
                </c:pt>
                <c:pt idx="170">
                  <c:v>42217</c:v>
                </c:pt>
                <c:pt idx="171">
                  <c:v>42248</c:v>
                </c:pt>
                <c:pt idx="172">
                  <c:v>42278</c:v>
                </c:pt>
                <c:pt idx="173">
                  <c:v>42309</c:v>
                </c:pt>
                <c:pt idx="174">
                  <c:v>42339</c:v>
                </c:pt>
                <c:pt idx="175">
                  <c:v>42370</c:v>
                </c:pt>
                <c:pt idx="176">
                  <c:v>42401</c:v>
                </c:pt>
                <c:pt idx="177">
                  <c:v>42430</c:v>
                </c:pt>
                <c:pt idx="178">
                  <c:v>42461</c:v>
                </c:pt>
                <c:pt idx="179">
                  <c:v>42491</c:v>
                </c:pt>
                <c:pt idx="180">
                  <c:v>42522</c:v>
                </c:pt>
                <c:pt idx="181">
                  <c:v>42552</c:v>
                </c:pt>
                <c:pt idx="182">
                  <c:v>42583</c:v>
                </c:pt>
                <c:pt idx="183">
                  <c:v>42614</c:v>
                </c:pt>
                <c:pt idx="184">
                  <c:v>42644</c:v>
                </c:pt>
                <c:pt idx="185">
                  <c:v>42675</c:v>
                </c:pt>
                <c:pt idx="186">
                  <c:v>42705</c:v>
                </c:pt>
                <c:pt idx="187">
                  <c:v>42736</c:v>
                </c:pt>
                <c:pt idx="188">
                  <c:v>42767</c:v>
                </c:pt>
                <c:pt idx="189">
                  <c:v>42795</c:v>
                </c:pt>
                <c:pt idx="190">
                  <c:v>42826</c:v>
                </c:pt>
                <c:pt idx="191">
                  <c:v>42856</c:v>
                </c:pt>
                <c:pt idx="192">
                  <c:v>42887</c:v>
                </c:pt>
                <c:pt idx="193">
                  <c:v>42917</c:v>
                </c:pt>
                <c:pt idx="194">
                  <c:v>42948</c:v>
                </c:pt>
                <c:pt idx="195">
                  <c:v>42979</c:v>
                </c:pt>
                <c:pt idx="196">
                  <c:v>43009</c:v>
                </c:pt>
                <c:pt idx="197">
                  <c:v>43040</c:v>
                </c:pt>
                <c:pt idx="198">
                  <c:v>43070</c:v>
                </c:pt>
                <c:pt idx="199">
                  <c:v>43101</c:v>
                </c:pt>
                <c:pt idx="200">
                  <c:v>43132</c:v>
                </c:pt>
                <c:pt idx="201">
                  <c:v>43160</c:v>
                </c:pt>
                <c:pt idx="202">
                  <c:v>43191</c:v>
                </c:pt>
                <c:pt idx="203">
                  <c:v>43221</c:v>
                </c:pt>
                <c:pt idx="204">
                  <c:v>43252</c:v>
                </c:pt>
                <c:pt idx="205">
                  <c:v>43282</c:v>
                </c:pt>
                <c:pt idx="206">
                  <c:v>43313</c:v>
                </c:pt>
                <c:pt idx="207">
                  <c:v>43344</c:v>
                </c:pt>
                <c:pt idx="208">
                  <c:v>43374</c:v>
                </c:pt>
                <c:pt idx="209">
                  <c:v>43405</c:v>
                </c:pt>
                <c:pt idx="210">
                  <c:v>43435</c:v>
                </c:pt>
                <c:pt idx="211">
                  <c:v>43466</c:v>
                </c:pt>
                <c:pt idx="212">
                  <c:v>43497</c:v>
                </c:pt>
                <c:pt idx="213">
                  <c:v>43525</c:v>
                </c:pt>
                <c:pt idx="214">
                  <c:v>43556</c:v>
                </c:pt>
                <c:pt idx="215">
                  <c:v>43586</c:v>
                </c:pt>
                <c:pt idx="216">
                  <c:v>43617</c:v>
                </c:pt>
                <c:pt idx="217">
                  <c:v>43647</c:v>
                </c:pt>
                <c:pt idx="218">
                  <c:v>43678</c:v>
                </c:pt>
                <c:pt idx="219">
                  <c:v>43709</c:v>
                </c:pt>
                <c:pt idx="220">
                  <c:v>43739</c:v>
                </c:pt>
                <c:pt idx="221">
                  <c:v>43770</c:v>
                </c:pt>
                <c:pt idx="222">
                  <c:v>43800</c:v>
                </c:pt>
                <c:pt idx="223">
                  <c:v>43831</c:v>
                </c:pt>
                <c:pt idx="224">
                  <c:v>43862</c:v>
                </c:pt>
                <c:pt idx="225">
                  <c:v>43891</c:v>
                </c:pt>
                <c:pt idx="226">
                  <c:v>43922</c:v>
                </c:pt>
                <c:pt idx="227">
                  <c:v>43952</c:v>
                </c:pt>
                <c:pt idx="228">
                  <c:v>43983</c:v>
                </c:pt>
                <c:pt idx="229">
                  <c:v>44013</c:v>
                </c:pt>
                <c:pt idx="230">
                  <c:v>44044</c:v>
                </c:pt>
                <c:pt idx="231">
                  <c:v>44075</c:v>
                </c:pt>
                <c:pt idx="232">
                  <c:v>44105</c:v>
                </c:pt>
                <c:pt idx="233">
                  <c:v>44136</c:v>
                </c:pt>
                <c:pt idx="234">
                  <c:v>44166</c:v>
                </c:pt>
                <c:pt idx="235">
                  <c:v>44197</c:v>
                </c:pt>
                <c:pt idx="236">
                  <c:v>44228</c:v>
                </c:pt>
                <c:pt idx="237">
                  <c:v>44256</c:v>
                </c:pt>
                <c:pt idx="238">
                  <c:v>44287</c:v>
                </c:pt>
                <c:pt idx="239">
                  <c:v>44317</c:v>
                </c:pt>
                <c:pt idx="240">
                  <c:v>44348</c:v>
                </c:pt>
                <c:pt idx="241">
                  <c:v>44378</c:v>
                </c:pt>
                <c:pt idx="242">
                  <c:v>44409</c:v>
                </c:pt>
                <c:pt idx="243">
                  <c:v>44440</c:v>
                </c:pt>
                <c:pt idx="244">
                  <c:v>44470</c:v>
                </c:pt>
                <c:pt idx="245">
                  <c:v>44501</c:v>
                </c:pt>
                <c:pt idx="246">
                  <c:v>44531</c:v>
                </c:pt>
                <c:pt idx="247">
                  <c:v>44562</c:v>
                </c:pt>
                <c:pt idx="248">
                  <c:v>44593</c:v>
                </c:pt>
                <c:pt idx="249">
                  <c:v>44621</c:v>
                </c:pt>
                <c:pt idx="250">
                  <c:v>44652</c:v>
                </c:pt>
                <c:pt idx="251">
                  <c:v>44682</c:v>
                </c:pt>
                <c:pt idx="252">
                  <c:v>44713</c:v>
                </c:pt>
                <c:pt idx="253">
                  <c:v>44743</c:v>
                </c:pt>
                <c:pt idx="254">
                  <c:v>44774</c:v>
                </c:pt>
                <c:pt idx="255">
                  <c:v>44805</c:v>
                </c:pt>
                <c:pt idx="256">
                  <c:v>44835</c:v>
                </c:pt>
                <c:pt idx="257">
                  <c:v>44866</c:v>
                </c:pt>
                <c:pt idx="258">
                  <c:v>44896</c:v>
                </c:pt>
                <c:pt idx="259">
                  <c:v>44927</c:v>
                </c:pt>
                <c:pt idx="260">
                  <c:v>44958</c:v>
                </c:pt>
                <c:pt idx="261">
                  <c:v>44986</c:v>
                </c:pt>
              </c:numCache>
            </c:numRef>
          </c:cat>
          <c:val>
            <c:numRef>
              <c:f>CPI!$G$19:$G$280</c:f>
              <c:numCache>
                <c:formatCode>0.00</c:formatCode>
                <c:ptCount val="262"/>
                <c:pt idx="0">
                  <c:v>-0.14675308792954669</c:v>
                </c:pt>
                <c:pt idx="1">
                  <c:v>9.8376783079208704E-2</c:v>
                </c:pt>
                <c:pt idx="2">
                  <c:v>0.4535981365698229</c:v>
                </c:pt>
                <c:pt idx="3">
                  <c:v>-0.50779833151975284</c:v>
                </c:pt>
                <c:pt idx="4">
                  <c:v>0.97908860147467947</c:v>
                </c:pt>
                <c:pt idx="5">
                  <c:v>-1.137724550898207</c:v>
                </c:pt>
                <c:pt idx="6">
                  <c:v>-1.6848484848484855</c:v>
                </c:pt>
                <c:pt idx="7">
                  <c:v>-1.6783385655638572</c:v>
                </c:pt>
                <c:pt idx="8">
                  <c:v>1.415036298757236</c:v>
                </c:pt>
                <c:pt idx="9">
                  <c:v>1.2338062924127226E-2</c:v>
                </c:pt>
                <c:pt idx="10">
                  <c:v>0.20802741067058456</c:v>
                </c:pt>
                <c:pt idx="11">
                  <c:v>-0.25703794369646016</c:v>
                </c:pt>
                <c:pt idx="12">
                  <c:v>0.11022657685240562</c:v>
                </c:pt>
                <c:pt idx="13">
                  <c:v>0.42997542997542293</c:v>
                </c:pt>
                <c:pt idx="14">
                  <c:v>-0.26848913839394539</c:v>
                </c:pt>
                <c:pt idx="15">
                  <c:v>-0.76558512577471094</c:v>
                </c:pt>
                <c:pt idx="16">
                  <c:v>-1.6997845343548021</c:v>
                </c:pt>
                <c:pt idx="17">
                  <c:v>-0.55723803755299062</c:v>
                </c:pt>
                <c:pt idx="18">
                  <c:v>0.77672296880778624</c:v>
                </c:pt>
                <c:pt idx="19">
                  <c:v>1.0806827950386777</c:v>
                </c:pt>
                <c:pt idx="20">
                  <c:v>-1.5166221790827468</c:v>
                </c:pt>
                <c:pt idx="21">
                  <c:v>-0.18504811250925943</c:v>
                </c:pt>
                <c:pt idx="22">
                  <c:v>-0.12211503236047663</c:v>
                </c:pt>
                <c:pt idx="23">
                  <c:v>0.31905755307400313</c:v>
                </c:pt>
                <c:pt idx="24">
                  <c:v>-0.56275997063860261</c:v>
                </c:pt>
                <c:pt idx="25">
                  <c:v>-0.99082568807339721</c:v>
                </c:pt>
                <c:pt idx="26">
                  <c:v>-0.58737151248164954</c:v>
                </c:pt>
                <c:pt idx="27">
                  <c:v>-0.20818025961303172</c:v>
                </c:pt>
                <c:pt idx="28">
                  <c:v>-6.0886507549940773E-2</c:v>
                </c:pt>
                <c:pt idx="29">
                  <c:v>-0.46290656596419738</c:v>
                </c:pt>
                <c:pt idx="30">
                  <c:v>-6.1169562025932427E-2</c:v>
                </c:pt>
                <c:pt idx="31">
                  <c:v>1.2149192078715716E-2</c:v>
                </c:pt>
                <c:pt idx="32">
                  <c:v>0.64063077491683629</c:v>
                </c:pt>
                <c:pt idx="33">
                  <c:v>0.88987764182424778</c:v>
                </c:pt>
                <c:pt idx="34">
                  <c:v>0.95366181684800932</c:v>
                </c:pt>
                <c:pt idx="35">
                  <c:v>0.90519877675840354</c:v>
                </c:pt>
                <c:pt idx="36">
                  <c:v>1.7347440944881849</c:v>
                </c:pt>
                <c:pt idx="37">
                  <c:v>3.3234494687422753</c:v>
                </c:pt>
                <c:pt idx="38">
                  <c:v>2.548005908419507</c:v>
                </c:pt>
                <c:pt idx="39">
                  <c:v>2.7856178672229852</c:v>
                </c:pt>
                <c:pt idx="40">
                  <c:v>2.3882051906908832</c:v>
                </c:pt>
                <c:pt idx="41">
                  <c:v>1.5175621099008803</c:v>
                </c:pt>
                <c:pt idx="42">
                  <c:v>1.6158648549394143</c:v>
                </c:pt>
                <c:pt idx="43">
                  <c:v>0.48590864917396226</c:v>
                </c:pt>
                <c:pt idx="44">
                  <c:v>1.9341412657608008</c:v>
                </c:pt>
                <c:pt idx="45">
                  <c:v>2.303074849932635</c:v>
                </c:pt>
                <c:pt idx="46">
                  <c:v>1.6470873198498408</c:v>
                </c:pt>
                <c:pt idx="47">
                  <c:v>2.3033094920596504</c:v>
                </c:pt>
                <c:pt idx="48">
                  <c:v>2.38239206675535</c:v>
                </c:pt>
                <c:pt idx="49">
                  <c:v>2.4154011718283037</c:v>
                </c:pt>
                <c:pt idx="50">
                  <c:v>3.5649981994958573</c:v>
                </c:pt>
                <c:pt idx="51">
                  <c:v>3.1638013371537621</c:v>
                </c:pt>
                <c:pt idx="52">
                  <c:v>2.7490182077829375</c:v>
                </c:pt>
                <c:pt idx="53">
                  <c:v>2.5075346594333912</c:v>
                </c:pt>
                <c:pt idx="54">
                  <c:v>2.2045536682327409</c:v>
                </c:pt>
                <c:pt idx="55">
                  <c:v>2.6837524177949699</c:v>
                </c:pt>
                <c:pt idx="56">
                  <c:v>0.98474840879068992</c:v>
                </c:pt>
                <c:pt idx="57">
                  <c:v>0.41911148365464529</c:v>
                </c:pt>
                <c:pt idx="58">
                  <c:v>1.2272131538186428</c:v>
                </c:pt>
                <c:pt idx="59">
                  <c:v>1.5878658608839951</c:v>
                </c:pt>
                <c:pt idx="60">
                  <c:v>1.7363571934798003</c:v>
                </c:pt>
                <c:pt idx="61">
                  <c:v>0.78225335668416518</c:v>
                </c:pt>
                <c:pt idx="62">
                  <c:v>-0.55632823365786266</c:v>
                </c:pt>
                <c:pt idx="63">
                  <c:v>-1.2498553408170332</c:v>
                </c:pt>
                <c:pt idx="64">
                  <c:v>-1.1929580727356974</c:v>
                </c:pt>
                <c:pt idx="65">
                  <c:v>0.24697165706220597</c:v>
                </c:pt>
                <c:pt idx="66">
                  <c:v>0.68363979255068164</c:v>
                </c:pt>
                <c:pt idx="67">
                  <c:v>0.35319048740286929</c:v>
                </c:pt>
                <c:pt idx="68">
                  <c:v>1.7481270067784505</c:v>
                </c:pt>
                <c:pt idx="69">
                  <c:v>0.83472454090150594</c:v>
                </c:pt>
                <c:pt idx="70">
                  <c:v>0.68267419962336695</c:v>
                </c:pt>
                <c:pt idx="71">
                  <c:v>-2.3329056339682994E-2</c:v>
                </c:pt>
                <c:pt idx="72">
                  <c:v>0.12771392081736846</c:v>
                </c:pt>
                <c:pt idx="73">
                  <c:v>-0.32437442075994782</c:v>
                </c:pt>
                <c:pt idx="74">
                  <c:v>1.6083916083916197</c:v>
                </c:pt>
                <c:pt idx="75">
                  <c:v>3.1173092698933513</c:v>
                </c:pt>
                <c:pt idx="76">
                  <c:v>5.3334896260696247</c:v>
                </c:pt>
                <c:pt idx="77">
                  <c:v>4.7982167996245941</c:v>
                </c:pt>
                <c:pt idx="78">
                  <c:v>3.324748302505272</c:v>
                </c:pt>
                <c:pt idx="79">
                  <c:v>2.9446269357109403</c:v>
                </c:pt>
                <c:pt idx="80">
                  <c:v>3.868630201028521</c:v>
                </c:pt>
                <c:pt idx="81">
                  <c:v>3.9616840113528786</c:v>
                </c:pt>
                <c:pt idx="82">
                  <c:v>3.8812251578208947</c:v>
                </c:pt>
                <c:pt idx="83">
                  <c:v>3.721852759304646</c:v>
                </c:pt>
                <c:pt idx="84">
                  <c:v>4.9744897959183749</c:v>
                </c:pt>
                <c:pt idx="85">
                  <c:v>5.8112505811250577</c:v>
                </c:pt>
                <c:pt idx="86">
                  <c:v>4.6914429915118019</c:v>
                </c:pt>
                <c:pt idx="87">
                  <c:v>3.1026252983293605</c:v>
                </c:pt>
                <c:pt idx="88">
                  <c:v>2.3814823058090369</c:v>
                </c:pt>
                <c:pt idx="89">
                  <c:v>1.9254449792902708</c:v>
                </c:pt>
                <c:pt idx="90">
                  <c:v>1.2689780194878657</c:v>
                </c:pt>
                <c:pt idx="91">
                  <c:v>1.4700854700854773</c:v>
                </c:pt>
                <c:pt idx="92">
                  <c:v>-1.3390345448407761</c:v>
                </c:pt>
                <c:pt idx="93">
                  <c:v>-0.14787851211465758</c:v>
                </c:pt>
                <c:pt idx="94">
                  <c:v>-0.4613999549853664</c:v>
                </c:pt>
                <c:pt idx="95">
                  <c:v>-8.9988751406088294E-2</c:v>
                </c:pt>
                <c:pt idx="96">
                  <c:v>-1.9882911741963958</c:v>
                </c:pt>
                <c:pt idx="97">
                  <c:v>-2.3396309314587098</c:v>
                </c:pt>
                <c:pt idx="98">
                  <c:v>-0.82173770132573687</c:v>
                </c:pt>
                <c:pt idx="99">
                  <c:v>-0.89285714285714546</c:v>
                </c:pt>
                <c:pt idx="100">
                  <c:v>-1.8913043478260814</c:v>
                </c:pt>
                <c:pt idx="101">
                  <c:v>-1.6035145524437053</c:v>
                </c:pt>
                <c:pt idx="102">
                  <c:v>-0.24614007607965863</c:v>
                </c:pt>
                <c:pt idx="103">
                  <c:v>0.2583108715184072</c:v>
                </c:pt>
                <c:pt idx="104">
                  <c:v>2.349452554744512</c:v>
                </c:pt>
                <c:pt idx="105">
                  <c:v>1.2645249487354744</c:v>
                </c:pt>
                <c:pt idx="106">
                  <c:v>1.3453928773318233</c:v>
                </c:pt>
                <c:pt idx="107">
                  <c:v>0.75433460932222673</c:v>
                </c:pt>
                <c:pt idx="108">
                  <c:v>1.2059055561816669</c:v>
                </c:pt>
                <c:pt idx="109">
                  <c:v>1.3159374648520996</c:v>
                </c:pt>
                <c:pt idx="110">
                  <c:v>-0.4750331418470975</c:v>
                </c:pt>
                <c:pt idx="111">
                  <c:v>0.30030030030031168</c:v>
                </c:pt>
                <c:pt idx="112">
                  <c:v>0.57611345003323289</c:v>
                </c:pt>
                <c:pt idx="113">
                  <c:v>1.518026565464895</c:v>
                </c:pt>
                <c:pt idx="114">
                  <c:v>1.2337371018393994</c:v>
                </c:pt>
                <c:pt idx="115">
                  <c:v>1.0977932116052471</c:v>
                </c:pt>
                <c:pt idx="116">
                  <c:v>1.3260530421216983</c:v>
                </c:pt>
                <c:pt idx="117">
                  <c:v>1.3949825627179602</c:v>
                </c:pt>
                <c:pt idx="118">
                  <c:v>1.2940651494868325</c:v>
                </c:pt>
                <c:pt idx="119">
                  <c:v>1.6649905017320474</c:v>
                </c:pt>
                <c:pt idx="120">
                  <c:v>1.937639198218273</c:v>
                </c:pt>
                <c:pt idx="121">
                  <c:v>1.321047957371223</c:v>
                </c:pt>
                <c:pt idx="122">
                  <c:v>1.3431013431013361</c:v>
                </c:pt>
                <c:pt idx="123">
                  <c:v>1.3750277223331058</c:v>
                </c:pt>
                <c:pt idx="124">
                  <c:v>1.244767569949323</c:v>
                </c:pt>
                <c:pt idx="125">
                  <c:v>1.0335349092908166</c:v>
                </c:pt>
                <c:pt idx="126">
                  <c:v>2.0274761799246601</c:v>
                </c:pt>
                <c:pt idx="127">
                  <c:v>2.360110803324095</c:v>
                </c:pt>
                <c:pt idx="128">
                  <c:v>0.24194435279885498</c:v>
                </c:pt>
                <c:pt idx="129">
                  <c:v>1.2648396760235223</c:v>
                </c:pt>
                <c:pt idx="130">
                  <c:v>1.4427312775330423</c:v>
                </c:pt>
                <c:pt idx="131">
                  <c:v>1.7476368432622433</c:v>
                </c:pt>
                <c:pt idx="132">
                  <c:v>1.7697181559973674</c:v>
                </c:pt>
                <c:pt idx="133">
                  <c:v>2.4652131039772107</c:v>
                </c:pt>
                <c:pt idx="134">
                  <c:v>3.4282584884994631</c:v>
                </c:pt>
                <c:pt idx="135">
                  <c:v>2.9534018814263865</c:v>
                </c:pt>
                <c:pt idx="136">
                  <c:v>2.328364704602329</c:v>
                </c:pt>
                <c:pt idx="137">
                  <c:v>1.5888562411578995</c:v>
                </c:pt>
                <c:pt idx="138">
                  <c:v>1.6179824085134051</c:v>
                </c:pt>
                <c:pt idx="139">
                  <c:v>1.1149599480407029</c:v>
                </c:pt>
                <c:pt idx="140">
                  <c:v>2.9621503017004813</c:v>
                </c:pt>
                <c:pt idx="141">
                  <c:v>1.3476498301742128</c:v>
                </c:pt>
                <c:pt idx="142">
                  <c:v>1.053088698295515</c:v>
                </c:pt>
                <c:pt idx="143">
                  <c:v>0.73457923733391683</c:v>
                </c:pt>
                <c:pt idx="144">
                  <c:v>0.60111635895234261</c:v>
                </c:pt>
                <c:pt idx="145">
                  <c:v>6.4157399486743233E-2</c:v>
                </c:pt>
                <c:pt idx="146">
                  <c:v>-0.78364926400509272</c:v>
                </c:pt>
                <c:pt idx="147">
                  <c:v>0.84997875053123373</c:v>
                </c:pt>
                <c:pt idx="148">
                  <c:v>0.64859117490696383</c:v>
                </c:pt>
                <c:pt idx="149">
                  <c:v>0.67487948580611645</c:v>
                </c:pt>
                <c:pt idx="150">
                  <c:v>0.33126736482154551</c:v>
                </c:pt>
                <c:pt idx="151">
                  <c:v>0.82432287763623846</c:v>
                </c:pt>
                <c:pt idx="152">
                  <c:v>-4.2621204049005906E-2</c:v>
                </c:pt>
                <c:pt idx="153">
                  <c:v>1.6108108108108052</c:v>
                </c:pt>
                <c:pt idx="154">
                  <c:v>1.6544907606360189</c:v>
                </c:pt>
                <c:pt idx="155">
                  <c:v>1.6193029490616677</c:v>
                </c:pt>
                <c:pt idx="156">
                  <c:v>1.632522407170296</c:v>
                </c:pt>
                <c:pt idx="157">
                  <c:v>1.7525112203462285</c:v>
                </c:pt>
                <c:pt idx="158">
                  <c:v>2.0813320525136119</c:v>
                </c:pt>
                <c:pt idx="159">
                  <c:v>0.70585756426464574</c:v>
                </c:pt>
                <c:pt idx="160">
                  <c:v>1.0564124234100993</c:v>
                </c:pt>
                <c:pt idx="161">
                  <c:v>0.8512449457331317</c:v>
                </c:pt>
                <c:pt idx="162">
                  <c:v>0.60709340717860594</c:v>
                </c:pt>
                <c:pt idx="163">
                  <c:v>-0.934380972605659</c:v>
                </c:pt>
                <c:pt idx="164">
                  <c:v>-0.20253704295917035</c:v>
                </c:pt>
                <c:pt idx="165">
                  <c:v>-0.6170869241408643</c:v>
                </c:pt>
                <c:pt idx="166">
                  <c:v>-0.82435003170577159</c:v>
                </c:pt>
                <c:pt idx="167">
                  <c:v>-0.7281553398058378</c:v>
                </c:pt>
                <c:pt idx="168">
                  <c:v>-0.55643044619422688</c:v>
                </c:pt>
                <c:pt idx="169">
                  <c:v>-0.63011972274731609</c:v>
                </c:pt>
                <c:pt idx="170">
                  <c:v>-0.44960267670431497</c:v>
                </c:pt>
                <c:pt idx="171">
                  <c:v>0.29291766921226187</c:v>
                </c:pt>
                <c:pt idx="172">
                  <c:v>0.30315701442609894</c:v>
                </c:pt>
                <c:pt idx="173">
                  <c:v>0.53808820426250803</c:v>
                </c:pt>
                <c:pt idx="174">
                  <c:v>0.12703789964006409</c:v>
                </c:pt>
                <c:pt idx="175">
                  <c:v>0.8038585209003215</c:v>
                </c:pt>
                <c:pt idx="176">
                  <c:v>2.4140140995513679</c:v>
                </c:pt>
                <c:pt idx="177">
                  <c:v>2.012632480462488</c:v>
                </c:pt>
                <c:pt idx="178">
                  <c:v>1.8755328218243723</c:v>
                </c:pt>
                <c:pt idx="179">
                  <c:v>1.2331242691612745</c:v>
                </c:pt>
                <c:pt idx="180">
                  <c:v>0.89738175675675069</c:v>
                </c:pt>
                <c:pt idx="181">
                  <c:v>1.2365250475586576</c:v>
                </c:pt>
                <c:pt idx="182">
                  <c:v>0.56716731435774215</c:v>
                </c:pt>
                <c:pt idx="183">
                  <c:v>0.33378533430686674</c:v>
                </c:pt>
                <c:pt idx="184">
                  <c:v>1.698801459093273</c:v>
                </c:pt>
                <c:pt idx="185">
                  <c:v>1.9729247560079706</c:v>
                </c:pt>
                <c:pt idx="186">
                  <c:v>1.6916895749630032</c:v>
                </c:pt>
                <c:pt idx="187">
                  <c:v>2.2434875066454008</c:v>
                </c:pt>
                <c:pt idx="188">
                  <c:v>-6.2578222778475467E-2</c:v>
                </c:pt>
                <c:pt idx="189">
                  <c:v>0.17840277049006975</c:v>
                </c:pt>
                <c:pt idx="190">
                  <c:v>9.4142259414229518E-2</c:v>
                </c:pt>
                <c:pt idx="191">
                  <c:v>0.5985508768245229</c:v>
                </c:pt>
                <c:pt idx="192">
                  <c:v>1.0044993198702605</c:v>
                </c:pt>
                <c:pt idx="193">
                  <c:v>0.7725232278943468</c:v>
                </c:pt>
                <c:pt idx="194">
                  <c:v>0.960835509138383</c:v>
                </c:pt>
                <c:pt idx="195">
                  <c:v>0.48861628027861409</c:v>
                </c:pt>
                <c:pt idx="196">
                  <c:v>-0.32793605246976143</c:v>
                </c:pt>
                <c:pt idx="197">
                  <c:v>0.33961099104661757</c:v>
                </c:pt>
                <c:pt idx="198">
                  <c:v>1.2164691203992384</c:v>
                </c:pt>
                <c:pt idx="199">
                  <c:v>0.89434276206322738</c:v>
                </c:pt>
                <c:pt idx="200">
                  <c:v>2.2020455019828988</c:v>
                </c:pt>
                <c:pt idx="201">
                  <c:v>1.5922899643829984</c:v>
                </c:pt>
                <c:pt idx="202">
                  <c:v>2.006479255930611</c:v>
                </c:pt>
                <c:pt idx="203">
                  <c:v>1.7536534446764163</c:v>
                </c:pt>
                <c:pt idx="204">
                  <c:v>1.3985289547290938</c:v>
                </c:pt>
                <c:pt idx="205">
                  <c:v>1.7507510618460558</c:v>
                </c:pt>
                <c:pt idx="206">
                  <c:v>1.5413261611668509</c:v>
                </c:pt>
                <c:pt idx="207">
                  <c:v>1.7173598179184739</c:v>
                </c:pt>
                <c:pt idx="208">
                  <c:v>1.1618342586880479</c:v>
                </c:pt>
                <c:pt idx="209">
                  <c:v>0.28717948717948832</c:v>
                </c:pt>
                <c:pt idx="210">
                  <c:v>-6.1633281972252763E-2</c:v>
                </c:pt>
                <c:pt idx="211">
                  <c:v>0.17522160379303414</c:v>
                </c:pt>
                <c:pt idx="212">
                  <c:v>0.21443888491779203</c:v>
                </c:pt>
                <c:pt idx="213">
                  <c:v>0.55681583831717052</c:v>
                </c:pt>
                <c:pt idx="214">
                  <c:v>0.65567052556090621</c:v>
                </c:pt>
                <c:pt idx="215">
                  <c:v>0.93352482560524885</c:v>
                </c:pt>
                <c:pt idx="216">
                  <c:v>0.84797711483448956</c:v>
                </c:pt>
                <c:pt idx="217">
                  <c:v>0.38688658114436514</c:v>
                </c:pt>
                <c:pt idx="218">
                  <c:v>0.42787286063569852</c:v>
                </c:pt>
                <c:pt idx="219">
                  <c:v>0.41700569568756185</c:v>
                </c:pt>
                <c:pt idx="220">
                  <c:v>0.3658908425653008</c:v>
                </c:pt>
                <c:pt idx="221">
                  <c:v>0.58294129678870243</c:v>
                </c:pt>
                <c:pt idx="222">
                  <c:v>1.1511974509199201</c:v>
                </c:pt>
                <c:pt idx="223">
                  <c:v>1.8623315155880258</c:v>
                </c:pt>
                <c:pt idx="224">
                  <c:v>-0.20379050336254617</c:v>
                </c:pt>
                <c:pt idx="225">
                  <c:v>-2.0508613617715363E-2</c:v>
                </c:pt>
                <c:pt idx="226">
                  <c:v>-0.96692111959287819</c:v>
                </c:pt>
                <c:pt idx="227">
                  <c:v>-1.2094725073686328</c:v>
                </c:pt>
                <c:pt idx="228">
                  <c:v>-0.73954006686251628</c:v>
                </c:pt>
                <c:pt idx="229">
                  <c:v>-0.50709939148073024</c:v>
                </c:pt>
                <c:pt idx="230">
                  <c:v>-0.33475349969567691</c:v>
                </c:pt>
                <c:pt idx="231">
                  <c:v>-0.5773321178973031</c:v>
                </c:pt>
                <c:pt idx="232">
                  <c:v>-0.26329113924051151</c:v>
                </c:pt>
                <c:pt idx="233">
                  <c:v>9.1509913573973978E-2</c:v>
                </c:pt>
                <c:pt idx="234">
                  <c:v>4.0646275784987557E-2</c:v>
                </c:pt>
                <c:pt idx="235">
                  <c:v>-0.19191919191918963</c:v>
                </c:pt>
                <c:pt idx="236">
                  <c:v>1.3783949356749117</c:v>
                </c:pt>
                <c:pt idx="237">
                  <c:v>1.2205128205128182</c:v>
                </c:pt>
                <c:pt idx="238">
                  <c:v>2.1068859198355572</c:v>
                </c:pt>
                <c:pt idx="239">
                  <c:v>2.4485596707818882</c:v>
                </c:pt>
                <c:pt idx="240">
                  <c:v>1.8269034496836007</c:v>
                </c:pt>
                <c:pt idx="241">
                  <c:v>1.9062181447502595</c:v>
                </c:pt>
                <c:pt idx="242">
                  <c:v>2.3409669211195898</c:v>
                </c:pt>
                <c:pt idx="243">
                  <c:v>2.5977995110024419</c:v>
                </c:pt>
                <c:pt idx="244">
                  <c:v>2.5484820793989291</c:v>
                </c:pt>
                <c:pt idx="245">
                  <c:v>2.8443722064201515</c:v>
                </c:pt>
                <c:pt idx="246">
                  <c:v>2.6307770441848688</c:v>
                </c:pt>
                <c:pt idx="247">
                  <c:v>2.8337212832709211</c:v>
                </c:pt>
                <c:pt idx="248">
                  <c:v>2.3265182797864719</c:v>
                </c:pt>
                <c:pt idx="249">
                  <c:v>3.2728746580200667</c:v>
                </c:pt>
                <c:pt idx="250">
                  <c:v>3.3719174635128422</c:v>
                </c:pt>
                <c:pt idx="251">
                  <c:v>3.3942558746736249</c:v>
                </c:pt>
                <c:pt idx="252">
                  <c:v>3.5882529818582727</c:v>
                </c:pt>
                <c:pt idx="253">
                  <c:v>3.3510053015904715</c:v>
                </c:pt>
                <c:pt idx="254">
                  <c:v>2.6752859273993015</c:v>
                </c:pt>
                <c:pt idx="255">
                  <c:v>2.760401151822065</c:v>
                </c:pt>
                <c:pt idx="256">
                  <c:v>2.7425742574257388</c:v>
                </c:pt>
                <c:pt idx="257">
                  <c:v>2.3508494666139965</c:v>
                </c:pt>
                <c:pt idx="258">
                  <c:v>2.7117973079968278</c:v>
                </c:pt>
                <c:pt idx="259">
                  <c:v>3.0508808188170402</c:v>
                </c:pt>
                <c:pt idx="260">
                  <c:v>2.4311023622047232</c:v>
                </c:pt>
                <c:pt idx="261">
                  <c:v>2.3547880690737748</c:v>
                </c:pt>
              </c:numCache>
            </c:numRef>
          </c:val>
          <c:smooth val="0"/>
          <c:extLst xmlns:c16r2="http://schemas.microsoft.com/office/drawing/2015/06/chart">
            <c:ext xmlns:c16="http://schemas.microsoft.com/office/drawing/2014/chart" uri="{C3380CC4-5D6E-409C-BE32-E72D297353CC}">
              <c16:uniqueId val="{00000001-073A-48A0-83E5-67404DEBD9A0}"/>
            </c:ext>
          </c:extLst>
        </c:ser>
        <c:ser>
          <c:idx val="6"/>
          <c:order val="1"/>
          <c:tx>
            <c:strRef>
              <c:f>CPI!$H$6</c:f>
              <c:strCache>
                <c:ptCount val="1"/>
                <c:pt idx="0">
                  <c:v>核心CPI年增率</c:v>
                </c:pt>
              </c:strCache>
            </c:strRef>
          </c:tx>
          <c:spPr>
            <a:ln w="25400">
              <a:solidFill>
                <a:schemeClr val="bg1">
                  <a:lumMod val="50000"/>
                </a:schemeClr>
              </a:solidFill>
            </a:ln>
          </c:spPr>
          <c:marker>
            <c:symbol val="none"/>
          </c:marker>
          <c:cat>
            <c:numRef>
              <c:f>CPI!$F$19:$F$280</c:f>
              <c:numCache>
                <c:formatCode>yyyy/m</c:formatCode>
                <c:ptCount val="262"/>
                <c:pt idx="0">
                  <c:v>37043</c:v>
                </c:pt>
                <c:pt idx="1">
                  <c:v>37073</c:v>
                </c:pt>
                <c:pt idx="2">
                  <c:v>37104</c:v>
                </c:pt>
                <c:pt idx="3">
                  <c:v>37135</c:v>
                </c:pt>
                <c:pt idx="4">
                  <c:v>37165</c:v>
                </c:pt>
                <c:pt idx="5">
                  <c:v>37196</c:v>
                </c:pt>
                <c:pt idx="6">
                  <c:v>37226</c:v>
                </c:pt>
                <c:pt idx="7">
                  <c:v>37257</c:v>
                </c:pt>
                <c:pt idx="8">
                  <c:v>37288</c:v>
                </c:pt>
                <c:pt idx="9">
                  <c:v>37316</c:v>
                </c:pt>
                <c:pt idx="10">
                  <c:v>37347</c:v>
                </c:pt>
                <c:pt idx="11">
                  <c:v>37377</c:v>
                </c:pt>
                <c:pt idx="12">
                  <c:v>37408</c:v>
                </c:pt>
                <c:pt idx="13">
                  <c:v>37438</c:v>
                </c:pt>
                <c:pt idx="14">
                  <c:v>37469</c:v>
                </c:pt>
                <c:pt idx="15">
                  <c:v>37500</c:v>
                </c:pt>
                <c:pt idx="16">
                  <c:v>37530</c:v>
                </c:pt>
                <c:pt idx="17">
                  <c:v>37561</c:v>
                </c:pt>
                <c:pt idx="18">
                  <c:v>37591</c:v>
                </c:pt>
                <c:pt idx="19">
                  <c:v>37622</c:v>
                </c:pt>
                <c:pt idx="20">
                  <c:v>37653</c:v>
                </c:pt>
                <c:pt idx="21">
                  <c:v>37681</c:v>
                </c:pt>
                <c:pt idx="22">
                  <c:v>37712</c:v>
                </c:pt>
                <c:pt idx="23">
                  <c:v>37742</c:v>
                </c:pt>
                <c:pt idx="24">
                  <c:v>37773</c:v>
                </c:pt>
                <c:pt idx="25">
                  <c:v>37803</c:v>
                </c:pt>
                <c:pt idx="26">
                  <c:v>37834</c:v>
                </c:pt>
                <c:pt idx="27">
                  <c:v>37865</c:v>
                </c:pt>
                <c:pt idx="28">
                  <c:v>37895</c:v>
                </c:pt>
                <c:pt idx="29">
                  <c:v>37926</c:v>
                </c:pt>
                <c:pt idx="30">
                  <c:v>37956</c:v>
                </c:pt>
                <c:pt idx="31">
                  <c:v>37987</c:v>
                </c:pt>
                <c:pt idx="32">
                  <c:v>38018</c:v>
                </c:pt>
                <c:pt idx="33">
                  <c:v>38047</c:v>
                </c:pt>
                <c:pt idx="34">
                  <c:v>38078</c:v>
                </c:pt>
                <c:pt idx="35">
                  <c:v>38108</c:v>
                </c:pt>
                <c:pt idx="36">
                  <c:v>38139</c:v>
                </c:pt>
                <c:pt idx="37">
                  <c:v>38169</c:v>
                </c:pt>
                <c:pt idx="38">
                  <c:v>38200</c:v>
                </c:pt>
                <c:pt idx="39">
                  <c:v>38231</c:v>
                </c:pt>
                <c:pt idx="40">
                  <c:v>38261</c:v>
                </c:pt>
                <c:pt idx="41">
                  <c:v>38292</c:v>
                </c:pt>
                <c:pt idx="42">
                  <c:v>38322</c:v>
                </c:pt>
                <c:pt idx="43">
                  <c:v>38353</c:v>
                </c:pt>
                <c:pt idx="44">
                  <c:v>38384</c:v>
                </c:pt>
                <c:pt idx="45">
                  <c:v>38412</c:v>
                </c:pt>
                <c:pt idx="46">
                  <c:v>38443</c:v>
                </c:pt>
                <c:pt idx="47">
                  <c:v>38473</c:v>
                </c:pt>
                <c:pt idx="48">
                  <c:v>38504</c:v>
                </c:pt>
                <c:pt idx="49">
                  <c:v>38534</c:v>
                </c:pt>
                <c:pt idx="50">
                  <c:v>38565</c:v>
                </c:pt>
                <c:pt idx="51">
                  <c:v>38596</c:v>
                </c:pt>
                <c:pt idx="52">
                  <c:v>38626</c:v>
                </c:pt>
                <c:pt idx="53">
                  <c:v>38657</c:v>
                </c:pt>
                <c:pt idx="54">
                  <c:v>38687</c:v>
                </c:pt>
                <c:pt idx="55">
                  <c:v>38718</c:v>
                </c:pt>
                <c:pt idx="56">
                  <c:v>38749</c:v>
                </c:pt>
                <c:pt idx="57">
                  <c:v>38777</c:v>
                </c:pt>
                <c:pt idx="58">
                  <c:v>38808</c:v>
                </c:pt>
                <c:pt idx="59">
                  <c:v>38838</c:v>
                </c:pt>
                <c:pt idx="60">
                  <c:v>38869</c:v>
                </c:pt>
                <c:pt idx="61">
                  <c:v>38899</c:v>
                </c:pt>
                <c:pt idx="62">
                  <c:v>38930</c:v>
                </c:pt>
                <c:pt idx="63">
                  <c:v>38961</c:v>
                </c:pt>
                <c:pt idx="64">
                  <c:v>38991</c:v>
                </c:pt>
                <c:pt idx="65">
                  <c:v>39022</c:v>
                </c:pt>
                <c:pt idx="66">
                  <c:v>39052</c:v>
                </c:pt>
                <c:pt idx="67">
                  <c:v>39083</c:v>
                </c:pt>
                <c:pt idx="68">
                  <c:v>39114</c:v>
                </c:pt>
                <c:pt idx="69">
                  <c:v>39142</c:v>
                </c:pt>
                <c:pt idx="70">
                  <c:v>39173</c:v>
                </c:pt>
                <c:pt idx="71">
                  <c:v>39203</c:v>
                </c:pt>
                <c:pt idx="72">
                  <c:v>39234</c:v>
                </c:pt>
                <c:pt idx="73">
                  <c:v>39264</c:v>
                </c:pt>
                <c:pt idx="74">
                  <c:v>39295</c:v>
                </c:pt>
                <c:pt idx="75">
                  <c:v>39326</c:v>
                </c:pt>
                <c:pt idx="76">
                  <c:v>39356</c:v>
                </c:pt>
                <c:pt idx="77">
                  <c:v>39387</c:v>
                </c:pt>
                <c:pt idx="78">
                  <c:v>39417</c:v>
                </c:pt>
                <c:pt idx="79">
                  <c:v>39448</c:v>
                </c:pt>
                <c:pt idx="80">
                  <c:v>39479</c:v>
                </c:pt>
                <c:pt idx="81">
                  <c:v>39508</c:v>
                </c:pt>
                <c:pt idx="82">
                  <c:v>39539</c:v>
                </c:pt>
                <c:pt idx="83">
                  <c:v>39569</c:v>
                </c:pt>
                <c:pt idx="84">
                  <c:v>39600</c:v>
                </c:pt>
                <c:pt idx="85">
                  <c:v>39630</c:v>
                </c:pt>
                <c:pt idx="86">
                  <c:v>39661</c:v>
                </c:pt>
                <c:pt idx="87">
                  <c:v>39692</c:v>
                </c:pt>
                <c:pt idx="88">
                  <c:v>39722</c:v>
                </c:pt>
                <c:pt idx="89">
                  <c:v>39753</c:v>
                </c:pt>
                <c:pt idx="90">
                  <c:v>39783</c:v>
                </c:pt>
                <c:pt idx="91">
                  <c:v>39814</c:v>
                </c:pt>
                <c:pt idx="92">
                  <c:v>39845</c:v>
                </c:pt>
                <c:pt idx="93">
                  <c:v>39873</c:v>
                </c:pt>
                <c:pt idx="94">
                  <c:v>39904</c:v>
                </c:pt>
                <c:pt idx="95">
                  <c:v>39934</c:v>
                </c:pt>
                <c:pt idx="96">
                  <c:v>39965</c:v>
                </c:pt>
                <c:pt idx="97">
                  <c:v>39995</c:v>
                </c:pt>
                <c:pt idx="98">
                  <c:v>40026</c:v>
                </c:pt>
                <c:pt idx="99">
                  <c:v>40057</c:v>
                </c:pt>
                <c:pt idx="100">
                  <c:v>40087</c:v>
                </c:pt>
                <c:pt idx="101">
                  <c:v>40118</c:v>
                </c:pt>
                <c:pt idx="102">
                  <c:v>40148</c:v>
                </c:pt>
                <c:pt idx="103">
                  <c:v>40179</c:v>
                </c:pt>
                <c:pt idx="104">
                  <c:v>40210</c:v>
                </c:pt>
                <c:pt idx="105">
                  <c:v>40238</c:v>
                </c:pt>
                <c:pt idx="106">
                  <c:v>40269</c:v>
                </c:pt>
                <c:pt idx="107">
                  <c:v>40299</c:v>
                </c:pt>
                <c:pt idx="108">
                  <c:v>40330</c:v>
                </c:pt>
                <c:pt idx="109">
                  <c:v>40360</c:v>
                </c:pt>
                <c:pt idx="110">
                  <c:v>40391</c:v>
                </c:pt>
                <c:pt idx="111">
                  <c:v>40422</c:v>
                </c:pt>
                <c:pt idx="112">
                  <c:v>40452</c:v>
                </c:pt>
                <c:pt idx="113">
                  <c:v>40483</c:v>
                </c:pt>
                <c:pt idx="114">
                  <c:v>40513</c:v>
                </c:pt>
                <c:pt idx="115">
                  <c:v>40544</c:v>
                </c:pt>
                <c:pt idx="116">
                  <c:v>40575</c:v>
                </c:pt>
                <c:pt idx="117">
                  <c:v>40603</c:v>
                </c:pt>
                <c:pt idx="118">
                  <c:v>40634</c:v>
                </c:pt>
                <c:pt idx="119">
                  <c:v>40664</c:v>
                </c:pt>
                <c:pt idx="120">
                  <c:v>40695</c:v>
                </c:pt>
                <c:pt idx="121">
                  <c:v>40725</c:v>
                </c:pt>
                <c:pt idx="122">
                  <c:v>40756</c:v>
                </c:pt>
                <c:pt idx="123">
                  <c:v>40787</c:v>
                </c:pt>
                <c:pt idx="124">
                  <c:v>40817</c:v>
                </c:pt>
                <c:pt idx="125">
                  <c:v>40848</c:v>
                </c:pt>
                <c:pt idx="126">
                  <c:v>40878</c:v>
                </c:pt>
                <c:pt idx="127">
                  <c:v>40909</c:v>
                </c:pt>
                <c:pt idx="128">
                  <c:v>40940</c:v>
                </c:pt>
                <c:pt idx="129">
                  <c:v>40969</c:v>
                </c:pt>
                <c:pt idx="130">
                  <c:v>41000</c:v>
                </c:pt>
                <c:pt idx="131">
                  <c:v>41030</c:v>
                </c:pt>
                <c:pt idx="132">
                  <c:v>41061</c:v>
                </c:pt>
                <c:pt idx="133">
                  <c:v>41091</c:v>
                </c:pt>
                <c:pt idx="134">
                  <c:v>41122</c:v>
                </c:pt>
                <c:pt idx="135">
                  <c:v>41153</c:v>
                </c:pt>
                <c:pt idx="136">
                  <c:v>41183</c:v>
                </c:pt>
                <c:pt idx="137">
                  <c:v>41214</c:v>
                </c:pt>
                <c:pt idx="138">
                  <c:v>41244</c:v>
                </c:pt>
                <c:pt idx="139">
                  <c:v>41275</c:v>
                </c:pt>
                <c:pt idx="140">
                  <c:v>41306</c:v>
                </c:pt>
                <c:pt idx="141">
                  <c:v>41334</c:v>
                </c:pt>
                <c:pt idx="142">
                  <c:v>41365</c:v>
                </c:pt>
                <c:pt idx="143">
                  <c:v>41395</c:v>
                </c:pt>
                <c:pt idx="144">
                  <c:v>41426</c:v>
                </c:pt>
                <c:pt idx="145">
                  <c:v>41456</c:v>
                </c:pt>
                <c:pt idx="146">
                  <c:v>41487</c:v>
                </c:pt>
                <c:pt idx="147">
                  <c:v>41518</c:v>
                </c:pt>
                <c:pt idx="148">
                  <c:v>41548</c:v>
                </c:pt>
                <c:pt idx="149">
                  <c:v>41579</c:v>
                </c:pt>
                <c:pt idx="150">
                  <c:v>41609</c:v>
                </c:pt>
                <c:pt idx="151">
                  <c:v>41640</c:v>
                </c:pt>
                <c:pt idx="152">
                  <c:v>41671</c:v>
                </c:pt>
                <c:pt idx="153">
                  <c:v>41699</c:v>
                </c:pt>
                <c:pt idx="154">
                  <c:v>41730</c:v>
                </c:pt>
                <c:pt idx="155">
                  <c:v>41760</c:v>
                </c:pt>
                <c:pt idx="156">
                  <c:v>41791</c:v>
                </c:pt>
                <c:pt idx="157">
                  <c:v>41821</c:v>
                </c:pt>
                <c:pt idx="158">
                  <c:v>41852</c:v>
                </c:pt>
                <c:pt idx="159">
                  <c:v>41883</c:v>
                </c:pt>
                <c:pt idx="160">
                  <c:v>41913</c:v>
                </c:pt>
                <c:pt idx="161">
                  <c:v>41944</c:v>
                </c:pt>
                <c:pt idx="162">
                  <c:v>41974</c:v>
                </c:pt>
                <c:pt idx="163">
                  <c:v>42005</c:v>
                </c:pt>
                <c:pt idx="164">
                  <c:v>42036</c:v>
                </c:pt>
                <c:pt idx="165">
                  <c:v>42064</c:v>
                </c:pt>
                <c:pt idx="166">
                  <c:v>42095</c:v>
                </c:pt>
                <c:pt idx="167">
                  <c:v>42125</c:v>
                </c:pt>
                <c:pt idx="168">
                  <c:v>42156</c:v>
                </c:pt>
                <c:pt idx="169">
                  <c:v>42186</c:v>
                </c:pt>
                <c:pt idx="170">
                  <c:v>42217</c:v>
                </c:pt>
                <c:pt idx="171">
                  <c:v>42248</c:v>
                </c:pt>
                <c:pt idx="172">
                  <c:v>42278</c:v>
                </c:pt>
                <c:pt idx="173">
                  <c:v>42309</c:v>
                </c:pt>
                <c:pt idx="174">
                  <c:v>42339</c:v>
                </c:pt>
                <c:pt idx="175">
                  <c:v>42370</c:v>
                </c:pt>
                <c:pt idx="176">
                  <c:v>42401</c:v>
                </c:pt>
                <c:pt idx="177">
                  <c:v>42430</c:v>
                </c:pt>
                <c:pt idx="178">
                  <c:v>42461</c:v>
                </c:pt>
                <c:pt idx="179">
                  <c:v>42491</c:v>
                </c:pt>
                <c:pt idx="180">
                  <c:v>42522</c:v>
                </c:pt>
                <c:pt idx="181">
                  <c:v>42552</c:v>
                </c:pt>
                <c:pt idx="182">
                  <c:v>42583</c:v>
                </c:pt>
                <c:pt idx="183">
                  <c:v>42614</c:v>
                </c:pt>
                <c:pt idx="184">
                  <c:v>42644</c:v>
                </c:pt>
                <c:pt idx="185">
                  <c:v>42675</c:v>
                </c:pt>
                <c:pt idx="186">
                  <c:v>42705</c:v>
                </c:pt>
                <c:pt idx="187">
                  <c:v>42736</c:v>
                </c:pt>
                <c:pt idx="188">
                  <c:v>42767</c:v>
                </c:pt>
                <c:pt idx="189">
                  <c:v>42795</c:v>
                </c:pt>
                <c:pt idx="190">
                  <c:v>42826</c:v>
                </c:pt>
                <c:pt idx="191">
                  <c:v>42856</c:v>
                </c:pt>
                <c:pt idx="192">
                  <c:v>42887</c:v>
                </c:pt>
                <c:pt idx="193">
                  <c:v>42917</c:v>
                </c:pt>
                <c:pt idx="194">
                  <c:v>42948</c:v>
                </c:pt>
                <c:pt idx="195">
                  <c:v>42979</c:v>
                </c:pt>
                <c:pt idx="196">
                  <c:v>43009</c:v>
                </c:pt>
                <c:pt idx="197">
                  <c:v>43040</c:v>
                </c:pt>
                <c:pt idx="198">
                  <c:v>43070</c:v>
                </c:pt>
                <c:pt idx="199">
                  <c:v>43101</c:v>
                </c:pt>
                <c:pt idx="200">
                  <c:v>43132</c:v>
                </c:pt>
                <c:pt idx="201">
                  <c:v>43160</c:v>
                </c:pt>
                <c:pt idx="202">
                  <c:v>43191</c:v>
                </c:pt>
                <c:pt idx="203">
                  <c:v>43221</c:v>
                </c:pt>
                <c:pt idx="204">
                  <c:v>43252</c:v>
                </c:pt>
                <c:pt idx="205">
                  <c:v>43282</c:v>
                </c:pt>
                <c:pt idx="206">
                  <c:v>43313</c:v>
                </c:pt>
                <c:pt idx="207">
                  <c:v>43344</c:v>
                </c:pt>
                <c:pt idx="208">
                  <c:v>43374</c:v>
                </c:pt>
                <c:pt idx="209">
                  <c:v>43405</c:v>
                </c:pt>
                <c:pt idx="210">
                  <c:v>43435</c:v>
                </c:pt>
                <c:pt idx="211">
                  <c:v>43466</c:v>
                </c:pt>
                <c:pt idx="212">
                  <c:v>43497</c:v>
                </c:pt>
                <c:pt idx="213">
                  <c:v>43525</c:v>
                </c:pt>
                <c:pt idx="214">
                  <c:v>43556</c:v>
                </c:pt>
                <c:pt idx="215">
                  <c:v>43586</c:v>
                </c:pt>
                <c:pt idx="216">
                  <c:v>43617</c:v>
                </c:pt>
                <c:pt idx="217">
                  <c:v>43647</c:v>
                </c:pt>
                <c:pt idx="218">
                  <c:v>43678</c:v>
                </c:pt>
                <c:pt idx="219">
                  <c:v>43709</c:v>
                </c:pt>
                <c:pt idx="220">
                  <c:v>43739</c:v>
                </c:pt>
                <c:pt idx="221">
                  <c:v>43770</c:v>
                </c:pt>
                <c:pt idx="222">
                  <c:v>43800</c:v>
                </c:pt>
                <c:pt idx="223">
                  <c:v>43831</c:v>
                </c:pt>
                <c:pt idx="224">
                  <c:v>43862</c:v>
                </c:pt>
                <c:pt idx="225">
                  <c:v>43891</c:v>
                </c:pt>
                <c:pt idx="226">
                  <c:v>43922</c:v>
                </c:pt>
                <c:pt idx="227">
                  <c:v>43952</c:v>
                </c:pt>
                <c:pt idx="228">
                  <c:v>43983</c:v>
                </c:pt>
                <c:pt idx="229">
                  <c:v>44013</c:v>
                </c:pt>
                <c:pt idx="230">
                  <c:v>44044</c:v>
                </c:pt>
                <c:pt idx="231">
                  <c:v>44075</c:v>
                </c:pt>
                <c:pt idx="232">
                  <c:v>44105</c:v>
                </c:pt>
                <c:pt idx="233">
                  <c:v>44136</c:v>
                </c:pt>
                <c:pt idx="234">
                  <c:v>44166</c:v>
                </c:pt>
                <c:pt idx="235">
                  <c:v>44197</c:v>
                </c:pt>
                <c:pt idx="236">
                  <c:v>44228</c:v>
                </c:pt>
                <c:pt idx="237">
                  <c:v>44256</c:v>
                </c:pt>
                <c:pt idx="238">
                  <c:v>44287</c:v>
                </c:pt>
                <c:pt idx="239">
                  <c:v>44317</c:v>
                </c:pt>
                <c:pt idx="240">
                  <c:v>44348</c:v>
                </c:pt>
                <c:pt idx="241">
                  <c:v>44378</c:v>
                </c:pt>
                <c:pt idx="242">
                  <c:v>44409</c:v>
                </c:pt>
                <c:pt idx="243">
                  <c:v>44440</c:v>
                </c:pt>
                <c:pt idx="244">
                  <c:v>44470</c:v>
                </c:pt>
                <c:pt idx="245">
                  <c:v>44501</c:v>
                </c:pt>
                <c:pt idx="246">
                  <c:v>44531</c:v>
                </c:pt>
                <c:pt idx="247">
                  <c:v>44562</c:v>
                </c:pt>
                <c:pt idx="248">
                  <c:v>44593</c:v>
                </c:pt>
                <c:pt idx="249">
                  <c:v>44621</c:v>
                </c:pt>
                <c:pt idx="250">
                  <c:v>44652</c:v>
                </c:pt>
                <c:pt idx="251">
                  <c:v>44682</c:v>
                </c:pt>
                <c:pt idx="252">
                  <c:v>44713</c:v>
                </c:pt>
                <c:pt idx="253">
                  <c:v>44743</c:v>
                </c:pt>
                <c:pt idx="254">
                  <c:v>44774</c:v>
                </c:pt>
                <c:pt idx="255">
                  <c:v>44805</c:v>
                </c:pt>
                <c:pt idx="256">
                  <c:v>44835</c:v>
                </c:pt>
                <c:pt idx="257">
                  <c:v>44866</c:v>
                </c:pt>
                <c:pt idx="258">
                  <c:v>44896</c:v>
                </c:pt>
                <c:pt idx="259">
                  <c:v>44927</c:v>
                </c:pt>
                <c:pt idx="260">
                  <c:v>44958</c:v>
                </c:pt>
                <c:pt idx="261">
                  <c:v>44986</c:v>
                </c:pt>
              </c:numCache>
            </c:numRef>
          </c:cat>
          <c:val>
            <c:numRef>
              <c:f>CPI!$H$19:$H$280</c:f>
              <c:numCache>
                <c:formatCode>0.00</c:formatCode>
                <c:ptCount val="262"/>
                <c:pt idx="0">
                  <c:v>-0.28496794110661944</c:v>
                </c:pt>
                <c:pt idx="1">
                  <c:v>-9.5556617295745702E-2</c:v>
                </c:pt>
                <c:pt idx="2">
                  <c:v>-2.3966446974231299E-2</c:v>
                </c:pt>
                <c:pt idx="3">
                  <c:v>-0.8451374836329103</c:v>
                </c:pt>
                <c:pt idx="4">
                  <c:v>-0.54412112609416607</c:v>
                </c:pt>
                <c:pt idx="5">
                  <c:v>-0.61494796594133871</c:v>
                </c:pt>
                <c:pt idx="6">
                  <c:v>-0.66429418742586277</c:v>
                </c:pt>
                <c:pt idx="7">
                  <c:v>-0.9741784037558664</c:v>
                </c:pt>
                <c:pt idx="8">
                  <c:v>2.0771159126178933</c:v>
                </c:pt>
                <c:pt idx="9">
                  <c:v>0.28660138524003953</c:v>
                </c:pt>
                <c:pt idx="10">
                  <c:v>0.59276822762299952</c:v>
                </c:pt>
                <c:pt idx="11">
                  <c:v>0.52206929283340975</c:v>
                </c:pt>
                <c:pt idx="12">
                  <c:v>0.85734698737794568</c:v>
                </c:pt>
                <c:pt idx="13">
                  <c:v>0.71736011477761163</c:v>
                </c:pt>
                <c:pt idx="14">
                  <c:v>0.57533261416755332</c:v>
                </c:pt>
                <c:pt idx="15">
                  <c:v>1.0084033613445418</c:v>
                </c:pt>
                <c:pt idx="16">
                  <c:v>0.77307326355852246</c:v>
                </c:pt>
                <c:pt idx="17">
                  <c:v>0.73774393146119743</c:v>
                </c:pt>
                <c:pt idx="18">
                  <c:v>0.74038691187007954</c:v>
                </c:pt>
                <c:pt idx="19">
                  <c:v>0.34372407253762244</c:v>
                </c:pt>
                <c:pt idx="20">
                  <c:v>-1.8243480294702401</c:v>
                </c:pt>
                <c:pt idx="21">
                  <c:v>-0.2024291497975729</c:v>
                </c:pt>
                <c:pt idx="22">
                  <c:v>-0.17678255745432114</c:v>
                </c:pt>
                <c:pt idx="23">
                  <c:v>-0.37771482530688527</c:v>
                </c:pt>
                <c:pt idx="24">
                  <c:v>-0.9090909090909044</c:v>
                </c:pt>
                <c:pt idx="25">
                  <c:v>-0.79534662867996408</c:v>
                </c:pt>
                <c:pt idx="26">
                  <c:v>-0.47670122750565075</c:v>
                </c:pt>
                <c:pt idx="27">
                  <c:v>-0.62990254338008211</c:v>
                </c:pt>
                <c:pt idx="28">
                  <c:v>-0.68452732208190525</c:v>
                </c:pt>
                <c:pt idx="29">
                  <c:v>-0.54334987006850199</c:v>
                </c:pt>
                <c:pt idx="30">
                  <c:v>-0.32005689900426271</c:v>
                </c:pt>
                <c:pt idx="31">
                  <c:v>0.4016064257028153</c:v>
                </c:pt>
                <c:pt idx="32">
                  <c:v>1.1911852293020731E-2</c:v>
                </c:pt>
                <c:pt idx="33">
                  <c:v>8.3522252714465062E-2</c:v>
                </c:pt>
                <c:pt idx="34">
                  <c:v>0.24793388429751326</c:v>
                </c:pt>
                <c:pt idx="35">
                  <c:v>0.68720379146919219</c:v>
                </c:pt>
                <c:pt idx="36">
                  <c:v>1.2629572262599642</c:v>
                </c:pt>
                <c:pt idx="37">
                  <c:v>1.3401938494675179</c:v>
                </c:pt>
                <c:pt idx="38">
                  <c:v>1.1016644713208019</c:v>
                </c:pt>
                <c:pt idx="39">
                  <c:v>1.064465972969741</c:v>
                </c:pt>
                <c:pt idx="40">
                  <c:v>1.0457516339869226</c:v>
                </c:pt>
                <c:pt idx="41">
                  <c:v>0.87885985748217921</c:v>
                </c:pt>
                <c:pt idx="42">
                  <c:v>1.0940658817933187</c:v>
                </c:pt>
                <c:pt idx="43">
                  <c:v>-0.18823529411764306</c:v>
                </c:pt>
                <c:pt idx="44">
                  <c:v>1.9890424011434038</c:v>
                </c:pt>
                <c:pt idx="45">
                  <c:v>1.2160228898426446</c:v>
                </c:pt>
                <c:pt idx="46">
                  <c:v>0.82440230832646677</c:v>
                </c:pt>
                <c:pt idx="47">
                  <c:v>0.65897858319604874</c:v>
                </c:pt>
                <c:pt idx="48">
                  <c:v>0.58830450641251908</c:v>
                </c:pt>
                <c:pt idx="49">
                  <c:v>0.60219624512930114</c:v>
                </c:pt>
                <c:pt idx="50">
                  <c:v>0.79355679260924727</c:v>
                </c:pt>
                <c:pt idx="51">
                  <c:v>0.69822485207101004</c:v>
                </c:pt>
                <c:pt idx="52">
                  <c:v>0.58802775491003167</c:v>
                </c:pt>
                <c:pt idx="53">
                  <c:v>0.64751589357192985</c:v>
                </c:pt>
                <c:pt idx="54">
                  <c:v>0.44700623456063449</c:v>
                </c:pt>
                <c:pt idx="55">
                  <c:v>1.3790664780763811</c:v>
                </c:pt>
                <c:pt idx="56">
                  <c:v>-0.32698820506831849</c:v>
                </c:pt>
                <c:pt idx="57">
                  <c:v>0.54181389870435059</c:v>
                </c:pt>
                <c:pt idx="58">
                  <c:v>0.52563952809251591</c:v>
                </c:pt>
                <c:pt idx="59">
                  <c:v>0.66635492167406263</c:v>
                </c:pt>
                <c:pt idx="60">
                  <c:v>0.40940460872617679</c:v>
                </c:pt>
                <c:pt idx="61">
                  <c:v>0.57511737089201276</c:v>
                </c:pt>
                <c:pt idx="62">
                  <c:v>0.36427732079906261</c:v>
                </c:pt>
                <c:pt idx="63">
                  <c:v>0.35256786931483974</c:v>
                </c:pt>
                <c:pt idx="64">
                  <c:v>0.43259674967848066</c:v>
                </c:pt>
                <c:pt idx="65">
                  <c:v>0.64335009942684684</c:v>
                </c:pt>
                <c:pt idx="66">
                  <c:v>0.74950228363977112</c:v>
                </c:pt>
                <c:pt idx="67">
                  <c:v>0</c:v>
                </c:pt>
                <c:pt idx="68">
                  <c:v>1.8160515524311793</c:v>
                </c:pt>
                <c:pt idx="69">
                  <c:v>0.70290534208059308</c:v>
                </c:pt>
                <c:pt idx="70">
                  <c:v>0.74366720892400706</c:v>
                </c:pt>
                <c:pt idx="71">
                  <c:v>0.7316223435141046</c:v>
                </c:pt>
                <c:pt idx="72">
                  <c:v>1.0368126747437099</c:v>
                </c:pt>
                <c:pt idx="73">
                  <c:v>1.2253471817014787</c:v>
                </c:pt>
                <c:pt idx="74">
                  <c:v>1.7328181711743402</c:v>
                </c:pt>
                <c:pt idx="75">
                  <c:v>2.0728422531912356</c:v>
                </c:pt>
                <c:pt idx="76">
                  <c:v>2.3515715948777602</c:v>
                </c:pt>
                <c:pt idx="77">
                  <c:v>2.4639702463970132</c:v>
                </c:pt>
                <c:pt idx="78">
                  <c:v>2.6153667325351622</c:v>
                </c:pt>
                <c:pt idx="79">
                  <c:v>2.7322404371584632</c:v>
                </c:pt>
                <c:pt idx="80">
                  <c:v>2.7042577675489001</c:v>
                </c:pt>
                <c:pt idx="81">
                  <c:v>3.1758957654723177</c:v>
                </c:pt>
                <c:pt idx="82">
                  <c:v>3.2756632064590585</c:v>
                </c:pt>
                <c:pt idx="83">
                  <c:v>3.4009684113442504</c:v>
                </c:pt>
                <c:pt idx="84">
                  <c:v>3.9086821169145627</c:v>
                </c:pt>
                <c:pt idx="85">
                  <c:v>4.2886788102374904</c:v>
                </c:pt>
                <c:pt idx="86">
                  <c:v>3.9935550696282642</c:v>
                </c:pt>
                <c:pt idx="87">
                  <c:v>3.5337310692978416</c:v>
                </c:pt>
                <c:pt idx="88">
                  <c:v>3.161965423111921</c:v>
                </c:pt>
                <c:pt idx="89">
                  <c:v>2.6656079854809533</c:v>
                </c:pt>
                <c:pt idx="90">
                  <c:v>2.3221567739012201</c:v>
                </c:pt>
                <c:pt idx="91">
                  <c:v>2.7274784970574881</c:v>
                </c:pt>
                <c:pt idx="92">
                  <c:v>0.53781512605042459</c:v>
                </c:pt>
                <c:pt idx="93">
                  <c:v>0.92456872251663935</c:v>
                </c:pt>
                <c:pt idx="94">
                  <c:v>0.50256868438685343</c:v>
                </c:pt>
                <c:pt idx="95">
                  <c:v>0.20069126992976566</c:v>
                </c:pt>
                <c:pt idx="96">
                  <c:v>-0.53262316910786056</c:v>
                </c:pt>
                <c:pt idx="97">
                  <c:v>-0.86225956223743871</c:v>
                </c:pt>
                <c:pt idx="98">
                  <c:v>-0.7414785303231537</c:v>
                </c:pt>
                <c:pt idx="99">
                  <c:v>-0.90868794326240376</c:v>
                </c:pt>
                <c:pt idx="100">
                  <c:v>-0.826901874310915</c:v>
                </c:pt>
                <c:pt idx="101">
                  <c:v>-0.79549221080543464</c:v>
                </c:pt>
                <c:pt idx="102">
                  <c:v>-0.68637219085575618</c:v>
                </c:pt>
                <c:pt idx="103">
                  <c:v>-1.079651867357045</c:v>
                </c:pt>
                <c:pt idx="104">
                  <c:v>1.2258999219881803</c:v>
                </c:pt>
                <c:pt idx="105">
                  <c:v>0.23461065802702907</c:v>
                </c:pt>
                <c:pt idx="106">
                  <c:v>0.38893210356707247</c:v>
                </c:pt>
                <c:pt idx="107">
                  <c:v>0.37832424613329163</c:v>
                </c:pt>
                <c:pt idx="108">
                  <c:v>0.81436858545292734</c:v>
                </c:pt>
                <c:pt idx="109">
                  <c:v>0.86975914362175166</c:v>
                </c:pt>
                <c:pt idx="110">
                  <c:v>0.51287768982050175</c:v>
                </c:pt>
                <c:pt idx="111">
                  <c:v>0.84992171773652991</c:v>
                </c:pt>
                <c:pt idx="112">
                  <c:v>0.70038910505836072</c:v>
                </c:pt>
                <c:pt idx="113">
                  <c:v>1.0580242788729128</c:v>
                </c:pt>
                <c:pt idx="114">
                  <c:v>1.1035559023520334</c:v>
                </c:pt>
                <c:pt idx="115">
                  <c:v>1.0691613765452654</c:v>
                </c:pt>
                <c:pt idx="116">
                  <c:v>0.92480457998459031</c:v>
                </c:pt>
                <c:pt idx="117">
                  <c:v>1.1145786892554614</c:v>
                </c:pt>
                <c:pt idx="118">
                  <c:v>1.0958600841266271</c:v>
                </c:pt>
                <c:pt idx="119">
                  <c:v>1.341314710120838</c:v>
                </c:pt>
                <c:pt idx="120">
                  <c:v>1.3610711519309391</c:v>
                </c:pt>
                <c:pt idx="121">
                  <c:v>1.2270616847225289</c:v>
                </c:pt>
                <c:pt idx="122">
                  <c:v>1.364392678868541</c:v>
                </c:pt>
                <c:pt idx="123">
                  <c:v>1.2530494566422659</c:v>
                </c:pt>
                <c:pt idx="124">
                  <c:v>1.6228748068006171</c:v>
                </c:pt>
                <c:pt idx="125">
                  <c:v>1.3665417676879095</c:v>
                </c:pt>
                <c:pt idx="126">
                  <c:v>1.3120176405733162</c:v>
                </c:pt>
                <c:pt idx="127">
                  <c:v>1.9173553719008207</c:v>
                </c:pt>
                <c:pt idx="128">
                  <c:v>-4.3634776917209829E-2</c:v>
                </c:pt>
                <c:pt idx="129">
                  <c:v>0.83774250440917675</c:v>
                </c:pt>
                <c:pt idx="130">
                  <c:v>1.0511332530384407</c:v>
                </c:pt>
                <c:pt idx="131">
                  <c:v>0.97352876832203072</c:v>
                </c:pt>
                <c:pt idx="132">
                  <c:v>0.91703056768559321</c:v>
                </c:pt>
                <c:pt idx="133">
                  <c:v>1.0374576826471584</c:v>
                </c:pt>
                <c:pt idx="134">
                  <c:v>1.0505581089954126</c:v>
                </c:pt>
                <c:pt idx="135">
                  <c:v>1.0294600810425996</c:v>
                </c:pt>
                <c:pt idx="136">
                  <c:v>1.0863661053775124</c:v>
                </c:pt>
                <c:pt idx="137">
                  <c:v>1.0110893672537429</c:v>
                </c:pt>
                <c:pt idx="138">
                  <c:v>1.0882576994232234</c:v>
                </c:pt>
                <c:pt idx="139">
                  <c:v>0.29192345118392288</c:v>
                </c:pt>
                <c:pt idx="140">
                  <c:v>2.1826912583215106</c:v>
                </c:pt>
                <c:pt idx="141">
                  <c:v>1.1915172715347497</c:v>
                </c:pt>
                <c:pt idx="142">
                  <c:v>0.86683280962184117</c:v>
                </c:pt>
                <c:pt idx="143">
                  <c:v>0.61748456288592046</c:v>
                </c:pt>
                <c:pt idx="144">
                  <c:v>0.60579835569017992</c:v>
                </c:pt>
                <c:pt idx="145">
                  <c:v>0.5188067444876826</c:v>
                </c:pt>
                <c:pt idx="146">
                  <c:v>0.49815897769113465</c:v>
                </c:pt>
                <c:pt idx="147">
                  <c:v>0.63956639566396034</c:v>
                </c:pt>
                <c:pt idx="148">
                  <c:v>0.15045674368619083</c:v>
                </c:pt>
                <c:pt idx="149">
                  <c:v>0.20449897750511004</c:v>
                </c:pt>
                <c:pt idx="150">
                  <c:v>0.20454300785875523</c:v>
                </c:pt>
                <c:pt idx="151">
                  <c:v>1.034928848641649</c:v>
                </c:pt>
                <c:pt idx="152">
                  <c:v>-0.19224607497596136</c:v>
                </c:pt>
                <c:pt idx="153">
                  <c:v>0.96143459003997045</c:v>
                </c:pt>
                <c:pt idx="154">
                  <c:v>1.2353636265979069</c:v>
                </c:pt>
                <c:pt idx="155">
                  <c:v>1.464254952627045</c:v>
                </c:pt>
                <c:pt idx="156">
                  <c:v>1.4731182795698974</c:v>
                </c:pt>
                <c:pt idx="157">
                  <c:v>1.5591397849462396</c:v>
                </c:pt>
                <c:pt idx="158">
                  <c:v>1.6810344827586234</c:v>
                </c:pt>
                <c:pt idx="159">
                  <c:v>1.5510555794915959</c:v>
                </c:pt>
                <c:pt idx="160">
                  <c:v>1.5988840004292404</c:v>
                </c:pt>
                <c:pt idx="161">
                  <c:v>1.3963480128893786</c:v>
                </c:pt>
                <c:pt idx="162">
                  <c:v>1.3644177051998239</c:v>
                </c:pt>
                <c:pt idx="163">
                  <c:v>0.64020486555697209</c:v>
                </c:pt>
                <c:pt idx="164">
                  <c:v>1.7870518994114519</c:v>
                </c:pt>
                <c:pt idx="165">
                  <c:v>0.96297881446608791</c:v>
                </c:pt>
                <c:pt idx="166">
                  <c:v>0.66850594227505278</c:v>
                </c:pt>
                <c:pt idx="167">
                  <c:v>0.60483870967742726</c:v>
                </c:pt>
                <c:pt idx="168">
                  <c:v>0.57221574652960905</c:v>
                </c:pt>
                <c:pt idx="169">
                  <c:v>0.67760719957649607</c:v>
                </c:pt>
                <c:pt idx="170">
                  <c:v>0.62526494277236477</c:v>
                </c:pt>
                <c:pt idx="171">
                  <c:v>0.60458209588459177</c:v>
                </c:pt>
                <c:pt idx="172">
                  <c:v>0.69708491761723335</c:v>
                </c:pt>
                <c:pt idx="173">
                  <c:v>0.85805084745761451</c:v>
                </c:pt>
                <c:pt idx="174">
                  <c:v>0.78431372549020573</c:v>
                </c:pt>
                <c:pt idx="175">
                  <c:v>0.65733672603902094</c:v>
                </c:pt>
                <c:pt idx="176">
                  <c:v>0.83052985702269966</c:v>
                </c:pt>
                <c:pt idx="177">
                  <c:v>0.78423060618905782</c:v>
                </c:pt>
                <c:pt idx="178">
                  <c:v>0.8959628965953349</c:v>
                </c:pt>
                <c:pt idx="179">
                  <c:v>0.90707731251977575</c:v>
                </c:pt>
                <c:pt idx="180">
                  <c:v>0.81129491096829653</c:v>
                </c:pt>
                <c:pt idx="181">
                  <c:v>0.7992428225891165</c:v>
                </c:pt>
                <c:pt idx="182">
                  <c:v>0.76882569773565446</c:v>
                </c:pt>
                <c:pt idx="183">
                  <c:v>0.95940959409595239</c:v>
                </c:pt>
                <c:pt idx="184">
                  <c:v>0.95447870778266886</c:v>
                </c:pt>
                <c:pt idx="185">
                  <c:v>0.82974477470854568</c:v>
                </c:pt>
                <c:pt idx="186">
                  <c:v>0.8097591755179262</c:v>
                </c:pt>
                <c:pt idx="187">
                  <c:v>1.6431430377080285</c:v>
                </c:pt>
                <c:pt idx="188">
                  <c:v>0.15639662183297434</c:v>
                </c:pt>
                <c:pt idx="189">
                  <c:v>0.95688748685595248</c:v>
                </c:pt>
                <c:pt idx="190">
                  <c:v>1.0029251984956205</c:v>
                </c:pt>
                <c:pt idx="191">
                  <c:v>1.1079753318699721</c:v>
                </c:pt>
                <c:pt idx="192">
                  <c:v>0.97198996655517622</c:v>
                </c:pt>
                <c:pt idx="193">
                  <c:v>0.90766823161189847</c:v>
                </c:pt>
                <c:pt idx="194">
                  <c:v>0.96153846153844835</c:v>
                </c:pt>
                <c:pt idx="195">
                  <c:v>0.80409356725145775</c:v>
                </c:pt>
                <c:pt idx="196">
                  <c:v>1.1220779220779202</c:v>
                </c:pt>
                <c:pt idx="197">
                  <c:v>1.281250000000004</c:v>
                </c:pt>
                <c:pt idx="198">
                  <c:v>1.5752138535364126</c:v>
                </c:pt>
                <c:pt idx="199">
                  <c:v>0.81865284974093921</c:v>
                </c:pt>
                <c:pt idx="200">
                  <c:v>2.394336872787838</c:v>
                </c:pt>
                <c:pt idx="201">
                  <c:v>1.5519216748255338</c:v>
                </c:pt>
                <c:pt idx="202">
                  <c:v>1.3342987174182788</c:v>
                </c:pt>
                <c:pt idx="203">
                  <c:v>1.0751576553292588</c:v>
                </c:pt>
                <c:pt idx="204">
                  <c:v>1.4077217679329255</c:v>
                </c:pt>
                <c:pt idx="205">
                  <c:v>1.5095119933829693</c:v>
                </c:pt>
                <c:pt idx="206">
                  <c:v>1.3664596273292002</c:v>
                </c:pt>
                <c:pt idx="207">
                  <c:v>1.2120584274318882</c:v>
                </c:pt>
                <c:pt idx="208">
                  <c:v>0.70892838795848934</c:v>
                </c:pt>
                <c:pt idx="209">
                  <c:v>0.65823305564126355</c:v>
                </c:pt>
                <c:pt idx="210">
                  <c:v>0.50323508267432981</c:v>
                </c:pt>
                <c:pt idx="211">
                  <c:v>0.51392743344639735</c:v>
                </c:pt>
                <c:pt idx="212">
                  <c:v>0.29483529890199905</c:v>
                </c:pt>
                <c:pt idx="213">
                  <c:v>0.45128205128204901</c:v>
                </c:pt>
                <c:pt idx="214">
                  <c:v>0.58181075839543472</c:v>
                </c:pt>
                <c:pt idx="215">
                  <c:v>0.61368517950292378</c:v>
                </c:pt>
                <c:pt idx="216">
                  <c:v>0.46953148923140553</c:v>
                </c:pt>
                <c:pt idx="217">
                  <c:v>0.32593196170298755</c:v>
                </c:pt>
                <c:pt idx="218">
                  <c:v>0.38807189542483195</c:v>
                </c:pt>
                <c:pt idx="219">
                  <c:v>0.50153531218013803</c:v>
                </c:pt>
                <c:pt idx="220">
                  <c:v>0.63252397469904575</c:v>
                </c:pt>
                <c:pt idx="221">
                  <c:v>0.53131705323387757</c:v>
                </c:pt>
                <c:pt idx="222">
                  <c:v>0.56202738606171798</c:v>
                </c:pt>
                <c:pt idx="223">
                  <c:v>1.3396052766131383</c:v>
                </c:pt>
                <c:pt idx="224">
                  <c:v>-0.36492650785605618</c:v>
                </c:pt>
                <c:pt idx="225">
                  <c:v>0.32673065141924384</c:v>
                </c:pt>
                <c:pt idx="226">
                  <c:v>4.0592652729847821E-2</c:v>
                </c:pt>
                <c:pt idx="227">
                  <c:v>6.0994205550475016E-2</c:v>
                </c:pt>
                <c:pt idx="228">
                  <c:v>0.14223305902670563</c:v>
                </c:pt>
                <c:pt idx="229">
                  <c:v>0.15228426395939662</c:v>
                </c:pt>
                <c:pt idx="230">
                  <c:v>0.32553407934893935</c:v>
                </c:pt>
                <c:pt idx="231">
                  <c:v>0.24442407577147277</c:v>
                </c:pt>
                <c:pt idx="232">
                  <c:v>0.50689375506893752</c:v>
                </c:pt>
                <c:pt idx="233">
                  <c:v>0.7724362231934192</c:v>
                </c:pt>
                <c:pt idx="234">
                  <c:v>0.67066355045218629</c:v>
                </c:pt>
                <c:pt idx="235">
                  <c:v>3.0272452068618706E-2</c:v>
                </c:pt>
                <c:pt idx="236">
                  <c:v>1.6380099704954718</c:v>
                </c:pt>
                <c:pt idx="237">
                  <c:v>1.0380622837370201</c:v>
                </c:pt>
                <c:pt idx="238">
                  <c:v>1.369446135118694</c:v>
                </c:pt>
                <c:pt idx="239">
                  <c:v>1.5442446408615218</c:v>
                </c:pt>
                <c:pt idx="240">
                  <c:v>1.2884244699198644</c:v>
                </c:pt>
                <c:pt idx="241">
                  <c:v>1.2366953877344133</c:v>
                </c:pt>
                <c:pt idx="242">
                  <c:v>1.3080511052524761</c:v>
                </c:pt>
                <c:pt idx="243">
                  <c:v>1.7067967083206264</c:v>
                </c:pt>
                <c:pt idx="244">
                  <c:v>1.412144442202951</c:v>
                </c:pt>
                <c:pt idx="245">
                  <c:v>1.5027735753908167</c:v>
                </c:pt>
                <c:pt idx="246">
                  <c:v>1.8471787624911806</c:v>
                </c:pt>
                <c:pt idx="247">
                  <c:v>2.4210632502774194</c:v>
                </c:pt>
                <c:pt idx="248">
                  <c:v>1.6416416416416422</c:v>
                </c:pt>
                <c:pt idx="249">
                  <c:v>2.467767929089447</c:v>
                </c:pt>
                <c:pt idx="250">
                  <c:v>2.5317722405683845</c:v>
                </c:pt>
                <c:pt idx="251">
                  <c:v>2.6113056528264127</c:v>
                </c:pt>
                <c:pt idx="252">
                  <c:v>2.7744391025640986</c:v>
                </c:pt>
                <c:pt idx="253">
                  <c:v>2.733553619705607</c:v>
                </c:pt>
                <c:pt idx="254">
                  <c:v>2.7424682213992688</c:v>
                </c:pt>
                <c:pt idx="255">
                  <c:v>2.7969233842772923</c:v>
                </c:pt>
                <c:pt idx="256">
                  <c:v>2.973940720111393</c:v>
                </c:pt>
                <c:pt idx="257">
                  <c:v>2.8616852146263869</c:v>
                </c:pt>
                <c:pt idx="258">
                  <c:v>2.7155599603567837</c:v>
                </c:pt>
                <c:pt idx="259">
                  <c:v>2.9843396040579151</c:v>
                </c:pt>
                <c:pt idx="260">
                  <c:v>2.540870592869803</c:v>
                </c:pt>
                <c:pt idx="261">
                  <c:v>2.5459549788656139</c:v>
                </c:pt>
              </c:numCache>
            </c:numRef>
          </c:val>
          <c:smooth val="0"/>
          <c:extLst xmlns:c16r2="http://schemas.microsoft.com/office/drawing/2015/06/chart">
            <c:ext xmlns:c16="http://schemas.microsoft.com/office/drawing/2014/chart" uri="{C3380CC4-5D6E-409C-BE32-E72D297353CC}">
              <c16:uniqueId val="{00000003-073A-48A0-83E5-67404DEBD9A0}"/>
            </c:ext>
          </c:extLst>
        </c:ser>
        <c:dLbls>
          <c:showLegendKey val="0"/>
          <c:showVal val="0"/>
          <c:showCatName val="0"/>
          <c:showSerName val="0"/>
          <c:showPercent val="0"/>
          <c:showBubbleSize val="0"/>
        </c:dLbls>
        <c:smooth val="0"/>
        <c:axId val="1125466432"/>
        <c:axId val="1125467520"/>
      </c:lineChart>
      <c:dateAx>
        <c:axId val="1125466432"/>
        <c:scaling>
          <c:orientation val="minMax"/>
          <c:max val="44986"/>
          <c:min val="41061"/>
        </c:scaling>
        <c:delete val="0"/>
        <c:axPos val="b"/>
        <c:numFmt formatCode="yyyy" sourceLinked="0"/>
        <c:majorTickMark val="cross"/>
        <c:minorTickMark val="none"/>
        <c:tickLblPos val="low"/>
        <c:spPr>
          <a:noFill/>
          <a:ln>
            <a:solidFill>
              <a:srgbClr val="000000"/>
            </a:solidFill>
          </a:ln>
        </c:spPr>
        <c:txPr>
          <a:bodyPr rot="0" vert="horz"/>
          <a:lstStyle/>
          <a:p>
            <a:pPr>
              <a:defRPr/>
            </a:pPr>
            <a:endParaRPr lang="zh-TW"/>
          </a:p>
        </c:txPr>
        <c:crossAx val="1125467520"/>
        <c:crossesAt val="0"/>
        <c:auto val="1"/>
        <c:lblOffset val="150"/>
        <c:baseTimeUnit val="months"/>
        <c:majorUnit val="2"/>
        <c:majorTimeUnit val="years"/>
        <c:minorUnit val="1"/>
      </c:dateAx>
      <c:valAx>
        <c:axId val="1125467520"/>
        <c:scaling>
          <c:orientation val="minMax"/>
          <c:max val="4"/>
          <c:min val="-2"/>
        </c:scaling>
        <c:delete val="0"/>
        <c:axPos val="l"/>
        <c:majorGridlines>
          <c:spPr>
            <a:ln>
              <a:solidFill>
                <a:srgbClr val="D9D9D9"/>
              </a:solidFill>
              <a:prstDash val="sysDash"/>
            </a:ln>
          </c:spPr>
        </c:majorGridlines>
        <c:title>
          <c:tx>
            <c:rich>
              <a:bodyPr rot="0" vert="wordArtVertRtl"/>
              <a:lstStyle/>
              <a:p>
                <a:pPr>
                  <a:defRPr/>
                </a:pPr>
                <a:r>
                  <a:rPr lang="en-US" altLang="zh-TW"/>
                  <a:t>%</a:t>
                </a:r>
                <a:endParaRPr lang="zh-TW"/>
              </a:p>
            </c:rich>
          </c:tx>
          <c:layout>
            <c:manualLayout>
              <c:xMode val="edge"/>
              <c:yMode val="edge"/>
              <c:x val="2.2254228865866525E-2"/>
              <c:y val="0.41338569555846866"/>
            </c:manualLayout>
          </c:layout>
          <c:overlay val="0"/>
        </c:title>
        <c:numFmt formatCode="#,##0_ " sourceLinked="0"/>
        <c:majorTickMark val="none"/>
        <c:minorTickMark val="none"/>
        <c:tickLblPos val="low"/>
        <c:spPr>
          <a:ln>
            <a:noFill/>
          </a:ln>
        </c:spPr>
        <c:txPr>
          <a:bodyPr rot="0" vert="horz"/>
          <a:lstStyle/>
          <a:p>
            <a:pPr>
              <a:defRPr/>
            </a:pPr>
            <a:endParaRPr lang="zh-TW"/>
          </a:p>
        </c:txPr>
        <c:crossAx val="1125466432"/>
        <c:crosses val="autoZero"/>
        <c:crossBetween val="between"/>
      </c:valAx>
      <c:spPr>
        <a:noFill/>
        <a:ln cmpd="sng">
          <a:solidFill>
            <a:sysClr val="window" lastClr="FFFFFF">
              <a:lumMod val="75000"/>
            </a:sysClr>
          </a:solidFill>
          <a:prstDash val="solid"/>
        </a:ln>
      </c:spPr>
    </c:plotArea>
    <c:legend>
      <c:legendPos val="b"/>
      <c:layout>
        <c:manualLayout>
          <c:xMode val="edge"/>
          <c:yMode val="edge"/>
          <c:x val="0.26071815324051167"/>
          <c:y val="0.84454878447479598"/>
          <c:w val="0.48401557926956879"/>
          <c:h val="8.9945532282279902E-2"/>
        </c:manualLayout>
      </c:layout>
      <c:overlay val="0"/>
    </c:legend>
    <c:plotVisOnly val="1"/>
    <c:dispBlanksAs val="gap"/>
    <c:showDLblsOverMax val="0"/>
  </c:chart>
  <c:spPr>
    <a:noFill/>
    <a:ln>
      <a:noFill/>
    </a:ln>
  </c:spPr>
  <c:txPr>
    <a:bodyPr/>
    <a:lstStyle/>
    <a:p>
      <a:pPr algn="ctr" rtl="0">
        <a:defRPr lang="zh-TW" altLang="en-US" sz="900" b="0" i="0" u="none" strike="noStrike" kern="1200" baseline="0">
          <a:solidFill>
            <a:srgbClr val="000000"/>
          </a:solidFill>
          <a:latin typeface="微軟正黑體"/>
          <a:ea typeface="微軟正黑體"/>
          <a:cs typeface="微軟正黑體"/>
        </a:defRPr>
      </a:pPr>
      <a:endParaRPr lang="zh-TW"/>
    </a:p>
  </c:txPr>
  <c:externalData r:id="rId2">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商品服務!$G$3</c:f>
              <c:strCache>
                <c:ptCount val="1"/>
                <c:pt idx="0">
                  <c:v>服務類</c:v>
                </c:pt>
              </c:strCache>
            </c:strRef>
          </c:tx>
          <c:spPr>
            <a:ln w="28575" cap="rnd">
              <a:solidFill>
                <a:schemeClr val="bg1">
                  <a:lumMod val="50000"/>
                </a:schemeClr>
              </a:solidFill>
              <a:round/>
            </a:ln>
            <a:effectLst/>
          </c:spPr>
          <c:marker>
            <c:symbol val="none"/>
          </c:marker>
          <c:cat>
            <c:numRef>
              <c:f>商品服務!$F$4:$F$280</c:f>
              <c:numCache>
                <c:formatCode>yyyy/m</c:formatCode>
                <c:ptCount val="277"/>
                <c:pt idx="0">
                  <c:v>36586</c:v>
                </c:pt>
                <c:pt idx="1">
                  <c:v>36617</c:v>
                </c:pt>
                <c:pt idx="2">
                  <c:v>36647</c:v>
                </c:pt>
                <c:pt idx="3">
                  <c:v>36678</c:v>
                </c:pt>
                <c:pt idx="4">
                  <c:v>36708</c:v>
                </c:pt>
                <c:pt idx="5">
                  <c:v>36739</c:v>
                </c:pt>
                <c:pt idx="6">
                  <c:v>36770</c:v>
                </c:pt>
                <c:pt idx="7">
                  <c:v>36800</c:v>
                </c:pt>
                <c:pt idx="8">
                  <c:v>36831</c:v>
                </c:pt>
                <c:pt idx="9">
                  <c:v>36861</c:v>
                </c:pt>
                <c:pt idx="10">
                  <c:v>36892</c:v>
                </c:pt>
                <c:pt idx="11">
                  <c:v>36923</c:v>
                </c:pt>
                <c:pt idx="12">
                  <c:v>36951</c:v>
                </c:pt>
                <c:pt idx="13">
                  <c:v>36982</c:v>
                </c:pt>
                <c:pt idx="14">
                  <c:v>37012</c:v>
                </c:pt>
                <c:pt idx="15">
                  <c:v>37043</c:v>
                </c:pt>
                <c:pt idx="16">
                  <c:v>37073</c:v>
                </c:pt>
                <c:pt idx="17">
                  <c:v>37104</c:v>
                </c:pt>
                <c:pt idx="18">
                  <c:v>37135</c:v>
                </c:pt>
                <c:pt idx="19">
                  <c:v>37165</c:v>
                </c:pt>
                <c:pt idx="20">
                  <c:v>37196</c:v>
                </c:pt>
                <c:pt idx="21">
                  <c:v>37226</c:v>
                </c:pt>
                <c:pt idx="22">
                  <c:v>37257</c:v>
                </c:pt>
                <c:pt idx="23">
                  <c:v>37288</c:v>
                </c:pt>
                <c:pt idx="24">
                  <c:v>37316</c:v>
                </c:pt>
                <c:pt idx="25">
                  <c:v>37347</c:v>
                </c:pt>
                <c:pt idx="26">
                  <c:v>37377</c:v>
                </c:pt>
                <c:pt idx="27">
                  <c:v>37408</c:v>
                </c:pt>
                <c:pt idx="28">
                  <c:v>37438</c:v>
                </c:pt>
                <c:pt idx="29">
                  <c:v>37469</c:v>
                </c:pt>
                <c:pt idx="30">
                  <c:v>37500</c:v>
                </c:pt>
                <c:pt idx="31">
                  <c:v>37530</c:v>
                </c:pt>
                <c:pt idx="32">
                  <c:v>37561</c:v>
                </c:pt>
                <c:pt idx="33">
                  <c:v>37591</c:v>
                </c:pt>
                <c:pt idx="34">
                  <c:v>37622</c:v>
                </c:pt>
                <c:pt idx="35">
                  <c:v>37653</c:v>
                </c:pt>
                <c:pt idx="36">
                  <c:v>37681</c:v>
                </c:pt>
                <c:pt idx="37">
                  <c:v>37712</c:v>
                </c:pt>
                <c:pt idx="38">
                  <c:v>37742</c:v>
                </c:pt>
                <c:pt idx="39">
                  <c:v>37773</c:v>
                </c:pt>
                <c:pt idx="40">
                  <c:v>37803</c:v>
                </c:pt>
                <c:pt idx="41">
                  <c:v>37834</c:v>
                </c:pt>
                <c:pt idx="42">
                  <c:v>37865</c:v>
                </c:pt>
                <c:pt idx="43">
                  <c:v>37895</c:v>
                </c:pt>
                <c:pt idx="44">
                  <c:v>37926</c:v>
                </c:pt>
                <c:pt idx="45">
                  <c:v>37956</c:v>
                </c:pt>
                <c:pt idx="46">
                  <c:v>37987</c:v>
                </c:pt>
                <c:pt idx="47">
                  <c:v>38018</c:v>
                </c:pt>
                <c:pt idx="48">
                  <c:v>38047</c:v>
                </c:pt>
                <c:pt idx="49">
                  <c:v>38078</c:v>
                </c:pt>
                <c:pt idx="50">
                  <c:v>38108</c:v>
                </c:pt>
                <c:pt idx="51">
                  <c:v>38139</c:v>
                </c:pt>
                <c:pt idx="52">
                  <c:v>38169</c:v>
                </c:pt>
                <c:pt idx="53">
                  <c:v>38200</c:v>
                </c:pt>
                <c:pt idx="54">
                  <c:v>38231</c:v>
                </c:pt>
                <c:pt idx="55">
                  <c:v>38261</c:v>
                </c:pt>
                <c:pt idx="56">
                  <c:v>38292</c:v>
                </c:pt>
                <c:pt idx="57">
                  <c:v>38322</c:v>
                </c:pt>
                <c:pt idx="58">
                  <c:v>38353</c:v>
                </c:pt>
                <c:pt idx="59">
                  <c:v>38384</c:v>
                </c:pt>
                <c:pt idx="60">
                  <c:v>38412</c:v>
                </c:pt>
                <c:pt idx="61">
                  <c:v>38443</c:v>
                </c:pt>
                <c:pt idx="62">
                  <c:v>38473</c:v>
                </c:pt>
                <c:pt idx="63">
                  <c:v>38504</c:v>
                </c:pt>
                <c:pt idx="64">
                  <c:v>38534</c:v>
                </c:pt>
                <c:pt idx="65">
                  <c:v>38565</c:v>
                </c:pt>
                <c:pt idx="66">
                  <c:v>38596</c:v>
                </c:pt>
                <c:pt idx="67">
                  <c:v>38626</c:v>
                </c:pt>
                <c:pt idx="68">
                  <c:v>38657</c:v>
                </c:pt>
                <c:pt idx="69">
                  <c:v>38687</c:v>
                </c:pt>
                <c:pt idx="70">
                  <c:v>38718</c:v>
                </c:pt>
                <c:pt idx="71">
                  <c:v>38749</c:v>
                </c:pt>
                <c:pt idx="72">
                  <c:v>38777</c:v>
                </c:pt>
                <c:pt idx="73">
                  <c:v>38808</c:v>
                </c:pt>
                <c:pt idx="74">
                  <c:v>38838</c:v>
                </c:pt>
                <c:pt idx="75">
                  <c:v>38869</c:v>
                </c:pt>
                <c:pt idx="76">
                  <c:v>38899</c:v>
                </c:pt>
                <c:pt idx="77">
                  <c:v>38930</c:v>
                </c:pt>
                <c:pt idx="78">
                  <c:v>38961</c:v>
                </c:pt>
                <c:pt idx="79">
                  <c:v>38991</c:v>
                </c:pt>
                <c:pt idx="80">
                  <c:v>39022</c:v>
                </c:pt>
                <c:pt idx="81">
                  <c:v>39052</c:v>
                </c:pt>
                <c:pt idx="82">
                  <c:v>39083</c:v>
                </c:pt>
                <c:pt idx="83">
                  <c:v>39114</c:v>
                </c:pt>
                <c:pt idx="84">
                  <c:v>39142</c:v>
                </c:pt>
                <c:pt idx="85">
                  <c:v>39173</c:v>
                </c:pt>
                <c:pt idx="86">
                  <c:v>39203</c:v>
                </c:pt>
                <c:pt idx="87">
                  <c:v>39234</c:v>
                </c:pt>
                <c:pt idx="88">
                  <c:v>39264</c:v>
                </c:pt>
                <c:pt idx="89">
                  <c:v>39295</c:v>
                </c:pt>
                <c:pt idx="90">
                  <c:v>39326</c:v>
                </c:pt>
                <c:pt idx="91">
                  <c:v>39356</c:v>
                </c:pt>
                <c:pt idx="92">
                  <c:v>39387</c:v>
                </c:pt>
                <c:pt idx="93">
                  <c:v>39417</c:v>
                </c:pt>
                <c:pt idx="94">
                  <c:v>39448</c:v>
                </c:pt>
                <c:pt idx="95">
                  <c:v>39479</c:v>
                </c:pt>
                <c:pt idx="96">
                  <c:v>39508</c:v>
                </c:pt>
                <c:pt idx="97">
                  <c:v>39539</c:v>
                </c:pt>
                <c:pt idx="98">
                  <c:v>39569</c:v>
                </c:pt>
                <c:pt idx="99">
                  <c:v>39600</c:v>
                </c:pt>
                <c:pt idx="100">
                  <c:v>39630</c:v>
                </c:pt>
                <c:pt idx="101">
                  <c:v>39661</c:v>
                </c:pt>
                <c:pt idx="102">
                  <c:v>39692</c:v>
                </c:pt>
                <c:pt idx="103">
                  <c:v>39722</c:v>
                </c:pt>
                <c:pt idx="104">
                  <c:v>39753</c:v>
                </c:pt>
                <c:pt idx="105">
                  <c:v>39783</c:v>
                </c:pt>
                <c:pt idx="106">
                  <c:v>39814</c:v>
                </c:pt>
                <c:pt idx="107">
                  <c:v>39845</c:v>
                </c:pt>
                <c:pt idx="108">
                  <c:v>39873</c:v>
                </c:pt>
                <c:pt idx="109">
                  <c:v>39904</c:v>
                </c:pt>
                <c:pt idx="110">
                  <c:v>39934</c:v>
                </c:pt>
                <c:pt idx="111">
                  <c:v>39965</c:v>
                </c:pt>
                <c:pt idx="112">
                  <c:v>39995</c:v>
                </c:pt>
                <c:pt idx="113">
                  <c:v>40026</c:v>
                </c:pt>
                <c:pt idx="114">
                  <c:v>40057</c:v>
                </c:pt>
                <c:pt idx="115">
                  <c:v>40087</c:v>
                </c:pt>
                <c:pt idx="116">
                  <c:v>40118</c:v>
                </c:pt>
                <c:pt idx="117">
                  <c:v>40148</c:v>
                </c:pt>
                <c:pt idx="118">
                  <c:v>40179</c:v>
                </c:pt>
                <c:pt idx="119">
                  <c:v>40210</c:v>
                </c:pt>
                <c:pt idx="120">
                  <c:v>40238</c:v>
                </c:pt>
                <c:pt idx="121">
                  <c:v>40269</c:v>
                </c:pt>
                <c:pt idx="122">
                  <c:v>40299</c:v>
                </c:pt>
                <c:pt idx="123">
                  <c:v>40330</c:v>
                </c:pt>
                <c:pt idx="124">
                  <c:v>40360</c:v>
                </c:pt>
                <c:pt idx="125">
                  <c:v>40391</c:v>
                </c:pt>
                <c:pt idx="126">
                  <c:v>40422</c:v>
                </c:pt>
                <c:pt idx="127">
                  <c:v>40452</c:v>
                </c:pt>
                <c:pt idx="128">
                  <c:v>40483</c:v>
                </c:pt>
                <c:pt idx="129">
                  <c:v>40513</c:v>
                </c:pt>
                <c:pt idx="130">
                  <c:v>40544</c:v>
                </c:pt>
                <c:pt idx="131">
                  <c:v>40575</c:v>
                </c:pt>
                <c:pt idx="132">
                  <c:v>40603</c:v>
                </c:pt>
                <c:pt idx="133">
                  <c:v>40634</c:v>
                </c:pt>
                <c:pt idx="134">
                  <c:v>40664</c:v>
                </c:pt>
                <c:pt idx="135">
                  <c:v>40695</c:v>
                </c:pt>
                <c:pt idx="136">
                  <c:v>40725</c:v>
                </c:pt>
                <c:pt idx="137">
                  <c:v>40756</c:v>
                </c:pt>
                <c:pt idx="138">
                  <c:v>40787</c:v>
                </c:pt>
                <c:pt idx="139">
                  <c:v>40817</c:v>
                </c:pt>
                <c:pt idx="140">
                  <c:v>40848</c:v>
                </c:pt>
                <c:pt idx="141">
                  <c:v>40878</c:v>
                </c:pt>
                <c:pt idx="142">
                  <c:v>40909</c:v>
                </c:pt>
                <c:pt idx="143">
                  <c:v>40940</c:v>
                </c:pt>
                <c:pt idx="144">
                  <c:v>40969</c:v>
                </c:pt>
                <c:pt idx="145">
                  <c:v>41000</c:v>
                </c:pt>
                <c:pt idx="146">
                  <c:v>41030</c:v>
                </c:pt>
                <c:pt idx="147">
                  <c:v>41061</c:v>
                </c:pt>
                <c:pt idx="148">
                  <c:v>41091</c:v>
                </c:pt>
                <c:pt idx="149">
                  <c:v>41122</c:v>
                </c:pt>
                <c:pt idx="150">
                  <c:v>41153</c:v>
                </c:pt>
                <c:pt idx="151">
                  <c:v>41183</c:v>
                </c:pt>
                <c:pt idx="152">
                  <c:v>41214</c:v>
                </c:pt>
                <c:pt idx="153">
                  <c:v>41244</c:v>
                </c:pt>
                <c:pt idx="154">
                  <c:v>41275</c:v>
                </c:pt>
                <c:pt idx="155">
                  <c:v>41306</c:v>
                </c:pt>
                <c:pt idx="156">
                  <c:v>41334</c:v>
                </c:pt>
                <c:pt idx="157">
                  <c:v>41365</c:v>
                </c:pt>
                <c:pt idx="158">
                  <c:v>41395</c:v>
                </c:pt>
                <c:pt idx="159">
                  <c:v>41426</c:v>
                </c:pt>
                <c:pt idx="160">
                  <c:v>41456</c:v>
                </c:pt>
                <c:pt idx="161">
                  <c:v>41487</c:v>
                </c:pt>
                <c:pt idx="162">
                  <c:v>41518</c:v>
                </c:pt>
                <c:pt idx="163">
                  <c:v>41548</c:v>
                </c:pt>
                <c:pt idx="164">
                  <c:v>41579</c:v>
                </c:pt>
                <c:pt idx="165">
                  <c:v>41609</c:v>
                </c:pt>
                <c:pt idx="166">
                  <c:v>41640</c:v>
                </c:pt>
                <c:pt idx="167">
                  <c:v>41671</c:v>
                </c:pt>
                <c:pt idx="168">
                  <c:v>41699</c:v>
                </c:pt>
                <c:pt idx="169">
                  <c:v>41730</c:v>
                </c:pt>
                <c:pt idx="170">
                  <c:v>41760</c:v>
                </c:pt>
                <c:pt idx="171">
                  <c:v>41791</c:v>
                </c:pt>
                <c:pt idx="172">
                  <c:v>41821</c:v>
                </c:pt>
                <c:pt idx="173">
                  <c:v>41852</c:v>
                </c:pt>
                <c:pt idx="174">
                  <c:v>41883</c:v>
                </c:pt>
                <c:pt idx="175">
                  <c:v>41913</c:v>
                </c:pt>
                <c:pt idx="176">
                  <c:v>41944</c:v>
                </c:pt>
                <c:pt idx="177">
                  <c:v>41974</c:v>
                </c:pt>
                <c:pt idx="178">
                  <c:v>42005</c:v>
                </c:pt>
                <c:pt idx="179">
                  <c:v>42036</c:v>
                </c:pt>
                <c:pt idx="180">
                  <c:v>42064</c:v>
                </c:pt>
                <c:pt idx="181">
                  <c:v>42095</c:v>
                </c:pt>
                <c:pt idx="182">
                  <c:v>42125</c:v>
                </c:pt>
                <c:pt idx="183">
                  <c:v>42156</c:v>
                </c:pt>
                <c:pt idx="184">
                  <c:v>42186</c:v>
                </c:pt>
                <c:pt idx="185">
                  <c:v>42217</c:v>
                </c:pt>
                <c:pt idx="186">
                  <c:v>42248</c:v>
                </c:pt>
                <c:pt idx="187">
                  <c:v>42278</c:v>
                </c:pt>
                <c:pt idx="188">
                  <c:v>42309</c:v>
                </c:pt>
                <c:pt idx="189">
                  <c:v>42339</c:v>
                </c:pt>
                <c:pt idx="190">
                  <c:v>42370</c:v>
                </c:pt>
                <c:pt idx="191">
                  <c:v>42401</c:v>
                </c:pt>
                <c:pt idx="192">
                  <c:v>42430</c:v>
                </c:pt>
                <c:pt idx="193">
                  <c:v>42461</c:v>
                </c:pt>
                <c:pt idx="194">
                  <c:v>42491</c:v>
                </c:pt>
                <c:pt idx="195">
                  <c:v>42522</c:v>
                </c:pt>
                <c:pt idx="196">
                  <c:v>42552</c:v>
                </c:pt>
                <c:pt idx="197">
                  <c:v>42583</c:v>
                </c:pt>
                <c:pt idx="198">
                  <c:v>42614</c:v>
                </c:pt>
                <c:pt idx="199">
                  <c:v>42644</c:v>
                </c:pt>
                <c:pt idx="200">
                  <c:v>42675</c:v>
                </c:pt>
                <c:pt idx="201">
                  <c:v>42705</c:v>
                </c:pt>
                <c:pt idx="202">
                  <c:v>42736</c:v>
                </c:pt>
                <c:pt idx="203">
                  <c:v>42767</c:v>
                </c:pt>
                <c:pt idx="204">
                  <c:v>42795</c:v>
                </c:pt>
                <c:pt idx="205">
                  <c:v>42826</c:v>
                </c:pt>
                <c:pt idx="206">
                  <c:v>42856</c:v>
                </c:pt>
                <c:pt idx="207">
                  <c:v>42887</c:v>
                </c:pt>
                <c:pt idx="208">
                  <c:v>42917</c:v>
                </c:pt>
                <c:pt idx="209">
                  <c:v>42948</c:v>
                </c:pt>
                <c:pt idx="210">
                  <c:v>42979</c:v>
                </c:pt>
                <c:pt idx="211">
                  <c:v>43009</c:v>
                </c:pt>
                <c:pt idx="212">
                  <c:v>43040</c:v>
                </c:pt>
                <c:pt idx="213">
                  <c:v>43070</c:v>
                </c:pt>
                <c:pt idx="214">
                  <c:v>43101</c:v>
                </c:pt>
                <c:pt idx="215">
                  <c:v>43132</c:v>
                </c:pt>
                <c:pt idx="216">
                  <c:v>43160</c:v>
                </c:pt>
                <c:pt idx="217">
                  <c:v>43191</c:v>
                </c:pt>
                <c:pt idx="218">
                  <c:v>43221</c:v>
                </c:pt>
                <c:pt idx="219">
                  <c:v>43252</c:v>
                </c:pt>
                <c:pt idx="220">
                  <c:v>43282</c:v>
                </c:pt>
                <c:pt idx="221">
                  <c:v>43313</c:v>
                </c:pt>
                <c:pt idx="222">
                  <c:v>43344</c:v>
                </c:pt>
                <c:pt idx="223">
                  <c:v>43374</c:v>
                </c:pt>
                <c:pt idx="224">
                  <c:v>43405</c:v>
                </c:pt>
                <c:pt idx="225">
                  <c:v>43435</c:v>
                </c:pt>
                <c:pt idx="226">
                  <c:v>43466</c:v>
                </c:pt>
                <c:pt idx="227">
                  <c:v>43497</c:v>
                </c:pt>
                <c:pt idx="228">
                  <c:v>43525</c:v>
                </c:pt>
                <c:pt idx="229">
                  <c:v>43556</c:v>
                </c:pt>
                <c:pt idx="230">
                  <c:v>43586</c:v>
                </c:pt>
                <c:pt idx="231">
                  <c:v>43617</c:v>
                </c:pt>
                <c:pt idx="232">
                  <c:v>43647</c:v>
                </c:pt>
                <c:pt idx="233">
                  <c:v>43678</c:v>
                </c:pt>
                <c:pt idx="234">
                  <c:v>43709</c:v>
                </c:pt>
                <c:pt idx="235">
                  <c:v>43739</c:v>
                </c:pt>
                <c:pt idx="236">
                  <c:v>43770</c:v>
                </c:pt>
                <c:pt idx="237">
                  <c:v>43800</c:v>
                </c:pt>
                <c:pt idx="238">
                  <c:v>43831</c:v>
                </c:pt>
                <c:pt idx="239">
                  <c:v>43862</c:v>
                </c:pt>
                <c:pt idx="240">
                  <c:v>43891</c:v>
                </c:pt>
                <c:pt idx="241">
                  <c:v>43922</c:v>
                </c:pt>
                <c:pt idx="242">
                  <c:v>43952</c:v>
                </c:pt>
                <c:pt idx="243">
                  <c:v>43983</c:v>
                </c:pt>
                <c:pt idx="244">
                  <c:v>44013</c:v>
                </c:pt>
                <c:pt idx="245">
                  <c:v>44044</c:v>
                </c:pt>
                <c:pt idx="246">
                  <c:v>44075</c:v>
                </c:pt>
                <c:pt idx="247">
                  <c:v>44105</c:v>
                </c:pt>
                <c:pt idx="248">
                  <c:v>44136</c:v>
                </c:pt>
                <c:pt idx="249">
                  <c:v>44166</c:v>
                </c:pt>
                <c:pt idx="250">
                  <c:v>44197</c:v>
                </c:pt>
                <c:pt idx="251">
                  <c:v>44228</c:v>
                </c:pt>
                <c:pt idx="252">
                  <c:v>44256</c:v>
                </c:pt>
                <c:pt idx="253">
                  <c:v>44287</c:v>
                </c:pt>
                <c:pt idx="254">
                  <c:v>44317</c:v>
                </c:pt>
                <c:pt idx="255">
                  <c:v>44348</c:v>
                </c:pt>
                <c:pt idx="256">
                  <c:v>44378</c:v>
                </c:pt>
                <c:pt idx="257">
                  <c:v>44409</c:v>
                </c:pt>
                <c:pt idx="258">
                  <c:v>44440</c:v>
                </c:pt>
                <c:pt idx="259">
                  <c:v>44470</c:v>
                </c:pt>
                <c:pt idx="260">
                  <c:v>44501</c:v>
                </c:pt>
                <c:pt idx="261">
                  <c:v>44531</c:v>
                </c:pt>
                <c:pt idx="262">
                  <c:v>44562</c:v>
                </c:pt>
                <c:pt idx="263">
                  <c:v>44593</c:v>
                </c:pt>
                <c:pt idx="264">
                  <c:v>44621</c:v>
                </c:pt>
                <c:pt idx="265">
                  <c:v>44652</c:v>
                </c:pt>
                <c:pt idx="266">
                  <c:v>44682</c:v>
                </c:pt>
                <c:pt idx="267">
                  <c:v>44713</c:v>
                </c:pt>
                <c:pt idx="268">
                  <c:v>44743</c:v>
                </c:pt>
                <c:pt idx="269">
                  <c:v>44774</c:v>
                </c:pt>
                <c:pt idx="270">
                  <c:v>44805</c:v>
                </c:pt>
                <c:pt idx="271">
                  <c:v>44835</c:v>
                </c:pt>
                <c:pt idx="272">
                  <c:v>44866</c:v>
                </c:pt>
                <c:pt idx="273">
                  <c:v>44896</c:v>
                </c:pt>
                <c:pt idx="274">
                  <c:v>44927</c:v>
                </c:pt>
                <c:pt idx="275">
                  <c:v>44958</c:v>
                </c:pt>
                <c:pt idx="276">
                  <c:v>44986</c:v>
                </c:pt>
              </c:numCache>
            </c:numRef>
          </c:cat>
          <c:val>
            <c:numRef>
              <c:f>商品服務!$G$4:$G$280</c:f>
              <c:numCache>
                <c:formatCode>General</c:formatCode>
                <c:ptCount val="277"/>
                <c:pt idx="0">
                  <c:v>1.613477280816229</c:v>
                </c:pt>
                <c:pt idx="1">
                  <c:v>1.7335549750653145</c:v>
                </c:pt>
                <c:pt idx="2">
                  <c:v>1.9961977186311868</c:v>
                </c:pt>
                <c:pt idx="3">
                  <c:v>1.8673915612811705</c:v>
                </c:pt>
                <c:pt idx="4">
                  <c:v>1.7842372681082419</c:v>
                </c:pt>
                <c:pt idx="5">
                  <c:v>1.2822020938712966</c:v>
                </c:pt>
                <c:pt idx="6">
                  <c:v>1.9848219497956665</c:v>
                </c:pt>
                <c:pt idx="7">
                  <c:v>1.9543592744294931</c:v>
                </c:pt>
                <c:pt idx="8">
                  <c:v>1.9440215481906509</c:v>
                </c:pt>
                <c:pt idx="9">
                  <c:v>2.0367552382067129</c:v>
                </c:pt>
                <c:pt idx="10">
                  <c:v>4.865497076023388</c:v>
                </c:pt>
                <c:pt idx="11">
                  <c:v>-0.45526974732529668</c:v>
                </c:pt>
                <c:pt idx="12">
                  <c:v>2.0665499124343212</c:v>
                </c:pt>
                <c:pt idx="13">
                  <c:v>1.6806722689075602</c:v>
                </c:pt>
                <c:pt idx="14">
                  <c:v>1.4794967381174231</c:v>
                </c:pt>
                <c:pt idx="15">
                  <c:v>1.1486251305255937</c:v>
                </c:pt>
                <c:pt idx="16">
                  <c:v>1.2421639192012923</c:v>
                </c:pt>
                <c:pt idx="17">
                  <c:v>1.2543554006968787</c:v>
                </c:pt>
                <c:pt idx="18">
                  <c:v>-0.24041213508871639</c:v>
                </c:pt>
                <c:pt idx="19">
                  <c:v>0.18365472910927064</c:v>
                </c:pt>
                <c:pt idx="20">
                  <c:v>-0.12636415852958005</c:v>
                </c:pt>
                <c:pt idx="21">
                  <c:v>-0.37857060915452367</c:v>
                </c:pt>
                <c:pt idx="22">
                  <c:v>-2.9779165737229554</c:v>
                </c:pt>
                <c:pt idx="23">
                  <c:v>2.0123485021724274</c:v>
                </c:pt>
                <c:pt idx="24">
                  <c:v>-0.67490276824525675</c:v>
                </c:pt>
                <c:pt idx="25">
                  <c:v>-0.36730945821855759</c:v>
                </c:pt>
                <c:pt idx="26">
                  <c:v>-0.30995293307312138</c:v>
                </c:pt>
                <c:pt idx="27">
                  <c:v>-0.24088093599450325</c:v>
                </c:pt>
                <c:pt idx="28">
                  <c:v>-0.42426327256047514</c:v>
                </c:pt>
                <c:pt idx="29">
                  <c:v>-0.4473503097040612</c:v>
                </c:pt>
                <c:pt idx="30">
                  <c:v>0.24099150791828525</c:v>
                </c:pt>
                <c:pt idx="31">
                  <c:v>-0.37809349220898059</c:v>
                </c:pt>
                <c:pt idx="32">
                  <c:v>-3.4506556245687985E-2</c:v>
                </c:pt>
                <c:pt idx="33">
                  <c:v>-5.757715338553334E-2</c:v>
                </c:pt>
                <c:pt idx="34">
                  <c:v>1.1265662719852905</c:v>
                </c:pt>
                <c:pt idx="35">
                  <c:v>-2.6451468280654558</c:v>
                </c:pt>
                <c:pt idx="36">
                  <c:v>-0.20730162386271175</c:v>
                </c:pt>
                <c:pt idx="37">
                  <c:v>-0.25345622119815536</c:v>
                </c:pt>
                <c:pt idx="38">
                  <c:v>-0.48364808843850954</c:v>
                </c:pt>
                <c:pt idx="39">
                  <c:v>-0.70139128435092502</c:v>
                </c:pt>
                <c:pt idx="40">
                  <c:v>-0.59880239520959255</c:v>
                </c:pt>
                <c:pt idx="41">
                  <c:v>-0.50697084917618618</c:v>
                </c:pt>
                <c:pt idx="42">
                  <c:v>-0.91585575271894359</c:v>
                </c:pt>
                <c:pt idx="43">
                  <c:v>-0.67855089131685264</c:v>
                </c:pt>
                <c:pt idx="44">
                  <c:v>-0.52928316649406715</c:v>
                </c:pt>
                <c:pt idx="45">
                  <c:v>-0.26500748934209467</c:v>
                </c:pt>
                <c:pt idx="46">
                  <c:v>0.5342730476298726</c:v>
                </c:pt>
                <c:pt idx="47">
                  <c:v>-0.16117890858853393</c:v>
                </c:pt>
                <c:pt idx="48">
                  <c:v>-9.2325447201399305E-2</c:v>
                </c:pt>
                <c:pt idx="49">
                  <c:v>5.775005775005447E-2</c:v>
                </c:pt>
                <c:pt idx="50">
                  <c:v>0.31242767877805605</c:v>
                </c:pt>
                <c:pt idx="51">
                  <c:v>0.66002779064382511</c:v>
                </c:pt>
                <c:pt idx="52">
                  <c:v>0.83410565338277698</c:v>
                </c:pt>
                <c:pt idx="53">
                  <c:v>0.75275043427910338</c:v>
                </c:pt>
                <c:pt idx="54">
                  <c:v>0.73945696129405036</c:v>
                </c:pt>
                <c:pt idx="55">
                  <c:v>0.7989810097267227</c:v>
                </c:pt>
                <c:pt idx="56">
                  <c:v>0.74031231925968832</c:v>
                </c:pt>
                <c:pt idx="57">
                  <c:v>0.8317929759704239</c:v>
                </c:pt>
                <c:pt idx="58">
                  <c:v>-1.2437810945273569</c:v>
                </c:pt>
                <c:pt idx="59">
                  <c:v>2.3754612546125484</c:v>
                </c:pt>
                <c:pt idx="60">
                  <c:v>0.7854915097608951</c:v>
                </c:pt>
                <c:pt idx="61">
                  <c:v>0.73877409673323391</c:v>
                </c:pt>
                <c:pt idx="62">
                  <c:v>0.68058599607798298</c:v>
                </c:pt>
                <c:pt idx="63">
                  <c:v>0.74772805705739265</c:v>
                </c:pt>
                <c:pt idx="64">
                  <c:v>0.83869485294116464</c:v>
                </c:pt>
                <c:pt idx="65">
                  <c:v>0.97701149425286693</c:v>
                </c:pt>
                <c:pt idx="66">
                  <c:v>0.96341323546278634</c:v>
                </c:pt>
                <c:pt idx="67">
                  <c:v>0.8385985066054038</c:v>
                </c:pt>
                <c:pt idx="68">
                  <c:v>0.75783672063382312</c:v>
                </c:pt>
                <c:pt idx="69">
                  <c:v>0.61869844179650779</c:v>
                </c:pt>
                <c:pt idx="70">
                  <c:v>2.1754064575223166</c:v>
                </c:pt>
                <c:pt idx="71">
                  <c:v>-0.79972966884434338</c:v>
                </c:pt>
                <c:pt idx="72">
                  <c:v>0.79083094555873668</c:v>
                </c:pt>
                <c:pt idx="73">
                  <c:v>0.81356709063825827</c:v>
                </c:pt>
                <c:pt idx="74">
                  <c:v>1.0197066911090749</c:v>
                </c:pt>
                <c:pt idx="75">
                  <c:v>0.67366978762274876</c:v>
                </c:pt>
                <c:pt idx="76">
                  <c:v>0.56967073031787629</c:v>
                </c:pt>
                <c:pt idx="77">
                  <c:v>0.51223676721685019</c:v>
                </c:pt>
                <c:pt idx="78">
                  <c:v>0.23855503805520131</c:v>
                </c:pt>
                <c:pt idx="79">
                  <c:v>0.74048758259285219</c:v>
                </c:pt>
                <c:pt idx="80">
                  <c:v>0.4900284900284978</c:v>
                </c:pt>
                <c:pt idx="81">
                  <c:v>0.45547711227511467</c:v>
                </c:pt>
                <c:pt idx="82">
                  <c:v>-1.0309278350515483</c:v>
                </c:pt>
                <c:pt idx="83">
                  <c:v>2.2822754627001309</c:v>
                </c:pt>
                <c:pt idx="84">
                  <c:v>0.61405503752559276</c:v>
                </c:pt>
                <c:pt idx="85">
                  <c:v>0.51147988179131942</c:v>
                </c:pt>
                <c:pt idx="86">
                  <c:v>0.3742769649540641</c:v>
                </c:pt>
                <c:pt idx="87">
                  <c:v>0.62379494159010673</c:v>
                </c:pt>
                <c:pt idx="88">
                  <c:v>0.9063101846606969</c:v>
                </c:pt>
                <c:pt idx="89">
                  <c:v>1.0192525481313768</c:v>
                </c:pt>
                <c:pt idx="90">
                  <c:v>1.4165911151405259</c:v>
                </c:pt>
                <c:pt idx="91">
                  <c:v>1.1986882279769173</c:v>
                </c:pt>
                <c:pt idx="92">
                  <c:v>1.6330233613064162</c:v>
                </c:pt>
                <c:pt idx="93">
                  <c:v>1.7569712083427762</c:v>
                </c:pt>
                <c:pt idx="94">
                  <c:v>1.8908514492753645</c:v>
                </c:pt>
                <c:pt idx="95">
                  <c:v>1.5985790408525731</c:v>
                </c:pt>
                <c:pt idx="96">
                  <c:v>2.0230560578661754</c:v>
                </c:pt>
                <c:pt idx="97">
                  <c:v>2.4199932149722789</c:v>
                </c:pt>
                <c:pt idx="98">
                  <c:v>2.3841807909604511</c:v>
                </c:pt>
                <c:pt idx="99">
                  <c:v>2.6938683498647435</c:v>
                </c:pt>
                <c:pt idx="100">
                  <c:v>2.885371056472446</c:v>
                </c:pt>
                <c:pt idx="101">
                  <c:v>2.8251121076233137</c:v>
                </c:pt>
                <c:pt idx="102">
                  <c:v>2.3801542071739972</c:v>
                </c:pt>
                <c:pt idx="103">
                  <c:v>2.335456475583868</c:v>
                </c:pt>
                <c:pt idx="104">
                  <c:v>2.0754295916090149</c:v>
                </c:pt>
                <c:pt idx="105">
                  <c:v>1.7489138910549267</c:v>
                </c:pt>
                <c:pt idx="106">
                  <c:v>2.6558506500722312</c:v>
                </c:pt>
                <c:pt idx="107">
                  <c:v>-0.53540209790209237</c:v>
                </c:pt>
                <c:pt idx="108">
                  <c:v>0.72006203611388697</c:v>
                </c:pt>
                <c:pt idx="109">
                  <c:v>0.3091531412167397</c:v>
                </c:pt>
                <c:pt idx="110">
                  <c:v>0.12139940403928864</c:v>
                </c:pt>
                <c:pt idx="111">
                  <c:v>-0.50488420590494321</c:v>
                </c:pt>
                <c:pt idx="112">
                  <c:v>-0.84024443474464872</c:v>
                </c:pt>
                <c:pt idx="113">
                  <c:v>-0.90492804186654863</c:v>
                </c:pt>
                <c:pt idx="114">
                  <c:v>-1.102379393145607</c:v>
                </c:pt>
                <c:pt idx="115">
                  <c:v>-1.0373443983402519</c:v>
                </c:pt>
                <c:pt idx="116">
                  <c:v>-1.0822037603847934</c:v>
                </c:pt>
                <c:pt idx="117">
                  <c:v>-0.87584847821326595</c:v>
                </c:pt>
                <c:pt idx="118">
                  <c:v>-1.8618748646893255</c:v>
                </c:pt>
                <c:pt idx="119">
                  <c:v>1.4500714050313008</c:v>
                </c:pt>
                <c:pt idx="120">
                  <c:v>-0.14298284205894793</c:v>
                </c:pt>
                <c:pt idx="121">
                  <c:v>2.2014309301056946E-2</c:v>
                </c:pt>
                <c:pt idx="122">
                  <c:v>5.5114638447968642E-2</c:v>
                </c:pt>
                <c:pt idx="123">
                  <c:v>0.375068946497506</c:v>
                </c:pt>
                <c:pt idx="124">
                  <c:v>0.58325079784307376</c:v>
                </c:pt>
                <c:pt idx="125">
                  <c:v>0.40708548795247501</c:v>
                </c:pt>
                <c:pt idx="126">
                  <c:v>0.70632380531950179</c:v>
                </c:pt>
                <c:pt idx="127">
                  <c:v>0.55169369965795001</c:v>
                </c:pt>
                <c:pt idx="128">
                  <c:v>0.81776991932811272</c:v>
                </c:pt>
                <c:pt idx="129">
                  <c:v>0.77313894411308648</c:v>
                </c:pt>
                <c:pt idx="130">
                  <c:v>0.75005515111406007</c:v>
                </c:pt>
                <c:pt idx="131">
                  <c:v>0.41147807255009172</c:v>
                </c:pt>
                <c:pt idx="132">
                  <c:v>0.66086573411168004</c:v>
                </c:pt>
                <c:pt idx="133">
                  <c:v>0.66028392208649089</c:v>
                </c:pt>
                <c:pt idx="134">
                  <c:v>0.6389776357827458</c:v>
                </c:pt>
                <c:pt idx="135">
                  <c:v>0.80228596549071773</c:v>
                </c:pt>
                <c:pt idx="136">
                  <c:v>0.60175054704594866</c:v>
                </c:pt>
                <c:pt idx="137">
                  <c:v>0.71225071225070291</c:v>
                </c:pt>
                <c:pt idx="138">
                  <c:v>0.65753424657533621</c:v>
                </c:pt>
                <c:pt idx="139">
                  <c:v>0.76813343575112791</c:v>
                </c:pt>
                <c:pt idx="140">
                  <c:v>0.55902663597499824</c:v>
                </c:pt>
                <c:pt idx="141">
                  <c:v>0.51512494519947272</c:v>
                </c:pt>
                <c:pt idx="142">
                  <c:v>1.8392818042478571</c:v>
                </c:pt>
                <c:pt idx="143">
                  <c:v>-1.0244796721665079</c:v>
                </c:pt>
                <c:pt idx="144">
                  <c:v>0.51427946164788141</c:v>
                </c:pt>
                <c:pt idx="145">
                  <c:v>0.54662730950038263</c:v>
                </c:pt>
                <c:pt idx="146">
                  <c:v>0.83196496989600999</c:v>
                </c:pt>
                <c:pt idx="147">
                  <c:v>0.78499781945050029</c:v>
                </c:pt>
                <c:pt idx="148">
                  <c:v>0.92441544317563273</c:v>
                </c:pt>
                <c:pt idx="149">
                  <c:v>0.91393754760091761</c:v>
                </c:pt>
                <c:pt idx="150">
                  <c:v>0.87098530212303904</c:v>
                </c:pt>
                <c:pt idx="151">
                  <c:v>0.92562343460743601</c:v>
                </c:pt>
                <c:pt idx="152">
                  <c:v>0.9265315020710797</c:v>
                </c:pt>
                <c:pt idx="153">
                  <c:v>0.91593065096500204</c:v>
                </c:pt>
                <c:pt idx="154">
                  <c:v>-0.36551279294774158</c:v>
                </c:pt>
                <c:pt idx="155">
                  <c:v>2.7021137502723946</c:v>
                </c:pt>
                <c:pt idx="156">
                  <c:v>0.92532114086652983</c:v>
                </c:pt>
                <c:pt idx="157">
                  <c:v>1.0546917473089037</c:v>
                </c:pt>
                <c:pt idx="158">
                  <c:v>0.80338725436976977</c:v>
                </c:pt>
                <c:pt idx="159">
                  <c:v>0.72479446127217839</c:v>
                </c:pt>
                <c:pt idx="160">
                  <c:v>0.5711206896551736</c:v>
                </c:pt>
                <c:pt idx="161">
                  <c:v>0.56064690026953745</c:v>
                </c:pt>
                <c:pt idx="162">
                  <c:v>0.66918510523474406</c:v>
                </c:pt>
                <c:pt idx="163">
                  <c:v>0.45317220543805298</c:v>
                </c:pt>
                <c:pt idx="164">
                  <c:v>0.39961118911328475</c:v>
                </c:pt>
                <c:pt idx="165">
                  <c:v>0.42139384116693746</c:v>
                </c:pt>
                <c:pt idx="166">
                  <c:v>1.4889943892964992</c:v>
                </c:pt>
                <c:pt idx="167">
                  <c:v>-0.67897305325694945</c:v>
                </c:pt>
                <c:pt idx="168">
                  <c:v>0.81976054363068185</c:v>
                </c:pt>
                <c:pt idx="169">
                  <c:v>1.0221648375295922</c:v>
                </c:pt>
                <c:pt idx="170">
                  <c:v>1.2062466343564939</c:v>
                </c:pt>
                <c:pt idx="171">
                  <c:v>1.288798195682529</c:v>
                </c:pt>
                <c:pt idx="172">
                  <c:v>1.4250508946748079</c:v>
                </c:pt>
                <c:pt idx="173">
                  <c:v>1.5439047925377911</c:v>
                </c:pt>
                <c:pt idx="174">
                  <c:v>1.3830813766484467</c:v>
                </c:pt>
                <c:pt idx="175">
                  <c:v>1.4715359828141832</c:v>
                </c:pt>
                <c:pt idx="176">
                  <c:v>1.4737521514629999</c:v>
                </c:pt>
                <c:pt idx="177">
                  <c:v>1.5278674413600191</c:v>
                </c:pt>
                <c:pt idx="178">
                  <c:v>0.32957686583032347</c:v>
                </c:pt>
                <c:pt idx="179">
                  <c:v>2.3606067079683761</c:v>
                </c:pt>
                <c:pt idx="180">
                  <c:v>1.1661495667058985</c:v>
                </c:pt>
                <c:pt idx="181">
                  <c:v>0.95856853765044803</c:v>
                </c:pt>
                <c:pt idx="182">
                  <c:v>0.936469085878467</c:v>
                </c:pt>
                <c:pt idx="183">
                  <c:v>0.84826635563566655</c:v>
                </c:pt>
                <c:pt idx="184">
                  <c:v>0.86625818719628933</c:v>
                </c:pt>
                <c:pt idx="185">
                  <c:v>0.80244958293739321</c:v>
                </c:pt>
                <c:pt idx="186">
                  <c:v>0.76142131979695316</c:v>
                </c:pt>
                <c:pt idx="187">
                  <c:v>0.84682968138032944</c:v>
                </c:pt>
                <c:pt idx="188">
                  <c:v>0.85868758613378804</c:v>
                </c:pt>
                <c:pt idx="189">
                  <c:v>0.80542602797796214</c:v>
                </c:pt>
                <c:pt idx="190">
                  <c:v>0.84772703189572651</c:v>
                </c:pt>
                <c:pt idx="191">
                  <c:v>0.83481164562245347</c:v>
                </c:pt>
                <c:pt idx="192">
                  <c:v>0.79314720812182737</c:v>
                </c:pt>
                <c:pt idx="193">
                  <c:v>0.81232197489186186</c:v>
                </c:pt>
                <c:pt idx="194">
                  <c:v>0.75909330521876528</c:v>
                </c:pt>
                <c:pt idx="195">
                  <c:v>0.74650404794447878</c:v>
                </c:pt>
                <c:pt idx="196">
                  <c:v>0.80645161290322165</c:v>
                </c:pt>
                <c:pt idx="197">
                  <c:v>0.75416361160573886</c:v>
                </c:pt>
                <c:pt idx="198">
                  <c:v>0.83963056255247392</c:v>
                </c:pt>
                <c:pt idx="199">
                  <c:v>0.77673979216963274</c:v>
                </c:pt>
                <c:pt idx="200">
                  <c:v>0.71473617826360369</c:v>
                </c:pt>
                <c:pt idx="201">
                  <c:v>0.73591253153909653</c:v>
                </c:pt>
                <c:pt idx="202">
                  <c:v>1.9438898812650984</c:v>
                </c:pt>
                <c:pt idx="203">
                  <c:v>-0.27941633033219088</c:v>
                </c:pt>
                <c:pt idx="204">
                  <c:v>1.0492078480747036</c:v>
                </c:pt>
                <c:pt idx="205">
                  <c:v>1.0673922143156089</c:v>
                </c:pt>
                <c:pt idx="206">
                  <c:v>1.1509888040180063</c:v>
                </c:pt>
                <c:pt idx="207">
                  <c:v>0.99144228762262887</c:v>
                </c:pt>
                <c:pt idx="208">
                  <c:v>0.98701298701299001</c:v>
                </c:pt>
                <c:pt idx="209">
                  <c:v>0.99802474269675445</c:v>
                </c:pt>
                <c:pt idx="210">
                  <c:v>0.8118234804329737</c:v>
                </c:pt>
                <c:pt idx="211">
                  <c:v>1.1040516612852702</c:v>
                </c:pt>
                <c:pt idx="212">
                  <c:v>1.0958046336881773</c:v>
                </c:pt>
                <c:pt idx="213">
                  <c:v>1.2419119181799332</c:v>
                </c:pt>
                <c:pt idx="214">
                  <c:v>-2.0614306328587944E-2</c:v>
                </c:pt>
                <c:pt idx="215">
                  <c:v>2.542548775425491</c:v>
                </c:pt>
                <c:pt idx="216">
                  <c:v>1.0902294673450286</c:v>
                </c:pt>
                <c:pt idx="217">
                  <c:v>0.9008076206253931</c:v>
                </c:pt>
                <c:pt idx="218">
                  <c:v>0.63101272369918215</c:v>
                </c:pt>
                <c:pt idx="219">
                  <c:v>0.94037408287693591</c:v>
                </c:pt>
                <c:pt idx="220">
                  <c:v>1.1934156378600786</c:v>
                </c:pt>
                <c:pt idx="221">
                  <c:v>1.2146165723108517</c:v>
                </c:pt>
                <c:pt idx="222">
                  <c:v>0.87755523435886251</c:v>
                </c:pt>
                <c:pt idx="223">
                  <c:v>0.50479035747399725</c:v>
                </c:pt>
                <c:pt idx="224">
                  <c:v>0.59874058015897424</c:v>
                </c:pt>
                <c:pt idx="225">
                  <c:v>0.58756829192866011</c:v>
                </c:pt>
                <c:pt idx="226">
                  <c:v>0.77319587628865982</c:v>
                </c:pt>
                <c:pt idx="227">
                  <c:v>0.52626252403602469</c:v>
                </c:pt>
                <c:pt idx="228">
                  <c:v>0.57518488085456276</c:v>
                </c:pt>
                <c:pt idx="229">
                  <c:v>0.91328886608517246</c:v>
                </c:pt>
                <c:pt idx="230">
                  <c:v>0.86348684210526672</c:v>
                </c:pt>
                <c:pt idx="231">
                  <c:v>0.79852579852578498</c:v>
                </c:pt>
                <c:pt idx="232">
                  <c:v>0.59983733224888514</c:v>
                </c:pt>
                <c:pt idx="233">
                  <c:v>0.38645377809416803</c:v>
                </c:pt>
                <c:pt idx="234">
                  <c:v>0.59359328625525798</c:v>
                </c:pt>
                <c:pt idx="235">
                  <c:v>0.72775727757276931</c:v>
                </c:pt>
                <c:pt idx="236">
                  <c:v>0.71831708568496955</c:v>
                </c:pt>
                <c:pt idx="237">
                  <c:v>0.6558721049395374</c:v>
                </c:pt>
                <c:pt idx="238">
                  <c:v>1.9948849104859365</c:v>
                </c:pt>
                <c:pt idx="239">
                  <c:v>-1.077217356287117</c:v>
                </c:pt>
                <c:pt idx="240">
                  <c:v>0.22467320261437795</c:v>
                </c:pt>
                <c:pt idx="241">
                  <c:v>-0.34573927191377202</c:v>
                </c:pt>
                <c:pt idx="242">
                  <c:v>-0.21402364451692615</c:v>
                </c:pt>
                <c:pt idx="243">
                  <c:v>-0.16250253910217002</c:v>
                </c:pt>
                <c:pt idx="244">
                  <c:v>-0.34360788276907872</c:v>
                </c:pt>
                <c:pt idx="245">
                  <c:v>-3.0392057542282372E-2</c:v>
                </c:pt>
                <c:pt idx="246">
                  <c:v>0.1017397497202099</c:v>
                </c:pt>
                <c:pt idx="247">
                  <c:v>0.62073878090973789</c:v>
                </c:pt>
                <c:pt idx="248">
                  <c:v>0.89658685685175288</c:v>
                </c:pt>
                <c:pt idx="249">
                  <c:v>0.82467929138668528</c:v>
                </c:pt>
                <c:pt idx="250">
                  <c:v>-0.58174523570711967</c:v>
                </c:pt>
                <c:pt idx="251">
                  <c:v>2.3712599226541808</c:v>
                </c:pt>
                <c:pt idx="252">
                  <c:v>1.2940696963521459</c:v>
                </c:pt>
                <c:pt idx="253">
                  <c:v>1.8163265306122462</c:v>
                </c:pt>
                <c:pt idx="254">
                  <c:v>1.8077826575426517</c:v>
                </c:pt>
                <c:pt idx="255">
                  <c:v>1.4343845371312276</c:v>
                </c:pt>
                <c:pt idx="256">
                  <c:v>1.1966332015008689</c:v>
                </c:pt>
                <c:pt idx="257">
                  <c:v>1.3984596676124801</c:v>
                </c:pt>
                <c:pt idx="258">
                  <c:v>2.093708710234782</c:v>
                </c:pt>
                <c:pt idx="259">
                  <c:v>1.4563106796116483</c:v>
                </c:pt>
                <c:pt idx="260">
                  <c:v>1.4137130162577054</c:v>
                </c:pt>
                <c:pt idx="261">
                  <c:v>1.6560638190447345</c:v>
                </c:pt>
                <c:pt idx="262">
                  <c:v>2.7340597255851429</c:v>
                </c:pt>
                <c:pt idx="263">
                  <c:v>1.0338999900586459</c:v>
                </c:pt>
                <c:pt idx="264">
                  <c:v>2.1929383361834898</c:v>
                </c:pt>
                <c:pt idx="265">
                  <c:v>2.1447183804369616</c:v>
                </c:pt>
                <c:pt idx="266">
                  <c:v>2.3374799357945406</c:v>
                </c:pt>
                <c:pt idx="267">
                  <c:v>2.5674455922174331</c:v>
                </c:pt>
                <c:pt idx="268">
                  <c:v>2.6555767110932873</c:v>
                </c:pt>
                <c:pt idx="269">
                  <c:v>2.4885068958624772</c:v>
                </c:pt>
                <c:pt idx="270">
                  <c:v>2.3693379790940718</c:v>
                </c:pt>
                <c:pt idx="271">
                  <c:v>2.6714513556618891</c:v>
                </c:pt>
                <c:pt idx="272">
                  <c:v>2.7979687344418878</c:v>
                </c:pt>
                <c:pt idx="273">
                  <c:v>2.8111651932055213</c:v>
                </c:pt>
                <c:pt idx="274">
                  <c:v>3.2701561425905905</c:v>
                </c:pt>
                <c:pt idx="275">
                  <c:v>2.509101643215597</c:v>
                </c:pt>
                <c:pt idx="276">
                  <c:v>2.6577419037306851</c:v>
                </c:pt>
              </c:numCache>
            </c:numRef>
          </c:val>
          <c:smooth val="0"/>
          <c:extLst xmlns:c16r2="http://schemas.microsoft.com/office/drawing/2015/06/chart">
            <c:ext xmlns:c16="http://schemas.microsoft.com/office/drawing/2014/chart" uri="{C3380CC4-5D6E-409C-BE32-E72D297353CC}">
              <c16:uniqueId val="{00000000-0B4F-0C45-89C0-F3A515E554FD}"/>
            </c:ext>
          </c:extLst>
        </c:ser>
        <c:ser>
          <c:idx val="1"/>
          <c:order val="1"/>
          <c:tx>
            <c:strRef>
              <c:f>商品服務!$H$3</c:f>
              <c:strCache>
                <c:ptCount val="1"/>
                <c:pt idx="0">
                  <c:v>商品類</c:v>
                </c:pt>
              </c:strCache>
            </c:strRef>
          </c:tx>
          <c:spPr>
            <a:ln w="28575" cap="rnd">
              <a:solidFill>
                <a:srgbClr val="C00000"/>
              </a:solidFill>
              <a:round/>
            </a:ln>
            <a:effectLst/>
          </c:spPr>
          <c:marker>
            <c:symbol val="none"/>
          </c:marker>
          <c:cat>
            <c:numRef>
              <c:f>商品服務!$F$4:$F$280</c:f>
              <c:numCache>
                <c:formatCode>yyyy/m</c:formatCode>
                <c:ptCount val="277"/>
                <c:pt idx="0">
                  <c:v>36586</c:v>
                </c:pt>
                <c:pt idx="1">
                  <c:v>36617</c:v>
                </c:pt>
                <c:pt idx="2">
                  <c:v>36647</c:v>
                </c:pt>
                <c:pt idx="3">
                  <c:v>36678</c:v>
                </c:pt>
                <c:pt idx="4">
                  <c:v>36708</c:v>
                </c:pt>
                <c:pt idx="5">
                  <c:v>36739</c:v>
                </c:pt>
                <c:pt idx="6">
                  <c:v>36770</c:v>
                </c:pt>
                <c:pt idx="7">
                  <c:v>36800</c:v>
                </c:pt>
                <c:pt idx="8">
                  <c:v>36831</c:v>
                </c:pt>
                <c:pt idx="9">
                  <c:v>36861</c:v>
                </c:pt>
                <c:pt idx="10">
                  <c:v>36892</c:v>
                </c:pt>
                <c:pt idx="11">
                  <c:v>36923</c:v>
                </c:pt>
                <c:pt idx="12">
                  <c:v>36951</c:v>
                </c:pt>
                <c:pt idx="13">
                  <c:v>36982</c:v>
                </c:pt>
                <c:pt idx="14">
                  <c:v>37012</c:v>
                </c:pt>
                <c:pt idx="15">
                  <c:v>37043</c:v>
                </c:pt>
                <c:pt idx="16">
                  <c:v>37073</c:v>
                </c:pt>
                <c:pt idx="17">
                  <c:v>37104</c:v>
                </c:pt>
                <c:pt idx="18">
                  <c:v>37135</c:v>
                </c:pt>
                <c:pt idx="19">
                  <c:v>37165</c:v>
                </c:pt>
                <c:pt idx="20">
                  <c:v>37196</c:v>
                </c:pt>
                <c:pt idx="21">
                  <c:v>37226</c:v>
                </c:pt>
                <c:pt idx="22">
                  <c:v>37257</c:v>
                </c:pt>
                <c:pt idx="23">
                  <c:v>37288</c:v>
                </c:pt>
                <c:pt idx="24">
                  <c:v>37316</c:v>
                </c:pt>
                <c:pt idx="25">
                  <c:v>37347</c:v>
                </c:pt>
                <c:pt idx="26">
                  <c:v>37377</c:v>
                </c:pt>
                <c:pt idx="27">
                  <c:v>37408</c:v>
                </c:pt>
                <c:pt idx="28">
                  <c:v>37438</c:v>
                </c:pt>
                <c:pt idx="29">
                  <c:v>37469</c:v>
                </c:pt>
                <c:pt idx="30">
                  <c:v>37500</c:v>
                </c:pt>
                <c:pt idx="31">
                  <c:v>37530</c:v>
                </c:pt>
                <c:pt idx="32">
                  <c:v>37561</c:v>
                </c:pt>
                <c:pt idx="33">
                  <c:v>37591</c:v>
                </c:pt>
                <c:pt idx="34">
                  <c:v>37622</c:v>
                </c:pt>
                <c:pt idx="35">
                  <c:v>37653</c:v>
                </c:pt>
                <c:pt idx="36">
                  <c:v>37681</c:v>
                </c:pt>
                <c:pt idx="37">
                  <c:v>37712</c:v>
                </c:pt>
                <c:pt idx="38">
                  <c:v>37742</c:v>
                </c:pt>
                <c:pt idx="39">
                  <c:v>37773</c:v>
                </c:pt>
                <c:pt idx="40">
                  <c:v>37803</c:v>
                </c:pt>
                <c:pt idx="41">
                  <c:v>37834</c:v>
                </c:pt>
                <c:pt idx="42">
                  <c:v>37865</c:v>
                </c:pt>
                <c:pt idx="43">
                  <c:v>37895</c:v>
                </c:pt>
                <c:pt idx="44">
                  <c:v>37926</c:v>
                </c:pt>
                <c:pt idx="45">
                  <c:v>37956</c:v>
                </c:pt>
                <c:pt idx="46">
                  <c:v>37987</c:v>
                </c:pt>
                <c:pt idx="47">
                  <c:v>38018</c:v>
                </c:pt>
                <c:pt idx="48">
                  <c:v>38047</c:v>
                </c:pt>
                <c:pt idx="49">
                  <c:v>38078</c:v>
                </c:pt>
                <c:pt idx="50">
                  <c:v>38108</c:v>
                </c:pt>
                <c:pt idx="51">
                  <c:v>38139</c:v>
                </c:pt>
                <c:pt idx="52">
                  <c:v>38169</c:v>
                </c:pt>
                <c:pt idx="53">
                  <c:v>38200</c:v>
                </c:pt>
                <c:pt idx="54">
                  <c:v>38231</c:v>
                </c:pt>
                <c:pt idx="55">
                  <c:v>38261</c:v>
                </c:pt>
                <c:pt idx="56">
                  <c:v>38292</c:v>
                </c:pt>
                <c:pt idx="57">
                  <c:v>38322</c:v>
                </c:pt>
                <c:pt idx="58">
                  <c:v>38353</c:v>
                </c:pt>
                <c:pt idx="59">
                  <c:v>38384</c:v>
                </c:pt>
                <c:pt idx="60">
                  <c:v>38412</c:v>
                </c:pt>
                <c:pt idx="61">
                  <c:v>38443</c:v>
                </c:pt>
                <c:pt idx="62">
                  <c:v>38473</c:v>
                </c:pt>
                <c:pt idx="63">
                  <c:v>38504</c:v>
                </c:pt>
                <c:pt idx="64">
                  <c:v>38534</c:v>
                </c:pt>
                <c:pt idx="65">
                  <c:v>38565</c:v>
                </c:pt>
                <c:pt idx="66">
                  <c:v>38596</c:v>
                </c:pt>
                <c:pt idx="67">
                  <c:v>38626</c:v>
                </c:pt>
                <c:pt idx="68">
                  <c:v>38657</c:v>
                </c:pt>
                <c:pt idx="69">
                  <c:v>38687</c:v>
                </c:pt>
                <c:pt idx="70">
                  <c:v>38718</c:v>
                </c:pt>
                <c:pt idx="71">
                  <c:v>38749</c:v>
                </c:pt>
                <c:pt idx="72">
                  <c:v>38777</c:v>
                </c:pt>
                <c:pt idx="73">
                  <c:v>38808</c:v>
                </c:pt>
                <c:pt idx="74">
                  <c:v>38838</c:v>
                </c:pt>
                <c:pt idx="75">
                  <c:v>38869</c:v>
                </c:pt>
                <c:pt idx="76">
                  <c:v>38899</c:v>
                </c:pt>
                <c:pt idx="77">
                  <c:v>38930</c:v>
                </c:pt>
                <c:pt idx="78">
                  <c:v>38961</c:v>
                </c:pt>
                <c:pt idx="79">
                  <c:v>38991</c:v>
                </c:pt>
                <c:pt idx="80">
                  <c:v>39022</c:v>
                </c:pt>
                <c:pt idx="81">
                  <c:v>39052</c:v>
                </c:pt>
                <c:pt idx="82">
                  <c:v>39083</c:v>
                </c:pt>
                <c:pt idx="83">
                  <c:v>39114</c:v>
                </c:pt>
                <c:pt idx="84">
                  <c:v>39142</c:v>
                </c:pt>
                <c:pt idx="85">
                  <c:v>39173</c:v>
                </c:pt>
                <c:pt idx="86">
                  <c:v>39203</c:v>
                </c:pt>
                <c:pt idx="87">
                  <c:v>39234</c:v>
                </c:pt>
                <c:pt idx="88">
                  <c:v>39264</c:v>
                </c:pt>
                <c:pt idx="89">
                  <c:v>39295</c:v>
                </c:pt>
                <c:pt idx="90">
                  <c:v>39326</c:v>
                </c:pt>
                <c:pt idx="91">
                  <c:v>39356</c:v>
                </c:pt>
                <c:pt idx="92">
                  <c:v>39387</c:v>
                </c:pt>
                <c:pt idx="93">
                  <c:v>39417</c:v>
                </c:pt>
                <c:pt idx="94">
                  <c:v>39448</c:v>
                </c:pt>
                <c:pt idx="95">
                  <c:v>39479</c:v>
                </c:pt>
                <c:pt idx="96">
                  <c:v>39508</c:v>
                </c:pt>
                <c:pt idx="97">
                  <c:v>39539</c:v>
                </c:pt>
                <c:pt idx="98">
                  <c:v>39569</c:v>
                </c:pt>
                <c:pt idx="99">
                  <c:v>39600</c:v>
                </c:pt>
                <c:pt idx="100">
                  <c:v>39630</c:v>
                </c:pt>
                <c:pt idx="101">
                  <c:v>39661</c:v>
                </c:pt>
                <c:pt idx="102">
                  <c:v>39692</c:v>
                </c:pt>
                <c:pt idx="103">
                  <c:v>39722</c:v>
                </c:pt>
                <c:pt idx="104">
                  <c:v>39753</c:v>
                </c:pt>
                <c:pt idx="105">
                  <c:v>39783</c:v>
                </c:pt>
                <c:pt idx="106">
                  <c:v>39814</c:v>
                </c:pt>
                <c:pt idx="107">
                  <c:v>39845</c:v>
                </c:pt>
                <c:pt idx="108">
                  <c:v>39873</c:v>
                </c:pt>
                <c:pt idx="109">
                  <c:v>39904</c:v>
                </c:pt>
                <c:pt idx="110">
                  <c:v>39934</c:v>
                </c:pt>
                <c:pt idx="111">
                  <c:v>39965</c:v>
                </c:pt>
                <c:pt idx="112">
                  <c:v>39995</c:v>
                </c:pt>
                <c:pt idx="113">
                  <c:v>40026</c:v>
                </c:pt>
                <c:pt idx="114">
                  <c:v>40057</c:v>
                </c:pt>
                <c:pt idx="115">
                  <c:v>40087</c:v>
                </c:pt>
                <c:pt idx="116">
                  <c:v>40118</c:v>
                </c:pt>
                <c:pt idx="117">
                  <c:v>40148</c:v>
                </c:pt>
                <c:pt idx="118">
                  <c:v>40179</c:v>
                </c:pt>
                <c:pt idx="119">
                  <c:v>40210</c:v>
                </c:pt>
                <c:pt idx="120">
                  <c:v>40238</c:v>
                </c:pt>
                <c:pt idx="121">
                  <c:v>40269</c:v>
                </c:pt>
                <c:pt idx="122">
                  <c:v>40299</c:v>
                </c:pt>
                <c:pt idx="123">
                  <c:v>40330</c:v>
                </c:pt>
                <c:pt idx="124">
                  <c:v>40360</c:v>
                </c:pt>
                <c:pt idx="125">
                  <c:v>40391</c:v>
                </c:pt>
                <c:pt idx="126">
                  <c:v>40422</c:v>
                </c:pt>
                <c:pt idx="127">
                  <c:v>40452</c:v>
                </c:pt>
                <c:pt idx="128">
                  <c:v>40483</c:v>
                </c:pt>
                <c:pt idx="129">
                  <c:v>40513</c:v>
                </c:pt>
                <c:pt idx="130">
                  <c:v>40544</c:v>
                </c:pt>
                <c:pt idx="131">
                  <c:v>40575</c:v>
                </c:pt>
                <c:pt idx="132">
                  <c:v>40603</c:v>
                </c:pt>
                <c:pt idx="133">
                  <c:v>40634</c:v>
                </c:pt>
                <c:pt idx="134">
                  <c:v>40664</c:v>
                </c:pt>
                <c:pt idx="135">
                  <c:v>40695</c:v>
                </c:pt>
                <c:pt idx="136">
                  <c:v>40725</c:v>
                </c:pt>
                <c:pt idx="137">
                  <c:v>40756</c:v>
                </c:pt>
                <c:pt idx="138">
                  <c:v>40787</c:v>
                </c:pt>
                <c:pt idx="139">
                  <c:v>40817</c:v>
                </c:pt>
                <c:pt idx="140">
                  <c:v>40848</c:v>
                </c:pt>
                <c:pt idx="141">
                  <c:v>40878</c:v>
                </c:pt>
                <c:pt idx="142">
                  <c:v>40909</c:v>
                </c:pt>
                <c:pt idx="143">
                  <c:v>40940</c:v>
                </c:pt>
                <c:pt idx="144">
                  <c:v>40969</c:v>
                </c:pt>
                <c:pt idx="145">
                  <c:v>41000</c:v>
                </c:pt>
                <c:pt idx="146">
                  <c:v>41030</c:v>
                </c:pt>
                <c:pt idx="147">
                  <c:v>41061</c:v>
                </c:pt>
                <c:pt idx="148">
                  <c:v>41091</c:v>
                </c:pt>
                <c:pt idx="149">
                  <c:v>41122</c:v>
                </c:pt>
                <c:pt idx="150">
                  <c:v>41153</c:v>
                </c:pt>
                <c:pt idx="151">
                  <c:v>41183</c:v>
                </c:pt>
                <c:pt idx="152">
                  <c:v>41214</c:v>
                </c:pt>
                <c:pt idx="153">
                  <c:v>41244</c:v>
                </c:pt>
                <c:pt idx="154">
                  <c:v>41275</c:v>
                </c:pt>
                <c:pt idx="155">
                  <c:v>41306</c:v>
                </c:pt>
                <c:pt idx="156">
                  <c:v>41334</c:v>
                </c:pt>
                <c:pt idx="157">
                  <c:v>41365</c:v>
                </c:pt>
                <c:pt idx="158">
                  <c:v>41395</c:v>
                </c:pt>
                <c:pt idx="159">
                  <c:v>41426</c:v>
                </c:pt>
                <c:pt idx="160">
                  <c:v>41456</c:v>
                </c:pt>
                <c:pt idx="161">
                  <c:v>41487</c:v>
                </c:pt>
                <c:pt idx="162">
                  <c:v>41518</c:v>
                </c:pt>
                <c:pt idx="163">
                  <c:v>41548</c:v>
                </c:pt>
                <c:pt idx="164">
                  <c:v>41579</c:v>
                </c:pt>
                <c:pt idx="165">
                  <c:v>41609</c:v>
                </c:pt>
                <c:pt idx="166">
                  <c:v>41640</c:v>
                </c:pt>
                <c:pt idx="167">
                  <c:v>41671</c:v>
                </c:pt>
                <c:pt idx="168">
                  <c:v>41699</c:v>
                </c:pt>
                <c:pt idx="169">
                  <c:v>41730</c:v>
                </c:pt>
                <c:pt idx="170">
                  <c:v>41760</c:v>
                </c:pt>
                <c:pt idx="171">
                  <c:v>41791</c:v>
                </c:pt>
                <c:pt idx="172">
                  <c:v>41821</c:v>
                </c:pt>
                <c:pt idx="173">
                  <c:v>41852</c:v>
                </c:pt>
                <c:pt idx="174">
                  <c:v>41883</c:v>
                </c:pt>
                <c:pt idx="175">
                  <c:v>41913</c:v>
                </c:pt>
                <c:pt idx="176">
                  <c:v>41944</c:v>
                </c:pt>
                <c:pt idx="177">
                  <c:v>41974</c:v>
                </c:pt>
                <c:pt idx="178">
                  <c:v>42005</c:v>
                </c:pt>
                <c:pt idx="179">
                  <c:v>42036</c:v>
                </c:pt>
                <c:pt idx="180">
                  <c:v>42064</c:v>
                </c:pt>
                <c:pt idx="181">
                  <c:v>42095</c:v>
                </c:pt>
                <c:pt idx="182">
                  <c:v>42125</c:v>
                </c:pt>
                <c:pt idx="183">
                  <c:v>42156</c:v>
                </c:pt>
                <c:pt idx="184">
                  <c:v>42186</c:v>
                </c:pt>
                <c:pt idx="185">
                  <c:v>42217</c:v>
                </c:pt>
                <c:pt idx="186">
                  <c:v>42248</c:v>
                </c:pt>
                <c:pt idx="187">
                  <c:v>42278</c:v>
                </c:pt>
                <c:pt idx="188">
                  <c:v>42309</c:v>
                </c:pt>
                <c:pt idx="189">
                  <c:v>42339</c:v>
                </c:pt>
                <c:pt idx="190">
                  <c:v>42370</c:v>
                </c:pt>
                <c:pt idx="191">
                  <c:v>42401</c:v>
                </c:pt>
                <c:pt idx="192">
                  <c:v>42430</c:v>
                </c:pt>
                <c:pt idx="193">
                  <c:v>42461</c:v>
                </c:pt>
                <c:pt idx="194">
                  <c:v>42491</c:v>
                </c:pt>
                <c:pt idx="195">
                  <c:v>42522</c:v>
                </c:pt>
                <c:pt idx="196">
                  <c:v>42552</c:v>
                </c:pt>
                <c:pt idx="197">
                  <c:v>42583</c:v>
                </c:pt>
                <c:pt idx="198">
                  <c:v>42614</c:v>
                </c:pt>
                <c:pt idx="199">
                  <c:v>42644</c:v>
                </c:pt>
                <c:pt idx="200">
                  <c:v>42675</c:v>
                </c:pt>
                <c:pt idx="201">
                  <c:v>42705</c:v>
                </c:pt>
                <c:pt idx="202">
                  <c:v>42736</c:v>
                </c:pt>
                <c:pt idx="203">
                  <c:v>42767</c:v>
                </c:pt>
                <c:pt idx="204">
                  <c:v>42795</c:v>
                </c:pt>
                <c:pt idx="205">
                  <c:v>42826</c:v>
                </c:pt>
                <c:pt idx="206">
                  <c:v>42856</c:v>
                </c:pt>
                <c:pt idx="207">
                  <c:v>42887</c:v>
                </c:pt>
                <c:pt idx="208">
                  <c:v>42917</c:v>
                </c:pt>
                <c:pt idx="209">
                  <c:v>42948</c:v>
                </c:pt>
                <c:pt idx="210">
                  <c:v>42979</c:v>
                </c:pt>
                <c:pt idx="211">
                  <c:v>43009</c:v>
                </c:pt>
                <c:pt idx="212">
                  <c:v>43040</c:v>
                </c:pt>
                <c:pt idx="213">
                  <c:v>43070</c:v>
                </c:pt>
                <c:pt idx="214">
                  <c:v>43101</c:v>
                </c:pt>
                <c:pt idx="215">
                  <c:v>43132</c:v>
                </c:pt>
                <c:pt idx="216">
                  <c:v>43160</c:v>
                </c:pt>
                <c:pt idx="217">
                  <c:v>43191</c:v>
                </c:pt>
                <c:pt idx="218">
                  <c:v>43221</c:v>
                </c:pt>
                <c:pt idx="219">
                  <c:v>43252</c:v>
                </c:pt>
                <c:pt idx="220">
                  <c:v>43282</c:v>
                </c:pt>
                <c:pt idx="221">
                  <c:v>43313</c:v>
                </c:pt>
                <c:pt idx="222">
                  <c:v>43344</c:v>
                </c:pt>
                <c:pt idx="223">
                  <c:v>43374</c:v>
                </c:pt>
                <c:pt idx="224">
                  <c:v>43405</c:v>
                </c:pt>
                <c:pt idx="225">
                  <c:v>43435</c:v>
                </c:pt>
                <c:pt idx="226">
                  <c:v>43466</c:v>
                </c:pt>
                <c:pt idx="227">
                  <c:v>43497</c:v>
                </c:pt>
                <c:pt idx="228">
                  <c:v>43525</c:v>
                </c:pt>
                <c:pt idx="229">
                  <c:v>43556</c:v>
                </c:pt>
                <c:pt idx="230">
                  <c:v>43586</c:v>
                </c:pt>
                <c:pt idx="231">
                  <c:v>43617</c:v>
                </c:pt>
                <c:pt idx="232">
                  <c:v>43647</c:v>
                </c:pt>
                <c:pt idx="233">
                  <c:v>43678</c:v>
                </c:pt>
                <c:pt idx="234">
                  <c:v>43709</c:v>
                </c:pt>
                <c:pt idx="235">
                  <c:v>43739</c:v>
                </c:pt>
                <c:pt idx="236">
                  <c:v>43770</c:v>
                </c:pt>
                <c:pt idx="237">
                  <c:v>43800</c:v>
                </c:pt>
                <c:pt idx="238">
                  <c:v>43831</c:v>
                </c:pt>
                <c:pt idx="239">
                  <c:v>43862</c:v>
                </c:pt>
                <c:pt idx="240">
                  <c:v>43891</c:v>
                </c:pt>
                <c:pt idx="241">
                  <c:v>43922</c:v>
                </c:pt>
                <c:pt idx="242">
                  <c:v>43952</c:v>
                </c:pt>
                <c:pt idx="243">
                  <c:v>43983</c:v>
                </c:pt>
                <c:pt idx="244">
                  <c:v>44013</c:v>
                </c:pt>
                <c:pt idx="245">
                  <c:v>44044</c:v>
                </c:pt>
                <c:pt idx="246">
                  <c:v>44075</c:v>
                </c:pt>
                <c:pt idx="247">
                  <c:v>44105</c:v>
                </c:pt>
                <c:pt idx="248">
                  <c:v>44136</c:v>
                </c:pt>
                <c:pt idx="249">
                  <c:v>44166</c:v>
                </c:pt>
                <c:pt idx="250">
                  <c:v>44197</c:v>
                </c:pt>
                <c:pt idx="251">
                  <c:v>44228</c:v>
                </c:pt>
                <c:pt idx="252">
                  <c:v>44256</c:v>
                </c:pt>
                <c:pt idx="253">
                  <c:v>44287</c:v>
                </c:pt>
                <c:pt idx="254">
                  <c:v>44317</c:v>
                </c:pt>
                <c:pt idx="255">
                  <c:v>44348</c:v>
                </c:pt>
                <c:pt idx="256">
                  <c:v>44378</c:v>
                </c:pt>
                <c:pt idx="257">
                  <c:v>44409</c:v>
                </c:pt>
                <c:pt idx="258">
                  <c:v>44440</c:v>
                </c:pt>
                <c:pt idx="259">
                  <c:v>44470</c:v>
                </c:pt>
                <c:pt idx="260">
                  <c:v>44501</c:v>
                </c:pt>
                <c:pt idx="261">
                  <c:v>44531</c:v>
                </c:pt>
                <c:pt idx="262">
                  <c:v>44562</c:v>
                </c:pt>
                <c:pt idx="263">
                  <c:v>44593</c:v>
                </c:pt>
                <c:pt idx="264">
                  <c:v>44621</c:v>
                </c:pt>
                <c:pt idx="265">
                  <c:v>44652</c:v>
                </c:pt>
                <c:pt idx="266">
                  <c:v>44682</c:v>
                </c:pt>
                <c:pt idx="267">
                  <c:v>44713</c:v>
                </c:pt>
                <c:pt idx="268">
                  <c:v>44743</c:v>
                </c:pt>
                <c:pt idx="269">
                  <c:v>44774</c:v>
                </c:pt>
                <c:pt idx="270">
                  <c:v>44805</c:v>
                </c:pt>
                <c:pt idx="271">
                  <c:v>44835</c:v>
                </c:pt>
                <c:pt idx="272">
                  <c:v>44866</c:v>
                </c:pt>
                <c:pt idx="273">
                  <c:v>44896</c:v>
                </c:pt>
                <c:pt idx="274">
                  <c:v>44927</c:v>
                </c:pt>
                <c:pt idx="275">
                  <c:v>44958</c:v>
                </c:pt>
                <c:pt idx="276">
                  <c:v>44986</c:v>
                </c:pt>
              </c:numCache>
            </c:numRef>
          </c:cat>
          <c:val>
            <c:numRef>
              <c:f>商品服務!$H$4:$H$280</c:f>
              <c:numCache>
                <c:formatCode>General</c:formatCode>
                <c:ptCount val="277"/>
                <c:pt idx="0">
                  <c:v>0.57371581054035037</c:v>
                </c:pt>
                <c:pt idx="1">
                  <c:v>0.74901445466492445</c:v>
                </c:pt>
                <c:pt idx="2">
                  <c:v>1.1359185272228625</c:v>
                </c:pt>
                <c:pt idx="3">
                  <c:v>0.82536355299357456</c:v>
                </c:pt>
                <c:pt idx="4">
                  <c:v>1.0888328243261096</c:v>
                </c:pt>
                <c:pt idx="5">
                  <c:v>-0.7380551599119608</c:v>
                </c:pt>
                <c:pt idx="6">
                  <c:v>1.2381076502020107</c:v>
                </c:pt>
                <c:pt idx="7">
                  <c:v>6.4184852374835885E-2</c:v>
                </c:pt>
                <c:pt idx="8">
                  <c:v>2.5809781907342884</c:v>
                </c:pt>
                <c:pt idx="9">
                  <c:v>1.2550660217021938</c:v>
                </c:pt>
                <c:pt idx="10">
                  <c:v>-0.31612223393044636</c:v>
                </c:pt>
                <c:pt idx="11">
                  <c:v>-1.6313642941718314</c:v>
                </c:pt>
                <c:pt idx="12">
                  <c:v>-1.3266118333775538</c:v>
                </c:pt>
                <c:pt idx="13">
                  <c:v>-0.92604669362202685</c:v>
                </c:pt>
                <c:pt idx="14">
                  <c:v>-1.9752130131680701</c:v>
                </c:pt>
                <c:pt idx="15">
                  <c:v>-1.5462577962577935</c:v>
                </c:pt>
                <c:pt idx="16">
                  <c:v>-1.1165112307894318</c:v>
                </c:pt>
                <c:pt idx="17">
                  <c:v>-0.43047221497521304</c:v>
                </c:pt>
                <c:pt idx="18">
                  <c:v>-0.81101956745624304</c:v>
                </c:pt>
                <c:pt idx="19">
                  <c:v>1.770365618986524</c:v>
                </c:pt>
                <c:pt idx="20">
                  <c:v>-2.1889545854824446</c:v>
                </c:pt>
                <c:pt idx="21">
                  <c:v>-3.0858618463524863</c:v>
                </c:pt>
                <c:pt idx="22">
                  <c:v>-0.1982029598308743</c:v>
                </c:pt>
                <c:pt idx="23">
                  <c:v>0.7489634880299616</c:v>
                </c:pt>
                <c:pt idx="24">
                  <c:v>0.77977951062113249</c:v>
                </c:pt>
                <c:pt idx="25">
                  <c:v>0.81621906266456634</c:v>
                </c:pt>
                <c:pt idx="26">
                  <c:v>-0.19755037534572062</c:v>
                </c:pt>
                <c:pt idx="27">
                  <c:v>0.48831991553385845</c:v>
                </c:pt>
                <c:pt idx="28">
                  <c:v>1.3018065887353931</c:v>
                </c:pt>
                <c:pt idx="29">
                  <c:v>-7.860605266605826E-2</c:v>
                </c:pt>
                <c:pt idx="30">
                  <c:v>-1.8429591174561994</c:v>
                </c:pt>
                <c:pt idx="31">
                  <c:v>-3.0631539140299919</c:v>
                </c:pt>
                <c:pt idx="32">
                  <c:v>-1.1318327974276468</c:v>
                </c:pt>
                <c:pt idx="33">
                  <c:v>1.6653343991473488</c:v>
                </c:pt>
                <c:pt idx="34">
                  <c:v>0.97974314841784049</c:v>
                </c:pt>
                <c:pt idx="35">
                  <c:v>-0.31859816806052688</c:v>
                </c:pt>
                <c:pt idx="36">
                  <c:v>-0.24012806830308514</c:v>
                </c:pt>
                <c:pt idx="37">
                  <c:v>0.10446591799425214</c:v>
                </c:pt>
                <c:pt idx="38">
                  <c:v>1.2536289258379556</c:v>
                </c:pt>
                <c:pt idx="39">
                  <c:v>-0.40714473338587115</c:v>
                </c:pt>
                <c:pt idx="40">
                  <c:v>-1.4293207448203558</c:v>
                </c:pt>
                <c:pt idx="41">
                  <c:v>-0.69489969843975508</c:v>
                </c:pt>
                <c:pt idx="42">
                  <c:v>0.54211291815418594</c:v>
                </c:pt>
                <c:pt idx="43">
                  <c:v>0.68920676202860998</c:v>
                </c:pt>
                <c:pt idx="44">
                  <c:v>-0.33823338103291933</c:v>
                </c:pt>
                <c:pt idx="45">
                  <c:v>0.19656663608962321</c:v>
                </c:pt>
                <c:pt idx="46">
                  <c:v>-0.6293431231152351</c:v>
                </c:pt>
                <c:pt idx="47">
                  <c:v>1.5980823012385175</c:v>
                </c:pt>
                <c:pt idx="48">
                  <c:v>2.0727467237229167</c:v>
                </c:pt>
                <c:pt idx="49">
                  <c:v>1.9958257239759993</c:v>
                </c:pt>
                <c:pt idx="50">
                  <c:v>1.6030235892089011</c:v>
                </c:pt>
                <c:pt idx="51">
                  <c:v>2.9935381775023027</c:v>
                </c:pt>
                <c:pt idx="52">
                  <c:v>6.3589197818278587</c:v>
                </c:pt>
                <c:pt idx="53">
                  <c:v>4.6870874042778077</c:v>
                </c:pt>
                <c:pt idx="54">
                  <c:v>5.2209363492898451</c:v>
                </c:pt>
                <c:pt idx="55">
                  <c:v>4.2619139868268077</c:v>
                </c:pt>
                <c:pt idx="56">
                  <c:v>2.453987730061344</c:v>
                </c:pt>
                <c:pt idx="57">
                  <c:v>2.5372743918388858</c:v>
                </c:pt>
                <c:pt idx="58">
                  <c:v>2.612481857764863</c:v>
                </c:pt>
                <c:pt idx="59">
                  <c:v>1.4025429282998991</c:v>
                </c:pt>
                <c:pt idx="60">
                  <c:v>4.1006157474125446</c:v>
                </c:pt>
                <c:pt idx="61">
                  <c:v>2.6729760838982011</c:v>
                </c:pt>
                <c:pt idx="62">
                  <c:v>4.2201128783991875</c:v>
                </c:pt>
                <c:pt idx="63">
                  <c:v>4.2893725992317648</c:v>
                </c:pt>
                <c:pt idx="64">
                  <c:v>4.1400875547217035</c:v>
                </c:pt>
                <c:pt idx="65">
                  <c:v>6.5582040610417307</c:v>
                </c:pt>
                <c:pt idx="66">
                  <c:v>5.6367954005749166</c:v>
                </c:pt>
                <c:pt idx="67">
                  <c:v>4.8680787811222501</c:v>
                </c:pt>
                <c:pt idx="68">
                  <c:v>4.5101286788125954</c:v>
                </c:pt>
                <c:pt idx="69">
                  <c:v>4.0688775510204049</c:v>
                </c:pt>
                <c:pt idx="70">
                  <c:v>3.2403240324032536</c:v>
                </c:pt>
                <c:pt idx="71">
                  <c:v>3.1411582213030078</c:v>
                </c:pt>
                <c:pt idx="72">
                  <c:v>-1.2584948401700108E-2</c:v>
                </c:pt>
                <c:pt idx="73">
                  <c:v>1.7065271549576539</c:v>
                </c:pt>
                <c:pt idx="74">
                  <c:v>2.2030769230769307</c:v>
                </c:pt>
                <c:pt idx="75">
                  <c:v>2.9220380601596014</c:v>
                </c:pt>
                <c:pt idx="76">
                  <c:v>1.0208983905837068</c:v>
                </c:pt>
                <c:pt idx="77">
                  <c:v>-1.7398508699254338</c:v>
                </c:pt>
                <c:pt idx="78">
                  <c:v>-2.8040700425934579</c:v>
                </c:pt>
                <c:pt idx="79">
                  <c:v>-3.2600992204110453</c:v>
                </c:pt>
                <c:pt idx="80">
                  <c:v>-3.6571985858833519E-2</c:v>
                </c:pt>
                <c:pt idx="81">
                  <c:v>0.89471748988845423</c:v>
                </c:pt>
                <c:pt idx="82">
                  <c:v>1.9429567816664439</c:v>
                </c:pt>
                <c:pt idx="83">
                  <c:v>1.1279608973555475</c:v>
                </c:pt>
                <c:pt idx="84">
                  <c:v>1.1076148521082385</c:v>
                </c:pt>
                <c:pt idx="85">
                  <c:v>0.88181261481934947</c:v>
                </c:pt>
                <c:pt idx="86">
                  <c:v>-0.46965317919075206</c:v>
                </c:pt>
                <c:pt idx="87">
                  <c:v>-0.42944053441488661</c:v>
                </c:pt>
                <c:pt idx="88">
                  <c:v>-1.6763761740577774</c:v>
                </c:pt>
                <c:pt idx="89">
                  <c:v>2.2765598650927492</c:v>
                </c:pt>
                <c:pt idx="90">
                  <c:v>5.0152160681679732</c:v>
                </c:pt>
                <c:pt idx="91">
                  <c:v>9.9755799755799597</c:v>
                </c:pt>
                <c:pt idx="92">
                  <c:v>8.3414634146341502</c:v>
                </c:pt>
                <c:pt idx="93">
                  <c:v>5.0898931000971963</c:v>
                </c:pt>
                <c:pt idx="94">
                  <c:v>3.9706780696395847</c:v>
                </c:pt>
                <c:pt idx="95">
                  <c:v>6.2709133721650794</c:v>
                </c:pt>
                <c:pt idx="96">
                  <c:v>5.9753516743433304</c:v>
                </c:pt>
                <c:pt idx="97">
                  <c:v>5.4631540609445182</c:v>
                </c:pt>
                <c:pt idx="98">
                  <c:v>5.1663641863278835</c:v>
                </c:pt>
                <c:pt idx="99">
                  <c:v>7.7153468311968343</c:v>
                </c:pt>
                <c:pt idx="100">
                  <c:v>9.2744860943168099</c:v>
                </c:pt>
                <c:pt idx="101">
                  <c:v>6.913202214109063</c:v>
                </c:pt>
                <c:pt idx="102">
                  <c:v>3.9758896487771036</c:v>
                </c:pt>
                <c:pt idx="103">
                  <c:v>2.8089263905851021</c:v>
                </c:pt>
                <c:pt idx="104">
                  <c:v>2.0036019810896004</c:v>
                </c:pt>
                <c:pt idx="105">
                  <c:v>0.67044272338457789</c:v>
                </c:pt>
                <c:pt idx="106">
                  <c:v>-2.3501762632192742E-2</c:v>
                </c:pt>
                <c:pt idx="107">
                  <c:v>-2.3556851311953309</c:v>
                </c:pt>
                <c:pt idx="108">
                  <c:v>-1.245154469634679</c:v>
                </c:pt>
                <c:pt idx="109">
                  <c:v>-1.4274202831817762</c:v>
                </c:pt>
                <c:pt idx="110">
                  <c:v>-0.35664979291302606</c:v>
                </c:pt>
                <c:pt idx="111">
                  <c:v>-3.7815593371148837</c:v>
                </c:pt>
                <c:pt idx="112">
                  <c:v>-4.1496071705211905</c:v>
                </c:pt>
                <c:pt idx="113">
                  <c:v>-0.7050011015642218</c:v>
                </c:pt>
                <c:pt idx="114">
                  <c:v>-0.60200668896321763</c:v>
                </c:pt>
                <c:pt idx="115">
                  <c:v>-2.9049676025917903</c:v>
                </c:pt>
                <c:pt idx="116">
                  <c:v>-2.2732288677996051</c:v>
                </c:pt>
                <c:pt idx="117">
                  <c:v>0.53967160408772397</c:v>
                </c:pt>
                <c:pt idx="118">
                  <c:v>3.0324400564174874</c:v>
                </c:pt>
                <c:pt idx="119">
                  <c:v>3.4993431267168189</c:v>
                </c:pt>
                <c:pt idx="120">
                  <c:v>3.0807660283097462</c:v>
                </c:pt>
                <c:pt idx="121">
                  <c:v>3.0363190470629555</c:v>
                </c:pt>
                <c:pt idx="122">
                  <c:v>1.6510795520147867</c:v>
                </c:pt>
                <c:pt idx="123">
                  <c:v>2.2078372442492156</c:v>
                </c:pt>
                <c:pt idx="124">
                  <c:v>2.2281228353728846</c:v>
                </c:pt>
                <c:pt idx="125">
                  <c:v>-1.5420457066785007</c:v>
                </c:pt>
                <c:pt idx="126">
                  <c:v>-0.22431583669807409</c:v>
                </c:pt>
                <c:pt idx="127">
                  <c:v>0.54498943387833287</c:v>
                </c:pt>
                <c:pt idx="128">
                  <c:v>2.4051490514905094</c:v>
                </c:pt>
                <c:pt idx="129">
                  <c:v>1.8273184102329765</c:v>
                </c:pt>
                <c:pt idx="130">
                  <c:v>1.5286333561487606</c:v>
                </c:pt>
                <c:pt idx="131">
                  <c:v>2.5155781213939616</c:v>
                </c:pt>
                <c:pt idx="132">
                  <c:v>2.3424878836833618</c:v>
                </c:pt>
                <c:pt idx="133">
                  <c:v>2.1081264875892547</c:v>
                </c:pt>
                <c:pt idx="134">
                  <c:v>2.919127669241246</c:v>
                </c:pt>
                <c:pt idx="135">
                  <c:v>3.3589685591495124</c:v>
                </c:pt>
                <c:pt idx="136">
                  <c:v>2.2360248447205016</c:v>
                </c:pt>
                <c:pt idx="137">
                  <c:v>2.1070422535211319</c:v>
                </c:pt>
                <c:pt idx="138">
                  <c:v>2.2594424460431717</c:v>
                </c:pt>
                <c:pt idx="139">
                  <c:v>1.8473451327433488</c:v>
                </c:pt>
                <c:pt idx="140">
                  <c:v>1.5878266622560346</c:v>
                </c:pt>
                <c:pt idx="141">
                  <c:v>3.8918797667115284</c:v>
                </c:pt>
                <c:pt idx="142">
                  <c:v>3.0112359550561876</c:v>
                </c:pt>
                <c:pt idx="143">
                  <c:v>1.8347591175146278</c:v>
                </c:pt>
                <c:pt idx="144">
                  <c:v>2.1648438380877231</c:v>
                </c:pt>
                <c:pt idx="145">
                  <c:v>2.5197025197025149</c:v>
                </c:pt>
                <c:pt idx="146">
                  <c:v>2.8473678401942371</c:v>
                </c:pt>
                <c:pt idx="147">
                  <c:v>2.987197724039834</c:v>
                </c:pt>
                <c:pt idx="148">
                  <c:v>4.3411023969954634</c:v>
                </c:pt>
                <c:pt idx="149">
                  <c:v>6.510704038843512</c:v>
                </c:pt>
                <c:pt idx="150">
                  <c:v>5.4853248323623118</c:v>
                </c:pt>
                <c:pt idx="151">
                  <c:v>4.0404040404040549</c:v>
                </c:pt>
                <c:pt idx="152">
                  <c:v>2.3770758710517725</c:v>
                </c:pt>
                <c:pt idx="153">
                  <c:v>2.4290186764547124</c:v>
                </c:pt>
                <c:pt idx="154">
                  <c:v>2.8795811518324457</c:v>
                </c:pt>
                <c:pt idx="155">
                  <c:v>3.0507350502929205</c:v>
                </c:pt>
                <c:pt idx="156">
                  <c:v>1.7106279660081638</c:v>
                </c:pt>
                <c:pt idx="157">
                  <c:v>0.89865742745777211</c:v>
                </c:pt>
                <c:pt idx="158">
                  <c:v>0.57946131559180847</c:v>
                </c:pt>
                <c:pt idx="159">
                  <c:v>0.35061623459413332</c:v>
                </c:pt>
                <c:pt idx="160">
                  <c:v>-0.67753546474698345</c:v>
                </c:pt>
                <c:pt idx="161">
                  <c:v>-2.4243680066307389</c:v>
                </c:pt>
                <c:pt idx="162">
                  <c:v>1.1254689453939271</c:v>
                </c:pt>
                <c:pt idx="163">
                  <c:v>0.91867627100949512</c:v>
                </c:pt>
                <c:pt idx="164">
                  <c:v>1.0178117048346143</c:v>
                </c:pt>
                <c:pt idx="165">
                  <c:v>0.23187183811129727</c:v>
                </c:pt>
                <c:pt idx="166">
                  <c:v>-5.3011026293466032E-2</c:v>
                </c:pt>
                <c:pt idx="167">
                  <c:v>0.83664056634130768</c:v>
                </c:pt>
                <c:pt idx="168">
                  <c:v>2.6584201388888919</c:v>
                </c:pt>
                <c:pt idx="169">
                  <c:v>2.5109990342311446</c:v>
                </c:pt>
                <c:pt idx="170">
                  <c:v>2.1871332550944169</c:v>
                </c:pt>
                <c:pt idx="171">
                  <c:v>2.10693488618316</c:v>
                </c:pt>
                <c:pt idx="172">
                  <c:v>2.2276700063952286</c:v>
                </c:pt>
                <c:pt idx="173">
                  <c:v>2.79252495221915</c:v>
                </c:pt>
                <c:pt idx="174">
                  <c:v>-0.15457543281121772</c:v>
                </c:pt>
                <c:pt idx="175">
                  <c:v>0.51722354401572357</c:v>
                </c:pt>
                <c:pt idx="176">
                  <c:v>5.2476910159526824E-2</c:v>
                </c:pt>
                <c:pt idx="177">
                  <c:v>-0.62039957939010437</c:v>
                </c:pt>
                <c:pt idx="178">
                  <c:v>-2.6519571443725471</c:v>
                </c:pt>
                <c:pt idx="179">
                  <c:v>-3.6379108605467518</c:v>
                </c:pt>
                <c:pt idx="180">
                  <c:v>-2.9806574357890212</c:v>
                </c:pt>
                <c:pt idx="181">
                  <c:v>-3.161310583062908</c:v>
                </c:pt>
                <c:pt idx="182">
                  <c:v>-2.9546878262685303</c:v>
                </c:pt>
                <c:pt idx="183">
                  <c:v>-2.4263790958108702</c:v>
                </c:pt>
                <c:pt idx="184">
                  <c:v>-2.6378896882494018</c:v>
                </c:pt>
                <c:pt idx="185">
                  <c:v>-2.0762317942361377</c:v>
                </c:pt>
                <c:pt idx="186">
                  <c:v>-0.30962947672618141</c:v>
                </c:pt>
                <c:pt idx="187">
                  <c:v>-0.39106720181125398</c:v>
                </c:pt>
                <c:pt idx="188">
                  <c:v>8.3919018147485883E-2</c:v>
                </c:pt>
                <c:pt idx="189">
                  <c:v>-0.76182414559305767</c:v>
                </c:pt>
                <c:pt idx="190">
                  <c:v>0.7627765064836034</c:v>
                </c:pt>
                <c:pt idx="191">
                  <c:v>4.6362733193509245</c:v>
                </c:pt>
                <c:pt idx="192">
                  <c:v>3.6823183353306406</c:v>
                </c:pt>
                <c:pt idx="193">
                  <c:v>3.3185601556588402</c:v>
                </c:pt>
                <c:pt idx="194">
                  <c:v>1.8934911242603454</c:v>
                </c:pt>
                <c:pt idx="195">
                  <c:v>1.1264612114771544</c:v>
                </c:pt>
                <c:pt idx="196">
                  <c:v>1.8312272435211052</c:v>
                </c:pt>
                <c:pt idx="197">
                  <c:v>0.30590717299578718</c:v>
                </c:pt>
                <c:pt idx="198">
                  <c:v>-0.34165027435552159</c:v>
                </c:pt>
                <c:pt idx="199">
                  <c:v>2.9341874160553663</c:v>
                </c:pt>
                <c:pt idx="200">
                  <c:v>3.6474164133738642</c:v>
                </c:pt>
                <c:pt idx="201">
                  <c:v>2.974730781533204</c:v>
                </c:pt>
                <c:pt idx="202">
                  <c:v>2.6603222666810944</c:v>
                </c:pt>
                <c:pt idx="203">
                  <c:v>0.2215423567886842</c:v>
                </c:pt>
                <c:pt idx="204">
                  <c:v>-0.98770620994010472</c:v>
                </c:pt>
                <c:pt idx="205">
                  <c:v>-1.2031805817116463</c:v>
                </c:pt>
                <c:pt idx="206">
                  <c:v>-0.17949530144650777</c:v>
                </c:pt>
                <c:pt idx="207">
                  <c:v>1.0088272383354433</c:v>
                </c:pt>
                <c:pt idx="208">
                  <c:v>0.49426858765380044</c:v>
                </c:pt>
                <c:pt idx="209">
                  <c:v>0.90440635187716834</c:v>
                </c:pt>
                <c:pt idx="210">
                  <c:v>6.2331186370234846E-2</c:v>
                </c:pt>
                <c:pt idx="211">
                  <c:v>-2.2081702298504355</c:v>
                </c:pt>
                <c:pt idx="212">
                  <c:v>-0.63707149357871917</c:v>
                </c:pt>
                <c:pt idx="213">
                  <c:v>1.1907227169186225</c:v>
                </c:pt>
                <c:pt idx="214">
                  <c:v>2.2226904034551764</c:v>
                </c:pt>
                <c:pt idx="215">
                  <c:v>2.1157894736842162</c:v>
                </c:pt>
                <c:pt idx="216">
                  <c:v>2.5151225724291524</c:v>
                </c:pt>
                <c:pt idx="217">
                  <c:v>3.5793709626178067</c:v>
                </c:pt>
                <c:pt idx="218">
                  <c:v>3.3530780621958827</c:v>
                </c:pt>
                <c:pt idx="219">
                  <c:v>2.0807324178110695</c:v>
                </c:pt>
                <c:pt idx="220">
                  <c:v>2.6580159062369111</c:v>
                </c:pt>
                <c:pt idx="221">
                  <c:v>2.1261073475768546</c:v>
                </c:pt>
                <c:pt idx="222">
                  <c:v>2.7720099667774103</c:v>
                </c:pt>
                <c:pt idx="223">
                  <c:v>1.9090629169660263</c:v>
                </c:pt>
                <c:pt idx="224">
                  <c:v>-0.1119478933441883</c:v>
                </c:pt>
                <c:pt idx="225">
                  <c:v>-0.73672362631740396</c:v>
                </c:pt>
                <c:pt idx="226">
                  <c:v>-0.43281121187139493</c:v>
                </c:pt>
                <c:pt idx="227">
                  <c:v>-0.10308215647872232</c:v>
                </c:pt>
                <c:pt idx="228">
                  <c:v>0.53830227743272285</c:v>
                </c:pt>
                <c:pt idx="229">
                  <c:v>0.37828442899499493</c:v>
                </c:pt>
                <c:pt idx="230">
                  <c:v>1.0132023334356863</c:v>
                </c:pt>
                <c:pt idx="231">
                  <c:v>0.89686098654708046</c:v>
                </c:pt>
                <c:pt idx="232">
                  <c:v>0.14271151885830843</c:v>
                </c:pt>
                <c:pt idx="233">
                  <c:v>0.48984590264313094</c:v>
                </c:pt>
                <c:pt idx="234">
                  <c:v>0.2424487321951804</c:v>
                </c:pt>
                <c:pt idx="235">
                  <c:v>-1.0071507704708545E-2</c:v>
                </c:pt>
                <c:pt idx="236">
                  <c:v>0.42791645440650788</c:v>
                </c:pt>
                <c:pt idx="237">
                  <c:v>1.669930934955149</c:v>
                </c:pt>
                <c:pt idx="238">
                  <c:v>1.6249223763195955</c:v>
                </c:pt>
                <c:pt idx="239">
                  <c:v>0.68104426787740857</c:v>
                </c:pt>
                <c:pt idx="240">
                  <c:v>-0.37067545304777533</c:v>
                </c:pt>
                <c:pt idx="241">
                  <c:v>-1.711142798940728</c:v>
                </c:pt>
                <c:pt idx="242">
                  <c:v>-2.3606889564336355</c:v>
                </c:pt>
                <c:pt idx="243">
                  <c:v>-1.4040404040404046</c:v>
                </c:pt>
                <c:pt idx="244">
                  <c:v>-0.74307817589575509</c:v>
                </c:pt>
                <c:pt idx="245">
                  <c:v>-0.7108764090585995</c:v>
                </c:pt>
                <c:pt idx="246">
                  <c:v>-1.3503980651012832</c:v>
                </c:pt>
                <c:pt idx="247">
                  <c:v>-1.2389202256245002</c:v>
                </c:pt>
                <c:pt idx="248">
                  <c:v>-0.85218626356902638</c:v>
                </c:pt>
                <c:pt idx="249">
                  <c:v>-0.86180675250937278</c:v>
                </c:pt>
                <c:pt idx="250">
                  <c:v>0.26479274875242403</c:v>
                </c:pt>
                <c:pt idx="251">
                  <c:v>0.22547914317926934</c:v>
                </c:pt>
                <c:pt idx="252">
                  <c:v>1.1471682513435297</c:v>
                </c:pt>
                <c:pt idx="253">
                  <c:v>2.4352331606217557</c:v>
                </c:pt>
                <c:pt idx="254">
                  <c:v>3.2063920307149414</c:v>
                </c:pt>
                <c:pt idx="255">
                  <c:v>2.2743571355393901</c:v>
                </c:pt>
                <c:pt idx="256">
                  <c:v>2.7279253409906641</c:v>
                </c:pt>
                <c:pt idx="257">
                  <c:v>3.4468650915413774</c:v>
                </c:pt>
                <c:pt idx="258">
                  <c:v>3.187250996015941</c:v>
                </c:pt>
                <c:pt idx="259">
                  <c:v>3.8143804181540126</c:v>
                </c:pt>
                <c:pt idx="260">
                  <c:v>4.5533613015450758</c:v>
                </c:pt>
                <c:pt idx="261">
                  <c:v>3.7635508283902559</c:v>
                </c:pt>
                <c:pt idx="262">
                  <c:v>3.0066023362112686</c:v>
                </c:pt>
                <c:pt idx="263">
                  <c:v>3.9063298905818522</c:v>
                </c:pt>
                <c:pt idx="264">
                  <c:v>4.5468478594053217</c:v>
                </c:pt>
                <c:pt idx="265">
                  <c:v>4.7749114820434997</c:v>
                </c:pt>
                <c:pt idx="266">
                  <c:v>4.5545948119847193</c:v>
                </c:pt>
                <c:pt idx="267">
                  <c:v>4.7180206350796432</c:v>
                </c:pt>
                <c:pt idx="268">
                  <c:v>4.113007886592797</c:v>
                </c:pt>
                <c:pt idx="269">
                  <c:v>2.8277634961439584</c:v>
                </c:pt>
                <c:pt idx="270">
                  <c:v>3.1779031779031714</c:v>
                </c:pt>
                <c:pt idx="271">
                  <c:v>2.790057962471745</c:v>
                </c:pt>
                <c:pt idx="272">
                  <c:v>1.8398903895087053</c:v>
                </c:pt>
                <c:pt idx="273">
                  <c:v>2.6217228464419584</c:v>
                </c:pt>
                <c:pt idx="274">
                  <c:v>2.8695394931466294</c:v>
                </c:pt>
                <c:pt idx="275">
                  <c:v>2.3619722468261055</c:v>
                </c:pt>
                <c:pt idx="276">
                  <c:v>2.0230648944487952</c:v>
                </c:pt>
              </c:numCache>
            </c:numRef>
          </c:val>
          <c:smooth val="0"/>
          <c:extLst xmlns:c16r2="http://schemas.microsoft.com/office/drawing/2015/06/chart">
            <c:ext xmlns:c16="http://schemas.microsoft.com/office/drawing/2014/chart" uri="{C3380CC4-5D6E-409C-BE32-E72D297353CC}">
              <c16:uniqueId val="{00000001-0B4F-0C45-89C0-F3A515E554FD}"/>
            </c:ext>
          </c:extLst>
        </c:ser>
        <c:dLbls>
          <c:showLegendKey val="0"/>
          <c:showVal val="0"/>
          <c:showCatName val="0"/>
          <c:showSerName val="0"/>
          <c:showPercent val="0"/>
          <c:showBubbleSize val="0"/>
        </c:dLbls>
        <c:smooth val="0"/>
        <c:axId val="1125460992"/>
        <c:axId val="1125461536"/>
      </c:lineChart>
      <c:dateAx>
        <c:axId val="1125460992"/>
        <c:scaling>
          <c:orientation val="minMax"/>
          <c:max val="44986"/>
          <c:min val="43160"/>
        </c:scaling>
        <c:delete val="0"/>
        <c:axPos val="b"/>
        <c:numFmt formatCode="yyyy" sourceLinked="0"/>
        <c:majorTickMark val="out"/>
        <c:minorTickMark val="out"/>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TW"/>
          </a:p>
        </c:txPr>
        <c:crossAx val="1125461536"/>
        <c:crosses val="autoZero"/>
        <c:auto val="1"/>
        <c:lblOffset val="100"/>
        <c:baseTimeUnit val="months"/>
        <c:majorUnit val="1"/>
        <c:majorTimeUnit val="years"/>
      </c:dateAx>
      <c:valAx>
        <c:axId val="1125461536"/>
        <c:scaling>
          <c:orientation val="minMax"/>
          <c:max val="6"/>
          <c:min val="-4"/>
        </c:scaling>
        <c:delete val="0"/>
        <c:axPos val="l"/>
        <c:majorGridlines>
          <c:spPr>
            <a:ln w="9525" cap="flat" cmpd="sng" algn="ctr">
              <a:solidFill>
                <a:schemeClr val="tx1">
                  <a:lumMod val="15000"/>
                  <a:lumOff val="85000"/>
                </a:schemeClr>
              </a:solidFill>
              <a:round/>
            </a:ln>
            <a:effectLst/>
          </c:spPr>
        </c:majorGridlines>
        <c:numFmt formatCode="#,##0_ ;[Red]\-#,##0\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zh-TW"/>
          </a:p>
        </c:txPr>
        <c:crossAx val="1125460992"/>
        <c:crosses val="autoZero"/>
        <c:crossBetween val="between"/>
      </c:valAx>
      <c:spPr>
        <a:noFill/>
        <a:ln>
          <a:solidFill>
            <a:schemeClr val="bg1">
              <a:lumMod val="85000"/>
            </a:schemeClr>
          </a:solidFill>
        </a:ln>
        <a:effectLst/>
      </c:spPr>
    </c:plotArea>
    <c:legend>
      <c:legendPos val="b"/>
      <c:layout>
        <c:manualLayout>
          <c:xMode val="edge"/>
          <c:yMode val="edge"/>
          <c:x val="0.62467337159504221"/>
          <c:y val="0.6214635005832686"/>
          <c:w val="0.34051591288901623"/>
          <c:h val="8.263998250218723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913195607044796E-2"/>
          <c:y val="5.5608497073886459E-2"/>
          <c:w val="0.88760375045573936"/>
          <c:h val="0.66956690653553086"/>
        </c:manualLayout>
      </c:layout>
      <c:barChart>
        <c:barDir val="col"/>
        <c:grouping val="clustered"/>
        <c:varyColors val="0"/>
        <c:ser>
          <c:idx val="0"/>
          <c:order val="0"/>
          <c:tx>
            <c:strRef>
              <c:f>月增率!$J$4</c:f>
              <c:strCache>
                <c:ptCount val="1"/>
                <c:pt idx="0">
                  <c:v>Jan-23</c:v>
                </c:pt>
              </c:strCache>
            </c:strRef>
          </c:tx>
          <c:spPr>
            <a:solidFill>
              <a:schemeClr val="tx1">
                <a:lumMod val="50000"/>
                <a:lumOff val="50000"/>
              </a:schemeClr>
            </a:solidFill>
            <a:ln>
              <a:noFill/>
            </a:ln>
            <a:effectLst/>
          </c:spPr>
          <c:invertIfNegative val="0"/>
          <c:cat>
            <c:strRef>
              <c:f>月增率!$K$3:$Q$3</c:f>
              <c:strCache>
                <c:ptCount val="7"/>
                <c:pt idx="0">
                  <c:v>食品</c:v>
                </c:pt>
                <c:pt idx="1">
                  <c:v>衣著</c:v>
                </c:pt>
                <c:pt idx="2">
                  <c:v>居住</c:v>
                </c:pt>
                <c:pt idx="3">
                  <c:v>交通通訊</c:v>
                </c:pt>
                <c:pt idx="4">
                  <c:v>醫療</c:v>
                </c:pt>
                <c:pt idx="5">
                  <c:v>教育娛樂</c:v>
                </c:pt>
                <c:pt idx="6">
                  <c:v>雜項</c:v>
                </c:pt>
              </c:strCache>
            </c:strRef>
          </c:cat>
          <c:val>
            <c:numRef>
              <c:f>月增率!$K$4:$Q$4</c:f>
              <c:numCache>
                <c:formatCode>0.0</c:formatCode>
                <c:ptCount val="7"/>
                <c:pt idx="0">
                  <c:v>0.5034026288804011</c:v>
                </c:pt>
                <c:pt idx="1">
                  <c:v>-2.3080637373249644</c:v>
                </c:pt>
                <c:pt idx="2">
                  <c:v>0.34020217729394298</c:v>
                </c:pt>
                <c:pt idx="3">
                  <c:v>0.72716695753344962</c:v>
                </c:pt>
                <c:pt idx="4" formatCode="0.00">
                  <c:v>4.9053271853229823E-2</c:v>
                </c:pt>
                <c:pt idx="5">
                  <c:v>2.1794123370305458</c:v>
                </c:pt>
                <c:pt idx="6">
                  <c:v>3.2943258924181422</c:v>
                </c:pt>
              </c:numCache>
            </c:numRef>
          </c:val>
          <c:extLst xmlns:c16r2="http://schemas.microsoft.com/office/drawing/2015/06/chart">
            <c:ext xmlns:c16="http://schemas.microsoft.com/office/drawing/2014/chart" uri="{C3380CC4-5D6E-409C-BE32-E72D297353CC}">
              <c16:uniqueId val="{00000000-0084-8844-BE74-738EBF0B13C0}"/>
            </c:ext>
          </c:extLst>
        </c:ser>
        <c:ser>
          <c:idx val="1"/>
          <c:order val="1"/>
          <c:tx>
            <c:strRef>
              <c:f>月增率!$J$5</c:f>
              <c:strCache>
                <c:ptCount val="1"/>
                <c:pt idx="0">
                  <c:v>Feb-23</c:v>
                </c:pt>
              </c:strCache>
            </c:strRef>
          </c:tx>
          <c:spPr>
            <a:solidFill>
              <a:schemeClr val="accent2"/>
            </a:solidFill>
            <a:ln>
              <a:noFill/>
            </a:ln>
            <a:effectLst/>
          </c:spPr>
          <c:invertIfNegative val="0"/>
          <c:cat>
            <c:strRef>
              <c:f>月增率!$K$3:$Q$3</c:f>
              <c:strCache>
                <c:ptCount val="7"/>
                <c:pt idx="0">
                  <c:v>食品</c:v>
                </c:pt>
                <c:pt idx="1">
                  <c:v>衣著</c:v>
                </c:pt>
                <c:pt idx="2">
                  <c:v>居住</c:v>
                </c:pt>
                <c:pt idx="3">
                  <c:v>交通通訊</c:v>
                </c:pt>
                <c:pt idx="4">
                  <c:v>醫療</c:v>
                </c:pt>
                <c:pt idx="5">
                  <c:v>教育娛樂</c:v>
                </c:pt>
                <c:pt idx="6">
                  <c:v>雜項</c:v>
                </c:pt>
              </c:strCache>
            </c:strRef>
          </c:cat>
          <c:val>
            <c:numRef>
              <c:f>月增率!$K$5:$Q$5</c:f>
              <c:numCache>
                <c:formatCode>0.0</c:formatCode>
                <c:ptCount val="7"/>
                <c:pt idx="0">
                  <c:v>-0.43595213802059074</c:v>
                </c:pt>
                <c:pt idx="1">
                  <c:v>-1.1368129695531746</c:v>
                </c:pt>
                <c:pt idx="2">
                  <c:v>-9.6871064613049656E-3</c:v>
                </c:pt>
                <c:pt idx="3">
                  <c:v>-0.12513235152564775</c:v>
                </c:pt>
                <c:pt idx="4" formatCode="0.00">
                  <c:v>0.39223377132770293</c:v>
                </c:pt>
                <c:pt idx="5">
                  <c:v>-1.3521234050657034</c:v>
                </c:pt>
                <c:pt idx="6">
                  <c:v>-2.0468392993145521</c:v>
                </c:pt>
              </c:numCache>
            </c:numRef>
          </c:val>
          <c:extLst xmlns:c16r2="http://schemas.microsoft.com/office/drawing/2015/06/chart">
            <c:ext xmlns:c16="http://schemas.microsoft.com/office/drawing/2014/chart" uri="{C3380CC4-5D6E-409C-BE32-E72D297353CC}">
              <c16:uniqueId val="{00000001-0084-8844-BE74-738EBF0B13C0}"/>
            </c:ext>
          </c:extLst>
        </c:ser>
        <c:ser>
          <c:idx val="2"/>
          <c:order val="2"/>
          <c:tx>
            <c:strRef>
              <c:f>月增率!$J$6</c:f>
              <c:strCache>
                <c:ptCount val="1"/>
                <c:pt idx="0">
                  <c:v>Mar-23</c:v>
                </c:pt>
              </c:strCache>
            </c:strRef>
          </c:tx>
          <c:spPr>
            <a:solidFill>
              <a:srgbClr val="C0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zh-TW"/>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月增率!$K$3:$Q$3</c:f>
              <c:strCache>
                <c:ptCount val="7"/>
                <c:pt idx="0">
                  <c:v>食品</c:v>
                </c:pt>
                <c:pt idx="1">
                  <c:v>衣著</c:v>
                </c:pt>
                <c:pt idx="2">
                  <c:v>居住</c:v>
                </c:pt>
                <c:pt idx="3">
                  <c:v>交通通訊</c:v>
                </c:pt>
                <c:pt idx="4">
                  <c:v>醫療</c:v>
                </c:pt>
                <c:pt idx="5">
                  <c:v>教育娛樂</c:v>
                </c:pt>
                <c:pt idx="6">
                  <c:v>雜項</c:v>
                </c:pt>
              </c:strCache>
            </c:strRef>
          </c:cat>
          <c:val>
            <c:numRef>
              <c:f>月增率!$K$6:$Q$6</c:f>
              <c:numCache>
                <c:formatCode>0.0</c:formatCode>
                <c:ptCount val="7"/>
                <c:pt idx="0">
                  <c:v>0.97820011179429578</c:v>
                </c:pt>
                <c:pt idx="1">
                  <c:v>-0.41995800419958168</c:v>
                </c:pt>
                <c:pt idx="2">
                  <c:v>0.16469676419298751</c:v>
                </c:pt>
                <c:pt idx="3">
                  <c:v>-0.17347725520432422</c:v>
                </c:pt>
                <c:pt idx="4" formatCode="0.00">
                  <c:v>7.8140261769875263E-2</c:v>
                </c:pt>
                <c:pt idx="5">
                  <c:v>-0.2702702702702714</c:v>
                </c:pt>
                <c:pt idx="6">
                  <c:v>0.13606764505782931</c:v>
                </c:pt>
              </c:numCache>
            </c:numRef>
          </c:val>
          <c:extLst xmlns:c16r2="http://schemas.microsoft.com/office/drawing/2015/06/chart">
            <c:ext xmlns:c16="http://schemas.microsoft.com/office/drawing/2014/chart" uri="{C3380CC4-5D6E-409C-BE32-E72D297353CC}">
              <c16:uniqueId val="{00000002-0084-8844-BE74-738EBF0B13C0}"/>
            </c:ext>
          </c:extLst>
        </c:ser>
        <c:dLbls>
          <c:showLegendKey val="0"/>
          <c:showVal val="0"/>
          <c:showCatName val="0"/>
          <c:showSerName val="0"/>
          <c:showPercent val="0"/>
          <c:showBubbleSize val="0"/>
        </c:dLbls>
        <c:gapWidth val="219"/>
        <c:overlap val="-27"/>
        <c:axId val="1125457184"/>
        <c:axId val="1125453920"/>
      </c:barChart>
      <c:catAx>
        <c:axId val="1125457184"/>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crossAx val="1125453920"/>
        <c:crosses val="autoZero"/>
        <c:auto val="1"/>
        <c:lblAlgn val="ctr"/>
        <c:lblOffset val="100"/>
        <c:noMultiLvlLbl val="0"/>
      </c:catAx>
      <c:valAx>
        <c:axId val="1125453920"/>
        <c:scaling>
          <c:orientation val="minMax"/>
        </c:scaling>
        <c:delete val="0"/>
        <c:axPos val="l"/>
        <c:majorGridlines>
          <c:spPr>
            <a:ln w="9525" cap="flat" cmpd="sng" algn="ctr">
              <a:solidFill>
                <a:schemeClr val="tx1">
                  <a:lumMod val="15000"/>
                  <a:lumOff val="85000"/>
                </a:schemeClr>
              </a:solidFill>
              <a:round/>
            </a:ln>
            <a:effectLst/>
          </c:spPr>
        </c:majorGridlines>
        <c:numFmt formatCode="#,##0_ ;[Red]\-#,##0\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TW"/>
          </a:p>
        </c:txPr>
        <c:crossAx val="1125457184"/>
        <c:crosses val="autoZero"/>
        <c:crossBetween val="between"/>
      </c:valAx>
      <c:spPr>
        <a:noFill/>
        <a:ln>
          <a:solidFill>
            <a:schemeClr val="bg1">
              <a:lumMod val="85000"/>
            </a:schemeClr>
          </a:solidFill>
        </a:ln>
        <a:effectLst/>
      </c:spPr>
    </c:plotArea>
    <c:legend>
      <c:legendPos val="b"/>
      <c:layout>
        <c:manualLayout>
          <c:xMode val="edge"/>
          <c:yMode val="edge"/>
          <c:x val="0.29354147600020836"/>
          <c:y val="0.84404224812774109"/>
          <c:w val="0.43063484489981174"/>
          <c:h val="9.0238618966756709E-2"/>
        </c:manualLayout>
      </c:layout>
      <c:overlay val="0"/>
      <c:spPr>
        <a:noFill/>
        <a:ln>
          <a:noFill/>
        </a:ln>
        <a:effectLst/>
      </c:spPr>
      <c:txPr>
        <a:bodyPr rot="0" spcFirstLastPara="1" vertOverflow="ellipsis" vert="horz" wrap="square" anchor="ctr" anchorCtr="1"/>
        <a:lstStyle/>
        <a:p>
          <a:pPr>
            <a:defRPr sz="900" b="0" i="0" u="none" strike="noStrike" kern="1200" baseline="0">
              <a:solidFill>
                <a:sysClr val="windowText" lastClr="000000"/>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375321015617634E-2"/>
          <c:y val="0.12032796069643167"/>
          <c:w val="0.84827813776126681"/>
          <c:h val="0.67284821582485788"/>
        </c:manualLayout>
      </c:layout>
      <c:lineChart>
        <c:grouping val="standard"/>
        <c:varyColors val="0"/>
        <c:ser>
          <c:idx val="0"/>
          <c:order val="0"/>
          <c:tx>
            <c:strRef>
              <c:f>產品分項!$B$1</c:f>
              <c:strCache>
                <c:ptCount val="1"/>
                <c:pt idx="0">
                  <c:v>食物類</c:v>
                </c:pt>
              </c:strCache>
            </c:strRef>
          </c:tx>
          <c:spPr>
            <a:ln w="28575" cap="rnd">
              <a:solidFill>
                <a:srgbClr val="C00000"/>
              </a:solidFill>
              <a:round/>
            </a:ln>
            <a:effectLst/>
          </c:spPr>
          <c:marker>
            <c:symbol val="circle"/>
            <c:size val="5"/>
            <c:spPr>
              <a:solidFill>
                <a:srgbClr val="C00000"/>
              </a:solidFill>
              <a:ln w="9525">
                <a:solidFill>
                  <a:srgbClr val="C00000"/>
                </a:solidFill>
              </a:ln>
              <a:effectLst/>
            </c:spPr>
          </c:marker>
          <c:cat>
            <c:numRef>
              <c:f>產品分項!$A$2:$A$279</c:f>
              <c:numCache>
                <c:formatCode>yyyy/m</c:formatCode>
                <c:ptCount val="278"/>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c:v>40179</c:v>
                </c:pt>
                <c:pt idx="121">
                  <c:v>40210</c:v>
                </c:pt>
                <c:pt idx="122">
                  <c:v>40238</c:v>
                </c:pt>
                <c:pt idx="123">
                  <c:v>40269</c:v>
                </c:pt>
                <c:pt idx="124">
                  <c:v>40299</c:v>
                </c:pt>
                <c:pt idx="125">
                  <c:v>40330</c:v>
                </c:pt>
                <c:pt idx="126">
                  <c:v>40360</c:v>
                </c:pt>
                <c:pt idx="127">
                  <c:v>40391</c:v>
                </c:pt>
                <c:pt idx="128">
                  <c:v>40422</c:v>
                </c:pt>
                <c:pt idx="129">
                  <c:v>40452</c:v>
                </c:pt>
                <c:pt idx="130">
                  <c:v>40483</c:v>
                </c:pt>
                <c:pt idx="131">
                  <c:v>40513</c:v>
                </c:pt>
                <c:pt idx="132">
                  <c:v>40544</c:v>
                </c:pt>
                <c:pt idx="133">
                  <c:v>40575</c:v>
                </c:pt>
                <c:pt idx="134">
                  <c:v>40603</c:v>
                </c:pt>
                <c:pt idx="135">
                  <c:v>40634</c:v>
                </c:pt>
                <c:pt idx="136">
                  <c:v>40664</c:v>
                </c:pt>
                <c:pt idx="137">
                  <c:v>40695</c:v>
                </c:pt>
                <c:pt idx="138">
                  <c:v>40725</c:v>
                </c:pt>
                <c:pt idx="139">
                  <c:v>40756</c:v>
                </c:pt>
                <c:pt idx="140">
                  <c:v>40787</c:v>
                </c:pt>
                <c:pt idx="141">
                  <c:v>40817</c:v>
                </c:pt>
                <c:pt idx="142">
                  <c:v>40848</c:v>
                </c:pt>
                <c:pt idx="143">
                  <c:v>40878</c:v>
                </c:pt>
                <c:pt idx="144">
                  <c:v>40909</c:v>
                </c:pt>
                <c:pt idx="145">
                  <c:v>40940</c:v>
                </c:pt>
                <c:pt idx="146">
                  <c:v>40969</c:v>
                </c:pt>
                <c:pt idx="147">
                  <c:v>41000</c:v>
                </c:pt>
                <c:pt idx="148">
                  <c:v>41030</c:v>
                </c:pt>
                <c:pt idx="149">
                  <c:v>41061</c:v>
                </c:pt>
                <c:pt idx="150">
                  <c:v>41091</c:v>
                </c:pt>
                <c:pt idx="151">
                  <c:v>41122</c:v>
                </c:pt>
                <c:pt idx="152">
                  <c:v>41153</c:v>
                </c:pt>
                <c:pt idx="153">
                  <c:v>41183</c:v>
                </c:pt>
                <c:pt idx="154">
                  <c:v>41214</c:v>
                </c:pt>
                <c:pt idx="155">
                  <c:v>41244</c:v>
                </c:pt>
                <c:pt idx="156">
                  <c:v>41275</c:v>
                </c:pt>
                <c:pt idx="157">
                  <c:v>41306</c:v>
                </c:pt>
                <c:pt idx="158">
                  <c:v>41334</c:v>
                </c:pt>
                <c:pt idx="159">
                  <c:v>41365</c:v>
                </c:pt>
                <c:pt idx="160">
                  <c:v>41395</c:v>
                </c:pt>
                <c:pt idx="161">
                  <c:v>41426</c:v>
                </c:pt>
                <c:pt idx="162">
                  <c:v>41456</c:v>
                </c:pt>
                <c:pt idx="163">
                  <c:v>41487</c:v>
                </c:pt>
                <c:pt idx="164">
                  <c:v>41518</c:v>
                </c:pt>
                <c:pt idx="165">
                  <c:v>41548</c:v>
                </c:pt>
                <c:pt idx="166">
                  <c:v>41579</c:v>
                </c:pt>
                <c:pt idx="167">
                  <c:v>41609</c:v>
                </c:pt>
                <c:pt idx="168">
                  <c:v>41640</c:v>
                </c:pt>
                <c:pt idx="169">
                  <c:v>41671</c:v>
                </c:pt>
                <c:pt idx="170">
                  <c:v>41699</c:v>
                </c:pt>
                <c:pt idx="171">
                  <c:v>41730</c:v>
                </c:pt>
                <c:pt idx="172">
                  <c:v>41760</c:v>
                </c:pt>
                <c:pt idx="173">
                  <c:v>41791</c:v>
                </c:pt>
                <c:pt idx="174">
                  <c:v>41821</c:v>
                </c:pt>
                <c:pt idx="175">
                  <c:v>41852</c:v>
                </c:pt>
                <c:pt idx="176">
                  <c:v>41883</c:v>
                </c:pt>
                <c:pt idx="177">
                  <c:v>41913</c:v>
                </c:pt>
                <c:pt idx="178">
                  <c:v>41944</c:v>
                </c:pt>
                <c:pt idx="179">
                  <c:v>41974</c:v>
                </c:pt>
                <c:pt idx="180">
                  <c:v>42005</c:v>
                </c:pt>
                <c:pt idx="181">
                  <c:v>42036</c:v>
                </c:pt>
                <c:pt idx="182">
                  <c:v>42064</c:v>
                </c:pt>
                <c:pt idx="183">
                  <c:v>42095</c:v>
                </c:pt>
                <c:pt idx="184">
                  <c:v>42125</c:v>
                </c:pt>
                <c:pt idx="185">
                  <c:v>42156</c:v>
                </c:pt>
                <c:pt idx="186">
                  <c:v>42186</c:v>
                </c:pt>
                <c:pt idx="187">
                  <c:v>42217</c:v>
                </c:pt>
                <c:pt idx="188">
                  <c:v>42248</c:v>
                </c:pt>
                <c:pt idx="189">
                  <c:v>42278</c:v>
                </c:pt>
                <c:pt idx="190">
                  <c:v>42309</c:v>
                </c:pt>
                <c:pt idx="191">
                  <c:v>42339</c:v>
                </c:pt>
                <c:pt idx="192">
                  <c:v>42370</c:v>
                </c:pt>
                <c:pt idx="193">
                  <c:v>42401</c:v>
                </c:pt>
                <c:pt idx="194">
                  <c:v>42430</c:v>
                </c:pt>
                <c:pt idx="195">
                  <c:v>42461</c:v>
                </c:pt>
                <c:pt idx="196">
                  <c:v>42491</c:v>
                </c:pt>
                <c:pt idx="197">
                  <c:v>42522</c:v>
                </c:pt>
                <c:pt idx="198">
                  <c:v>42552</c:v>
                </c:pt>
                <c:pt idx="199">
                  <c:v>42583</c:v>
                </c:pt>
                <c:pt idx="200">
                  <c:v>42614</c:v>
                </c:pt>
                <c:pt idx="201">
                  <c:v>42644</c:v>
                </c:pt>
                <c:pt idx="202">
                  <c:v>42675</c:v>
                </c:pt>
                <c:pt idx="203">
                  <c:v>42705</c:v>
                </c:pt>
                <c:pt idx="204">
                  <c:v>42736</c:v>
                </c:pt>
                <c:pt idx="205">
                  <c:v>42767</c:v>
                </c:pt>
                <c:pt idx="206">
                  <c:v>42795</c:v>
                </c:pt>
                <c:pt idx="207">
                  <c:v>42826</c:v>
                </c:pt>
                <c:pt idx="208">
                  <c:v>42856</c:v>
                </c:pt>
                <c:pt idx="209">
                  <c:v>42887</c:v>
                </c:pt>
                <c:pt idx="210">
                  <c:v>42917</c:v>
                </c:pt>
                <c:pt idx="211">
                  <c:v>42948</c:v>
                </c:pt>
                <c:pt idx="212">
                  <c:v>42979</c:v>
                </c:pt>
                <c:pt idx="213">
                  <c:v>43009</c:v>
                </c:pt>
                <c:pt idx="214">
                  <c:v>43040</c:v>
                </c:pt>
                <c:pt idx="215">
                  <c:v>43070</c:v>
                </c:pt>
                <c:pt idx="216">
                  <c:v>43101</c:v>
                </c:pt>
                <c:pt idx="217">
                  <c:v>43132</c:v>
                </c:pt>
                <c:pt idx="218">
                  <c:v>43160</c:v>
                </c:pt>
                <c:pt idx="219">
                  <c:v>43191</c:v>
                </c:pt>
                <c:pt idx="220">
                  <c:v>43221</c:v>
                </c:pt>
                <c:pt idx="221">
                  <c:v>43252</c:v>
                </c:pt>
                <c:pt idx="222">
                  <c:v>43282</c:v>
                </c:pt>
                <c:pt idx="223">
                  <c:v>43313</c:v>
                </c:pt>
                <c:pt idx="224">
                  <c:v>43344</c:v>
                </c:pt>
                <c:pt idx="225">
                  <c:v>43374</c:v>
                </c:pt>
                <c:pt idx="226">
                  <c:v>43405</c:v>
                </c:pt>
                <c:pt idx="227">
                  <c:v>43435</c:v>
                </c:pt>
                <c:pt idx="228">
                  <c:v>43466</c:v>
                </c:pt>
                <c:pt idx="229">
                  <c:v>43497</c:v>
                </c:pt>
                <c:pt idx="230">
                  <c:v>43525</c:v>
                </c:pt>
                <c:pt idx="231">
                  <c:v>43556</c:v>
                </c:pt>
                <c:pt idx="232">
                  <c:v>43586</c:v>
                </c:pt>
                <c:pt idx="233">
                  <c:v>43617</c:v>
                </c:pt>
                <c:pt idx="234">
                  <c:v>43647</c:v>
                </c:pt>
                <c:pt idx="235">
                  <c:v>43678</c:v>
                </c:pt>
                <c:pt idx="236">
                  <c:v>43709</c:v>
                </c:pt>
                <c:pt idx="237">
                  <c:v>43739</c:v>
                </c:pt>
                <c:pt idx="238">
                  <c:v>43770</c:v>
                </c:pt>
                <c:pt idx="239">
                  <c:v>43800</c:v>
                </c:pt>
                <c:pt idx="240">
                  <c:v>43831</c:v>
                </c:pt>
                <c:pt idx="241">
                  <c:v>43862</c:v>
                </c:pt>
                <c:pt idx="242">
                  <c:v>43891</c:v>
                </c:pt>
                <c:pt idx="243">
                  <c:v>43922</c:v>
                </c:pt>
                <c:pt idx="244">
                  <c:v>43952</c:v>
                </c:pt>
                <c:pt idx="245">
                  <c:v>43983</c:v>
                </c:pt>
                <c:pt idx="246">
                  <c:v>44013</c:v>
                </c:pt>
                <c:pt idx="247">
                  <c:v>44044</c:v>
                </c:pt>
                <c:pt idx="248">
                  <c:v>44075</c:v>
                </c:pt>
                <c:pt idx="249">
                  <c:v>44105</c:v>
                </c:pt>
                <c:pt idx="250">
                  <c:v>44136</c:v>
                </c:pt>
                <c:pt idx="251">
                  <c:v>44166</c:v>
                </c:pt>
                <c:pt idx="252">
                  <c:v>44197</c:v>
                </c:pt>
                <c:pt idx="253">
                  <c:v>44228</c:v>
                </c:pt>
                <c:pt idx="254">
                  <c:v>44256</c:v>
                </c:pt>
                <c:pt idx="255">
                  <c:v>44287</c:v>
                </c:pt>
                <c:pt idx="256">
                  <c:v>44317</c:v>
                </c:pt>
                <c:pt idx="257">
                  <c:v>44348</c:v>
                </c:pt>
                <c:pt idx="258">
                  <c:v>44378</c:v>
                </c:pt>
                <c:pt idx="259">
                  <c:v>44409</c:v>
                </c:pt>
                <c:pt idx="260">
                  <c:v>44440</c:v>
                </c:pt>
                <c:pt idx="261">
                  <c:v>44470</c:v>
                </c:pt>
                <c:pt idx="262">
                  <c:v>44501</c:v>
                </c:pt>
                <c:pt idx="263">
                  <c:v>44531</c:v>
                </c:pt>
                <c:pt idx="264">
                  <c:v>44562</c:v>
                </c:pt>
                <c:pt idx="265">
                  <c:v>44593</c:v>
                </c:pt>
                <c:pt idx="266">
                  <c:v>44621</c:v>
                </c:pt>
                <c:pt idx="267">
                  <c:v>44652</c:v>
                </c:pt>
                <c:pt idx="268">
                  <c:v>44682</c:v>
                </c:pt>
                <c:pt idx="269">
                  <c:v>44713</c:v>
                </c:pt>
                <c:pt idx="270">
                  <c:v>44743</c:v>
                </c:pt>
                <c:pt idx="271">
                  <c:v>44774</c:v>
                </c:pt>
                <c:pt idx="272">
                  <c:v>44805</c:v>
                </c:pt>
                <c:pt idx="273">
                  <c:v>44835</c:v>
                </c:pt>
                <c:pt idx="274">
                  <c:v>44866</c:v>
                </c:pt>
                <c:pt idx="275">
                  <c:v>44896</c:v>
                </c:pt>
                <c:pt idx="276">
                  <c:v>44927</c:v>
                </c:pt>
                <c:pt idx="277">
                  <c:v>44958</c:v>
                </c:pt>
              </c:numCache>
            </c:numRef>
          </c:cat>
          <c:val>
            <c:numRef>
              <c:f>產品分項!$B$2:$B$279</c:f>
              <c:numCache>
                <c:formatCode>General</c:formatCode>
                <c:ptCount val="278"/>
                <c:pt idx="0">
                  <c:v>-0.69543227437965038</c:v>
                </c:pt>
                <c:pt idx="1">
                  <c:v>-9.478672985781228E-2</c:v>
                </c:pt>
                <c:pt idx="2">
                  <c:v>0.45110359271790096</c:v>
                </c:pt>
                <c:pt idx="3">
                  <c:v>0.50251256281407408</c:v>
                </c:pt>
                <c:pt idx="4">
                  <c:v>1.5068932350112179</c:v>
                </c:pt>
                <c:pt idx="5">
                  <c:v>0.61270557884552634</c:v>
                </c:pt>
                <c:pt idx="6">
                  <c:v>0.63127225639365581</c:v>
                </c:pt>
                <c:pt idx="7">
                  <c:v>-2.39704978488014</c:v>
                </c:pt>
                <c:pt idx="8">
                  <c:v>0.82081461979247505</c:v>
                </c:pt>
                <c:pt idx="9">
                  <c:v>-1.3384615384615455</c:v>
                </c:pt>
                <c:pt idx="10">
                  <c:v>3.3088809115030511</c:v>
                </c:pt>
                <c:pt idx="11">
                  <c:v>1.4963387456224098</c:v>
                </c:pt>
                <c:pt idx="12">
                  <c:v>-0.52522680248288756</c:v>
                </c:pt>
                <c:pt idx="13">
                  <c:v>-2.5616698292220184</c:v>
                </c:pt>
                <c:pt idx="14">
                  <c:v>-2.0850040096231024</c:v>
                </c:pt>
                <c:pt idx="15">
                  <c:v>-0.67741935483871241</c:v>
                </c:pt>
                <c:pt idx="16">
                  <c:v>-2.6216045483259691</c:v>
                </c:pt>
                <c:pt idx="17">
                  <c:v>-1.3141025641025645</c:v>
                </c:pt>
                <c:pt idx="18">
                  <c:v>-0.67556699372688067</c:v>
                </c:pt>
                <c:pt idx="19">
                  <c:v>0.48803526448361956</c:v>
                </c:pt>
                <c:pt idx="20">
                  <c:v>3.0721966205852894E-2</c:v>
                </c:pt>
                <c:pt idx="21">
                  <c:v>4.787151099329499</c:v>
                </c:pt>
                <c:pt idx="22">
                  <c:v>-2.3417434657803251</c:v>
                </c:pt>
                <c:pt idx="23">
                  <c:v>-3.309284818067753</c:v>
                </c:pt>
                <c:pt idx="24">
                  <c:v>-6.3999999999998641E-2</c:v>
                </c:pt>
                <c:pt idx="25">
                  <c:v>1.9149626744563448</c:v>
                </c:pt>
                <c:pt idx="26">
                  <c:v>2.1949221949222006</c:v>
                </c:pt>
                <c:pt idx="27">
                  <c:v>1.558947710295552</c:v>
                </c:pt>
                <c:pt idx="28">
                  <c:v>3.2435939020439716E-2</c:v>
                </c:pt>
                <c:pt idx="29">
                  <c:v>0.8444300097434283</c:v>
                </c:pt>
                <c:pt idx="30">
                  <c:v>2.4615384615384666</c:v>
                </c:pt>
                <c:pt idx="31">
                  <c:v>-1.5666614444615402E-2</c:v>
                </c:pt>
                <c:pt idx="32">
                  <c:v>-3.2401719901720001</c:v>
                </c:pt>
                <c:pt idx="33">
                  <c:v>-6.0565476190476186</c:v>
                </c:pt>
                <c:pt idx="34">
                  <c:v>-2.3824257425742559</c:v>
                </c:pt>
                <c:pt idx="35">
                  <c:v>1.4922952149229551</c:v>
                </c:pt>
                <c:pt idx="36">
                  <c:v>1.7611271213576714</c:v>
                </c:pt>
                <c:pt idx="37">
                  <c:v>-1.2261146496815223</c:v>
                </c:pt>
                <c:pt idx="38">
                  <c:v>-1.9714697868248181</c:v>
                </c:pt>
                <c:pt idx="39">
                  <c:v>-0.7195394947233702</c:v>
                </c:pt>
                <c:pt idx="40">
                  <c:v>1.7996108949416334</c:v>
                </c:pt>
                <c:pt idx="41">
                  <c:v>-6.4412238325280424E-2</c:v>
                </c:pt>
                <c:pt idx="42">
                  <c:v>-2.2285443338074975</c:v>
                </c:pt>
                <c:pt idx="43">
                  <c:v>-1.6139141335004719</c:v>
                </c:pt>
                <c:pt idx="44">
                  <c:v>0.34915092842405787</c:v>
                </c:pt>
                <c:pt idx="45">
                  <c:v>1.7265959131949886</c:v>
                </c:pt>
                <c:pt idx="46">
                  <c:v>4.7543581616483574E-2</c:v>
                </c:pt>
                <c:pt idx="47">
                  <c:v>1.2625859037877563</c:v>
                </c:pt>
                <c:pt idx="48">
                  <c:v>-1.3215859030837056</c:v>
                </c:pt>
                <c:pt idx="49">
                  <c:v>2.5471546026116365</c:v>
                </c:pt>
                <c:pt idx="50">
                  <c:v>4.1366906474820162</c:v>
                </c:pt>
                <c:pt idx="51">
                  <c:v>3.0439684329199443</c:v>
                </c:pt>
                <c:pt idx="52">
                  <c:v>1.4811275680840894</c:v>
                </c:pt>
                <c:pt idx="53">
                  <c:v>2.8843055107960023</c:v>
                </c:pt>
                <c:pt idx="54">
                  <c:v>9.4730035564177175</c:v>
                </c:pt>
                <c:pt idx="55">
                  <c:v>7.1030418856505824</c:v>
                </c:pt>
                <c:pt idx="56">
                  <c:v>8.1923137751067543</c:v>
                </c:pt>
                <c:pt idx="57">
                  <c:v>6.4310183743382057</c:v>
                </c:pt>
                <c:pt idx="58">
                  <c:v>3.3898305084745659</c:v>
                </c:pt>
                <c:pt idx="59">
                  <c:v>3.3301767676767664</c:v>
                </c:pt>
                <c:pt idx="60">
                  <c:v>3.9540816326530677</c:v>
                </c:pt>
                <c:pt idx="61">
                  <c:v>2.3266781952523252</c:v>
                </c:pt>
                <c:pt idx="62">
                  <c:v>6.7985555032187133</c:v>
                </c:pt>
                <c:pt idx="63">
                  <c:v>5.5642388246327128</c:v>
                </c:pt>
                <c:pt idx="64">
                  <c:v>8.0194601381042041</c:v>
                </c:pt>
                <c:pt idx="65">
                  <c:v>8.3633516053249739</c:v>
                </c:pt>
                <c:pt idx="66">
                  <c:v>7.5753101004134615</c:v>
                </c:pt>
                <c:pt idx="67">
                  <c:v>11.107806691449811</c:v>
                </c:pt>
                <c:pt idx="68">
                  <c:v>9.2822686741704565</c:v>
                </c:pt>
                <c:pt idx="69">
                  <c:v>8.5003657644477002</c:v>
                </c:pt>
                <c:pt idx="70">
                  <c:v>7.8443388999540442</c:v>
                </c:pt>
                <c:pt idx="71">
                  <c:v>7.1330380326867298</c:v>
                </c:pt>
                <c:pt idx="72">
                  <c:v>5.8435582822085923</c:v>
                </c:pt>
                <c:pt idx="73">
                  <c:v>4.7779996927331378</c:v>
                </c:pt>
                <c:pt idx="74">
                  <c:v>-0.82328726845045908</c:v>
                </c:pt>
                <c:pt idx="75">
                  <c:v>1.6286644951139979</c:v>
                </c:pt>
                <c:pt idx="76">
                  <c:v>2.0049397065233117</c:v>
                </c:pt>
                <c:pt idx="77">
                  <c:v>3.4108975285445866</c:v>
                </c:pt>
                <c:pt idx="78">
                  <c:v>-1.0432395332875648</c:v>
                </c:pt>
                <c:pt idx="79">
                  <c:v>-5.032119914346902</c:v>
                </c:pt>
                <c:pt idx="80">
                  <c:v>-6.4606741573033686</c:v>
                </c:pt>
                <c:pt idx="81">
                  <c:v>-6.4724919093851101</c:v>
                </c:pt>
                <c:pt idx="82">
                  <c:v>-2.202017332007383</c:v>
                </c:pt>
                <c:pt idx="83">
                  <c:v>-1.2688907898488744</c:v>
                </c:pt>
                <c:pt idx="84">
                  <c:v>0.65207940878131954</c:v>
                </c:pt>
                <c:pt idx="85">
                  <c:v>-0.17595307917889227</c:v>
                </c:pt>
                <c:pt idx="86">
                  <c:v>0.25200118588793613</c:v>
                </c:pt>
                <c:pt idx="87">
                  <c:v>-0.62645687645688641</c:v>
                </c:pt>
                <c:pt idx="88">
                  <c:v>-2.4213075060532527</c:v>
                </c:pt>
                <c:pt idx="89">
                  <c:v>-3.0048916841369553</c:v>
                </c:pt>
                <c:pt idx="90">
                  <c:v>-4.5498682202802065</c:v>
                </c:pt>
                <c:pt idx="91">
                  <c:v>2.3111612175873741</c:v>
                </c:pt>
                <c:pt idx="92">
                  <c:v>7.7220077220077092</c:v>
                </c:pt>
                <c:pt idx="93">
                  <c:v>14.518454440599779</c:v>
                </c:pt>
                <c:pt idx="94">
                  <c:v>12.536316095293426</c:v>
                </c:pt>
                <c:pt idx="95">
                  <c:v>7.4512635379061321</c:v>
                </c:pt>
                <c:pt idx="96">
                  <c:v>5.2260293694212638</c:v>
                </c:pt>
                <c:pt idx="97">
                  <c:v>9.6944770857814451</c:v>
                </c:pt>
                <c:pt idx="98">
                  <c:v>9.3153925772586295</c:v>
                </c:pt>
                <c:pt idx="99">
                  <c:v>9.7053218003225403</c:v>
                </c:pt>
                <c:pt idx="100">
                  <c:v>9.2979127134724706</c:v>
                </c:pt>
                <c:pt idx="101">
                  <c:v>11.873198847262239</c:v>
                </c:pt>
                <c:pt idx="102">
                  <c:v>13.602674029937509</c:v>
                </c:pt>
                <c:pt idx="103">
                  <c:v>10.220385674931133</c:v>
                </c:pt>
                <c:pt idx="104">
                  <c:v>5.6418425594052835</c:v>
                </c:pt>
                <c:pt idx="105">
                  <c:v>5.539468714591453</c:v>
                </c:pt>
                <c:pt idx="106">
                  <c:v>6.9188072802375098</c:v>
                </c:pt>
                <c:pt idx="107">
                  <c:v>6.5985754602875906</c:v>
                </c:pt>
                <c:pt idx="108">
                  <c:v>5.2948419756464498</c:v>
                </c:pt>
                <c:pt idx="109">
                  <c:v>0.74986609534010173</c:v>
                </c:pt>
                <c:pt idx="110">
                  <c:v>2.4617881780062127</c:v>
                </c:pt>
                <c:pt idx="111">
                  <c:v>1.4967259120673588</c:v>
                </c:pt>
                <c:pt idx="112">
                  <c:v>3.0181623931624002</c:v>
                </c:pt>
                <c:pt idx="113">
                  <c:v>-2.2797527047913397</c:v>
                </c:pt>
                <c:pt idx="114">
                  <c:v>-2.6352820775233496</c:v>
                </c:pt>
                <c:pt idx="115">
                  <c:v>1.3746563359160318</c:v>
                </c:pt>
                <c:pt idx="116">
                  <c:v>1.2691631063081239</c:v>
                </c:pt>
                <c:pt idx="117">
                  <c:v>-4.5449123225575603</c:v>
                </c:pt>
                <c:pt idx="118">
                  <c:v>-6.4952311964264098</c:v>
                </c:pt>
                <c:pt idx="119">
                  <c:v>-3.5173978819969642</c:v>
                </c:pt>
                <c:pt idx="120">
                  <c:v>-0.2079002079002035</c:v>
                </c:pt>
                <c:pt idx="121">
                  <c:v>1.594896331738441</c:v>
                </c:pt>
                <c:pt idx="122">
                  <c:v>0.89768976897690678</c:v>
                </c:pt>
                <c:pt idx="123">
                  <c:v>1.3166556945358789</c:v>
                </c:pt>
                <c:pt idx="124">
                  <c:v>-0.36297640653357677</c:v>
                </c:pt>
                <c:pt idx="125">
                  <c:v>1.6607354685646381</c:v>
                </c:pt>
                <c:pt idx="126">
                  <c:v>2.1941926159506</c:v>
                </c:pt>
                <c:pt idx="127">
                  <c:v>-3.3037475345167739</c:v>
                </c:pt>
                <c:pt idx="128">
                  <c:v>-2.022583447077813</c:v>
                </c:pt>
                <c:pt idx="129">
                  <c:v>0.23744063984003716</c:v>
                </c:pt>
                <c:pt idx="130">
                  <c:v>3.6281471917366068</c:v>
                </c:pt>
                <c:pt idx="131">
                  <c:v>2.169084019338817</c:v>
                </c:pt>
                <c:pt idx="132">
                  <c:v>2.018229166666663</c:v>
                </c:pt>
                <c:pt idx="133">
                  <c:v>2.7080062794348607</c:v>
                </c:pt>
                <c:pt idx="134">
                  <c:v>1.8709930655501665</c:v>
                </c:pt>
                <c:pt idx="135">
                  <c:v>1.8583495776478136</c:v>
                </c:pt>
                <c:pt idx="136">
                  <c:v>2.797293780900346</c:v>
                </c:pt>
                <c:pt idx="137">
                  <c:v>3.3320368209516498</c:v>
                </c:pt>
                <c:pt idx="138">
                  <c:v>1.6585240421702137</c:v>
                </c:pt>
                <c:pt idx="139">
                  <c:v>1.5808261091280074</c:v>
                </c:pt>
                <c:pt idx="140">
                  <c:v>1.8743667679837945</c:v>
                </c:pt>
                <c:pt idx="141">
                  <c:v>1.0223164193990866</c:v>
                </c:pt>
                <c:pt idx="142">
                  <c:v>1.1088960877149272</c:v>
                </c:pt>
                <c:pt idx="143">
                  <c:v>5.384320245555708</c:v>
                </c:pt>
                <c:pt idx="144">
                  <c:v>4.530950861518841</c:v>
                </c:pt>
                <c:pt idx="145">
                  <c:v>2.1143803337154456</c:v>
                </c:pt>
                <c:pt idx="146">
                  <c:v>3.0952992550732037</c:v>
                </c:pt>
                <c:pt idx="147">
                  <c:v>2.1051288594029165</c:v>
                </c:pt>
                <c:pt idx="148">
                  <c:v>3.7590178458422967</c:v>
                </c:pt>
                <c:pt idx="149">
                  <c:v>4.416562107904638</c:v>
                </c:pt>
                <c:pt idx="150">
                  <c:v>6.2982167699506819</c:v>
                </c:pt>
                <c:pt idx="151">
                  <c:v>8.6972891566264963</c:v>
                </c:pt>
                <c:pt idx="152">
                  <c:v>6.5390353058180066</c:v>
                </c:pt>
                <c:pt idx="153">
                  <c:v>4.233000123411073</c:v>
                </c:pt>
                <c:pt idx="154">
                  <c:v>2.2797288971041212</c:v>
                </c:pt>
                <c:pt idx="155">
                  <c:v>1.8567961165048557</c:v>
                </c:pt>
                <c:pt idx="156">
                  <c:v>2.3687423687423657</c:v>
                </c:pt>
                <c:pt idx="157">
                  <c:v>2.9187975551952143</c:v>
                </c:pt>
                <c:pt idx="158">
                  <c:v>1.2333374859848125</c:v>
                </c:pt>
                <c:pt idx="159">
                  <c:v>2.3241284518305627</c:v>
                </c:pt>
                <c:pt idx="160">
                  <c:v>1.4881678458160512</c:v>
                </c:pt>
                <c:pt idx="161">
                  <c:v>0.45662100456620458</c:v>
                </c:pt>
                <c:pt idx="162">
                  <c:v>-1.2730517549077849</c:v>
                </c:pt>
                <c:pt idx="163">
                  <c:v>-3.4060732017088124</c:v>
                </c:pt>
                <c:pt idx="164">
                  <c:v>2.3687281213535605</c:v>
                </c:pt>
                <c:pt idx="165">
                  <c:v>2.9244612834478017</c:v>
                </c:pt>
                <c:pt idx="166">
                  <c:v>2.6987951807228852</c:v>
                </c:pt>
                <c:pt idx="167">
                  <c:v>1.3463600619563867</c:v>
                </c:pt>
                <c:pt idx="168">
                  <c:v>0.9899809160305324</c:v>
                </c:pt>
                <c:pt idx="169">
                  <c:v>2.5815052720882261</c:v>
                </c:pt>
                <c:pt idx="170">
                  <c:v>5.660841742554755</c:v>
                </c:pt>
                <c:pt idx="171">
                  <c:v>5.1532543656124057</c:v>
                </c:pt>
                <c:pt idx="172">
                  <c:v>4.3149038461538503</c:v>
                </c:pt>
                <c:pt idx="173">
                  <c:v>3.8038277511961809</c:v>
                </c:pt>
                <c:pt idx="174">
                  <c:v>4.2781393106772683</c:v>
                </c:pt>
                <c:pt idx="175">
                  <c:v>5.6060243844130984</c:v>
                </c:pt>
                <c:pt idx="176">
                  <c:v>1.4134275618374499</c:v>
                </c:pt>
                <c:pt idx="177">
                  <c:v>3.3360174853330165</c:v>
                </c:pt>
                <c:pt idx="178">
                  <c:v>3.6485218207414358</c:v>
                </c:pt>
                <c:pt idx="179">
                  <c:v>4.326357865036436</c:v>
                </c:pt>
                <c:pt idx="180">
                  <c:v>4.4643911657021391</c:v>
                </c:pt>
                <c:pt idx="181">
                  <c:v>3.0954631379962247</c:v>
                </c:pt>
                <c:pt idx="182">
                  <c:v>1.4325646401118144</c:v>
                </c:pt>
                <c:pt idx="183">
                  <c:v>1.4864707931715262</c:v>
                </c:pt>
                <c:pt idx="184">
                  <c:v>0.88719898605829695</c:v>
                </c:pt>
                <c:pt idx="185">
                  <c:v>1.8783129753399348</c:v>
                </c:pt>
                <c:pt idx="186">
                  <c:v>1.7681728880157184</c:v>
                </c:pt>
                <c:pt idx="187">
                  <c:v>3.0673457838143836</c:v>
                </c:pt>
                <c:pt idx="188">
                  <c:v>5.889625716533657</c:v>
                </c:pt>
                <c:pt idx="189">
                  <c:v>5.1096515640654605</c:v>
                </c:pt>
                <c:pt idx="190">
                  <c:v>5.2518392756083765</c:v>
                </c:pt>
                <c:pt idx="191">
                  <c:v>2.9975208474194397</c:v>
                </c:pt>
                <c:pt idx="192">
                  <c:v>2.7247032221594081</c:v>
                </c:pt>
                <c:pt idx="193">
                  <c:v>8.4689433875773545</c:v>
                </c:pt>
                <c:pt idx="194">
                  <c:v>8.6347456654036012</c:v>
                </c:pt>
                <c:pt idx="195">
                  <c:v>7.9642979745966294</c:v>
                </c:pt>
                <c:pt idx="196">
                  <c:v>5.8245774326176267</c:v>
                </c:pt>
                <c:pt idx="197">
                  <c:v>4.558307883723562</c:v>
                </c:pt>
                <c:pt idx="198">
                  <c:v>5.5189643424937529</c:v>
                </c:pt>
                <c:pt idx="199">
                  <c:v>2.6136613222051346</c:v>
                </c:pt>
                <c:pt idx="200">
                  <c:v>0.87039592399958332</c:v>
                </c:pt>
                <c:pt idx="201">
                  <c:v>5.2319423850879021</c:v>
                </c:pt>
                <c:pt idx="202">
                  <c:v>6.4092913216474976</c:v>
                </c:pt>
                <c:pt idx="203">
                  <c:v>4.452954048140036</c:v>
                </c:pt>
                <c:pt idx="204">
                  <c:v>2.9716046665199238</c:v>
                </c:pt>
                <c:pt idx="205">
                  <c:v>-0.7606973058637071</c:v>
                </c:pt>
                <c:pt idx="206">
                  <c:v>-1.7228622767149302</c:v>
                </c:pt>
                <c:pt idx="207">
                  <c:v>-2.4059353471118134</c:v>
                </c:pt>
                <c:pt idx="208">
                  <c:v>-4.3168573278644554E-2</c:v>
                </c:pt>
                <c:pt idx="209">
                  <c:v>2.1960190393768944</c:v>
                </c:pt>
                <c:pt idx="210">
                  <c:v>1.2268618166164451</c:v>
                </c:pt>
                <c:pt idx="211">
                  <c:v>1.3377568493150684</c:v>
                </c:pt>
                <c:pt idx="212">
                  <c:v>-0.21045985478270321</c:v>
                </c:pt>
                <c:pt idx="213">
                  <c:v>-3.8747987117552278</c:v>
                </c:pt>
                <c:pt idx="214">
                  <c:v>-2.6781202627589749</c:v>
                </c:pt>
                <c:pt idx="215">
                  <c:v>6.284696763381406E-2</c:v>
                </c:pt>
                <c:pt idx="216">
                  <c:v>0.82300128259939709</c:v>
                </c:pt>
                <c:pt idx="217">
                  <c:v>0.9688065580751587</c:v>
                </c:pt>
                <c:pt idx="218">
                  <c:v>1.3121101312110119</c:v>
                </c:pt>
                <c:pt idx="219">
                  <c:v>2.7041702867072059</c:v>
                </c:pt>
                <c:pt idx="220">
                  <c:v>1.7814726840855013</c:v>
                </c:pt>
                <c:pt idx="221">
                  <c:v>-0.12702445220705466</c:v>
                </c:pt>
                <c:pt idx="222">
                  <c:v>0.90367850308313236</c:v>
                </c:pt>
                <c:pt idx="223">
                  <c:v>0.76037596367092508</c:v>
                </c:pt>
                <c:pt idx="224">
                  <c:v>2.4781187387957488</c:v>
                </c:pt>
                <c:pt idx="225">
                  <c:v>1.4867553135797316</c:v>
                </c:pt>
                <c:pt idx="226">
                  <c:v>-0.46728971962617122</c:v>
                </c:pt>
                <c:pt idx="227">
                  <c:v>-0.6280749502773938</c:v>
                </c:pt>
                <c:pt idx="228">
                  <c:v>0.80568217958232291</c:v>
                </c:pt>
                <c:pt idx="229">
                  <c:v>0.8540700126528914</c:v>
                </c:pt>
                <c:pt idx="230">
                  <c:v>1.4543524416135778</c:v>
                </c:pt>
                <c:pt idx="231">
                  <c:v>1.3534947657819616</c:v>
                </c:pt>
                <c:pt idx="232">
                  <c:v>2.577702344330123</c:v>
                </c:pt>
                <c:pt idx="233">
                  <c:v>3.3386327503974624</c:v>
                </c:pt>
                <c:pt idx="234">
                  <c:v>1.6752713096617886</c:v>
                </c:pt>
                <c:pt idx="235">
                  <c:v>2.3477622890682412</c:v>
                </c:pt>
                <c:pt idx="236">
                  <c:v>1.9551348013994558</c:v>
                </c:pt>
                <c:pt idx="237">
                  <c:v>1.6403590219746096</c:v>
                </c:pt>
                <c:pt idx="238">
                  <c:v>1.8675013041210289</c:v>
                </c:pt>
                <c:pt idx="239">
                  <c:v>2.9811440008427241</c:v>
                </c:pt>
                <c:pt idx="240">
                  <c:v>2.5765064675570541</c:v>
                </c:pt>
                <c:pt idx="241">
                  <c:v>1.7773131207527322</c:v>
                </c:pt>
                <c:pt idx="242">
                  <c:v>1.6218478602071902</c:v>
                </c:pt>
                <c:pt idx="243">
                  <c:v>1.2728221178925394</c:v>
                </c:pt>
                <c:pt idx="244">
                  <c:v>0.31023784901757717</c:v>
                </c:pt>
                <c:pt idx="245">
                  <c:v>-4.1025641025647437E-2</c:v>
                </c:pt>
                <c:pt idx="246">
                  <c:v>0.78756476683938348</c:v>
                </c:pt>
                <c:pt idx="247">
                  <c:v>0.17409114183306451</c:v>
                </c:pt>
                <c:pt idx="248">
                  <c:v>-0.72668550666128262</c:v>
                </c:pt>
                <c:pt idx="249">
                  <c:v>-0.28420625253755699</c:v>
                </c:pt>
                <c:pt idx="250">
                  <c:v>0.39942646456370395</c:v>
                </c:pt>
                <c:pt idx="251">
                  <c:v>0.31710310965628891</c:v>
                </c:pt>
                <c:pt idx="252">
                  <c:v>1.2097600984211527</c:v>
                </c:pt>
                <c:pt idx="253">
                  <c:v>0.40061633281972325</c:v>
                </c:pt>
                <c:pt idx="254">
                  <c:v>0.51482701812191101</c:v>
                </c:pt>
                <c:pt idx="255">
                  <c:v>0.62841248583497855</c:v>
                </c:pt>
                <c:pt idx="256">
                  <c:v>1.6701030927835099</c:v>
                </c:pt>
                <c:pt idx="257">
                  <c:v>2.1752513851836701</c:v>
                </c:pt>
                <c:pt idx="258">
                  <c:v>2.4470491466173097</c:v>
                </c:pt>
                <c:pt idx="259">
                  <c:v>3.8335718666939278</c:v>
                </c:pt>
                <c:pt idx="260">
                  <c:v>3.5380235868239165</c:v>
                </c:pt>
                <c:pt idx="261">
                  <c:v>3.969869706840397</c:v>
                </c:pt>
                <c:pt idx="262">
                  <c:v>4.6924410894624033</c:v>
                </c:pt>
                <c:pt idx="263">
                  <c:v>4.2418680534312339</c:v>
                </c:pt>
                <c:pt idx="264">
                  <c:v>3.7175850891410067</c:v>
                </c:pt>
                <c:pt idx="265">
                  <c:v>5.279312461632915</c:v>
                </c:pt>
                <c:pt idx="266">
                  <c:v>5.8901864372054904</c:v>
                </c:pt>
                <c:pt idx="267">
                  <c:v>6.9103194103194099</c:v>
                </c:pt>
                <c:pt idx="268">
                  <c:v>7.4021496653822725</c:v>
                </c:pt>
                <c:pt idx="269">
                  <c:v>7.3006627836915001</c:v>
                </c:pt>
                <c:pt idx="270">
                  <c:v>7.1858691288639056</c:v>
                </c:pt>
                <c:pt idx="271">
                  <c:v>4.8537954120311184</c:v>
                </c:pt>
                <c:pt idx="272">
                  <c:v>5.29261586802828</c:v>
                </c:pt>
                <c:pt idx="273">
                  <c:v>5.1693753671431377</c:v>
                </c:pt>
                <c:pt idx="274">
                  <c:v>4.1021143915034672</c:v>
                </c:pt>
                <c:pt idx="275">
                  <c:v>4.9300596693729739</c:v>
                </c:pt>
                <c:pt idx="276">
                  <c:v>5.2739525344271954</c:v>
                </c:pt>
                <c:pt idx="277">
                  <c:v>4.285714285714282</c:v>
                </c:pt>
              </c:numCache>
            </c:numRef>
          </c:val>
          <c:smooth val="0"/>
          <c:extLst xmlns:c16r2="http://schemas.microsoft.com/office/drawing/2015/06/chart">
            <c:ext xmlns:c16="http://schemas.microsoft.com/office/drawing/2014/chart" uri="{C3380CC4-5D6E-409C-BE32-E72D297353CC}">
              <c16:uniqueId val="{00000000-9BA7-4644-804E-49CD5FDDACF2}"/>
            </c:ext>
          </c:extLst>
        </c:ser>
        <c:ser>
          <c:idx val="1"/>
          <c:order val="1"/>
          <c:tx>
            <c:strRef>
              <c:f>產品分項!$D$1</c:f>
              <c:strCache>
                <c:ptCount val="1"/>
                <c:pt idx="0">
                  <c:v>居住類</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numRef>
              <c:f>產品分項!$A$2:$A$279</c:f>
              <c:numCache>
                <c:formatCode>yyyy/m</c:formatCode>
                <c:ptCount val="278"/>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c:v>40179</c:v>
                </c:pt>
                <c:pt idx="121">
                  <c:v>40210</c:v>
                </c:pt>
                <c:pt idx="122">
                  <c:v>40238</c:v>
                </c:pt>
                <c:pt idx="123">
                  <c:v>40269</c:v>
                </c:pt>
                <c:pt idx="124">
                  <c:v>40299</c:v>
                </c:pt>
                <c:pt idx="125">
                  <c:v>40330</c:v>
                </c:pt>
                <c:pt idx="126">
                  <c:v>40360</c:v>
                </c:pt>
                <c:pt idx="127">
                  <c:v>40391</c:v>
                </c:pt>
                <c:pt idx="128">
                  <c:v>40422</c:v>
                </c:pt>
                <c:pt idx="129">
                  <c:v>40452</c:v>
                </c:pt>
                <c:pt idx="130">
                  <c:v>40483</c:v>
                </c:pt>
                <c:pt idx="131">
                  <c:v>40513</c:v>
                </c:pt>
                <c:pt idx="132">
                  <c:v>40544</c:v>
                </c:pt>
                <c:pt idx="133">
                  <c:v>40575</c:v>
                </c:pt>
                <c:pt idx="134">
                  <c:v>40603</c:v>
                </c:pt>
                <c:pt idx="135">
                  <c:v>40634</c:v>
                </c:pt>
                <c:pt idx="136">
                  <c:v>40664</c:v>
                </c:pt>
                <c:pt idx="137">
                  <c:v>40695</c:v>
                </c:pt>
                <c:pt idx="138">
                  <c:v>40725</c:v>
                </c:pt>
                <c:pt idx="139">
                  <c:v>40756</c:v>
                </c:pt>
                <c:pt idx="140">
                  <c:v>40787</c:v>
                </c:pt>
                <c:pt idx="141">
                  <c:v>40817</c:v>
                </c:pt>
                <c:pt idx="142">
                  <c:v>40848</c:v>
                </c:pt>
                <c:pt idx="143">
                  <c:v>40878</c:v>
                </c:pt>
                <c:pt idx="144">
                  <c:v>40909</c:v>
                </c:pt>
                <c:pt idx="145">
                  <c:v>40940</c:v>
                </c:pt>
                <c:pt idx="146">
                  <c:v>40969</c:v>
                </c:pt>
                <c:pt idx="147">
                  <c:v>41000</c:v>
                </c:pt>
                <c:pt idx="148">
                  <c:v>41030</c:v>
                </c:pt>
                <c:pt idx="149">
                  <c:v>41061</c:v>
                </c:pt>
                <c:pt idx="150">
                  <c:v>41091</c:v>
                </c:pt>
                <c:pt idx="151">
                  <c:v>41122</c:v>
                </c:pt>
                <c:pt idx="152">
                  <c:v>41153</c:v>
                </c:pt>
                <c:pt idx="153">
                  <c:v>41183</c:v>
                </c:pt>
                <c:pt idx="154">
                  <c:v>41214</c:v>
                </c:pt>
                <c:pt idx="155">
                  <c:v>41244</c:v>
                </c:pt>
                <c:pt idx="156">
                  <c:v>41275</c:v>
                </c:pt>
                <c:pt idx="157">
                  <c:v>41306</c:v>
                </c:pt>
                <c:pt idx="158">
                  <c:v>41334</c:v>
                </c:pt>
                <c:pt idx="159">
                  <c:v>41365</c:v>
                </c:pt>
                <c:pt idx="160">
                  <c:v>41395</c:v>
                </c:pt>
                <c:pt idx="161">
                  <c:v>41426</c:v>
                </c:pt>
                <c:pt idx="162">
                  <c:v>41456</c:v>
                </c:pt>
                <c:pt idx="163">
                  <c:v>41487</c:v>
                </c:pt>
                <c:pt idx="164">
                  <c:v>41518</c:v>
                </c:pt>
                <c:pt idx="165">
                  <c:v>41548</c:v>
                </c:pt>
                <c:pt idx="166">
                  <c:v>41579</c:v>
                </c:pt>
                <c:pt idx="167">
                  <c:v>41609</c:v>
                </c:pt>
                <c:pt idx="168">
                  <c:v>41640</c:v>
                </c:pt>
                <c:pt idx="169">
                  <c:v>41671</c:v>
                </c:pt>
                <c:pt idx="170">
                  <c:v>41699</c:v>
                </c:pt>
                <c:pt idx="171">
                  <c:v>41730</c:v>
                </c:pt>
                <c:pt idx="172">
                  <c:v>41760</c:v>
                </c:pt>
                <c:pt idx="173">
                  <c:v>41791</c:v>
                </c:pt>
                <c:pt idx="174">
                  <c:v>41821</c:v>
                </c:pt>
                <c:pt idx="175">
                  <c:v>41852</c:v>
                </c:pt>
                <c:pt idx="176">
                  <c:v>41883</c:v>
                </c:pt>
                <c:pt idx="177">
                  <c:v>41913</c:v>
                </c:pt>
                <c:pt idx="178">
                  <c:v>41944</c:v>
                </c:pt>
                <c:pt idx="179">
                  <c:v>41974</c:v>
                </c:pt>
                <c:pt idx="180">
                  <c:v>42005</c:v>
                </c:pt>
                <c:pt idx="181">
                  <c:v>42036</c:v>
                </c:pt>
                <c:pt idx="182">
                  <c:v>42064</c:v>
                </c:pt>
                <c:pt idx="183">
                  <c:v>42095</c:v>
                </c:pt>
                <c:pt idx="184">
                  <c:v>42125</c:v>
                </c:pt>
                <c:pt idx="185">
                  <c:v>42156</c:v>
                </c:pt>
                <c:pt idx="186">
                  <c:v>42186</c:v>
                </c:pt>
                <c:pt idx="187">
                  <c:v>42217</c:v>
                </c:pt>
                <c:pt idx="188">
                  <c:v>42248</c:v>
                </c:pt>
                <c:pt idx="189">
                  <c:v>42278</c:v>
                </c:pt>
                <c:pt idx="190">
                  <c:v>42309</c:v>
                </c:pt>
                <c:pt idx="191">
                  <c:v>42339</c:v>
                </c:pt>
                <c:pt idx="192">
                  <c:v>42370</c:v>
                </c:pt>
                <c:pt idx="193">
                  <c:v>42401</c:v>
                </c:pt>
                <c:pt idx="194">
                  <c:v>42430</c:v>
                </c:pt>
                <c:pt idx="195">
                  <c:v>42461</c:v>
                </c:pt>
                <c:pt idx="196">
                  <c:v>42491</c:v>
                </c:pt>
                <c:pt idx="197">
                  <c:v>42522</c:v>
                </c:pt>
                <c:pt idx="198">
                  <c:v>42552</c:v>
                </c:pt>
                <c:pt idx="199">
                  <c:v>42583</c:v>
                </c:pt>
                <c:pt idx="200">
                  <c:v>42614</c:v>
                </c:pt>
                <c:pt idx="201">
                  <c:v>42644</c:v>
                </c:pt>
                <c:pt idx="202">
                  <c:v>42675</c:v>
                </c:pt>
                <c:pt idx="203">
                  <c:v>42705</c:v>
                </c:pt>
                <c:pt idx="204">
                  <c:v>42736</c:v>
                </c:pt>
                <c:pt idx="205">
                  <c:v>42767</c:v>
                </c:pt>
                <c:pt idx="206">
                  <c:v>42795</c:v>
                </c:pt>
                <c:pt idx="207">
                  <c:v>42826</c:v>
                </c:pt>
                <c:pt idx="208">
                  <c:v>42856</c:v>
                </c:pt>
                <c:pt idx="209">
                  <c:v>42887</c:v>
                </c:pt>
                <c:pt idx="210">
                  <c:v>42917</c:v>
                </c:pt>
                <c:pt idx="211">
                  <c:v>42948</c:v>
                </c:pt>
                <c:pt idx="212">
                  <c:v>42979</c:v>
                </c:pt>
                <c:pt idx="213">
                  <c:v>43009</c:v>
                </c:pt>
                <c:pt idx="214">
                  <c:v>43040</c:v>
                </c:pt>
                <c:pt idx="215">
                  <c:v>43070</c:v>
                </c:pt>
                <c:pt idx="216">
                  <c:v>43101</c:v>
                </c:pt>
                <c:pt idx="217">
                  <c:v>43132</c:v>
                </c:pt>
                <c:pt idx="218">
                  <c:v>43160</c:v>
                </c:pt>
                <c:pt idx="219">
                  <c:v>43191</c:v>
                </c:pt>
                <c:pt idx="220">
                  <c:v>43221</c:v>
                </c:pt>
                <c:pt idx="221">
                  <c:v>43252</c:v>
                </c:pt>
                <c:pt idx="222">
                  <c:v>43282</c:v>
                </c:pt>
                <c:pt idx="223">
                  <c:v>43313</c:v>
                </c:pt>
                <c:pt idx="224">
                  <c:v>43344</c:v>
                </c:pt>
                <c:pt idx="225">
                  <c:v>43374</c:v>
                </c:pt>
                <c:pt idx="226">
                  <c:v>43405</c:v>
                </c:pt>
                <c:pt idx="227">
                  <c:v>43435</c:v>
                </c:pt>
                <c:pt idx="228">
                  <c:v>43466</c:v>
                </c:pt>
                <c:pt idx="229">
                  <c:v>43497</c:v>
                </c:pt>
                <c:pt idx="230">
                  <c:v>43525</c:v>
                </c:pt>
                <c:pt idx="231">
                  <c:v>43556</c:v>
                </c:pt>
                <c:pt idx="232">
                  <c:v>43586</c:v>
                </c:pt>
                <c:pt idx="233">
                  <c:v>43617</c:v>
                </c:pt>
                <c:pt idx="234">
                  <c:v>43647</c:v>
                </c:pt>
                <c:pt idx="235">
                  <c:v>43678</c:v>
                </c:pt>
                <c:pt idx="236">
                  <c:v>43709</c:v>
                </c:pt>
                <c:pt idx="237">
                  <c:v>43739</c:v>
                </c:pt>
                <c:pt idx="238">
                  <c:v>43770</c:v>
                </c:pt>
                <c:pt idx="239">
                  <c:v>43800</c:v>
                </c:pt>
                <c:pt idx="240">
                  <c:v>43831</c:v>
                </c:pt>
                <c:pt idx="241">
                  <c:v>43862</c:v>
                </c:pt>
                <c:pt idx="242">
                  <c:v>43891</c:v>
                </c:pt>
                <c:pt idx="243">
                  <c:v>43922</c:v>
                </c:pt>
                <c:pt idx="244">
                  <c:v>43952</c:v>
                </c:pt>
                <c:pt idx="245">
                  <c:v>43983</c:v>
                </c:pt>
                <c:pt idx="246">
                  <c:v>44013</c:v>
                </c:pt>
                <c:pt idx="247">
                  <c:v>44044</c:v>
                </c:pt>
                <c:pt idx="248">
                  <c:v>44075</c:v>
                </c:pt>
                <c:pt idx="249">
                  <c:v>44105</c:v>
                </c:pt>
                <c:pt idx="250">
                  <c:v>44136</c:v>
                </c:pt>
                <c:pt idx="251">
                  <c:v>44166</c:v>
                </c:pt>
                <c:pt idx="252">
                  <c:v>44197</c:v>
                </c:pt>
                <c:pt idx="253">
                  <c:v>44228</c:v>
                </c:pt>
                <c:pt idx="254">
                  <c:v>44256</c:v>
                </c:pt>
                <c:pt idx="255">
                  <c:v>44287</c:v>
                </c:pt>
                <c:pt idx="256">
                  <c:v>44317</c:v>
                </c:pt>
                <c:pt idx="257">
                  <c:v>44348</c:v>
                </c:pt>
                <c:pt idx="258">
                  <c:v>44378</c:v>
                </c:pt>
                <c:pt idx="259">
                  <c:v>44409</c:v>
                </c:pt>
                <c:pt idx="260">
                  <c:v>44440</c:v>
                </c:pt>
                <c:pt idx="261">
                  <c:v>44470</c:v>
                </c:pt>
                <c:pt idx="262">
                  <c:v>44501</c:v>
                </c:pt>
                <c:pt idx="263">
                  <c:v>44531</c:v>
                </c:pt>
                <c:pt idx="264">
                  <c:v>44562</c:v>
                </c:pt>
                <c:pt idx="265">
                  <c:v>44593</c:v>
                </c:pt>
                <c:pt idx="266">
                  <c:v>44621</c:v>
                </c:pt>
                <c:pt idx="267">
                  <c:v>44652</c:v>
                </c:pt>
                <c:pt idx="268">
                  <c:v>44682</c:v>
                </c:pt>
                <c:pt idx="269">
                  <c:v>44713</c:v>
                </c:pt>
                <c:pt idx="270">
                  <c:v>44743</c:v>
                </c:pt>
                <c:pt idx="271">
                  <c:v>44774</c:v>
                </c:pt>
                <c:pt idx="272">
                  <c:v>44805</c:v>
                </c:pt>
                <c:pt idx="273">
                  <c:v>44835</c:v>
                </c:pt>
                <c:pt idx="274">
                  <c:v>44866</c:v>
                </c:pt>
                <c:pt idx="275">
                  <c:v>44896</c:v>
                </c:pt>
                <c:pt idx="276">
                  <c:v>44927</c:v>
                </c:pt>
                <c:pt idx="277">
                  <c:v>44958</c:v>
                </c:pt>
              </c:numCache>
            </c:numRef>
          </c:cat>
          <c:val>
            <c:numRef>
              <c:f>產品分項!$D$2:$D$279</c:f>
              <c:numCache>
                <c:formatCode>General</c:formatCode>
                <c:ptCount val="278"/>
                <c:pt idx="0">
                  <c:v>-0.11864955236759729</c:v>
                </c:pt>
                <c:pt idx="1">
                  <c:v>8.5800085800083983E-2</c:v>
                </c:pt>
                <c:pt idx="2">
                  <c:v>0.10797969981642837</c:v>
                </c:pt>
                <c:pt idx="3">
                  <c:v>0.33484553899330555</c:v>
                </c:pt>
                <c:pt idx="4">
                  <c:v>0.36728961866695842</c:v>
                </c:pt>
                <c:pt idx="5">
                  <c:v>0.37461200899068209</c:v>
                </c:pt>
                <c:pt idx="6">
                  <c:v>0.33197686870850535</c:v>
                </c:pt>
                <c:pt idx="7">
                  <c:v>0.49313893653515628</c:v>
                </c:pt>
                <c:pt idx="8">
                  <c:v>0.80360012857602059</c:v>
                </c:pt>
                <c:pt idx="9">
                  <c:v>0.80060586389699762</c:v>
                </c:pt>
                <c:pt idx="10">
                  <c:v>0.64913988964621261</c:v>
                </c:pt>
                <c:pt idx="11">
                  <c:v>0.57315886233373103</c:v>
                </c:pt>
                <c:pt idx="12">
                  <c:v>1.0475161987041026</c:v>
                </c:pt>
                <c:pt idx="13">
                  <c:v>-0.47149592798971041</c:v>
                </c:pt>
                <c:pt idx="14">
                  <c:v>8.6290583540084689E-2</c:v>
                </c:pt>
                <c:pt idx="15">
                  <c:v>-0.33372806545376493</c:v>
                </c:pt>
                <c:pt idx="16">
                  <c:v>-0.39823485093099814</c:v>
                </c:pt>
                <c:pt idx="17">
                  <c:v>-0.57581573896353833</c:v>
                </c:pt>
                <c:pt idx="18">
                  <c:v>-0.57636887608068321</c:v>
                </c:pt>
                <c:pt idx="19">
                  <c:v>-0.71474290590996559</c:v>
                </c:pt>
                <c:pt idx="20">
                  <c:v>-1.1267006802721113</c:v>
                </c:pt>
                <c:pt idx="21">
                  <c:v>-0.94451003541912137</c:v>
                </c:pt>
                <c:pt idx="22">
                  <c:v>-1.064172847468553</c:v>
                </c:pt>
                <c:pt idx="23">
                  <c:v>-1.1935483870967736</c:v>
                </c:pt>
                <c:pt idx="24">
                  <c:v>-1.9557550496954135</c:v>
                </c:pt>
                <c:pt idx="25">
                  <c:v>-0.62446167097329708</c:v>
                </c:pt>
                <c:pt idx="26">
                  <c:v>-1.4010130401983094</c:v>
                </c:pt>
                <c:pt idx="27">
                  <c:v>-1.2313674659753733</c:v>
                </c:pt>
                <c:pt idx="28">
                  <c:v>-1.2535119948130655</c:v>
                </c:pt>
                <c:pt idx="29">
                  <c:v>-1.1475761475761403</c:v>
                </c:pt>
                <c:pt idx="30">
                  <c:v>-1.1594202898550858</c:v>
                </c:pt>
                <c:pt idx="31">
                  <c:v>-1.1389276888363469</c:v>
                </c:pt>
                <c:pt idx="32">
                  <c:v>-1.0105353687379035</c:v>
                </c:pt>
                <c:pt idx="33">
                  <c:v>-1.2244013435908652</c:v>
                </c:pt>
                <c:pt idx="34">
                  <c:v>-1.0973489787049162</c:v>
                </c:pt>
                <c:pt idx="35">
                  <c:v>-1.0338448144520653</c:v>
                </c:pt>
                <c:pt idx="36">
                  <c:v>-0.80662742533245579</c:v>
                </c:pt>
                <c:pt idx="37">
                  <c:v>-1.5167930660888316</c:v>
                </c:pt>
                <c:pt idx="38">
                  <c:v>-0.72139031588151348</c:v>
                </c:pt>
                <c:pt idx="39">
                  <c:v>-0.6999125109361336</c:v>
                </c:pt>
                <c:pt idx="40">
                  <c:v>-0.8426351499233925</c:v>
                </c:pt>
                <c:pt idx="41">
                  <c:v>-1.1500488228273866</c:v>
                </c:pt>
                <c:pt idx="42">
                  <c:v>-1.1078527207559423</c:v>
                </c:pt>
                <c:pt idx="43">
                  <c:v>-1.1194435387457897</c:v>
                </c:pt>
                <c:pt idx="44">
                  <c:v>-1.1728931364031259</c:v>
                </c:pt>
                <c:pt idx="45">
                  <c:v>-0.86660816147432207</c:v>
                </c:pt>
                <c:pt idx="46">
                  <c:v>-0.81291881797209142</c:v>
                </c:pt>
                <c:pt idx="47">
                  <c:v>-0.78073455025290717</c:v>
                </c:pt>
                <c:pt idx="48">
                  <c:v>-0.42857142857142921</c:v>
                </c:pt>
                <c:pt idx="49">
                  <c:v>-0.71507150715072132</c:v>
                </c:pt>
                <c:pt idx="50">
                  <c:v>-0.63855554332268882</c:v>
                </c:pt>
                <c:pt idx="51">
                  <c:v>-0.5726872246695992</c:v>
                </c:pt>
                <c:pt idx="52">
                  <c:v>-0.39730714049221877</c:v>
                </c:pt>
                <c:pt idx="53">
                  <c:v>-0.26341784655909878</c:v>
                </c:pt>
                <c:pt idx="54">
                  <c:v>-0.21965952773201849</c:v>
                </c:pt>
                <c:pt idx="55">
                  <c:v>-9.8922840184659716E-2</c:v>
                </c:pt>
                <c:pt idx="56">
                  <c:v>-7.6923076923069433E-2</c:v>
                </c:pt>
                <c:pt idx="57">
                  <c:v>0.14385304857806289</c:v>
                </c:pt>
                <c:pt idx="58">
                  <c:v>0.28796101450879485</c:v>
                </c:pt>
                <c:pt idx="59">
                  <c:v>0.4322287487531869</c:v>
                </c:pt>
                <c:pt idx="60">
                  <c:v>-7.7254166206812913E-2</c:v>
                </c:pt>
                <c:pt idx="61">
                  <c:v>0.69806094182824985</c:v>
                </c:pt>
                <c:pt idx="62">
                  <c:v>0.39889196675900213</c:v>
                </c:pt>
                <c:pt idx="63">
                  <c:v>0.35445281346919938</c:v>
                </c:pt>
                <c:pt idx="64">
                  <c:v>0.48753462603877867</c:v>
                </c:pt>
                <c:pt idx="65">
                  <c:v>0.44018928139098873</c:v>
                </c:pt>
                <c:pt idx="66">
                  <c:v>0.47330764997248964</c:v>
                </c:pt>
                <c:pt idx="67">
                  <c:v>0.51710859280448773</c:v>
                </c:pt>
                <c:pt idx="68">
                  <c:v>0.48388870559770997</c:v>
                </c:pt>
                <c:pt idx="69">
                  <c:v>0.38674033149170645</c:v>
                </c:pt>
                <c:pt idx="70">
                  <c:v>0.38652678078410663</c:v>
                </c:pt>
                <c:pt idx="71">
                  <c:v>0.33105274773780308</c:v>
                </c:pt>
                <c:pt idx="72">
                  <c:v>0.6406008394079945</c:v>
                </c:pt>
                <c:pt idx="73">
                  <c:v>0.26408450704226355</c:v>
                </c:pt>
                <c:pt idx="74">
                  <c:v>0.60699702019644308</c:v>
                </c:pt>
                <c:pt idx="75">
                  <c:v>0.62913907284769033</c:v>
                </c:pt>
                <c:pt idx="76">
                  <c:v>0.61748814643290584</c:v>
                </c:pt>
                <c:pt idx="77">
                  <c:v>0.66834666374493201</c:v>
                </c:pt>
                <c:pt idx="78">
                  <c:v>1.0407537248028076</c:v>
                </c:pt>
                <c:pt idx="79">
                  <c:v>1.1602451838879184</c:v>
                </c:pt>
                <c:pt idx="80">
                  <c:v>1.3790084272737122</c:v>
                </c:pt>
                <c:pt idx="81">
                  <c:v>1.1777655476059521</c:v>
                </c:pt>
                <c:pt idx="82">
                  <c:v>1.1221122112211177</c:v>
                </c:pt>
                <c:pt idx="83">
                  <c:v>1.2428508578970474</c:v>
                </c:pt>
                <c:pt idx="84">
                  <c:v>1.0535557506584654</c:v>
                </c:pt>
                <c:pt idx="85">
                  <c:v>1.1084284460052578</c:v>
                </c:pt>
                <c:pt idx="86">
                  <c:v>1.0201842913558654</c:v>
                </c:pt>
                <c:pt idx="87">
                  <c:v>1.0200723922342794</c:v>
                </c:pt>
                <c:pt idx="88">
                  <c:v>1.0301369863013674</c:v>
                </c:pt>
                <c:pt idx="89">
                  <c:v>1.3604701784936875</c:v>
                </c:pt>
                <c:pt idx="90">
                  <c:v>1.0517185297625489</c:v>
                </c:pt>
                <c:pt idx="91">
                  <c:v>0.91971434754381554</c:v>
                </c:pt>
                <c:pt idx="92">
                  <c:v>0.75569469934146916</c:v>
                </c:pt>
                <c:pt idx="93">
                  <c:v>0.80504786771104753</c:v>
                </c:pt>
                <c:pt idx="94">
                  <c:v>0.84856396866840855</c:v>
                </c:pt>
                <c:pt idx="95">
                  <c:v>0.79304725692558831</c:v>
                </c:pt>
                <c:pt idx="96">
                  <c:v>0.79278887923545183</c:v>
                </c:pt>
                <c:pt idx="97">
                  <c:v>1.2916530988820123</c:v>
                </c:pt>
                <c:pt idx="98">
                  <c:v>1.1076121185796459</c:v>
                </c:pt>
                <c:pt idx="99">
                  <c:v>1.2052117263843642</c:v>
                </c:pt>
                <c:pt idx="100">
                  <c:v>1.2257294717431342</c:v>
                </c:pt>
                <c:pt idx="101">
                  <c:v>1.7395039192526625</c:v>
                </c:pt>
                <c:pt idx="102">
                  <c:v>2.0064377682403332</c:v>
                </c:pt>
                <c:pt idx="103">
                  <c:v>1.9942103570279825</c:v>
                </c:pt>
                <c:pt idx="104">
                  <c:v>2.0357869923925915</c:v>
                </c:pt>
                <c:pt idx="105">
                  <c:v>2.1800129505719945</c:v>
                </c:pt>
                <c:pt idx="106">
                  <c:v>1.7907227615965442</c:v>
                </c:pt>
                <c:pt idx="107">
                  <c:v>1.0562621254580771</c:v>
                </c:pt>
                <c:pt idx="108">
                  <c:v>1.0882448012067567</c:v>
                </c:pt>
                <c:pt idx="109">
                  <c:v>0.23574796399487041</c:v>
                </c:pt>
                <c:pt idx="110">
                  <c:v>0.42959939856084806</c:v>
                </c:pt>
                <c:pt idx="111">
                  <c:v>0.17165540178093638</c:v>
                </c:pt>
                <c:pt idx="112">
                  <c:v>0</c:v>
                </c:pt>
                <c:pt idx="113">
                  <c:v>-0.44327176781002819</c:v>
                </c:pt>
                <c:pt idx="114">
                  <c:v>-0.652151046597234</c:v>
                </c:pt>
                <c:pt idx="115">
                  <c:v>-0.69378744875433263</c:v>
                </c:pt>
                <c:pt idx="116">
                  <c:v>-1.8061535230494579</c:v>
                </c:pt>
                <c:pt idx="117">
                  <c:v>-1.2251795521757611</c:v>
                </c:pt>
                <c:pt idx="118">
                  <c:v>-0.81602373887239932</c:v>
                </c:pt>
                <c:pt idx="119">
                  <c:v>-0.24530716723549909</c:v>
                </c:pt>
                <c:pt idx="120">
                  <c:v>-0.1811980387976844</c:v>
                </c:pt>
                <c:pt idx="121">
                  <c:v>0.45969638657258127</c:v>
                </c:pt>
                <c:pt idx="122">
                  <c:v>0.26735108544540687</c:v>
                </c:pt>
                <c:pt idx="123">
                  <c:v>0.48195351826067107</c:v>
                </c:pt>
                <c:pt idx="124">
                  <c:v>0.5572224603514897</c:v>
                </c:pt>
                <c:pt idx="125">
                  <c:v>0.5406551468249815</c:v>
                </c:pt>
                <c:pt idx="126">
                  <c:v>0.40232927474853936</c:v>
                </c:pt>
                <c:pt idx="127">
                  <c:v>0.29639038848311755</c:v>
                </c:pt>
                <c:pt idx="128">
                  <c:v>1.4436958614051911</c:v>
                </c:pt>
                <c:pt idx="129">
                  <c:v>0.36355859709153487</c:v>
                </c:pt>
                <c:pt idx="130">
                  <c:v>0.33123196922748399</c:v>
                </c:pt>
                <c:pt idx="131">
                  <c:v>0.60943012937024821</c:v>
                </c:pt>
                <c:pt idx="132">
                  <c:v>0.44847837693538439</c:v>
                </c:pt>
                <c:pt idx="133">
                  <c:v>0.51080131957007979</c:v>
                </c:pt>
                <c:pt idx="134">
                  <c:v>0.57593856655289255</c:v>
                </c:pt>
                <c:pt idx="135">
                  <c:v>0.65018119803881225</c:v>
                </c:pt>
                <c:pt idx="136">
                  <c:v>0.74595055413470035</c:v>
                </c:pt>
                <c:pt idx="137">
                  <c:v>0.87515816111345246</c:v>
                </c:pt>
                <c:pt idx="138">
                  <c:v>0.98070230939576797</c:v>
                </c:pt>
                <c:pt idx="139">
                  <c:v>1.1609498680738728</c:v>
                </c:pt>
                <c:pt idx="140">
                  <c:v>1.1068943706514833</c:v>
                </c:pt>
                <c:pt idx="141">
                  <c:v>1.1506499041125062</c:v>
                </c:pt>
                <c:pt idx="142">
                  <c:v>1.171458998935031</c:v>
                </c:pt>
                <c:pt idx="143">
                  <c:v>0.93517534537726854</c:v>
                </c:pt>
                <c:pt idx="144">
                  <c:v>1.2437546507919652</c:v>
                </c:pt>
                <c:pt idx="145">
                  <c:v>0.73054526204340675</c:v>
                </c:pt>
                <c:pt idx="146">
                  <c:v>1.0922587486744444</c:v>
                </c:pt>
                <c:pt idx="147">
                  <c:v>0.93190723287090471</c:v>
                </c:pt>
                <c:pt idx="148">
                  <c:v>0.82504759889992263</c:v>
                </c:pt>
                <c:pt idx="149">
                  <c:v>1.0766175394585566</c:v>
                </c:pt>
                <c:pt idx="150">
                  <c:v>1.1591478696741848</c:v>
                </c:pt>
                <c:pt idx="151">
                  <c:v>1.2728221178925394</c:v>
                </c:pt>
                <c:pt idx="152">
                  <c:v>1.4492753623188412</c:v>
                </c:pt>
                <c:pt idx="153">
                  <c:v>1.4008847693279949</c:v>
                </c:pt>
                <c:pt idx="154">
                  <c:v>1.3052631578947314</c:v>
                </c:pt>
                <c:pt idx="155">
                  <c:v>1.3476521372920627</c:v>
                </c:pt>
                <c:pt idx="156">
                  <c:v>1.0394792104158013</c:v>
                </c:pt>
                <c:pt idx="157">
                  <c:v>1.3138532688669329</c:v>
                </c:pt>
                <c:pt idx="158">
                  <c:v>1.2063358858701414</c:v>
                </c:pt>
                <c:pt idx="159">
                  <c:v>1.227573182247405</c:v>
                </c:pt>
                <c:pt idx="160">
                  <c:v>1.2169534200587608</c:v>
                </c:pt>
                <c:pt idx="161">
                  <c:v>0.86866597724922801</c:v>
                </c:pt>
                <c:pt idx="162">
                  <c:v>0.74326416847321031</c:v>
                </c:pt>
                <c:pt idx="163">
                  <c:v>0.60780879777480523</c:v>
                </c:pt>
                <c:pt idx="164">
                  <c:v>0.51387461459403905</c:v>
                </c:pt>
                <c:pt idx="165">
                  <c:v>0.60247221356601055</c:v>
                </c:pt>
                <c:pt idx="166">
                  <c:v>0.77930174563591026</c:v>
                </c:pt>
                <c:pt idx="167">
                  <c:v>0.84147101599832541</c:v>
                </c:pt>
                <c:pt idx="168">
                  <c:v>0.77938272887872806</c:v>
                </c:pt>
                <c:pt idx="169">
                  <c:v>0.7054673721340311</c:v>
                </c:pt>
                <c:pt idx="170">
                  <c:v>0.72553897180763149</c:v>
                </c:pt>
                <c:pt idx="171">
                  <c:v>0.75663349917080192</c:v>
                </c:pt>
                <c:pt idx="172">
                  <c:v>0.75663349917080192</c:v>
                </c:pt>
                <c:pt idx="173">
                  <c:v>1.1584990773016151</c:v>
                </c:pt>
                <c:pt idx="174">
                  <c:v>1.1886463777026299</c:v>
                </c:pt>
                <c:pt idx="175">
                  <c:v>1.4642637722711518</c:v>
                </c:pt>
                <c:pt idx="176">
                  <c:v>1.3496932515337501</c:v>
                </c:pt>
                <c:pt idx="177">
                  <c:v>0.85699535363966195</c:v>
                </c:pt>
                <c:pt idx="178">
                  <c:v>0.59799979379317281</c:v>
                </c:pt>
                <c:pt idx="179">
                  <c:v>0.27814978881220792</c:v>
                </c:pt>
                <c:pt idx="180">
                  <c:v>-2.1757063312023091</c:v>
                </c:pt>
                <c:pt idx="181">
                  <c:v>-2.1118780261666812</c:v>
                </c:pt>
                <c:pt idx="182">
                  <c:v>-0.43218769294093606</c:v>
                </c:pt>
                <c:pt idx="183">
                  <c:v>-1.0801357884991227</c:v>
                </c:pt>
                <c:pt idx="184">
                  <c:v>-0.73037753317559284</c:v>
                </c:pt>
                <c:pt idx="185">
                  <c:v>-0.80064862673558967</c:v>
                </c:pt>
                <c:pt idx="186">
                  <c:v>-0.72911392405063169</c:v>
                </c:pt>
                <c:pt idx="187">
                  <c:v>-1.1000100918357083</c:v>
                </c:pt>
                <c:pt idx="188">
                  <c:v>-1.1803874092009703</c:v>
                </c:pt>
                <c:pt idx="189">
                  <c:v>-1.3308763308763425</c:v>
                </c:pt>
                <c:pt idx="190">
                  <c:v>-1.1068976119708911</c:v>
                </c:pt>
                <c:pt idx="191">
                  <c:v>-0.8526813231970396</c:v>
                </c:pt>
                <c:pt idx="192">
                  <c:v>1.5811109939917782</c:v>
                </c:pt>
                <c:pt idx="193">
                  <c:v>1.4207535255735724</c:v>
                </c:pt>
                <c:pt idx="194">
                  <c:v>-0.37205456800330655</c:v>
                </c:pt>
                <c:pt idx="195">
                  <c:v>-0.47836938435939452</c:v>
                </c:pt>
                <c:pt idx="196">
                  <c:v>-0.81865284974093921</c:v>
                </c:pt>
                <c:pt idx="197">
                  <c:v>-0.74581119738454205</c:v>
                </c:pt>
                <c:pt idx="198">
                  <c:v>-0.83647862899113268</c:v>
                </c:pt>
                <c:pt idx="199">
                  <c:v>-0.80612244897959817</c:v>
                </c:pt>
                <c:pt idx="200">
                  <c:v>-0.68402246043900117</c:v>
                </c:pt>
                <c:pt idx="201">
                  <c:v>-0.31126789790412657</c:v>
                </c:pt>
                <c:pt idx="202">
                  <c:v>-0.37309565758109592</c:v>
                </c:pt>
                <c:pt idx="203">
                  <c:v>-0.3937415811833071</c:v>
                </c:pt>
                <c:pt idx="204">
                  <c:v>1.037667323855028E-2</c:v>
                </c:pt>
                <c:pt idx="205">
                  <c:v>6.2260039431360666E-2</c:v>
                </c:pt>
                <c:pt idx="206">
                  <c:v>0.19709543568464491</c:v>
                </c:pt>
                <c:pt idx="207">
                  <c:v>0.96133751306165272</c:v>
                </c:pt>
                <c:pt idx="208">
                  <c:v>0.98213352836695433</c:v>
                </c:pt>
                <c:pt idx="209">
                  <c:v>0.94698919197116571</c:v>
                </c:pt>
                <c:pt idx="210">
                  <c:v>0.89496965332785172</c:v>
                </c:pt>
                <c:pt idx="211">
                  <c:v>1.0904227960086434</c:v>
                </c:pt>
                <c:pt idx="212">
                  <c:v>1.2129934210526239</c:v>
                </c:pt>
                <c:pt idx="213">
                  <c:v>1.2905911740216434</c:v>
                </c:pt>
                <c:pt idx="214">
                  <c:v>1.3315302194944358</c:v>
                </c:pt>
                <c:pt idx="215">
                  <c:v>1.3211276396546452</c:v>
                </c:pt>
                <c:pt idx="216">
                  <c:v>1.0375596596804317</c:v>
                </c:pt>
                <c:pt idx="217">
                  <c:v>1.0681323239655574</c:v>
                </c:pt>
                <c:pt idx="218">
                  <c:v>0.96283259136555821</c:v>
                </c:pt>
                <c:pt idx="219">
                  <c:v>1.0039329331401354</c:v>
                </c:pt>
                <c:pt idx="220">
                  <c:v>1.1484738748060004</c:v>
                </c:pt>
                <c:pt idx="221">
                  <c:v>0.92790863668809098</c:v>
                </c:pt>
                <c:pt idx="222">
                  <c:v>0.93800978792822365</c:v>
                </c:pt>
                <c:pt idx="223">
                  <c:v>0.82425969268342569</c:v>
                </c:pt>
                <c:pt idx="224">
                  <c:v>0.76173065204143819</c:v>
                </c:pt>
                <c:pt idx="225">
                  <c:v>0.87340731607070343</c:v>
                </c:pt>
                <c:pt idx="226">
                  <c:v>0.74940971152859459</c:v>
                </c:pt>
                <c:pt idx="227">
                  <c:v>0.71868583162216482</c:v>
                </c:pt>
                <c:pt idx="228">
                  <c:v>0.65721914150749694</c:v>
                </c:pt>
                <c:pt idx="229">
                  <c:v>0.85163143853890055</c:v>
                </c:pt>
                <c:pt idx="230">
                  <c:v>0.90237899917966546</c:v>
                </c:pt>
                <c:pt idx="231">
                  <c:v>0.9324725894046485</c:v>
                </c:pt>
                <c:pt idx="232">
                  <c:v>0.88993453355154484</c:v>
                </c:pt>
                <c:pt idx="233">
                  <c:v>0.64659527177207576</c:v>
                </c:pt>
                <c:pt idx="234">
                  <c:v>0.55555555555555269</c:v>
                </c:pt>
                <c:pt idx="235">
                  <c:v>0.46427129592249489</c:v>
                </c:pt>
                <c:pt idx="236">
                  <c:v>0.36286664650740802</c:v>
                </c:pt>
                <c:pt idx="237">
                  <c:v>0.33615157380054833</c:v>
                </c:pt>
                <c:pt idx="238">
                  <c:v>0.35663338088444496</c:v>
                </c:pt>
                <c:pt idx="239">
                  <c:v>0.46890927624873396</c:v>
                </c:pt>
                <c:pt idx="240">
                  <c:v>0.75494796980209056</c:v>
                </c:pt>
                <c:pt idx="241">
                  <c:v>0.47817682368501252</c:v>
                </c:pt>
                <c:pt idx="242">
                  <c:v>0.42682926829267021</c:v>
                </c:pt>
                <c:pt idx="243">
                  <c:v>0.13197969543146745</c:v>
                </c:pt>
                <c:pt idx="244">
                  <c:v>0</c:v>
                </c:pt>
                <c:pt idx="245">
                  <c:v>0.12045773940974737</c:v>
                </c:pt>
                <c:pt idx="246">
                  <c:v>0.14063284781516883</c:v>
                </c:pt>
                <c:pt idx="247">
                  <c:v>0.22101667671287811</c:v>
                </c:pt>
                <c:pt idx="248">
                  <c:v>0.19082052827157975</c:v>
                </c:pt>
                <c:pt idx="249">
                  <c:v>0.28426395939086413</c:v>
                </c:pt>
                <c:pt idx="250">
                  <c:v>0.34521271195045533</c:v>
                </c:pt>
                <c:pt idx="251">
                  <c:v>0.38555194805194343</c:v>
                </c:pt>
                <c:pt idx="252">
                  <c:v>0.28351559335763582</c:v>
                </c:pt>
                <c:pt idx="253">
                  <c:v>0.6277845281490384</c:v>
                </c:pt>
                <c:pt idx="254">
                  <c:v>0.70835863185590253</c:v>
                </c:pt>
                <c:pt idx="255">
                  <c:v>0.90236236439217332</c:v>
                </c:pt>
                <c:pt idx="256">
                  <c:v>0.95305687924566329</c:v>
                </c:pt>
                <c:pt idx="257">
                  <c:v>-0.10026067776217598</c:v>
                </c:pt>
                <c:pt idx="258">
                  <c:v>0.52161701273948846</c:v>
                </c:pt>
                <c:pt idx="259">
                  <c:v>1.2329591018444164</c:v>
                </c:pt>
                <c:pt idx="260">
                  <c:v>1.2830793905372906</c:v>
                </c:pt>
                <c:pt idx="261">
                  <c:v>1.4476614699331773</c:v>
                </c:pt>
                <c:pt idx="262">
                  <c:v>1.5987048467064642</c:v>
                </c:pt>
                <c:pt idx="263">
                  <c:v>1.5362846169395552</c:v>
                </c:pt>
                <c:pt idx="264">
                  <c:v>1.7164781906300368</c:v>
                </c:pt>
                <c:pt idx="265">
                  <c:v>1.3886093781445057</c:v>
                </c:pt>
                <c:pt idx="266">
                  <c:v>1.5574758842443703</c:v>
                </c:pt>
                <c:pt idx="267">
                  <c:v>1.7885852090032166</c:v>
                </c:pt>
                <c:pt idx="268">
                  <c:v>2.008637139700713</c:v>
                </c:pt>
                <c:pt idx="269">
                  <c:v>3.3520674427940622</c:v>
                </c:pt>
                <c:pt idx="270">
                  <c:v>3.033629378305565</c:v>
                </c:pt>
                <c:pt idx="271">
                  <c:v>2.4655906525398645</c:v>
                </c:pt>
                <c:pt idx="272">
                  <c:v>2.5633412509896965</c:v>
                </c:pt>
                <c:pt idx="273">
                  <c:v>2.4249076938429366</c:v>
                </c:pt>
                <c:pt idx="274">
                  <c:v>2.3404043421970009</c:v>
                </c:pt>
                <c:pt idx="275">
                  <c:v>2.4089189727254645</c:v>
                </c:pt>
                <c:pt idx="276">
                  <c:v>2.4717093508040593</c:v>
                </c:pt>
                <c:pt idx="277">
                  <c:v>2.4513695911075812</c:v>
                </c:pt>
              </c:numCache>
            </c:numRef>
          </c:val>
          <c:smooth val="0"/>
          <c:extLst xmlns:c16r2="http://schemas.microsoft.com/office/drawing/2015/06/chart">
            <c:ext xmlns:c16="http://schemas.microsoft.com/office/drawing/2014/chart" uri="{C3380CC4-5D6E-409C-BE32-E72D297353CC}">
              <c16:uniqueId val="{00000001-9BA7-4644-804E-49CD5FDDACF2}"/>
            </c:ext>
          </c:extLst>
        </c:ser>
        <c:ser>
          <c:idx val="2"/>
          <c:order val="2"/>
          <c:tx>
            <c:strRef>
              <c:f>產品分項!$F$1</c:f>
              <c:strCache>
                <c:ptCount val="1"/>
                <c:pt idx="0">
                  <c:v>教養娛樂類</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numRef>
              <c:f>產品分項!$A$2:$A$279</c:f>
              <c:numCache>
                <c:formatCode>yyyy/m</c:formatCode>
                <c:ptCount val="278"/>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c:v>40179</c:v>
                </c:pt>
                <c:pt idx="121">
                  <c:v>40210</c:v>
                </c:pt>
                <c:pt idx="122">
                  <c:v>40238</c:v>
                </c:pt>
                <c:pt idx="123">
                  <c:v>40269</c:v>
                </c:pt>
                <c:pt idx="124">
                  <c:v>40299</c:v>
                </c:pt>
                <c:pt idx="125">
                  <c:v>40330</c:v>
                </c:pt>
                <c:pt idx="126">
                  <c:v>40360</c:v>
                </c:pt>
                <c:pt idx="127">
                  <c:v>40391</c:v>
                </c:pt>
                <c:pt idx="128">
                  <c:v>40422</c:v>
                </c:pt>
                <c:pt idx="129">
                  <c:v>40452</c:v>
                </c:pt>
                <c:pt idx="130">
                  <c:v>40483</c:v>
                </c:pt>
                <c:pt idx="131">
                  <c:v>40513</c:v>
                </c:pt>
                <c:pt idx="132">
                  <c:v>40544</c:v>
                </c:pt>
                <c:pt idx="133">
                  <c:v>40575</c:v>
                </c:pt>
                <c:pt idx="134">
                  <c:v>40603</c:v>
                </c:pt>
                <c:pt idx="135">
                  <c:v>40634</c:v>
                </c:pt>
                <c:pt idx="136">
                  <c:v>40664</c:v>
                </c:pt>
                <c:pt idx="137">
                  <c:v>40695</c:v>
                </c:pt>
                <c:pt idx="138">
                  <c:v>40725</c:v>
                </c:pt>
                <c:pt idx="139">
                  <c:v>40756</c:v>
                </c:pt>
                <c:pt idx="140">
                  <c:v>40787</c:v>
                </c:pt>
                <c:pt idx="141">
                  <c:v>40817</c:v>
                </c:pt>
                <c:pt idx="142">
                  <c:v>40848</c:v>
                </c:pt>
                <c:pt idx="143">
                  <c:v>40878</c:v>
                </c:pt>
                <c:pt idx="144">
                  <c:v>40909</c:v>
                </c:pt>
                <c:pt idx="145">
                  <c:v>40940</c:v>
                </c:pt>
                <c:pt idx="146">
                  <c:v>40969</c:v>
                </c:pt>
                <c:pt idx="147">
                  <c:v>41000</c:v>
                </c:pt>
                <c:pt idx="148">
                  <c:v>41030</c:v>
                </c:pt>
                <c:pt idx="149">
                  <c:v>41061</c:v>
                </c:pt>
                <c:pt idx="150">
                  <c:v>41091</c:v>
                </c:pt>
                <c:pt idx="151">
                  <c:v>41122</c:v>
                </c:pt>
                <c:pt idx="152">
                  <c:v>41153</c:v>
                </c:pt>
                <c:pt idx="153">
                  <c:v>41183</c:v>
                </c:pt>
                <c:pt idx="154">
                  <c:v>41214</c:v>
                </c:pt>
                <c:pt idx="155">
                  <c:v>41244</c:v>
                </c:pt>
                <c:pt idx="156">
                  <c:v>41275</c:v>
                </c:pt>
                <c:pt idx="157">
                  <c:v>41306</c:v>
                </c:pt>
                <c:pt idx="158">
                  <c:v>41334</c:v>
                </c:pt>
                <c:pt idx="159">
                  <c:v>41365</c:v>
                </c:pt>
                <c:pt idx="160">
                  <c:v>41395</c:v>
                </c:pt>
                <c:pt idx="161">
                  <c:v>41426</c:v>
                </c:pt>
                <c:pt idx="162">
                  <c:v>41456</c:v>
                </c:pt>
                <c:pt idx="163">
                  <c:v>41487</c:v>
                </c:pt>
                <c:pt idx="164">
                  <c:v>41518</c:v>
                </c:pt>
                <c:pt idx="165">
                  <c:v>41548</c:v>
                </c:pt>
                <c:pt idx="166">
                  <c:v>41579</c:v>
                </c:pt>
                <c:pt idx="167">
                  <c:v>41609</c:v>
                </c:pt>
                <c:pt idx="168">
                  <c:v>41640</c:v>
                </c:pt>
                <c:pt idx="169">
                  <c:v>41671</c:v>
                </c:pt>
                <c:pt idx="170">
                  <c:v>41699</c:v>
                </c:pt>
                <c:pt idx="171">
                  <c:v>41730</c:v>
                </c:pt>
                <c:pt idx="172">
                  <c:v>41760</c:v>
                </c:pt>
                <c:pt idx="173">
                  <c:v>41791</c:v>
                </c:pt>
                <c:pt idx="174">
                  <c:v>41821</c:v>
                </c:pt>
                <c:pt idx="175">
                  <c:v>41852</c:v>
                </c:pt>
                <c:pt idx="176">
                  <c:v>41883</c:v>
                </c:pt>
                <c:pt idx="177">
                  <c:v>41913</c:v>
                </c:pt>
                <c:pt idx="178">
                  <c:v>41944</c:v>
                </c:pt>
                <c:pt idx="179">
                  <c:v>41974</c:v>
                </c:pt>
                <c:pt idx="180">
                  <c:v>42005</c:v>
                </c:pt>
                <c:pt idx="181">
                  <c:v>42036</c:v>
                </c:pt>
                <c:pt idx="182">
                  <c:v>42064</c:v>
                </c:pt>
                <c:pt idx="183">
                  <c:v>42095</c:v>
                </c:pt>
                <c:pt idx="184">
                  <c:v>42125</c:v>
                </c:pt>
                <c:pt idx="185">
                  <c:v>42156</c:v>
                </c:pt>
                <c:pt idx="186">
                  <c:v>42186</c:v>
                </c:pt>
                <c:pt idx="187">
                  <c:v>42217</c:v>
                </c:pt>
                <c:pt idx="188">
                  <c:v>42248</c:v>
                </c:pt>
                <c:pt idx="189">
                  <c:v>42278</c:v>
                </c:pt>
                <c:pt idx="190">
                  <c:v>42309</c:v>
                </c:pt>
                <c:pt idx="191">
                  <c:v>42339</c:v>
                </c:pt>
                <c:pt idx="192">
                  <c:v>42370</c:v>
                </c:pt>
                <c:pt idx="193">
                  <c:v>42401</c:v>
                </c:pt>
                <c:pt idx="194">
                  <c:v>42430</c:v>
                </c:pt>
                <c:pt idx="195">
                  <c:v>42461</c:v>
                </c:pt>
                <c:pt idx="196">
                  <c:v>42491</c:v>
                </c:pt>
                <c:pt idx="197">
                  <c:v>42522</c:v>
                </c:pt>
                <c:pt idx="198">
                  <c:v>42552</c:v>
                </c:pt>
                <c:pt idx="199">
                  <c:v>42583</c:v>
                </c:pt>
                <c:pt idx="200">
                  <c:v>42614</c:v>
                </c:pt>
                <c:pt idx="201">
                  <c:v>42644</c:v>
                </c:pt>
                <c:pt idx="202">
                  <c:v>42675</c:v>
                </c:pt>
                <c:pt idx="203">
                  <c:v>42705</c:v>
                </c:pt>
                <c:pt idx="204">
                  <c:v>42736</c:v>
                </c:pt>
                <c:pt idx="205">
                  <c:v>42767</c:v>
                </c:pt>
                <c:pt idx="206">
                  <c:v>42795</c:v>
                </c:pt>
                <c:pt idx="207">
                  <c:v>42826</c:v>
                </c:pt>
                <c:pt idx="208">
                  <c:v>42856</c:v>
                </c:pt>
                <c:pt idx="209">
                  <c:v>42887</c:v>
                </c:pt>
                <c:pt idx="210">
                  <c:v>42917</c:v>
                </c:pt>
                <c:pt idx="211">
                  <c:v>42948</c:v>
                </c:pt>
                <c:pt idx="212">
                  <c:v>42979</c:v>
                </c:pt>
                <c:pt idx="213">
                  <c:v>43009</c:v>
                </c:pt>
                <c:pt idx="214">
                  <c:v>43040</c:v>
                </c:pt>
                <c:pt idx="215">
                  <c:v>43070</c:v>
                </c:pt>
                <c:pt idx="216">
                  <c:v>43101</c:v>
                </c:pt>
                <c:pt idx="217">
                  <c:v>43132</c:v>
                </c:pt>
                <c:pt idx="218">
                  <c:v>43160</c:v>
                </c:pt>
                <c:pt idx="219">
                  <c:v>43191</c:v>
                </c:pt>
                <c:pt idx="220">
                  <c:v>43221</c:v>
                </c:pt>
                <c:pt idx="221">
                  <c:v>43252</c:v>
                </c:pt>
                <c:pt idx="222">
                  <c:v>43282</c:v>
                </c:pt>
                <c:pt idx="223">
                  <c:v>43313</c:v>
                </c:pt>
                <c:pt idx="224">
                  <c:v>43344</c:v>
                </c:pt>
                <c:pt idx="225">
                  <c:v>43374</c:v>
                </c:pt>
                <c:pt idx="226">
                  <c:v>43405</c:v>
                </c:pt>
                <c:pt idx="227">
                  <c:v>43435</c:v>
                </c:pt>
                <c:pt idx="228">
                  <c:v>43466</c:v>
                </c:pt>
                <c:pt idx="229">
                  <c:v>43497</c:v>
                </c:pt>
                <c:pt idx="230">
                  <c:v>43525</c:v>
                </c:pt>
                <c:pt idx="231">
                  <c:v>43556</c:v>
                </c:pt>
                <c:pt idx="232">
                  <c:v>43586</c:v>
                </c:pt>
                <c:pt idx="233">
                  <c:v>43617</c:v>
                </c:pt>
                <c:pt idx="234">
                  <c:v>43647</c:v>
                </c:pt>
                <c:pt idx="235">
                  <c:v>43678</c:v>
                </c:pt>
                <c:pt idx="236">
                  <c:v>43709</c:v>
                </c:pt>
                <c:pt idx="237">
                  <c:v>43739</c:v>
                </c:pt>
                <c:pt idx="238">
                  <c:v>43770</c:v>
                </c:pt>
                <c:pt idx="239">
                  <c:v>43800</c:v>
                </c:pt>
                <c:pt idx="240">
                  <c:v>43831</c:v>
                </c:pt>
                <c:pt idx="241">
                  <c:v>43862</c:v>
                </c:pt>
                <c:pt idx="242">
                  <c:v>43891</c:v>
                </c:pt>
                <c:pt idx="243">
                  <c:v>43922</c:v>
                </c:pt>
                <c:pt idx="244">
                  <c:v>43952</c:v>
                </c:pt>
                <c:pt idx="245">
                  <c:v>43983</c:v>
                </c:pt>
                <c:pt idx="246">
                  <c:v>44013</c:v>
                </c:pt>
                <c:pt idx="247">
                  <c:v>44044</c:v>
                </c:pt>
                <c:pt idx="248">
                  <c:v>44075</c:v>
                </c:pt>
                <c:pt idx="249">
                  <c:v>44105</c:v>
                </c:pt>
                <c:pt idx="250">
                  <c:v>44136</c:v>
                </c:pt>
                <c:pt idx="251">
                  <c:v>44166</c:v>
                </c:pt>
                <c:pt idx="252">
                  <c:v>44197</c:v>
                </c:pt>
                <c:pt idx="253">
                  <c:v>44228</c:v>
                </c:pt>
                <c:pt idx="254">
                  <c:v>44256</c:v>
                </c:pt>
                <c:pt idx="255">
                  <c:v>44287</c:v>
                </c:pt>
                <c:pt idx="256">
                  <c:v>44317</c:v>
                </c:pt>
                <c:pt idx="257">
                  <c:v>44348</c:v>
                </c:pt>
                <c:pt idx="258">
                  <c:v>44378</c:v>
                </c:pt>
                <c:pt idx="259">
                  <c:v>44409</c:v>
                </c:pt>
                <c:pt idx="260">
                  <c:v>44440</c:v>
                </c:pt>
                <c:pt idx="261">
                  <c:v>44470</c:v>
                </c:pt>
                <c:pt idx="262">
                  <c:v>44501</c:v>
                </c:pt>
                <c:pt idx="263">
                  <c:v>44531</c:v>
                </c:pt>
                <c:pt idx="264">
                  <c:v>44562</c:v>
                </c:pt>
                <c:pt idx="265">
                  <c:v>44593</c:v>
                </c:pt>
                <c:pt idx="266">
                  <c:v>44621</c:v>
                </c:pt>
                <c:pt idx="267">
                  <c:v>44652</c:v>
                </c:pt>
                <c:pt idx="268">
                  <c:v>44682</c:v>
                </c:pt>
                <c:pt idx="269">
                  <c:v>44713</c:v>
                </c:pt>
                <c:pt idx="270">
                  <c:v>44743</c:v>
                </c:pt>
                <c:pt idx="271">
                  <c:v>44774</c:v>
                </c:pt>
                <c:pt idx="272">
                  <c:v>44805</c:v>
                </c:pt>
                <c:pt idx="273">
                  <c:v>44835</c:v>
                </c:pt>
                <c:pt idx="274">
                  <c:v>44866</c:v>
                </c:pt>
                <c:pt idx="275">
                  <c:v>44896</c:v>
                </c:pt>
                <c:pt idx="276">
                  <c:v>44927</c:v>
                </c:pt>
                <c:pt idx="277">
                  <c:v>44958</c:v>
                </c:pt>
              </c:numCache>
            </c:numRef>
          </c:cat>
          <c:val>
            <c:numRef>
              <c:f>產品分項!$F$2:$F$279</c:f>
              <c:numCache>
                <c:formatCode>General</c:formatCode>
                <c:ptCount val="278"/>
                <c:pt idx="0">
                  <c:v>1.7600691070078778</c:v>
                </c:pt>
                <c:pt idx="1">
                  <c:v>1.979456451958066</c:v>
                </c:pt>
                <c:pt idx="2">
                  <c:v>2.2392903504976283</c:v>
                </c:pt>
                <c:pt idx="3">
                  <c:v>2.3268398268398176</c:v>
                </c:pt>
                <c:pt idx="4">
                  <c:v>2.3467070401211223</c:v>
                </c:pt>
                <c:pt idx="5">
                  <c:v>2.7015344715798575</c:v>
                </c:pt>
                <c:pt idx="6">
                  <c:v>2.9927871676176134</c:v>
                </c:pt>
                <c:pt idx="7">
                  <c:v>2.5624530931703662</c:v>
                </c:pt>
                <c:pt idx="8">
                  <c:v>4.2607313195548597</c:v>
                </c:pt>
                <c:pt idx="9">
                  <c:v>4.3178442605559013</c:v>
                </c:pt>
                <c:pt idx="10">
                  <c:v>4.3815803466978673</c:v>
                </c:pt>
                <c:pt idx="11">
                  <c:v>4.2901136242964766</c:v>
                </c:pt>
                <c:pt idx="12">
                  <c:v>4.923599320882853</c:v>
                </c:pt>
                <c:pt idx="13">
                  <c:v>3.105655230301116</c:v>
                </c:pt>
                <c:pt idx="14">
                  <c:v>3.6398264733890566</c:v>
                </c:pt>
                <c:pt idx="15">
                  <c:v>3.5325224748810191</c:v>
                </c:pt>
                <c:pt idx="16">
                  <c:v>3.2861369399830935</c:v>
                </c:pt>
                <c:pt idx="17">
                  <c:v>3.0618686868686829</c:v>
                </c:pt>
                <c:pt idx="18">
                  <c:v>2.8222013170272842</c:v>
                </c:pt>
                <c:pt idx="19">
                  <c:v>2.6447836086138419</c:v>
                </c:pt>
                <c:pt idx="20">
                  <c:v>-0.19314831757649459</c:v>
                </c:pt>
                <c:pt idx="21">
                  <c:v>-0.11186819892199677</c:v>
                </c:pt>
                <c:pt idx="22">
                  <c:v>-0.36678553234844563</c:v>
                </c:pt>
                <c:pt idx="23">
                  <c:v>-0.47856633744017812</c:v>
                </c:pt>
                <c:pt idx="24">
                  <c:v>-0.48543689320387312</c:v>
                </c:pt>
                <c:pt idx="25">
                  <c:v>0.37651368678132141</c:v>
                </c:pt>
                <c:pt idx="26">
                  <c:v>0.19397651863195275</c:v>
                </c:pt>
                <c:pt idx="27">
                  <c:v>0.26560424966799989</c:v>
                </c:pt>
                <c:pt idx="28">
                  <c:v>0.30690537084398689</c:v>
                </c:pt>
                <c:pt idx="29">
                  <c:v>0.25523226135783561</c:v>
                </c:pt>
                <c:pt idx="30">
                  <c:v>0.28463962590220709</c:v>
                </c:pt>
                <c:pt idx="31">
                  <c:v>0.21387106630003866</c:v>
                </c:pt>
                <c:pt idx="32">
                  <c:v>-3.055612140965689E-2</c:v>
                </c:pt>
                <c:pt idx="33">
                  <c:v>-6.1087354917534385E-2</c:v>
                </c:pt>
                <c:pt idx="34">
                  <c:v>0</c:v>
                </c:pt>
                <c:pt idx="35">
                  <c:v>-2.046245140167385E-2</c:v>
                </c:pt>
                <c:pt idx="36">
                  <c:v>-0.70121951219513401</c:v>
                </c:pt>
                <c:pt idx="37">
                  <c:v>-1.0543390105433965</c:v>
                </c:pt>
                <c:pt idx="38">
                  <c:v>-0.54004483391074087</c:v>
                </c:pt>
                <c:pt idx="39">
                  <c:v>-0.92715231788080577</c:v>
                </c:pt>
                <c:pt idx="40">
                  <c:v>-1.9377868434472121</c:v>
                </c:pt>
                <c:pt idx="41">
                  <c:v>-2.4745417515275019</c:v>
                </c:pt>
                <c:pt idx="42">
                  <c:v>-2.3821591485048232</c:v>
                </c:pt>
                <c:pt idx="43">
                  <c:v>-1.7073170731707383</c:v>
                </c:pt>
                <c:pt idx="44">
                  <c:v>-1.1207335710647055</c:v>
                </c:pt>
                <c:pt idx="45">
                  <c:v>-1.0594947025264791</c:v>
                </c:pt>
                <c:pt idx="46">
                  <c:v>-0.8487575416709402</c:v>
                </c:pt>
                <c:pt idx="47">
                  <c:v>-0.85959885386819834</c:v>
                </c:pt>
                <c:pt idx="48">
                  <c:v>-0.25585917511001943</c:v>
                </c:pt>
                <c:pt idx="49">
                  <c:v>-0.89139344262294096</c:v>
                </c:pt>
                <c:pt idx="50">
                  <c:v>-1.1576682716934694</c:v>
                </c:pt>
                <c:pt idx="51">
                  <c:v>-0.46277252159603938</c:v>
                </c:pt>
                <c:pt idx="52">
                  <c:v>0.72802912116483476</c:v>
                </c:pt>
                <c:pt idx="53">
                  <c:v>1.3783021823117965</c:v>
                </c:pt>
                <c:pt idx="54">
                  <c:v>1.1526479750778811</c:v>
                </c:pt>
                <c:pt idx="55">
                  <c:v>0.64102564102564574</c:v>
                </c:pt>
                <c:pt idx="56">
                  <c:v>0.16486347243688471</c:v>
                </c:pt>
                <c:pt idx="57">
                  <c:v>-2.0593080724886977E-2</c:v>
                </c:pt>
                <c:pt idx="58">
                  <c:v>-0.11344884488448786</c:v>
                </c:pt>
                <c:pt idx="59">
                  <c:v>0.25805119735755577</c:v>
                </c:pt>
                <c:pt idx="60">
                  <c:v>4.104247896573595E-2</c:v>
                </c:pt>
                <c:pt idx="61">
                  <c:v>0.70298769771528236</c:v>
                </c:pt>
                <c:pt idx="62">
                  <c:v>0.14510779436152629</c:v>
                </c:pt>
                <c:pt idx="63">
                  <c:v>-0.27895443744189502</c:v>
                </c:pt>
                <c:pt idx="64">
                  <c:v>-0.5782137325761364</c:v>
                </c:pt>
                <c:pt idx="65">
                  <c:v>-0.69008136780307106</c:v>
                </c:pt>
                <c:pt idx="66">
                  <c:v>-0.69808027923210414</c:v>
                </c:pt>
                <c:pt idx="67">
                  <c:v>-0.68830901993014348</c:v>
                </c:pt>
                <c:pt idx="68">
                  <c:v>-0.32918424030448845</c:v>
                </c:pt>
                <c:pt idx="69">
                  <c:v>-0.12358393408855854</c:v>
                </c:pt>
                <c:pt idx="70">
                  <c:v>3.0975735673723429E-2</c:v>
                </c:pt>
                <c:pt idx="71">
                  <c:v>-0.2676824873880273</c:v>
                </c:pt>
                <c:pt idx="72">
                  <c:v>-0.35897435897435315</c:v>
                </c:pt>
                <c:pt idx="73">
                  <c:v>-0.17452006980802967</c:v>
                </c:pt>
                <c:pt idx="74">
                  <c:v>0.26909542537775916</c:v>
                </c:pt>
                <c:pt idx="75">
                  <c:v>0.33153750518028119</c:v>
                </c:pt>
                <c:pt idx="76">
                  <c:v>0.57119119327032619</c:v>
                </c:pt>
                <c:pt idx="77">
                  <c:v>0.64302012030699496</c:v>
                </c:pt>
                <c:pt idx="78">
                  <c:v>0.48588855577380219</c:v>
                </c:pt>
                <c:pt idx="79">
                  <c:v>0.5896348401779179</c:v>
                </c:pt>
                <c:pt idx="80">
                  <c:v>-6.1925895345239214E-2</c:v>
                </c:pt>
                <c:pt idx="81">
                  <c:v>-0.12373685295937774</c:v>
                </c:pt>
                <c:pt idx="82">
                  <c:v>-5.1610239471508217E-2</c:v>
                </c:pt>
                <c:pt idx="83">
                  <c:v>-3.0969340353051648E-2</c:v>
                </c:pt>
                <c:pt idx="84">
                  <c:v>-0.33968090581576171</c:v>
                </c:pt>
                <c:pt idx="85">
                  <c:v>1.6042780748663128</c:v>
                </c:pt>
                <c:pt idx="86">
                  <c:v>0.26837324525186329</c:v>
                </c:pt>
                <c:pt idx="87">
                  <c:v>0.36142090045435182</c:v>
                </c:pt>
                <c:pt idx="88">
                  <c:v>0.34076827757124978</c:v>
                </c:pt>
                <c:pt idx="89">
                  <c:v>0.4637262984336239</c:v>
                </c:pt>
                <c:pt idx="90">
                  <c:v>0.85390946502057441</c:v>
                </c:pt>
                <c:pt idx="91">
                  <c:v>0.65816536404771764</c:v>
                </c:pt>
                <c:pt idx="92">
                  <c:v>0.68160693999793098</c:v>
                </c:pt>
                <c:pt idx="93">
                  <c:v>0.83625851744786528</c:v>
                </c:pt>
                <c:pt idx="94">
                  <c:v>0.74357120727047277</c:v>
                </c:pt>
                <c:pt idx="95">
                  <c:v>0.84675753820734523</c:v>
                </c:pt>
                <c:pt idx="96">
                  <c:v>1.332369345176623</c:v>
                </c:pt>
                <c:pt idx="97">
                  <c:v>0.8704453441295541</c:v>
                </c:pt>
                <c:pt idx="98">
                  <c:v>0.49413218035824996</c:v>
                </c:pt>
                <c:pt idx="99">
                  <c:v>0.88486469801419854</c:v>
                </c:pt>
                <c:pt idx="100">
                  <c:v>0.94679427806936467</c:v>
                </c:pt>
                <c:pt idx="101">
                  <c:v>1.2308954764591269</c:v>
                </c:pt>
                <c:pt idx="102">
                  <c:v>2.1320004080383592</c:v>
                </c:pt>
                <c:pt idx="103">
                  <c:v>2.2272170004086709</c:v>
                </c:pt>
                <c:pt idx="104">
                  <c:v>1.8463432146886976</c:v>
                </c:pt>
                <c:pt idx="105">
                  <c:v>1.7303163714548968</c:v>
                </c:pt>
                <c:pt idx="106">
                  <c:v>1.2506406970784203</c:v>
                </c:pt>
                <c:pt idx="107">
                  <c:v>0.77821011673152285</c:v>
                </c:pt>
                <c:pt idx="108">
                  <c:v>1.5288961369890939</c:v>
                </c:pt>
                <c:pt idx="109">
                  <c:v>-2.1071643588199822</c:v>
                </c:pt>
                <c:pt idx="110">
                  <c:v>-0.32780167998361748</c:v>
                </c:pt>
                <c:pt idx="111">
                  <c:v>-0.71392146863845274</c:v>
                </c:pt>
                <c:pt idx="112">
                  <c:v>-1.223366296258541</c:v>
                </c:pt>
                <c:pt idx="113">
                  <c:v>-2.1076096868983667</c:v>
                </c:pt>
                <c:pt idx="114">
                  <c:v>-2.5269676388334008</c:v>
                </c:pt>
                <c:pt idx="115">
                  <c:v>-2.6284229462322561</c:v>
                </c:pt>
                <c:pt idx="116">
                  <c:v>-2.7797361264981419</c:v>
                </c:pt>
                <c:pt idx="117">
                  <c:v>-3.0897745571658546</c:v>
                </c:pt>
                <c:pt idx="118">
                  <c:v>-2.7741216968715143</c:v>
                </c:pt>
                <c:pt idx="119">
                  <c:v>-2.5909368014631142</c:v>
                </c:pt>
                <c:pt idx="120">
                  <c:v>-3.5638992069069344</c:v>
                </c:pt>
                <c:pt idx="121">
                  <c:v>0.82000820008199782</c:v>
                </c:pt>
                <c:pt idx="122">
                  <c:v>-1.2024665981500533</c:v>
                </c:pt>
                <c:pt idx="123">
                  <c:v>-0.89368258859783301</c:v>
                </c:pt>
                <c:pt idx="124">
                  <c:v>-0.47476519764680952</c:v>
                </c:pt>
                <c:pt idx="125">
                  <c:v>-0.21736880240140125</c:v>
                </c:pt>
                <c:pt idx="126">
                  <c:v>0.53284147965979711</c:v>
                </c:pt>
                <c:pt idx="127">
                  <c:v>0.2873858154572379</c:v>
                </c:pt>
                <c:pt idx="128">
                  <c:v>0.81839842535998342</c:v>
                </c:pt>
                <c:pt idx="129">
                  <c:v>1.1319970921175502</c:v>
                </c:pt>
                <c:pt idx="130">
                  <c:v>1.1454753722794899</c:v>
                </c:pt>
                <c:pt idx="131">
                  <c:v>1.1682486700740484</c:v>
                </c:pt>
                <c:pt idx="132">
                  <c:v>1.4261919633562403</c:v>
                </c:pt>
                <c:pt idx="133">
                  <c:v>0.15250101667345028</c:v>
                </c:pt>
                <c:pt idx="134">
                  <c:v>0.82180380734422787</c:v>
                </c:pt>
                <c:pt idx="135">
                  <c:v>0.53897180762851982</c:v>
                </c:pt>
                <c:pt idx="136">
                  <c:v>0.27999585191330084</c:v>
                </c:pt>
                <c:pt idx="137">
                  <c:v>0.89211618257261349</c:v>
                </c:pt>
                <c:pt idx="138">
                  <c:v>0.65232901844868063</c:v>
                </c:pt>
                <c:pt idx="139">
                  <c:v>0.69593695629926</c:v>
                </c:pt>
                <c:pt idx="140">
                  <c:v>0.33908754623922371</c:v>
                </c:pt>
                <c:pt idx="141">
                  <c:v>0.25672622715136578</c:v>
                </c:pt>
                <c:pt idx="142">
                  <c:v>7.2068361989094401E-2</c:v>
                </c:pt>
                <c:pt idx="143">
                  <c:v>0.15465511908444757</c:v>
                </c:pt>
                <c:pt idx="144">
                  <c:v>0.62609052653186847</c:v>
                </c:pt>
                <c:pt idx="145">
                  <c:v>-1.4211755151761298</c:v>
                </c:pt>
                <c:pt idx="146">
                  <c:v>0.63970284770945574</c:v>
                </c:pt>
                <c:pt idx="147">
                  <c:v>0.92783505154639767</c:v>
                </c:pt>
                <c:pt idx="148">
                  <c:v>1.5305067218200661</c:v>
                </c:pt>
                <c:pt idx="149">
                  <c:v>1.2338062924120796</c:v>
                </c:pt>
                <c:pt idx="150">
                  <c:v>0.87088607594936651</c:v>
                </c:pt>
                <c:pt idx="151">
                  <c:v>0.92489074092895263</c:v>
                </c:pt>
                <c:pt idx="152">
                  <c:v>0.79877112135176753</c:v>
                </c:pt>
                <c:pt idx="153">
                  <c:v>0.93209054593875951</c:v>
                </c:pt>
                <c:pt idx="154">
                  <c:v>0.56584362139917399</c:v>
                </c:pt>
                <c:pt idx="155">
                  <c:v>0.51472102120650609</c:v>
                </c:pt>
                <c:pt idx="156">
                  <c:v>-6.1199510403919084E-2</c:v>
                </c:pt>
                <c:pt idx="157">
                  <c:v>3.7998146431881348</c:v>
                </c:pt>
                <c:pt idx="158">
                  <c:v>5.1261021119537786E-2</c:v>
                </c:pt>
                <c:pt idx="159">
                  <c:v>0.26557711950969448</c:v>
                </c:pt>
                <c:pt idx="160">
                  <c:v>-0.41760032593197266</c:v>
                </c:pt>
                <c:pt idx="161">
                  <c:v>-0.20312817387770532</c:v>
                </c:pt>
                <c:pt idx="162">
                  <c:v>9.0352374259615911E-2</c:v>
                </c:pt>
                <c:pt idx="163">
                  <c:v>8.0563947633432331E-2</c:v>
                </c:pt>
                <c:pt idx="164">
                  <c:v>0.75180331199836925</c:v>
                </c:pt>
                <c:pt idx="165">
                  <c:v>-1.0148163182469165E-2</c:v>
                </c:pt>
                <c:pt idx="166">
                  <c:v>-5.1150895140662053E-2</c:v>
                </c:pt>
                <c:pt idx="167">
                  <c:v>-0.27652601392871368</c:v>
                </c:pt>
                <c:pt idx="168">
                  <c:v>0.69401918758929637</c:v>
                </c:pt>
                <c:pt idx="169">
                  <c:v>-2.0238095238095157</c:v>
                </c:pt>
                <c:pt idx="170">
                  <c:v>-8.1975612255352284E-2</c:v>
                </c:pt>
                <c:pt idx="171">
                  <c:v>0.10187449062755555</c:v>
                </c:pt>
                <c:pt idx="172">
                  <c:v>0.521632402577483</c:v>
                </c:pt>
                <c:pt idx="173">
                  <c:v>0.53938530429472942</c:v>
                </c:pt>
                <c:pt idx="174">
                  <c:v>6.0180541624876904E-2</c:v>
                </c:pt>
                <c:pt idx="175">
                  <c:v>0.24149728315557367</c:v>
                </c:pt>
                <c:pt idx="176">
                  <c:v>-0.44368256529192068</c:v>
                </c:pt>
                <c:pt idx="177">
                  <c:v>-7.104435197402556E-2</c:v>
                </c:pt>
                <c:pt idx="178">
                  <c:v>-0.32753326509724395</c:v>
                </c:pt>
                <c:pt idx="179">
                  <c:v>-1.0270103728052907E-2</c:v>
                </c:pt>
                <c:pt idx="180">
                  <c:v>-1.5203729981755525</c:v>
                </c:pt>
                <c:pt idx="181">
                  <c:v>0.76954232482785623</c:v>
                </c:pt>
                <c:pt idx="182">
                  <c:v>1.0255358424767618E-2</c:v>
                </c:pt>
                <c:pt idx="183">
                  <c:v>-0.16283329940974028</c:v>
                </c:pt>
                <c:pt idx="184">
                  <c:v>-0.21367521367522177</c:v>
                </c:pt>
                <c:pt idx="185">
                  <c:v>-2.0244964065199138E-2</c:v>
                </c:pt>
                <c:pt idx="186">
                  <c:v>0.10024057738572004</c:v>
                </c:pt>
                <c:pt idx="187">
                  <c:v>5.0190724754062589E-2</c:v>
                </c:pt>
                <c:pt idx="188">
                  <c:v>-6.077180188392816E-2</c:v>
                </c:pt>
                <c:pt idx="189">
                  <c:v>0.20312817387771973</c:v>
                </c:pt>
                <c:pt idx="190">
                  <c:v>0.36968576709796613</c:v>
                </c:pt>
                <c:pt idx="191">
                  <c:v>0.17460969597370757</c:v>
                </c:pt>
                <c:pt idx="192">
                  <c:v>0.40139975298476799</c:v>
                </c:pt>
                <c:pt idx="193">
                  <c:v>0.60289389067524979</c:v>
                </c:pt>
                <c:pt idx="194">
                  <c:v>0.1333059885151863</c:v>
                </c:pt>
                <c:pt idx="195">
                  <c:v>0.17329255861366127</c:v>
                </c:pt>
                <c:pt idx="196">
                  <c:v>0.13255837666973558</c:v>
                </c:pt>
                <c:pt idx="197">
                  <c:v>-0.53660018224157258</c:v>
                </c:pt>
                <c:pt idx="198">
                  <c:v>-0.20028039254957225</c:v>
                </c:pt>
                <c:pt idx="199">
                  <c:v>-0.32105949633792252</c:v>
                </c:pt>
                <c:pt idx="200">
                  <c:v>0.11148272017837177</c:v>
                </c:pt>
                <c:pt idx="201">
                  <c:v>0.18244475978107319</c:v>
                </c:pt>
                <c:pt idx="202">
                  <c:v>0.15346838551259023</c:v>
                </c:pt>
                <c:pt idx="203">
                  <c:v>0.26658464062340315</c:v>
                </c:pt>
                <c:pt idx="204">
                  <c:v>1.8144541260891811</c:v>
                </c:pt>
                <c:pt idx="205">
                  <c:v>-1.4782261286456293</c:v>
                </c:pt>
                <c:pt idx="206">
                  <c:v>0.46082949308754589</c:v>
                </c:pt>
                <c:pt idx="207">
                  <c:v>0.24422509412843096</c:v>
                </c:pt>
                <c:pt idx="208">
                  <c:v>0.28513238289205817</c:v>
                </c:pt>
                <c:pt idx="209">
                  <c:v>0.52931596091206257</c:v>
                </c:pt>
                <c:pt idx="210">
                  <c:v>0.31105759582581005</c:v>
                </c:pt>
                <c:pt idx="211">
                  <c:v>0.36235530951182632</c:v>
                </c:pt>
                <c:pt idx="212">
                  <c:v>-0.1417290949584942</c:v>
                </c:pt>
                <c:pt idx="213">
                  <c:v>0.12140833670577734</c:v>
                </c:pt>
                <c:pt idx="214">
                  <c:v>0.33711308611706842</c:v>
                </c:pt>
                <c:pt idx="215">
                  <c:v>0.70559361897944339</c:v>
                </c:pt>
                <c:pt idx="216">
                  <c:v>-1.449859041482076</c:v>
                </c:pt>
                <c:pt idx="217">
                  <c:v>1.8248175182481723</c:v>
                </c:pt>
                <c:pt idx="218">
                  <c:v>0.3261977573904255</c:v>
                </c:pt>
                <c:pt idx="219">
                  <c:v>0.23347883463606714</c:v>
                </c:pt>
                <c:pt idx="220">
                  <c:v>0.19293257514215853</c:v>
                </c:pt>
                <c:pt idx="221">
                  <c:v>0.50627784528149045</c:v>
                </c:pt>
                <c:pt idx="222">
                  <c:v>0.49014704411322885</c:v>
                </c:pt>
                <c:pt idx="223">
                  <c:v>0.5616287232975653</c:v>
                </c:pt>
                <c:pt idx="224">
                  <c:v>0.30413625304135966</c:v>
                </c:pt>
                <c:pt idx="225">
                  <c:v>0.10105092966856156</c:v>
                </c:pt>
                <c:pt idx="226">
                  <c:v>-0.12217470983506877</c:v>
                </c:pt>
                <c:pt idx="227">
                  <c:v>-0.19293257514215853</c:v>
                </c:pt>
                <c:pt idx="228">
                  <c:v>0.36779730281977874</c:v>
                </c:pt>
                <c:pt idx="229">
                  <c:v>7.9649542015131719E-2</c:v>
                </c:pt>
                <c:pt idx="230">
                  <c:v>0.23369233895550087</c:v>
                </c:pt>
                <c:pt idx="231">
                  <c:v>1.2051853352238324</c:v>
                </c:pt>
                <c:pt idx="232">
                  <c:v>1.0134792743488397</c:v>
                </c:pt>
                <c:pt idx="233">
                  <c:v>0.90670965142050308</c:v>
                </c:pt>
                <c:pt idx="234">
                  <c:v>0.66693211228349758</c:v>
                </c:pt>
                <c:pt idx="235">
                  <c:v>0.34905754462950889</c:v>
                </c:pt>
                <c:pt idx="236">
                  <c:v>0.88942793612289828</c:v>
                </c:pt>
                <c:pt idx="237">
                  <c:v>0.91863517060367106</c:v>
                </c:pt>
                <c:pt idx="238">
                  <c:v>1.2130479102956289</c:v>
                </c:pt>
                <c:pt idx="239">
                  <c:v>1.1089632719503399</c:v>
                </c:pt>
                <c:pt idx="240">
                  <c:v>3.0028501628664528</c:v>
                </c:pt>
                <c:pt idx="241">
                  <c:v>-1.4922403501790689</c:v>
                </c:pt>
                <c:pt idx="242">
                  <c:v>-0.37506335529650736</c:v>
                </c:pt>
                <c:pt idx="243">
                  <c:v>-1.8012608826178438</c:v>
                </c:pt>
                <c:pt idx="244">
                  <c:v>-1.7557941205979735</c:v>
                </c:pt>
                <c:pt idx="245">
                  <c:v>-1.5575079872204496</c:v>
                </c:pt>
                <c:pt idx="246">
                  <c:v>-2.0468703648768845</c:v>
                </c:pt>
                <c:pt idx="247">
                  <c:v>-1.4013118664281561</c:v>
                </c:pt>
                <c:pt idx="248">
                  <c:v>-1.422560609096361</c:v>
                </c:pt>
                <c:pt idx="249">
                  <c:v>-1.0603180954286309</c:v>
                </c:pt>
                <c:pt idx="250">
                  <c:v>-0.75536307785275447</c:v>
                </c:pt>
                <c:pt idx="251">
                  <c:v>-0.94586435902595867</c:v>
                </c:pt>
                <c:pt idx="252">
                  <c:v>-2.6781302500247</c:v>
                </c:pt>
                <c:pt idx="253">
                  <c:v>1.9188042819632454</c:v>
                </c:pt>
                <c:pt idx="254">
                  <c:v>0.7020757020756998</c:v>
                </c:pt>
                <c:pt idx="255">
                  <c:v>1.7731580556404865</c:v>
                </c:pt>
                <c:pt idx="256">
                  <c:v>1.7054738562091518</c:v>
                </c:pt>
                <c:pt idx="257">
                  <c:v>0.98377281947261563</c:v>
                </c:pt>
                <c:pt idx="258">
                  <c:v>0.8176862507571192</c:v>
                </c:pt>
                <c:pt idx="259">
                  <c:v>1.0986795685918793</c:v>
                </c:pt>
                <c:pt idx="260">
                  <c:v>2.8455284552845499</c:v>
                </c:pt>
                <c:pt idx="261">
                  <c:v>1.7187342028106389</c:v>
                </c:pt>
                <c:pt idx="262">
                  <c:v>1.6135579460117608</c:v>
                </c:pt>
                <c:pt idx="263">
                  <c:v>2.0723283218204047</c:v>
                </c:pt>
                <c:pt idx="264">
                  <c:v>2.0714865962631923</c:v>
                </c:pt>
                <c:pt idx="265">
                  <c:v>0.57471264367815922</c:v>
                </c:pt>
                <c:pt idx="266">
                  <c:v>1.5661311508537914</c:v>
                </c:pt>
                <c:pt idx="267">
                  <c:v>1.1715229798738376</c:v>
                </c:pt>
                <c:pt idx="268">
                  <c:v>1.0141580479967776</c:v>
                </c:pt>
                <c:pt idx="269">
                  <c:v>1.0545344983428859</c:v>
                </c:pt>
                <c:pt idx="270">
                  <c:v>0.8811454891358721</c:v>
                </c:pt>
                <c:pt idx="271">
                  <c:v>0.29910269192422445</c:v>
                </c:pt>
                <c:pt idx="272">
                  <c:v>3.9525691699596875E-2</c:v>
                </c:pt>
                <c:pt idx="273">
                  <c:v>1.2424212304939868</c:v>
                </c:pt>
                <c:pt idx="274">
                  <c:v>2.0473384600020088</c:v>
                </c:pt>
                <c:pt idx="275">
                  <c:v>2.2890127388535002</c:v>
                </c:pt>
                <c:pt idx="276">
                  <c:v>4.5364106645443725</c:v>
                </c:pt>
                <c:pt idx="277">
                  <c:v>2.1083743842364537</c:v>
                </c:pt>
              </c:numCache>
            </c:numRef>
          </c:val>
          <c:smooth val="0"/>
          <c:extLst xmlns:c16r2="http://schemas.microsoft.com/office/drawing/2015/06/chart">
            <c:ext xmlns:c16="http://schemas.microsoft.com/office/drawing/2014/chart" uri="{C3380CC4-5D6E-409C-BE32-E72D297353CC}">
              <c16:uniqueId val="{00000002-9BA7-4644-804E-49CD5FDDACF2}"/>
            </c:ext>
          </c:extLst>
        </c:ser>
        <c:dLbls>
          <c:showLegendKey val="0"/>
          <c:showVal val="0"/>
          <c:showCatName val="0"/>
          <c:showSerName val="0"/>
          <c:showPercent val="0"/>
          <c:showBubbleSize val="0"/>
        </c:dLbls>
        <c:marker val="1"/>
        <c:smooth val="0"/>
        <c:axId val="1125472960"/>
        <c:axId val="1125450656"/>
      </c:lineChart>
      <c:dateAx>
        <c:axId val="1125472960"/>
        <c:scaling>
          <c:orientation val="minMax"/>
          <c:min val="44348"/>
        </c:scaling>
        <c:delete val="0"/>
        <c:axPos val="b"/>
        <c:numFmt formatCode="[$-409]mmm\-yy;@" sourceLinked="0"/>
        <c:majorTickMark val="none"/>
        <c:minorTickMark val="cross"/>
        <c:tickLblPos val="low"/>
        <c:spPr>
          <a:noFill/>
          <a:ln w="9525" cap="flat" cmpd="sng" algn="ctr">
            <a:solidFill>
              <a:schemeClr val="tx1"/>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125450656"/>
        <c:crossesAt val="0"/>
        <c:auto val="1"/>
        <c:lblOffset val="100"/>
        <c:baseTimeUnit val="months"/>
        <c:majorUnit val="3"/>
        <c:majorTimeUnit val="months"/>
      </c:dateAx>
      <c:valAx>
        <c:axId val="1125450656"/>
        <c:scaling>
          <c:orientation val="minMax"/>
          <c:max val="8"/>
          <c:min val="-1"/>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TW"/>
          </a:p>
        </c:txPr>
        <c:crossAx val="1125472960"/>
        <c:crosses val="autoZero"/>
        <c:crossBetween val="midCat"/>
        <c:majorUnit val="1"/>
      </c:valAx>
      <c:spPr>
        <a:noFill/>
        <a:ln>
          <a:solidFill>
            <a:schemeClr val="bg1">
              <a:lumMod val="85000"/>
            </a:schemeClr>
          </a:solidFill>
        </a:ln>
        <a:effectLst/>
      </c:spPr>
    </c:plotArea>
    <c:legend>
      <c:legendPos val="b"/>
      <c:layout>
        <c:manualLayout>
          <c:xMode val="edge"/>
          <c:yMode val="edge"/>
          <c:x val="0.18391532560301785"/>
          <c:y val="0.89501465264609537"/>
          <c:w val="0.63216940909805408"/>
          <c:h val="8.8336653293306769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190101815516366E-2"/>
          <c:y val="0.10689260169870363"/>
          <c:w val="0.85891612847352561"/>
          <c:h val="0.76994421502401766"/>
        </c:manualLayout>
      </c:layout>
      <c:lineChart>
        <c:grouping val="standard"/>
        <c:varyColors val="0"/>
        <c:ser>
          <c:idx val="0"/>
          <c:order val="0"/>
          <c:tx>
            <c:strRef>
              <c:f>'CPI預測(月)_基期110=100'!$B$525</c:f>
              <c:strCache>
                <c:ptCount val="1"/>
                <c:pt idx="0">
                  <c:v>主計處預測</c:v>
                </c:pt>
              </c:strCache>
            </c:strRef>
          </c:tx>
          <c:cat>
            <c:strRef>
              <c:f>'CPI預測(月)_基期110=100'!$A$526:$A$533</c:f>
              <c:strCache>
                <c:ptCount val="8"/>
                <c:pt idx="0">
                  <c:v>1Q22</c:v>
                </c:pt>
                <c:pt idx="1">
                  <c:v>2Q22</c:v>
                </c:pt>
                <c:pt idx="2">
                  <c:v>3Q22</c:v>
                </c:pt>
                <c:pt idx="3">
                  <c:v>4Q22</c:v>
                </c:pt>
                <c:pt idx="4">
                  <c:v>1Q23</c:v>
                </c:pt>
                <c:pt idx="5">
                  <c:v>2Q23(F)</c:v>
                </c:pt>
                <c:pt idx="6">
                  <c:v>3Q23(F)</c:v>
                </c:pt>
                <c:pt idx="7">
                  <c:v>4Q23(F)</c:v>
                </c:pt>
              </c:strCache>
            </c:strRef>
          </c:cat>
          <c:val>
            <c:numRef>
              <c:f>'CPI預測(月)_基期110=100'!$B$526:$B$533</c:f>
              <c:numCache>
                <c:formatCode>0.00%</c:formatCode>
                <c:ptCount val="8"/>
                <c:pt idx="0">
                  <c:v>2.81E-2</c:v>
                </c:pt>
                <c:pt idx="1">
                  <c:v>3.4500000000000003E-2</c:v>
                </c:pt>
                <c:pt idx="2">
                  <c:v>2.93E-2</c:v>
                </c:pt>
                <c:pt idx="3">
                  <c:v>2.5999999999999999E-2</c:v>
                </c:pt>
                <c:pt idx="4">
                  <c:v>2.6200000000000001E-2</c:v>
                </c:pt>
                <c:pt idx="5">
                  <c:v>1.89E-2</c:v>
                </c:pt>
                <c:pt idx="6">
                  <c:v>2.0400000000000001E-2</c:v>
                </c:pt>
                <c:pt idx="7">
                  <c:v>2.1000000000000001E-2</c:v>
                </c:pt>
              </c:numCache>
            </c:numRef>
          </c:val>
          <c:smooth val="0"/>
          <c:extLst xmlns:c16r2="http://schemas.microsoft.com/office/drawing/2015/06/chart">
            <c:ext xmlns:c16="http://schemas.microsoft.com/office/drawing/2014/chart" uri="{C3380CC4-5D6E-409C-BE32-E72D297353CC}">
              <c16:uniqueId val="{00000000-75C8-481D-A0B1-8908D6517D63}"/>
            </c:ext>
          </c:extLst>
        </c:ser>
        <c:ser>
          <c:idx val="1"/>
          <c:order val="1"/>
          <c:tx>
            <c:strRef>
              <c:f>'CPI預測(月)_基期110=100'!$F$525</c:f>
              <c:strCache>
                <c:ptCount val="1"/>
                <c:pt idx="0">
                  <c:v>央行預測(3/23)</c:v>
                </c:pt>
              </c:strCache>
            </c:strRef>
          </c:tx>
          <c:spPr>
            <a:ln>
              <a:solidFill>
                <a:schemeClr val="bg1">
                  <a:lumMod val="65000"/>
                </a:schemeClr>
              </a:solidFill>
            </a:ln>
          </c:spPr>
          <c:marker>
            <c:spPr>
              <a:solidFill>
                <a:schemeClr val="bg1">
                  <a:lumMod val="65000"/>
                </a:schemeClr>
              </a:solidFill>
              <a:ln>
                <a:solidFill>
                  <a:schemeClr val="bg1">
                    <a:lumMod val="65000"/>
                  </a:schemeClr>
                </a:solidFill>
              </a:ln>
            </c:spPr>
          </c:marker>
          <c:dLbls>
            <c:numFmt formatCode="0.00%" sourceLinked="0"/>
            <c:spPr>
              <a:noFill/>
              <a:ln>
                <a:noFill/>
              </a:ln>
              <a:effectLst/>
            </c:spPr>
            <c:txPr>
              <a:bodyPr wrap="square" lIns="38100" tIns="19050" rIns="38100" bIns="19050" anchor="ctr">
                <a:spAutoFit/>
              </a:bodyPr>
              <a:lstStyle/>
              <a:p>
                <a:pPr>
                  <a:defRPr>
                    <a:solidFill>
                      <a:schemeClr val="tx1">
                        <a:lumMod val="50000"/>
                        <a:lumOff val="50000"/>
                      </a:schemeClr>
                    </a:solidFill>
                  </a:defRPr>
                </a:pPr>
                <a:endParaRPr lang="zh-TW"/>
              </a:p>
            </c:txPr>
            <c:dLblPos val="b"/>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strRef>
              <c:f>'CPI預測(月)_基期110=100'!$A$526:$A$533</c:f>
              <c:strCache>
                <c:ptCount val="8"/>
                <c:pt idx="0">
                  <c:v>1Q22</c:v>
                </c:pt>
                <c:pt idx="1">
                  <c:v>2Q22</c:v>
                </c:pt>
                <c:pt idx="2">
                  <c:v>3Q22</c:v>
                </c:pt>
                <c:pt idx="3">
                  <c:v>4Q22</c:v>
                </c:pt>
                <c:pt idx="4">
                  <c:v>1Q23</c:v>
                </c:pt>
                <c:pt idx="5">
                  <c:v>2Q23(F)</c:v>
                </c:pt>
                <c:pt idx="6">
                  <c:v>3Q23(F)</c:v>
                </c:pt>
                <c:pt idx="7">
                  <c:v>4Q23(F)</c:v>
                </c:pt>
              </c:strCache>
            </c:strRef>
          </c:cat>
          <c:val>
            <c:numRef>
              <c:f>'CPI預測(月)_基期110=100'!$F$526:$F$533</c:f>
              <c:numCache>
                <c:formatCode>General</c:formatCode>
                <c:ptCount val="8"/>
                <c:pt idx="3" formatCode="0.00%">
                  <c:v>2.5999999999999999E-2</c:v>
                </c:pt>
                <c:pt idx="4" formatCode="0.00%">
                  <c:v>2.6200000000000001E-2</c:v>
                </c:pt>
                <c:pt idx="5" formatCode="0.00%">
                  <c:v>2.01E-2</c:v>
                </c:pt>
                <c:pt idx="6" formatCode="0.00%">
                  <c:v>2.06E-2</c:v>
                </c:pt>
                <c:pt idx="7" formatCode="0.00%">
                  <c:v>1.7600000000000001E-2</c:v>
                </c:pt>
              </c:numCache>
            </c:numRef>
          </c:val>
          <c:smooth val="0"/>
          <c:extLst xmlns:c16r2="http://schemas.microsoft.com/office/drawing/2015/06/chart">
            <c:ext xmlns:c16="http://schemas.microsoft.com/office/drawing/2014/chart" uri="{C3380CC4-5D6E-409C-BE32-E72D297353CC}">
              <c16:uniqueId val="{00000001-75C8-481D-A0B1-8908D6517D63}"/>
            </c:ext>
          </c:extLst>
        </c:ser>
        <c:ser>
          <c:idx val="2"/>
          <c:order val="2"/>
          <c:tx>
            <c:strRef>
              <c:f>'CPI預測(月)_基期110=100'!$D$525</c:f>
              <c:strCache>
                <c:ptCount val="1"/>
                <c:pt idx="0">
                  <c:v>台新投顧預測(含電、蛋、計程車調漲)</c:v>
                </c:pt>
              </c:strCache>
            </c:strRef>
          </c:tx>
          <c:spPr>
            <a:ln>
              <a:solidFill>
                <a:srgbClr val="C00000"/>
              </a:solidFill>
              <a:prstDash val="solid"/>
            </a:ln>
          </c:spPr>
          <c:marker>
            <c:symbol val="circle"/>
            <c:size val="7"/>
            <c:spPr>
              <a:solidFill>
                <a:srgbClr val="C00000"/>
              </a:solidFill>
              <a:ln>
                <a:solidFill>
                  <a:srgbClr val="C00000">
                    <a:alpha val="95000"/>
                  </a:srgbClr>
                </a:solidFill>
              </a:ln>
            </c:spPr>
          </c:marker>
          <c:dPt>
            <c:idx val="3"/>
            <c:marker>
              <c:spPr>
                <a:solidFill>
                  <a:schemeClr val="accent1"/>
                </a:solidFill>
                <a:ln>
                  <a:solidFill>
                    <a:schemeClr val="accent1">
                      <a:alpha val="95000"/>
                    </a:schemeClr>
                  </a:solidFill>
                </a:ln>
              </c:spPr>
            </c:marker>
            <c:bubble3D val="0"/>
            <c:spPr>
              <a:ln>
                <a:solidFill>
                  <a:schemeClr val="accent1"/>
                </a:solidFill>
                <a:prstDash val="solid"/>
              </a:ln>
            </c:spPr>
            <c:extLst xmlns:c16r2="http://schemas.microsoft.com/office/drawing/2015/06/chart">
              <c:ext xmlns:c16="http://schemas.microsoft.com/office/drawing/2014/chart" uri="{C3380CC4-5D6E-409C-BE32-E72D297353CC}">
                <c16:uniqueId val="{00000003-75C8-481D-A0B1-8908D6517D63}"/>
              </c:ext>
            </c:extLst>
          </c:dPt>
          <c:dPt>
            <c:idx val="4"/>
            <c:bubble3D val="0"/>
            <c:spPr>
              <a:ln>
                <a:solidFill>
                  <a:schemeClr val="accent1"/>
                </a:solidFill>
                <a:prstDash val="solid"/>
              </a:ln>
            </c:spPr>
            <c:extLst xmlns:c16r2="http://schemas.microsoft.com/office/drawing/2015/06/chart">
              <c:ext xmlns:c16="http://schemas.microsoft.com/office/drawing/2014/chart" uri="{C3380CC4-5D6E-409C-BE32-E72D297353CC}">
                <c16:uniqueId val="{00000005-75C8-481D-A0B1-8908D6517D63}"/>
              </c:ext>
            </c:extLst>
          </c:dPt>
          <c:dLbls>
            <c:dLbl>
              <c:idx val="4"/>
              <c:layout>
                <c:manualLayout>
                  <c:x val="-3.1219551439630386E-2"/>
                  <c:y val="-7.0965578900312923E-2"/>
                </c:manualLayout>
              </c:layout>
              <c:tx>
                <c:rich>
                  <a:bodyPr/>
                  <a:lstStyle/>
                  <a:p>
                    <a:fld id="{906CDDFA-4647-4014-AA19-AE439A34B2B9}" type="VALUE">
                      <a:rPr lang="en-US" altLang="zh-TW" b="1">
                        <a:solidFill>
                          <a:srgbClr val="C00000"/>
                        </a:solidFill>
                      </a:rPr>
                      <a:pPr/>
                      <a:t>[值]</a:t>
                    </a:fld>
                    <a:endParaRPr lang="zh-TW" alt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75C8-481D-A0B1-8908D6517D63}"/>
                </c:ext>
                <c:ext xmlns:c15="http://schemas.microsoft.com/office/drawing/2012/chart" uri="{CE6537A1-D6FC-4f65-9D91-7224C49458BB}">
                  <c15:layout/>
                  <c15:dlblFieldTable/>
                  <c15:showDataLabelsRange val="0"/>
                </c:ext>
              </c:extLst>
            </c:dLbl>
            <c:dLbl>
              <c:idx val="5"/>
              <c:layout>
                <c:manualLayout>
                  <c:x val="-2.6962339879680698E-2"/>
                  <c:y val="-5.7659532856504249E-2"/>
                </c:manualLayout>
              </c:layout>
              <c:tx>
                <c:rich>
                  <a:bodyPr/>
                  <a:lstStyle/>
                  <a:p>
                    <a:fld id="{1CB72771-5BCC-437C-8CDE-1FEE4C2F100B}" type="VALUE">
                      <a:rPr lang="en-US" altLang="zh-TW" b="1">
                        <a:solidFill>
                          <a:srgbClr val="C00000"/>
                        </a:solidFill>
                      </a:rPr>
                      <a:pPr/>
                      <a:t>[值]</a:t>
                    </a:fld>
                    <a:endParaRPr lang="zh-TW" alt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75C8-481D-A0B1-8908D6517D63}"/>
                </c:ext>
                <c:ext xmlns:c15="http://schemas.microsoft.com/office/drawing/2012/chart" uri="{CE6537A1-D6FC-4f65-9D91-7224C49458BB}">
                  <c15:layout/>
                  <c15:dlblFieldTable/>
                  <c15:showDataLabelsRange val="0"/>
                </c:ext>
              </c:extLst>
            </c:dLbl>
            <c:dLbl>
              <c:idx val="6"/>
              <c:layout>
                <c:manualLayout>
                  <c:x val="-2.8381410399663996E-2"/>
                  <c:y val="-5.7659532856504249E-2"/>
                </c:manualLayout>
              </c:layout>
              <c:tx>
                <c:rich>
                  <a:bodyPr/>
                  <a:lstStyle/>
                  <a:p>
                    <a:fld id="{E146E527-E147-436F-AFD5-C27F4B67C8FD}" type="VALUE">
                      <a:rPr lang="en-US" altLang="zh-TW" b="1">
                        <a:solidFill>
                          <a:srgbClr val="C00000"/>
                        </a:solidFill>
                      </a:rPr>
                      <a:pPr/>
                      <a:t>[值]</a:t>
                    </a:fld>
                    <a:endParaRPr lang="zh-TW" alt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75C8-481D-A0B1-8908D6517D63}"/>
                </c:ext>
                <c:ext xmlns:c15="http://schemas.microsoft.com/office/drawing/2012/chart" uri="{CE6537A1-D6FC-4f65-9D91-7224C49458BB}">
                  <c15:layout/>
                  <c15:dlblFieldTable/>
                  <c15:showDataLabelsRange val="0"/>
                </c:ext>
              </c:extLst>
            </c:dLbl>
            <c:dLbl>
              <c:idx val="7"/>
              <c:layout>
                <c:manualLayout>
                  <c:x val="-3.1219551439630282E-2"/>
                  <c:y val="-4.8788835493965212E-2"/>
                </c:manualLayout>
              </c:layout>
              <c:tx>
                <c:rich>
                  <a:bodyPr/>
                  <a:lstStyle/>
                  <a:p>
                    <a:fld id="{61C0A9CD-7A16-409F-8D59-F97C4DC8DAB6}" type="VALUE">
                      <a:rPr lang="en-US" altLang="zh-TW" b="1">
                        <a:solidFill>
                          <a:srgbClr val="C00000"/>
                        </a:solidFill>
                      </a:rPr>
                      <a:pPr/>
                      <a:t>[值]</a:t>
                    </a:fld>
                    <a:endParaRPr lang="zh-TW" altLang="en-US"/>
                  </a:p>
                </c:rich>
              </c:tx>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75C8-481D-A0B1-8908D6517D63}"/>
                </c:ext>
                <c:ext xmlns:c15="http://schemas.microsoft.com/office/drawing/2012/chart" uri="{CE6537A1-D6FC-4f65-9D91-7224C49458BB}">
                  <c15:layout/>
                  <c15:dlblFieldTable/>
                  <c15:showDataLabelsRange val="0"/>
                </c:ext>
              </c:extLst>
            </c:dLbl>
            <c:spPr>
              <a:noFill/>
              <a:ln>
                <a:noFill/>
              </a:ln>
              <a:effectLst/>
            </c:sp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strRef>
              <c:f>'CPI預測(月)_基期110=100'!$A$526:$A$533</c:f>
              <c:strCache>
                <c:ptCount val="8"/>
                <c:pt idx="0">
                  <c:v>1Q22</c:v>
                </c:pt>
                <c:pt idx="1">
                  <c:v>2Q22</c:v>
                </c:pt>
                <c:pt idx="2">
                  <c:v>3Q22</c:v>
                </c:pt>
                <c:pt idx="3">
                  <c:v>4Q22</c:v>
                </c:pt>
                <c:pt idx="4">
                  <c:v>1Q23</c:v>
                </c:pt>
                <c:pt idx="5">
                  <c:v>2Q23(F)</c:v>
                </c:pt>
                <c:pt idx="6">
                  <c:v>3Q23(F)</c:v>
                </c:pt>
                <c:pt idx="7">
                  <c:v>4Q23(F)</c:v>
                </c:pt>
              </c:strCache>
            </c:strRef>
          </c:cat>
          <c:val>
            <c:numRef>
              <c:f>'CPI預測(月)_基期110=100'!$D$526:$D$533</c:f>
              <c:numCache>
                <c:formatCode>General</c:formatCode>
                <c:ptCount val="8"/>
                <c:pt idx="3" formatCode="0.00%">
                  <c:v>2.5999999999999999E-2</c:v>
                </c:pt>
                <c:pt idx="4" formatCode="0.00%">
                  <c:v>2.6200000000000001E-2</c:v>
                </c:pt>
                <c:pt idx="5" formatCode="0.00%">
                  <c:v>2.3697258317090655E-2</c:v>
                </c:pt>
                <c:pt idx="6" formatCode="0.00%">
                  <c:v>2.2354964469385313E-2</c:v>
                </c:pt>
                <c:pt idx="7" formatCode="0.00%">
                  <c:v>2.2618236537781843E-2</c:v>
                </c:pt>
              </c:numCache>
            </c:numRef>
          </c:val>
          <c:smooth val="0"/>
          <c:extLst xmlns:c16r2="http://schemas.microsoft.com/office/drawing/2015/06/chart">
            <c:ext xmlns:c16="http://schemas.microsoft.com/office/drawing/2014/chart" uri="{C3380CC4-5D6E-409C-BE32-E72D297353CC}">
              <c16:uniqueId val="{00000009-75C8-481D-A0B1-8908D6517D63}"/>
            </c:ext>
          </c:extLst>
        </c:ser>
        <c:dLbls>
          <c:showLegendKey val="0"/>
          <c:showVal val="0"/>
          <c:showCatName val="0"/>
          <c:showSerName val="0"/>
          <c:showPercent val="0"/>
          <c:showBubbleSize val="0"/>
        </c:dLbls>
        <c:marker val="1"/>
        <c:smooth val="0"/>
        <c:axId val="1125469152"/>
        <c:axId val="1125447936"/>
      </c:lineChart>
      <c:catAx>
        <c:axId val="1125469152"/>
        <c:scaling>
          <c:orientation val="minMax"/>
        </c:scaling>
        <c:delete val="0"/>
        <c:axPos val="b"/>
        <c:numFmt formatCode="yyyy" sourceLinked="0"/>
        <c:majorTickMark val="none"/>
        <c:minorTickMark val="none"/>
        <c:tickLblPos val="low"/>
        <c:spPr>
          <a:noFill/>
          <a:ln>
            <a:noFill/>
          </a:ln>
        </c:spPr>
        <c:txPr>
          <a:bodyPr rot="0" vert="horz"/>
          <a:lstStyle/>
          <a:p>
            <a:pPr>
              <a:defRPr/>
            </a:pPr>
            <a:endParaRPr lang="zh-TW"/>
          </a:p>
        </c:txPr>
        <c:crossAx val="1125447936"/>
        <c:crossesAt val="-1.2"/>
        <c:auto val="1"/>
        <c:lblAlgn val="ctr"/>
        <c:lblOffset val="150"/>
        <c:tickMarkSkip val="1"/>
        <c:noMultiLvlLbl val="0"/>
      </c:catAx>
      <c:valAx>
        <c:axId val="1125447936"/>
        <c:scaling>
          <c:orientation val="minMax"/>
          <c:min val="1.0000000000000002E-2"/>
        </c:scaling>
        <c:delete val="0"/>
        <c:axPos val="l"/>
        <c:majorGridlines>
          <c:spPr>
            <a:ln>
              <a:noFill/>
              <a:prstDash val="sysDash"/>
            </a:ln>
          </c:spPr>
        </c:majorGridlines>
        <c:title>
          <c:tx>
            <c:rich>
              <a:bodyPr rot="0" vert="horz"/>
              <a:lstStyle/>
              <a:p>
                <a:pPr>
                  <a:defRPr/>
                </a:pPr>
                <a:r>
                  <a:rPr lang="en-US" altLang="zh-TW"/>
                  <a:t>%YoY</a:t>
                </a:r>
                <a:endParaRPr lang="zh-TW"/>
              </a:p>
            </c:rich>
          </c:tx>
          <c:layout>
            <c:manualLayout>
              <c:xMode val="edge"/>
              <c:yMode val="edge"/>
              <c:x val="6.2181822336156725E-2"/>
              <c:y val="1.7662788330590144E-2"/>
            </c:manualLayout>
          </c:layout>
          <c:overlay val="0"/>
        </c:title>
        <c:numFmt formatCode="0.0%" sourceLinked="0"/>
        <c:majorTickMark val="none"/>
        <c:minorTickMark val="none"/>
        <c:tickLblPos val="low"/>
        <c:spPr>
          <a:ln>
            <a:noFill/>
          </a:ln>
        </c:spPr>
        <c:txPr>
          <a:bodyPr rot="0" vert="horz"/>
          <a:lstStyle/>
          <a:p>
            <a:pPr>
              <a:defRPr/>
            </a:pPr>
            <a:endParaRPr lang="zh-TW"/>
          </a:p>
        </c:txPr>
        <c:crossAx val="1125469152"/>
        <c:crosses val="autoZero"/>
        <c:crossBetween val="between"/>
      </c:valAx>
      <c:spPr>
        <a:gradFill>
          <a:gsLst>
            <a:gs pos="49000">
              <a:srgbClr val="4F81BD">
                <a:lumMod val="20000"/>
                <a:lumOff val="80000"/>
              </a:srgbClr>
            </a:gs>
            <a:gs pos="49000">
              <a:sysClr val="window" lastClr="FFFFFF">
                <a:lumMod val="100000"/>
              </a:sysClr>
            </a:gs>
          </a:gsLst>
          <a:lin ang="10800000" scaled="0"/>
        </a:gradFill>
        <a:ln cmpd="sng">
          <a:solidFill>
            <a:sysClr val="window" lastClr="FFFFFF">
              <a:lumMod val="75000"/>
            </a:sysClr>
          </a:solidFill>
          <a:prstDash val="solid"/>
        </a:ln>
      </c:spPr>
    </c:plotArea>
    <c:legend>
      <c:legendPos val="r"/>
      <c:layout>
        <c:manualLayout>
          <c:xMode val="edge"/>
          <c:yMode val="edge"/>
          <c:x val="0.15588945875499649"/>
          <c:y val="1.4624916193376959E-2"/>
          <c:w val="0.80743773055808732"/>
          <c:h val="9.4920652659812255E-2"/>
        </c:manualLayout>
      </c:layout>
      <c:overlay val="0"/>
    </c:legend>
    <c:plotVisOnly val="1"/>
    <c:dispBlanksAs val="gap"/>
    <c:showDLblsOverMax val="0"/>
  </c:chart>
  <c:spPr>
    <a:ln>
      <a:noFill/>
    </a:ln>
  </c:spPr>
  <c:txPr>
    <a:bodyPr/>
    <a:lstStyle/>
    <a:p>
      <a:pPr algn="ctr" rtl="0">
        <a:defRPr lang="zh-TW" altLang="en-US" sz="900" b="0" i="0" u="none" strike="noStrike" kern="1200" baseline="0">
          <a:solidFill>
            <a:srgbClr val="000000"/>
          </a:solidFill>
          <a:latin typeface="微軟正黑體"/>
          <a:ea typeface="微軟正黑體"/>
          <a:cs typeface="微軟正黑體"/>
        </a:defRPr>
      </a:pPr>
      <a:endParaRPr lang="zh-TW"/>
    </a:p>
  </c:txPr>
  <c:externalData r:id="rId1">
    <c:autoUpdate val="0"/>
  </c:externalData>
  <c:userShapes r:id="rId2"/>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9478805646248919E-2"/>
          <c:y val="0.12027616877590798"/>
          <c:w val="0.85891612847352561"/>
          <c:h val="0.76994421502401766"/>
        </c:manualLayout>
      </c:layout>
      <c:lineChart>
        <c:grouping val="standard"/>
        <c:varyColors val="0"/>
        <c:ser>
          <c:idx val="0"/>
          <c:order val="0"/>
          <c:tx>
            <c:v>主計處預測</c:v>
          </c:tx>
          <c:spPr>
            <a:ln w="22225"/>
          </c:spPr>
          <c:dLbls>
            <c:dLbl>
              <c:idx val="0"/>
              <c:layout>
                <c:manualLayout>
                  <c:x val="-3.6777857321727621E-2"/>
                  <c:y val="-4.7938342438301258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C3C4-4B6C-B207-BB4C02A046DA}"/>
                </c:ext>
                <c:ext xmlns:c15="http://schemas.microsoft.com/office/drawing/2012/chart" uri="{CE6537A1-D6FC-4f65-9D91-7224C49458BB}">
                  <c15:layout/>
                </c:ext>
              </c:extLst>
            </c:dLbl>
            <c:dLbl>
              <c:idx val="1"/>
              <c:layout>
                <c:manualLayout>
                  <c:x val="-2.7099473816009814E-2"/>
                  <c:y val="4.358031130754660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C3C4-4B6C-B207-BB4C02A046DA}"/>
                </c:ext>
                <c:ext xmlns:c15="http://schemas.microsoft.com/office/drawing/2012/chart" uri="{CE6537A1-D6FC-4f65-9D91-7224C49458BB}">
                  <c15:layout/>
                </c:ext>
              </c:extLst>
            </c:dLbl>
            <c:dLbl>
              <c:idx val="2"/>
              <c:layout>
                <c:manualLayout>
                  <c:x val="-3.2906503919440486E-2"/>
                  <c:y val="-4.79383424383013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C3C4-4B6C-B207-BB4C02A046DA}"/>
                </c:ext>
                <c:ext xmlns:c15="http://schemas.microsoft.com/office/drawing/2012/chart" uri="{CE6537A1-D6FC-4f65-9D91-7224C49458BB}">
                  <c15:layout/>
                </c:ext>
              </c:extLst>
            </c:dLbl>
            <c:dLbl>
              <c:idx val="3"/>
              <c:delete val="1"/>
              <c:extLst xmlns:c16r2="http://schemas.microsoft.com/office/drawing/2015/06/chart">
                <c:ext xmlns:c16="http://schemas.microsoft.com/office/drawing/2014/chart" uri="{C3380CC4-5D6E-409C-BE32-E72D297353CC}">
                  <c16:uniqueId val="{00000003-C3C4-4B6C-B207-BB4C02A046DA}"/>
                </c:ext>
                <c:ext xmlns:c15="http://schemas.microsoft.com/office/drawing/2012/chart" uri="{CE6537A1-D6FC-4f65-9D91-7224C49458BB}"/>
              </c:extLst>
            </c:dLbl>
            <c:dLbl>
              <c:idx val="4"/>
              <c:layout>
                <c:manualLayout>
                  <c:x val="-5.337864747410194E-2"/>
                  <c:y val="-8.0803044445054567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C3C4-4B6C-B207-BB4C02A046DA}"/>
                </c:ext>
                <c:ext xmlns:c15="http://schemas.microsoft.com/office/drawing/2012/chart" uri="{CE6537A1-D6FC-4f65-9D91-7224C49458BB}">
                  <c15:layout/>
                </c:ext>
              </c:extLst>
            </c:dLbl>
            <c:dLbl>
              <c:idx val="5"/>
              <c:layout>
                <c:manualLayout>
                  <c:x val="-3.332976173039133E-2"/>
                  <c:y val="-4.7325816015592832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C3C4-4B6C-B207-BB4C02A046DA}"/>
                </c:ext>
                <c:ext xmlns:c15="http://schemas.microsoft.com/office/drawing/2012/chart" uri="{CE6537A1-D6FC-4f65-9D91-7224C49458BB}">
                  <c15:layout/>
                </c:ext>
              </c:extLst>
            </c:dLbl>
            <c:dLbl>
              <c:idx val="6"/>
              <c:layout>
                <c:manualLayout>
                  <c:x val="-4.1193334017170825E-2"/>
                  <c:y val="-7.299187415927746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C3C4-4B6C-B207-BB4C02A046DA}"/>
                </c:ext>
                <c:ext xmlns:c15="http://schemas.microsoft.com/office/drawing/2012/chart" uri="{CE6537A1-D6FC-4f65-9D91-7224C49458BB}">
                  <c15:layout/>
                </c:ext>
              </c:extLst>
            </c:dLbl>
            <c:dLbl>
              <c:idx val="7"/>
              <c:layout>
                <c:manualLayout>
                  <c:x val="-4.5524117771670496E-3"/>
                  <c:y val="-1.2150671205424547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C3C4-4B6C-B207-BB4C02A046DA}"/>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b="1">
                    <a:solidFill>
                      <a:schemeClr val="accent1"/>
                    </a:solidFill>
                  </a:defRPr>
                </a:pPr>
                <a:endParaRPr lang="zh-TW"/>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D總!$N$163:$N$170</c:f>
              <c:strCache>
                <c:ptCount val="8"/>
                <c:pt idx="0">
                  <c:v>1Q22</c:v>
                </c:pt>
                <c:pt idx="1">
                  <c:v>2Q22</c:v>
                </c:pt>
                <c:pt idx="2">
                  <c:v>3Q22</c:v>
                </c:pt>
                <c:pt idx="3">
                  <c:v>4Q22</c:v>
                </c:pt>
                <c:pt idx="4">
                  <c:v>1Q23(F)</c:v>
                </c:pt>
                <c:pt idx="5">
                  <c:v>2Q23(F)</c:v>
                </c:pt>
                <c:pt idx="6">
                  <c:v>3Q23(F)</c:v>
                </c:pt>
                <c:pt idx="7">
                  <c:v>4Q23(F)</c:v>
                </c:pt>
              </c:strCache>
            </c:strRef>
          </c:cat>
          <c:val>
            <c:numRef>
              <c:f>D總!$O$163:$O$170</c:f>
              <c:numCache>
                <c:formatCode>0.00</c:formatCode>
                <c:ptCount val="8"/>
                <c:pt idx="0">
                  <c:v>3.8731503228817843</c:v>
                </c:pt>
                <c:pt idx="1">
                  <c:v>2.9512794030136575</c:v>
                </c:pt>
                <c:pt idx="2">
                  <c:v>3.6397006716010196</c:v>
                </c:pt>
                <c:pt idx="3">
                  <c:v>-0.40908993210669564</c:v>
                </c:pt>
                <c:pt idx="4">
                  <c:v>-1.1979619021089434</c:v>
                </c:pt>
                <c:pt idx="5">
                  <c:v>2.7265481193905998</c:v>
                </c:pt>
                <c:pt idx="6">
                  <c:v>2.2490655076333894</c:v>
                </c:pt>
                <c:pt idx="7">
                  <c:v>4.5456920927509685</c:v>
                </c:pt>
              </c:numCache>
            </c:numRef>
          </c:val>
          <c:smooth val="0"/>
          <c:extLst xmlns:c16r2="http://schemas.microsoft.com/office/drawing/2015/06/chart">
            <c:ext xmlns:c16="http://schemas.microsoft.com/office/drawing/2014/chart" uri="{C3380CC4-5D6E-409C-BE32-E72D297353CC}">
              <c16:uniqueId val="{00000008-C3C4-4B6C-B207-BB4C02A046DA}"/>
            </c:ext>
          </c:extLst>
        </c:ser>
        <c:ser>
          <c:idx val="2"/>
          <c:order val="1"/>
          <c:tx>
            <c:v>台新投顧預測(高情境)-含疫後條例</c:v>
          </c:tx>
          <c:spPr>
            <a:ln w="22225">
              <a:solidFill>
                <a:srgbClr val="C00000"/>
              </a:solidFill>
            </a:ln>
          </c:spPr>
          <c:marker>
            <c:spPr>
              <a:solidFill>
                <a:srgbClr val="C00000"/>
              </a:solidFill>
              <a:ln>
                <a:solidFill>
                  <a:srgbClr val="C00000"/>
                </a:solidFill>
              </a:ln>
            </c:spPr>
          </c:marker>
          <c:dLbls>
            <c:dLbl>
              <c:idx val="3"/>
              <c:delete val="1"/>
              <c:extLst xmlns:c16r2="http://schemas.microsoft.com/office/drawing/2015/06/chart">
                <c:ext xmlns:c16="http://schemas.microsoft.com/office/drawing/2014/chart" uri="{C3380CC4-5D6E-409C-BE32-E72D297353CC}">
                  <c16:uniqueId val="{00000009-C3C4-4B6C-B207-BB4C02A046DA}"/>
                </c:ext>
                <c:ext xmlns:c15="http://schemas.microsoft.com/office/drawing/2012/chart" uri="{CE6537A1-D6FC-4f65-9D91-7224C49458BB}"/>
              </c:extLst>
            </c:dLbl>
            <c:dLbl>
              <c:idx val="4"/>
              <c:layout>
                <c:manualLayout>
                  <c:x val="1.9680576495224771E-3"/>
                  <c:y val="-3.486424904603736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C3C4-4B6C-B207-BB4C02A046DA}"/>
                </c:ext>
                <c:ext xmlns:c15="http://schemas.microsoft.com/office/drawing/2012/chart" uri="{CE6537A1-D6FC-4f65-9D91-7224C49458BB}">
                  <c15:layout/>
                </c:ext>
              </c:extLst>
            </c:dLbl>
            <c:dLbl>
              <c:idx val="5"/>
              <c:layout>
                <c:manualLayout>
                  <c:x val="-1.7712518845701502E-2"/>
                  <c:y val="3.9222280176791857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C3C4-4B6C-B207-BB4C02A046DA}"/>
                </c:ext>
                <c:ext xmlns:c15="http://schemas.microsoft.com/office/drawing/2012/chart" uri="{CE6537A1-D6FC-4f65-9D91-7224C49458BB}">
                  <c15:layout/>
                </c:ext>
              </c:extLst>
            </c:dLbl>
            <c:dLbl>
              <c:idx val="6"/>
              <c:layout>
                <c:manualLayout>
                  <c:x val="-3.7393095340925699E-2"/>
                  <c:y val="3.922228017679194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C-C3C4-4B6C-B207-BB4C02A046DA}"/>
                </c:ext>
                <c:ext xmlns:c15="http://schemas.microsoft.com/office/drawing/2012/chart" uri="{CE6537A1-D6FC-4f65-9D91-7224C49458BB}">
                  <c15:layout/>
                </c:ext>
              </c:extLst>
            </c:dLbl>
            <c:dLbl>
              <c:idx val="7"/>
              <c:layout>
                <c:manualLayout>
                  <c:x val="-1.377640354665698E-2"/>
                  <c:y val="-3.050621791528261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D-C3C4-4B6C-B207-BB4C02A046DA}"/>
                </c:ext>
                <c:ext xmlns:c15="http://schemas.microsoft.com/office/drawing/2012/chart" uri="{CE6537A1-D6FC-4f65-9D91-7224C49458BB}">
                  <c15:layout/>
                </c:ext>
              </c:extLst>
            </c:dLbl>
            <c:spPr>
              <a:noFill/>
              <a:ln>
                <a:noFill/>
              </a:ln>
              <a:effectLst/>
            </c:spPr>
            <c:txPr>
              <a:bodyPr wrap="square" lIns="38100" tIns="19050" rIns="38100" bIns="19050" anchor="ctr">
                <a:spAutoFit/>
              </a:bodyPr>
              <a:lstStyle/>
              <a:p>
                <a:pPr>
                  <a:defRPr b="1">
                    <a:solidFill>
                      <a:srgbClr val="C00000"/>
                    </a:solidFill>
                  </a:defRPr>
                </a:pPr>
                <a:endParaRPr lang="zh-TW"/>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D總!$N$163:$N$170</c:f>
              <c:strCache>
                <c:ptCount val="8"/>
                <c:pt idx="0">
                  <c:v>1Q22</c:v>
                </c:pt>
                <c:pt idx="1">
                  <c:v>2Q22</c:v>
                </c:pt>
                <c:pt idx="2">
                  <c:v>3Q22</c:v>
                </c:pt>
                <c:pt idx="3">
                  <c:v>4Q22</c:v>
                </c:pt>
                <c:pt idx="4">
                  <c:v>1Q23(F)</c:v>
                </c:pt>
                <c:pt idx="5">
                  <c:v>2Q23(F)</c:v>
                </c:pt>
                <c:pt idx="6">
                  <c:v>3Q23(F)</c:v>
                </c:pt>
                <c:pt idx="7">
                  <c:v>4Q23(F)</c:v>
                </c:pt>
              </c:strCache>
            </c:strRef>
          </c:cat>
          <c:val>
            <c:numRef>
              <c:f>D總!$X$163:$X$170</c:f>
              <c:numCache>
                <c:formatCode>General</c:formatCode>
                <c:ptCount val="8"/>
                <c:pt idx="3" formatCode="0.00">
                  <c:v>-0.40908993210669564</c:v>
                </c:pt>
                <c:pt idx="4" formatCode="0.00">
                  <c:v>-1.2135441334638952</c:v>
                </c:pt>
                <c:pt idx="5" formatCode="0.00">
                  <c:v>1.9060794361825284</c:v>
                </c:pt>
                <c:pt idx="6" formatCode="0.00">
                  <c:v>2.0830944594431022</c:v>
                </c:pt>
                <c:pt idx="7" formatCode="0.00">
                  <c:v>4.9030020271884078</c:v>
                </c:pt>
              </c:numCache>
            </c:numRef>
          </c:val>
          <c:smooth val="0"/>
          <c:extLst xmlns:c16r2="http://schemas.microsoft.com/office/drawing/2015/06/chart">
            <c:ext xmlns:c16="http://schemas.microsoft.com/office/drawing/2014/chart" uri="{C3380CC4-5D6E-409C-BE32-E72D297353CC}">
              <c16:uniqueId val="{0000000E-C3C4-4B6C-B207-BB4C02A046DA}"/>
            </c:ext>
          </c:extLst>
        </c:ser>
        <c:ser>
          <c:idx val="1"/>
          <c:order val="2"/>
          <c:tx>
            <c:v>台新投顧預測(低情境)-含疫後條例</c:v>
          </c:tx>
          <c:spPr>
            <a:ln w="22225">
              <a:solidFill>
                <a:schemeClr val="accent6">
                  <a:lumMod val="50000"/>
                  <a:alpha val="95000"/>
                </a:schemeClr>
              </a:solidFill>
              <a:prstDash val="dash"/>
            </a:ln>
          </c:spPr>
          <c:marker>
            <c:symbol val="circle"/>
            <c:size val="6"/>
            <c:spPr>
              <a:solidFill>
                <a:schemeClr val="accent6">
                  <a:lumMod val="50000"/>
                </a:schemeClr>
              </a:solidFill>
              <a:ln>
                <a:solidFill>
                  <a:schemeClr val="accent6">
                    <a:lumMod val="50000"/>
                    <a:alpha val="96000"/>
                  </a:schemeClr>
                </a:solidFill>
              </a:ln>
            </c:spPr>
          </c:marker>
          <c:dPt>
            <c:idx val="3"/>
            <c:bubble3D val="0"/>
            <c:extLst xmlns:c16r2="http://schemas.microsoft.com/office/drawing/2015/06/chart">
              <c:ext xmlns:c16="http://schemas.microsoft.com/office/drawing/2014/chart" uri="{C3380CC4-5D6E-409C-BE32-E72D297353CC}">
                <c16:uniqueId val="{0000000F-C3C4-4B6C-B207-BB4C02A046DA}"/>
              </c:ext>
            </c:extLst>
          </c:dPt>
          <c:dLbls>
            <c:dLbl>
              <c:idx val="3"/>
              <c:layout>
                <c:manualLayout>
                  <c:x val="-6.9684361241168169E-2"/>
                  <c:y val="3.4864249046037278E-2"/>
                </c:manualLayout>
              </c:layout>
              <c:numFmt formatCode="#,##0.00_ " sourceLinked="0"/>
              <c:spPr>
                <a:noFill/>
                <a:ln>
                  <a:noFill/>
                </a:ln>
                <a:effectLst/>
              </c:spPr>
              <c:txPr>
                <a:bodyPr wrap="square" lIns="38100" tIns="19050" rIns="38100" bIns="19050" anchor="ctr">
                  <a:spAutoFit/>
                </a:bodyPr>
                <a:lstStyle/>
                <a:p>
                  <a:pPr>
                    <a:defRPr b="1">
                      <a:solidFill>
                        <a:schemeClr val="accent1"/>
                      </a:solidFill>
                    </a:defRPr>
                  </a:pPr>
                  <a:endParaRPr lang="zh-TW"/>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F-C3C4-4B6C-B207-BB4C02A046DA}"/>
                </c:ext>
                <c:ext xmlns:c15="http://schemas.microsoft.com/office/drawing/2012/chart" uri="{CE6537A1-D6FC-4f65-9D91-7224C49458BB}">
                  <c15:layout/>
                </c:ext>
              </c:extLst>
            </c:dLbl>
            <c:dLbl>
              <c:idx val="4"/>
              <c:layout>
                <c:manualLayout>
                  <c:x val="-3.5425037691403288E-2"/>
                  <c:y val="5.229637356905592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0-C3C4-4B6C-B207-BB4C02A046DA}"/>
                </c:ext>
                <c:ext xmlns:c15="http://schemas.microsoft.com/office/drawing/2012/chart" uri="{CE6537A1-D6FC-4f65-9D91-7224C49458BB}">
                  <c15:layout/>
                </c:ext>
              </c:extLst>
            </c:dLbl>
            <c:dLbl>
              <c:idx val="5"/>
              <c:layout>
                <c:manualLayout>
                  <c:x val="-3.5165935928411197E-2"/>
                  <c:y val="3.9222280176791857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1-C3C4-4B6C-B207-BB4C02A046DA}"/>
                </c:ext>
                <c:ext xmlns:c15="http://schemas.microsoft.com/office/drawing/2012/chart" uri="{CE6537A1-D6FC-4f65-9D91-7224C49458BB}">
                  <c15:layout/>
                </c:ext>
              </c:extLst>
            </c:dLbl>
            <c:dLbl>
              <c:idx val="6"/>
              <c:layout>
                <c:manualLayout>
                  <c:x val="-3.7295932179803606E-2"/>
                  <c:y val="5.2296373569055921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2-C3C4-4B6C-B207-BB4C02A046DA}"/>
                </c:ext>
                <c:ext xmlns:c15="http://schemas.microsoft.com/office/drawing/2012/chart" uri="{CE6537A1-D6FC-4f65-9D91-7224C49458BB}">
                  <c15:layout/>
                </c:ext>
              </c:extLst>
            </c:dLbl>
            <c:dLbl>
              <c:idx val="7"/>
              <c:layout>
                <c:manualLayout>
                  <c:x val="-1.1808345897134431E-2"/>
                  <c:y val="3.9222280176791899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3-C3C4-4B6C-B207-BB4C02A046DA}"/>
                </c:ext>
                <c:ext xmlns:c15="http://schemas.microsoft.com/office/drawing/2012/chart" uri="{CE6537A1-D6FC-4f65-9D91-7224C49458BB}">
                  <c15:layout/>
                </c:ext>
              </c:extLst>
            </c:dLbl>
            <c:numFmt formatCode="#,##0.00_ " sourceLinked="0"/>
            <c:spPr>
              <a:noFill/>
              <a:ln>
                <a:noFill/>
              </a:ln>
              <a:effectLst/>
            </c:spPr>
            <c:txPr>
              <a:bodyPr wrap="square" lIns="38100" tIns="19050" rIns="38100" bIns="19050" anchor="ctr">
                <a:spAutoFit/>
              </a:bodyPr>
              <a:lstStyle/>
              <a:p>
                <a:pPr>
                  <a:defRPr b="1">
                    <a:solidFill>
                      <a:schemeClr val="accent6">
                        <a:lumMod val="50000"/>
                      </a:schemeClr>
                    </a:solidFill>
                  </a:defRPr>
                </a:pPr>
                <a:endParaRPr lang="zh-TW"/>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D總!$N$163:$N$170</c:f>
              <c:strCache>
                <c:ptCount val="8"/>
                <c:pt idx="0">
                  <c:v>1Q22</c:v>
                </c:pt>
                <c:pt idx="1">
                  <c:v>2Q22</c:v>
                </c:pt>
                <c:pt idx="2">
                  <c:v>3Q22</c:v>
                </c:pt>
                <c:pt idx="3">
                  <c:v>4Q22</c:v>
                </c:pt>
                <c:pt idx="4">
                  <c:v>1Q23(F)</c:v>
                </c:pt>
                <c:pt idx="5">
                  <c:v>2Q23(F)</c:v>
                </c:pt>
                <c:pt idx="6">
                  <c:v>3Q23(F)</c:v>
                </c:pt>
                <c:pt idx="7">
                  <c:v>4Q23(F)</c:v>
                </c:pt>
              </c:strCache>
            </c:strRef>
          </c:cat>
          <c:val>
            <c:numRef>
              <c:f>D總!$V$163:$V$170</c:f>
              <c:numCache>
                <c:formatCode>General</c:formatCode>
                <c:ptCount val="8"/>
                <c:pt idx="3" formatCode="0.00">
                  <c:v>-0.40908993210669564</c:v>
                </c:pt>
                <c:pt idx="4" formatCode="_(* #,##0.00_);_(* \(#,##0.00\);_(* &quot;-&quot;??_);_(@_)">
                  <c:v>-1.7006834582361741</c:v>
                </c:pt>
                <c:pt idx="5" formatCode="_(* #,##0.00_);_(* \(#,##0.00\);_(* &quot;-&quot;??_);_(@_)">
                  <c:v>-0.43410575535928198</c:v>
                </c:pt>
                <c:pt idx="6" formatCode="_(* #,##0.00_);_(* \(#,##0.00\);_(* &quot;-&quot;??_);_(@_)">
                  <c:v>0.6753100758171815</c:v>
                </c:pt>
                <c:pt idx="7" formatCode="_(* #,##0.00_);_(* \(#,##0.00\);_(* &quot;-&quot;??_);_(@_)">
                  <c:v>4.1405784851622718</c:v>
                </c:pt>
              </c:numCache>
            </c:numRef>
          </c:val>
          <c:smooth val="0"/>
          <c:extLst xmlns:c16r2="http://schemas.microsoft.com/office/drawing/2015/06/chart">
            <c:ext xmlns:c16="http://schemas.microsoft.com/office/drawing/2014/chart" uri="{C3380CC4-5D6E-409C-BE32-E72D297353CC}">
              <c16:uniqueId val="{00000014-C3C4-4B6C-B207-BB4C02A046DA}"/>
            </c:ext>
          </c:extLst>
        </c:ser>
        <c:ser>
          <c:idx val="3"/>
          <c:order val="3"/>
          <c:tx>
            <c:v>央行預測</c:v>
          </c:tx>
          <c:spPr>
            <a:ln w="22225">
              <a:solidFill>
                <a:schemeClr val="bg1">
                  <a:lumMod val="65000"/>
                </a:schemeClr>
              </a:solidFill>
            </a:ln>
          </c:spPr>
          <c:marker>
            <c:spPr>
              <a:solidFill>
                <a:schemeClr val="bg1">
                  <a:lumMod val="65000"/>
                </a:schemeClr>
              </a:solidFill>
              <a:ln>
                <a:solidFill>
                  <a:schemeClr val="bg1">
                    <a:lumMod val="65000"/>
                  </a:schemeClr>
                </a:solidFill>
              </a:ln>
            </c:spPr>
          </c:marker>
          <c:dLbls>
            <c:dLbl>
              <c:idx val="0"/>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5-C3C4-4B6C-B207-BB4C02A046DA}"/>
                </c:ext>
                <c:ext xmlns:c15="http://schemas.microsoft.com/office/drawing/2012/chart" uri="{CE6537A1-D6FC-4f65-9D91-7224C49458BB}"/>
              </c:extLst>
            </c:dLbl>
            <c:dLbl>
              <c:idx val="4"/>
              <c:layout>
                <c:manualLayout>
                  <c:x val="0"/>
                  <c:y val="1.7432124523018639E-2"/>
                </c:manualLayout>
              </c:layout>
              <c:spPr>
                <a:noFill/>
                <a:ln>
                  <a:noFill/>
                </a:ln>
                <a:effectLst/>
              </c:spPr>
              <c:txPr>
                <a:bodyPr wrap="square" lIns="38100" tIns="19050" rIns="38100" bIns="19050" anchor="ctr">
                  <a:spAutoFit/>
                </a:bodyPr>
                <a:lstStyle/>
                <a:p>
                  <a:pPr>
                    <a:defRPr>
                      <a:solidFill>
                        <a:schemeClr val="bg1">
                          <a:lumMod val="65000"/>
                        </a:schemeClr>
                      </a:solidFill>
                    </a:defRPr>
                  </a:pPr>
                  <a:endParaRPr lang="zh-TW"/>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6-C3C4-4B6C-B207-BB4C02A046DA}"/>
                </c:ext>
                <c:ext xmlns:c15="http://schemas.microsoft.com/office/drawing/2012/chart" uri="{CE6537A1-D6FC-4f65-9D91-7224C49458BB}">
                  <c15:layout/>
                </c:ext>
              </c:extLst>
            </c:dLbl>
            <c:dLbl>
              <c:idx val="5"/>
              <c:layout>
                <c:manualLayout>
                  <c:x val="-7.8722305980894764E-3"/>
                  <c:y val="3.0506217915282539E-2"/>
                </c:manualLayout>
              </c:layout>
              <c:spPr>
                <a:noFill/>
                <a:ln>
                  <a:noFill/>
                </a:ln>
                <a:effectLst/>
              </c:spPr>
              <c:txPr>
                <a:bodyPr wrap="square" lIns="38100" tIns="19050" rIns="38100" bIns="19050" anchor="ctr">
                  <a:spAutoFit/>
                </a:bodyPr>
                <a:lstStyle/>
                <a:p>
                  <a:pPr>
                    <a:defRPr>
                      <a:solidFill>
                        <a:schemeClr val="bg1">
                          <a:lumMod val="65000"/>
                        </a:schemeClr>
                      </a:solidFill>
                    </a:defRPr>
                  </a:pPr>
                  <a:endParaRPr lang="zh-TW"/>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7-C3C4-4B6C-B207-BB4C02A046DA}"/>
                </c:ext>
                <c:ext xmlns:c15="http://schemas.microsoft.com/office/drawing/2012/chart" uri="{CE6537A1-D6FC-4f65-9D91-7224C49458BB}">
                  <c15:layout/>
                </c:ext>
              </c:extLst>
            </c:dLbl>
            <c:dLbl>
              <c:idx val="6"/>
              <c:layout>
                <c:manualLayout>
                  <c:x val="-3.5425037691403288E-2"/>
                  <c:y val="-9.1518653745847903E-2"/>
                </c:manualLayout>
              </c:layout>
              <c:spPr>
                <a:noFill/>
                <a:ln>
                  <a:noFill/>
                </a:ln>
                <a:effectLst/>
              </c:spPr>
              <c:txPr>
                <a:bodyPr wrap="square" lIns="38100" tIns="19050" rIns="38100" bIns="19050" anchor="ctr">
                  <a:spAutoFit/>
                </a:bodyPr>
                <a:lstStyle/>
                <a:p>
                  <a:pPr>
                    <a:defRPr>
                      <a:solidFill>
                        <a:schemeClr val="bg1">
                          <a:lumMod val="65000"/>
                        </a:schemeClr>
                      </a:solidFill>
                    </a:defRPr>
                  </a:pPr>
                  <a:endParaRPr lang="zh-TW"/>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8-C3C4-4B6C-B207-BB4C02A046DA}"/>
                </c:ext>
                <c:ext xmlns:c15="http://schemas.microsoft.com/office/drawing/2012/chart" uri="{CE6537A1-D6FC-4f65-9D91-7224C49458BB}">
                  <c15:layout/>
                </c:ext>
              </c:extLst>
            </c:dLbl>
            <c:dLbl>
              <c:idx val="7"/>
              <c:layout>
                <c:manualLayout>
                  <c:x val="-5.7073671836149892E-2"/>
                  <c:y val="-3.4864249046037299E-2"/>
                </c:manualLayout>
              </c:layout>
              <c:spPr>
                <a:noFill/>
                <a:ln>
                  <a:noFill/>
                </a:ln>
                <a:effectLst/>
              </c:spPr>
              <c:txPr>
                <a:bodyPr wrap="square" lIns="38100" tIns="19050" rIns="38100" bIns="19050" anchor="ctr">
                  <a:spAutoFit/>
                </a:bodyPr>
                <a:lstStyle/>
                <a:p>
                  <a:pPr>
                    <a:defRPr>
                      <a:solidFill>
                        <a:schemeClr val="bg1">
                          <a:lumMod val="65000"/>
                        </a:schemeClr>
                      </a:solidFill>
                    </a:defRPr>
                  </a:pPr>
                  <a:endParaRPr lang="zh-TW"/>
                </a:p>
              </c:txPr>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19-C3C4-4B6C-B207-BB4C02A046DA}"/>
                </c:ext>
                <c:ext xmlns:c15="http://schemas.microsoft.com/office/drawing/2012/chart" uri="{CE6537A1-D6FC-4f65-9D91-7224C49458BB}">
                  <c15:layout/>
                </c:ext>
              </c:extLst>
            </c:dLbl>
            <c:spPr>
              <a:noFill/>
              <a:ln>
                <a:noFill/>
              </a:ln>
              <a:effectLst/>
            </c:spPr>
            <c:showLegendKey val="0"/>
            <c:showVal val="0"/>
            <c:showCatName val="0"/>
            <c:showSerName val="0"/>
            <c:showPercent val="0"/>
            <c:showBubbleSize val="0"/>
            <c:extLst xmlns:c16r2="http://schemas.microsoft.com/office/drawing/2015/06/chart">
              <c:ext xmlns:c15="http://schemas.microsoft.com/office/drawing/2012/chart" uri="{CE6537A1-D6FC-4f65-9D91-7224C49458BB}">
                <c15:showLeaderLines val="0"/>
              </c:ext>
            </c:extLst>
          </c:dLbls>
          <c:cat>
            <c:strRef>
              <c:f>D總!$N$163:$N$170</c:f>
              <c:strCache>
                <c:ptCount val="8"/>
                <c:pt idx="0">
                  <c:v>1Q22</c:v>
                </c:pt>
                <c:pt idx="1">
                  <c:v>2Q22</c:v>
                </c:pt>
                <c:pt idx="2">
                  <c:v>3Q22</c:v>
                </c:pt>
                <c:pt idx="3">
                  <c:v>4Q22</c:v>
                </c:pt>
                <c:pt idx="4">
                  <c:v>1Q23(F)</c:v>
                </c:pt>
                <c:pt idx="5">
                  <c:v>2Q23(F)</c:v>
                </c:pt>
                <c:pt idx="6">
                  <c:v>3Q23(F)</c:v>
                </c:pt>
                <c:pt idx="7">
                  <c:v>4Q23(F)</c:v>
                </c:pt>
              </c:strCache>
            </c:strRef>
          </c:cat>
          <c:val>
            <c:numRef>
              <c:f>D總!$P$172:$P$179</c:f>
              <c:numCache>
                <c:formatCode>General</c:formatCode>
                <c:ptCount val="8"/>
                <c:pt idx="3" formatCode="0.00">
                  <c:v>-0.40908993210669564</c:v>
                </c:pt>
                <c:pt idx="4">
                  <c:v>-1.57</c:v>
                </c:pt>
                <c:pt idx="5">
                  <c:v>2.59</c:v>
                </c:pt>
                <c:pt idx="6">
                  <c:v>2.66</c:v>
                </c:pt>
                <c:pt idx="7">
                  <c:v>4.99</c:v>
                </c:pt>
              </c:numCache>
            </c:numRef>
          </c:val>
          <c:smooth val="0"/>
          <c:extLst xmlns:c16r2="http://schemas.microsoft.com/office/drawing/2015/06/chart">
            <c:ext xmlns:c16="http://schemas.microsoft.com/office/drawing/2014/chart" uri="{C3380CC4-5D6E-409C-BE32-E72D297353CC}">
              <c16:uniqueId val="{0000001A-C3C4-4B6C-B207-BB4C02A046DA}"/>
            </c:ext>
          </c:extLst>
        </c:ser>
        <c:dLbls>
          <c:showLegendKey val="0"/>
          <c:showVal val="0"/>
          <c:showCatName val="0"/>
          <c:showSerName val="0"/>
          <c:showPercent val="0"/>
          <c:showBubbleSize val="0"/>
        </c:dLbls>
        <c:marker val="1"/>
        <c:smooth val="0"/>
        <c:axId val="1125469696"/>
        <c:axId val="1125454464"/>
      </c:lineChart>
      <c:catAx>
        <c:axId val="1125469696"/>
        <c:scaling>
          <c:orientation val="minMax"/>
        </c:scaling>
        <c:delete val="0"/>
        <c:axPos val="b"/>
        <c:numFmt formatCode="yyyy" sourceLinked="0"/>
        <c:majorTickMark val="none"/>
        <c:minorTickMark val="none"/>
        <c:tickLblPos val="low"/>
        <c:spPr>
          <a:noFill/>
          <a:ln>
            <a:noFill/>
          </a:ln>
        </c:spPr>
        <c:txPr>
          <a:bodyPr rot="0" vert="horz"/>
          <a:lstStyle/>
          <a:p>
            <a:pPr>
              <a:defRPr/>
            </a:pPr>
            <a:endParaRPr lang="zh-TW"/>
          </a:p>
        </c:txPr>
        <c:crossAx val="1125454464"/>
        <c:crossesAt val="-1.2"/>
        <c:auto val="1"/>
        <c:lblAlgn val="ctr"/>
        <c:lblOffset val="150"/>
        <c:tickMarkSkip val="1"/>
        <c:noMultiLvlLbl val="0"/>
      </c:catAx>
      <c:valAx>
        <c:axId val="1125454464"/>
        <c:scaling>
          <c:orientation val="minMax"/>
        </c:scaling>
        <c:delete val="0"/>
        <c:axPos val="l"/>
        <c:majorGridlines>
          <c:spPr>
            <a:ln>
              <a:noFill/>
              <a:prstDash val="sysDash"/>
            </a:ln>
          </c:spPr>
        </c:majorGridlines>
        <c:title>
          <c:tx>
            <c:rich>
              <a:bodyPr rot="0" vert="horz"/>
              <a:lstStyle/>
              <a:p>
                <a:pPr>
                  <a:defRPr/>
                </a:pPr>
                <a:r>
                  <a:rPr lang="en-US" altLang="zh-TW"/>
                  <a:t>%YoY</a:t>
                </a:r>
                <a:endParaRPr lang="zh-TW"/>
              </a:p>
            </c:rich>
          </c:tx>
          <c:layout>
            <c:manualLayout>
              <c:xMode val="edge"/>
              <c:yMode val="edge"/>
              <c:x val="8.6278717564046717E-2"/>
              <c:y val="1.2000027452164606E-2"/>
            </c:manualLayout>
          </c:layout>
          <c:overlay val="0"/>
        </c:title>
        <c:numFmt formatCode="#,##0.0_ " sourceLinked="0"/>
        <c:majorTickMark val="none"/>
        <c:minorTickMark val="none"/>
        <c:tickLblPos val="low"/>
        <c:spPr>
          <a:ln>
            <a:noFill/>
          </a:ln>
        </c:spPr>
        <c:txPr>
          <a:bodyPr rot="0" vert="horz"/>
          <a:lstStyle/>
          <a:p>
            <a:pPr>
              <a:defRPr/>
            </a:pPr>
            <a:endParaRPr lang="zh-TW"/>
          </a:p>
        </c:txPr>
        <c:crossAx val="1125469696"/>
        <c:crosses val="autoZero"/>
        <c:crossBetween val="between"/>
      </c:valAx>
      <c:spPr>
        <a:gradFill>
          <a:gsLst>
            <a:gs pos="49000">
              <a:srgbClr val="4F81BD">
                <a:lumMod val="20000"/>
                <a:lumOff val="80000"/>
              </a:srgbClr>
            </a:gs>
            <a:gs pos="49000">
              <a:sysClr val="window" lastClr="FFFFFF">
                <a:lumMod val="100000"/>
              </a:sysClr>
            </a:gs>
          </a:gsLst>
          <a:lin ang="10800000" scaled="0"/>
        </a:gradFill>
        <a:ln cmpd="sng">
          <a:solidFill>
            <a:sysClr val="window" lastClr="FFFFFF">
              <a:lumMod val="75000"/>
            </a:sysClr>
          </a:solidFill>
          <a:prstDash val="solid"/>
        </a:ln>
      </c:spPr>
    </c:plotArea>
    <c:legend>
      <c:legendPos val="r"/>
      <c:layout>
        <c:manualLayout>
          <c:xMode val="edge"/>
          <c:yMode val="edge"/>
          <c:x val="0.26643812403505124"/>
          <c:y val="1.4624797540286052E-2"/>
          <c:w val="0.6875837102473662"/>
          <c:h val="0.10634007741510414"/>
        </c:manualLayout>
      </c:layout>
      <c:overlay val="0"/>
    </c:legend>
    <c:plotVisOnly val="1"/>
    <c:dispBlanksAs val="gap"/>
    <c:showDLblsOverMax val="0"/>
  </c:chart>
  <c:spPr>
    <a:ln>
      <a:noFill/>
    </a:ln>
  </c:spPr>
  <c:txPr>
    <a:bodyPr/>
    <a:lstStyle/>
    <a:p>
      <a:pPr algn="ctr" rtl="0">
        <a:defRPr lang="zh-TW" altLang="en-US" sz="900" b="0" i="0" u="none" strike="noStrike" kern="1200" baseline="0">
          <a:solidFill>
            <a:srgbClr val="000000"/>
          </a:solidFill>
          <a:latin typeface="微軟正黑體"/>
          <a:ea typeface="微軟正黑體"/>
          <a:cs typeface="微軟正黑體"/>
        </a:defRPr>
      </a:pPr>
      <a:endParaRPr lang="zh-TW"/>
    </a:p>
  </c:txPr>
  <c:externalData r:id="rId2">
    <c:autoUpdate val="0"/>
  </c:externalData>
  <c:userShapes r:id="rId3"/>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3407480314960633E-2"/>
          <c:y val="0.10185185185185185"/>
          <c:w val="0.88603696412948385"/>
          <c:h val="0.70215988626421699"/>
        </c:manualLayout>
      </c:layout>
      <c:lineChart>
        <c:grouping val="standard"/>
        <c:varyColors val="0"/>
        <c:ser>
          <c:idx val="0"/>
          <c:order val="0"/>
          <c:tx>
            <c:strRef>
              <c:f>工作表1!$G$10</c:f>
              <c:strCache>
                <c:ptCount val="1"/>
                <c:pt idx="0">
                  <c:v>銀行放款規模YoY (LHS)</c:v>
                </c:pt>
              </c:strCache>
            </c:strRef>
          </c:tx>
          <c:spPr>
            <a:ln w="22225" cap="rnd">
              <a:solidFill>
                <a:schemeClr val="accent5"/>
              </a:solidFill>
              <a:round/>
            </a:ln>
            <a:effectLst/>
          </c:spPr>
          <c:marker>
            <c:symbol val="none"/>
          </c:marker>
          <c:cat>
            <c:numRef>
              <c:f>工作表1!$F$11:$F$397</c:f>
              <c:numCache>
                <c:formatCode>yyyy/m</c:formatCode>
                <c:ptCount val="387"/>
                <c:pt idx="0">
                  <c:v>33239</c:v>
                </c:pt>
                <c:pt idx="1">
                  <c:v>33270</c:v>
                </c:pt>
                <c:pt idx="2">
                  <c:v>33298</c:v>
                </c:pt>
                <c:pt idx="3">
                  <c:v>33329</c:v>
                </c:pt>
                <c:pt idx="4">
                  <c:v>33359</c:v>
                </c:pt>
                <c:pt idx="5">
                  <c:v>33390</c:v>
                </c:pt>
                <c:pt idx="6">
                  <c:v>33420</c:v>
                </c:pt>
                <c:pt idx="7">
                  <c:v>33451</c:v>
                </c:pt>
                <c:pt idx="8">
                  <c:v>33482</c:v>
                </c:pt>
                <c:pt idx="9">
                  <c:v>33512</c:v>
                </c:pt>
                <c:pt idx="10">
                  <c:v>33543</c:v>
                </c:pt>
                <c:pt idx="11">
                  <c:v>33573</c:v>
                </c:pt>
                <c:pt idx="12">
                  <c:v>33604</c:v>
                </c:pt>
                <c:pt idx="13">
                  <c:v>33635</c:v>
                </c:pt>
                <c:pt idx="14">
                  <c:v>33664</c:v>
                </c:pt>
                <c:pt idx="15">
                  <c:v>33695</c:v>
                </c:pt>
                <c:pt idx="16">
                  <c:v>33725</c:v>
                </c:pt>
                <c:pt idx="17">
                  <c:v>33756</c:v>
                </c:pt>
                <c:pt idx="18">
                  <c:v>33786</c:v>
                </c:pt>
                <c:pt idx="19">
                  <c:v>33817</c:v>
                </c:pt>
                <c:pt idx="20">
                  <c:v>33848</c:v>
                </c:pt>
                <c:pt idx="21">
                  <c:v>33878</c:v>
                </c:pt>
                <c:pt idx="22">
                  <c:v>33909</c:v>
                </c:pt>
                <c:pt idx="23">
                  <c:v>33939</c:v>
                </c:pt>
                <c:pt idx="24">
                  <c:v>33970</c:v>
                </c:pt>
                <c:pt idx="25">
                  <c:v>34001</c:v>
                </c:pt>
                <c:pt idx="26">
                  <c:v>34029</c:v>
                </c:pt>
                <c:pt idx="27">
                  <c:v>34060</c:v>
                </c:pt>
                <c:pt idx="28">
                  <c:v>34090</c:v>
                </c:pt>
                <c:pt idx="29">
                  <c:v>34121</c:v>
                </c:pt>
                <c:pt idx="30">
                  <c:v>34151</c:v>
                </c:pt>
                <c:pt idx="31">
                  <c:v>34182</c:v>
                </c:pt>
                <c:pt idx="32">
                  <c:v>34213</c:v>
                </c:pt>
                <c:pt idx="33">
                  <c:v>34243</c:v>
                </c:pt>
                <c:pt idx="34">
                  <c:v>34274</c:v>
                </c:pt>
                <c:pt idx="35">
                  <c:v>34304</c:v>
                </c:pt>
                <c:pt idx="36">
                  <c:v>34335</c:v>
                </c:pt>
                <c:pt idx="37">
                  <c:v>34366</c:v>
                </c:pt>
                <c:pt idx="38">
                  <c:v>34394</c:v>
                </c:pt>
                <c:pt idx="39">
                  <c:v>34425</c:v>
                </c:pt>
                <c:pt idx="40">
                  <c:v>34455</c:v>
                </c:pt>
                <c:pt idx="41">
                  <c:v>34486</c:v>
                </c:pt>
                <c:pt idx="42">
                  <c:v>34516</c:v>
                </c:pt>
                <c:pt idx="43">
                  <c:v>34547</c:v>
                </c:pt>
                <c:pt idx="44">
                  <c:v>34578</c:v>
                </c:pt>
                <c:pt idx="45">
                  <c:v>34608</c:v>
                </c:pt>
                <c:pt idx="46">
                  <c:v>34639</c:v>
                </c:pt>
                <c:pt idx="47">
                  <c:v>34669</c:v>
                </c:pt>
                <c:pt idx="48">
                  <c:v>34700</c:v>
                </c:pt>
                <c:pt idx="49">
                  <c:v>34731</c:v>
                </c:pt>
                <c:pt idx="50">
                  <c:v>34759</c:v>
                </c:pt>
                <c:pt idx="51">
                  <c:v>34790</c:v>
                </c:pt>
                <c:pt idx="52">
                  <c:v>34820</c:v>
                </c:pt>
                <c:pt idx="53">
                  <c:v>34851</c:v>
                </c:pt>
                <c:pt idx="54">
                  <c:v>34881</c:v>
                </c:pt>
                <c:pt idx="55">
                  <c:v>34912</c:v>
                </c:pt>
                <c:pt idx="56">
                  <c:v>34943</c:v>
                </c:pt>
                <c:pt idx="57">
                  <c:v>34973</c:v>
                </c:pt>
                <c:pt idx="58">
                  <c:v>35004</c:v>
                </c:pt>
                <c:pt idx="59">
                  <c:v>35034</c:v>
                </c:pt>
                <c:pt idx="60">
                  <c:v>35065</c:v>
                </c:pt>
                <c:pt idx="61">
                  <c:v>35096</c:v>
                </c:pt>
                <c:pt idx="62">
                  <c:v>35125</c:v>
                </c:pt>
                <c:pt idx="63">
                  <c:v>35156</c:v>
                </c:pt>
                <c:pt idx="64">
                  <c:v>35186</c:v>
                </c:pt>
                <c:pt idx="65">
                  <c:v>35217</c:v>
                </c:pt>
                <c:pt idx="66">
                  <c:v>35247</c:v>
                </c:pt>
                <c:pt idx="67">
                  <c:v>35278</c:v>
                </c:pt>
                <c:pt idx="68">
                  <c:v>35309</c:v>
                </c:pt>
                <c:pt idx="69">
                  <c:v>35339</c:v>
                </c:pt>
                <c:pt idx="70">
                  <c:v>35370</c:v>
                </c:pt>
                <c:pt idx="71">
                  <c:v>35400</c:v>
                </c:pt>
                <c:pt idx="72">
                  <c:v>35431</c:v>
                </c:pt>
                <c:pt idx="73">
                  <c:v>35462</c:v>
                </c:pt>
                <c:pt idx="74">
                  <c:v>35490</c:v>
                </c:pt>
                <c:pt idx="75">
                  <c:v>35521</c:v>
                </c:pt>
                <c:pt idx="76">
                  <c:v>35551</c:v>
                </c:pt>
                <c:pt idx="77">
                  <c:v>35582</c:v>
                </c:pt>
                <c:pt idx="78">
                  <c:v>35612</c:v>
                </c:pt>
                <c:pt idx="79">
                  <c:v>35643</c:v>
                </c:pt>
                <c:pt idx="80">
                  <c:v>35674</c:v>
                </c:pt>
                <c:pt idx="81">
                  <c:v>35704</c:v>
                </c:pt>
                <c:pt idx="82">
                  <c:v>35735</c:v>
                </c:pt>
                <c:pt idx="83">
                  <c:v>35765</c:v>
                </c:pt>
                <c:pt idx="84">
                  <c:v>35796</c:v>
                </c:pt>
                <c:pt idx="85">
                  <c:v>35827</c:v>
                </c:pt>
                <c:pt idx="86">
                  <c:v>35855</c:v>
                </c:pt>
                <c:pt idx="87">
                  <c:v>35886</c:v>
                </c:pt>
                <c:pt idx="88">
                  <c:v>35916</c:v>
                </c:pt>
                <c:pt idx="89">
                  <c:v>35947</c:v>
                </c:pt>
                <c:pt idx="90">
                  <c:v>35977</c:v>
                </c:pt>
                <c:pt idx="91">
                  <c:v>36008</c:v>
                </c:pt>
                <c:pt idx="92">
                  <c:v>36039</c:v>
                </c:pt>
                <c:pt idx="93">
                  <c:v>36069</c:v>
                </c:pt>
                <c:pt idx="94">
                  <c:v>36100</c:v>
                </c:pt>
                <c:pt idx="95">
                  <c:v>36130</c:v>
                </c:pt>
                <c:pt idx="96">
                  <c:v>36161</c:v>
                </c:pt>
                <c:pt idx="97">
                  <c:v>36192</c:v>
                </c:pt>
                <c:pt idx="98">
                  <c:v>36220</c:v>
                </c:pt>
                <c:pt idx="99">
                  <c:v>36251</c:v>
                </c:pt>
                <c:pt idx="100">
                  <c:v>36281</c:v>
                </c:pt>
                <c:pt idx="101">
                  <c:v>36312</c:v>
                </c:pt>
                <c:pt idx="102">
                  <c:v>36342</c:v>
                </c:pt>
                <c:pt idx="103">
                  <c:v>36373</c:v>
                </c:pt>
                <c:pt idx="104">
                  <c:v>36404</c:v>
                </c:pt>
                <c:pt idx="105">
                  <c:v>36434</c:v>
                </c:pt>
                <c:pt idx="106">
                  <c:v>36465</c:v>
                </c:pt>
                <c:pt idx="107">
                  <c:v>36495</c:v>
                </c:pt>
                <c:pt idx="108">
                  <c:v>36526</c:v>
                </c:pt>
                <c:pt idx="109">
                  <c:v>36557</c:v>
                </c:pt>
                <c:pt idx="110">
                  <c:v>36586</c:v>
                </c:pt>
                <c:pt idx="111">
                  <c:v>36617</c:v>
                </c:pt>
                <c:pt idx="112">
                  <c:v>36647</c:v>
                </c:pt>
                <c:pt idx="113">
                  <c:v>36678</c:v>
                </c:pt>
                <c:pt idx="114">
                  <c:v>36708</c:v>
                </c:pt>
                <c:pt idx="115">
                  <c:v>36739</c:v>
                </c:pt>
                <c:pt idx="116">
                  <c:v>36770</c:v>
                </c:pt>
                <c:pt idx="117">
                  <c:v>36800</c:v>
                </c:pt>
                <c:pt idx="118">
                  <c:v>36831</c:v>
                </c:pt>
                <c:pt idx="119">
                  <c:v>36861</c:v>
                </c:pt>
                <c:pt idx="120">
                  <c:v>36892</c:v>
                </c:pt>
                <c:pt idx="121">
                  <c:v>36923</c:v>
                </c:pt>
                <c:pt idx="122">
                  <c:v>36951</c:v>
                </c:pt>
                <c:pt idx="123">
                  <c:v>36982</c:v>
                </c:pt>
                <c:pt idx="124">
                  <c:v>37012</c:v>
                </c:pt>
                <c:pt idx="125">
                  <c:v>37043</c:v>
                </c:pt>
                <c:pt idx="126">
                  <c:v>37073</c:v>
                </c:pt>
                <c:pt idx="127">
                  <c:v>37104</c:v>
                </c:pt>
                <c:pt idx="128">
                  <c:v>37135</c:v>
                </c:pt>
                <c:pt idx="129">
                  <c:v>37165</c:v>
                </c:pt>
                <c:pt idx="130">
                  <c:v>37196</c:v>
                </c:pt>
                <c:pt idx="131">
                  <c:v>37226</c:v>
                </c:pt>
                <c:pt idx="132">
                  <c:v>37257</c:v>
                </c:pt>
                <c:pt idx="133">
                  <c:v>37288</c:v>
                </c:pt>
                <c:pt idx="134">
                  <c:v>37316</c:v>
                </c:pt>
                <c:pt idx="135">
                  <c:v>37347</c:v>
                </c:pt>
                <c:pt idx="136">
                  <c:v>37377</c:v>
                </c:pt>
                <c:pt idx="137">
                  <c:v>37408</c:v>
                </c:pt>
                <c:pt idx="138">
                  <c:v>37438</c:v>
                </c:pt>
                <c:pt idx="139">
                  <c:v>37469</c:v>
                </c:pt>
                <c:pt idx="140">
                  <c:v>37500</c:v>
                </c:pt>
                <c:pt idx="141">
                  <c:v>37530</c:v>
                </c:pt>
                <c:pt idx="142">
                  <c:v>37561</c:v>
                </c:pt>
                <c:pt idx="143">
                  <c:v>37591</c:v>
                </c:pt>
                <c:pt idx="144">
                  <c:v>37622</c:v>
                </c:pt>
                <c:pt idx="145">
                  <c:v>37653</c:v>
                </c:pt>
                <c:pt idx="146">
                  <c:v>37681</c:v>
                </c:pt>
                <c:pt idx="147">
                  <c:v>37712</c:v>
                </c:pt>
                <c:pt idx="148">
                  <c:v>37742</c:v>
                </c:pt>
                <c:pt idx="149">
                  <c:v>37773</c:v>
                </c:pt>
                <c:pt idx="150">
                  <c:v>37803</c:v>
                </c:pt>
                <c:pt idx="151">
                  <c:v>37834</c:v>
                </c:pt>
                <c:pt idx="152">
                  <c:v>37865</c:v>
                </c:pt>
                <c:pt idx="153">
                  <c:v>37895</c:v>
                </c:pt>
                <c:pt idx="154">
                  <c:v>37926</c:v>
                </c:pt>
                <c:pt idx="155">
                  <c:v>37956</c:v>
                </c:pt>
                <c:pt idx="156">
                  <c:v>37987</c:v>
                </c:pt>
                <c:pt idx="157">
                  <c:v>38018</c:v>
                </c:pt>
                <c:pt idx="158">
                  <c:v>38047</c:v>
                </c:pt>
                <c:pt idx="159">
                  <c:v>38078</c:v>
                </c:pt>
                <c:pt idx="160">
                  <c:v>38108</c:v>
                </c:pt>
                <c:pt idx="161">
                  <c:v>38139</c:v>
                </c:pt>
                <c:pt idx="162">
                  <c:v>38169</c:v>
                </c:pt>
                <c:pt idx="163">
                  <c:v>38200</c:v>
                </c:pt>
                <c:pt idx="164">
                  <c:v>38231</c:v>
                </c:pt>
                <c:pt idx="165">
                  <c:v>38261</c:v>
                </c:pt>
                <c:pt idx="166">
                  <c:v>38292</c:v>
                </c:pt>
                <c:pt idx="167">
                  <c:v>38322</c:v>
                </c:pt>
                <c:pt idx="168">
                  <c:v>38353</c:v>
                </c:pt>
                <c:pt idx="169">
                  <c:v>38384</c:v>
                </c:pt>
                <c:pt idx="170">
                  <c:v>38412</c:v>
                </c:pt>
                <c:pt idx="171">
                  <c:v>38443</c:v>
                </c:pt>
                <c:pt idx="172">
                  <c:v>38473</c:v>
                </c:pt>
                <c:pt idx="173">
                  <c:v>38504</c:v>
                </c:pt>
                <c:pt idx="174">
                  <c:v>38534</c:v>
                </c:pt>
                <c:pt idx="175">
                  <c:v>38565</c:v>
                </c:pt>
                <c:pt idx="176">
                  <c:v>38596</c:v>
                </c:pt>
                <c:pt idx="177">
                  <c:v>38626</c:v>
                </c:pt>
                <c:pt idx="178">
                  <c:v>38657</c:v>
                </c:pt>
                <c:pt idx="179">
                  <c:v>38687</c:v>
                </c:pt>
                <c:pt idx="180">
                  <c:v>38718</c:v>
                </c:pt>
                <c:pt idx="181">
                  <c:v>38749</c:v>
                </c:pt>
                <c:pt idx="182">
                  <c:v>38777</c:v>
                </c:pt>
                <c:pt idx="183">
                  <c:v>38808</c:v>
                </c:pt>
                <c:pt idx="184">
                  <c:v>38838</c:v>
                </c:pt>
                <c:pt idx="185">
                  <c:v>38869</c:v>
                </c:pt>
                <c:pt idx="186">
                  <c:v>38899</c:v>
                </c:pt>
                <c:pt idx="187">
                  <c:v>38930</c:v>
                </c:pt>
                <c:pt idx="188">
                  <c:v>38961</c:v>
                </c:pt>
                <c:pt idx="189">
                  <c:v>38991</c:v>
                </c:pt>
                <c:pt idx="190">
                  <c:v>39022</c:v>
                </c:pt>
                <c:pt idx="191">
                  <c:v>39052</c:v>
                </c:pt>
                <c:pt idx="192">
                  <c:v>39083</c:v>
                </c:pt>
                <c:pt idx="193">
                  <c:v>39114</c:v>
                </c:pt>
                <c:pt idx="194">
                  <c:v>39142</c:v>
                </c:pt>
                <c:pt idx="195">
                  <c:v>39173</c:v>
                </c:pt>
                <c:pt idx="196">
                  <c:v>39203</c:v>
                </c:pt>
                <c:pt idx="197">
                  <c:v>39234</c:v>
                </c:pt>
                <c:pt idx="198">
                  <c:v>39264</c:v>
                </c:pt>
                <c:pt idx="199">
                  <c:v>39295</c:v>
                </c:pt>
                <c:pt idx="200">
                  <c:v>39326</c:v>
                </c:pt>
                <c:pt idx="201">
                  <c:v>39356</c:v>
                </c:pt>
                <c:pt idx="202">
                  <c:v>39387</c:v>
                </c:pt>
                <c:pt idx="203">
                  <c:v>39417</c:v>
                </c:pt>
                <c:pt idx="204">
                  <c:v>39448</c:v>
                </c:pt>
                <c:pt idx="205">
                  <c:v>39479</c:v>
                </c:pt>
                <c:pt idx="206">
                  <c:v>39508</c:v>
                </c:pt>
                <c:pt idx="207">
                  <c:v>39539</c:v>
                </c:pt>
                <c:pt idx="208">
                  <c:v>39569</c:v>
                </c:pt>
                <c:pt idx="209">
                  <c:v>39600</c:v>
                </c:pt>
                <c:pt idx="210">
                  <c:v>39630</c:v>
                </c:pt>
                <c:pt idx="211">
                  <c:v>39661</c:v>
                </c:pt>
                <c:pt idx="212">
                  <c:v>39692</c:v>
                </c:pt>
                <c:pt idx="213">
                  <c:v>39722</c:v>
                </c:pt>
                <c:pt idx="214">
                  <c:v>39753</c:v>
                </c:pt>
                <c:pt idx="215">
                  <c:v>39783</c:v>
                </c:pt>
                <c:pt idx="216">
                  <c:v>39814</c:v>
                </c:pt>
                <c:pt idx="217">
                  <c:v>39845</c:v>
                </c:pt>
                <c:pt idx="218">
                  <c:v>39873</c:v>
                </c:pt>
                <c:pt idx="219">
                  <c:v>39904</c:v>
                </c:pt>
                <c:pt idx="220">
                  <c:v>39934</c:v>
                </c:pt>
                <c:pt idx="221">
                  <c:v>39965</c:v>
                </c:pt>
                <c:pt idx="222">
                  <c:v>39995</c:v>
                </c:pt>
                <c:pt idx="223">
                  <c:v>40026</c:v>
                </c:pt>
                <c:pt idx="224">
                  <c:v>40057</c:v>
                </c:pt>
                <c:pt idx="225">
                  <c:v>40087</c:v>
                </c:pt>
                <c:pt idx="226">
                  <c:v>40118</c:v>
                </c:pt>
                <c:pt idx="227">
                  <c:v>40148</c:v>
                </c:pt>
                <c:pt idx="228">
                  <c:v>40179</c:v>
                </c:pt>
                <c:pt idx="229">
                  <c:v>40210</c:v>
                </c:pt>
                <c:pt idx="230">
                  <c:v>40238</c:v>
                </c:pt>
                <c:pt idx="231">
                  <c:v>40269</c:v>
                </c:pt>
                <c:pt idx="232">
                  <c:v>40299</c:v>
                </c:pt>
                <c:pt idx="233">
                  <c:v>40330</c:v>
                </c:pt>
                <c:pt idx="234">
                  <c:v>40360</c:v>
                </c:pt>
                <c:pt idx="235">
                  <c:v>40391</c:v>
                </c:pt>
                <c:pt idx="236">
                  <c:v>40422</c:v>
                </c:pt>
                <c:pt idx="237">
                  <c:v>40452</c:v>
                </c:pt>
                <c:pt idx="238">
                  <c:v>40483</c:v>
                </c:pt>
                <c:pt idx="239">
                  <c:v>40513</c:v>
                </c:pt>
                <c:pt idx="240">
                  <c:v>40544</c:v>
                </c:pt>
                <c:pt idx="241">
                  <c:v>40575</c:v>
                </c:pt>
                <c:pt idx="242">
                  <c:v>40603</c:v>
                </c:pt>
                <c:pt idx="243">
                  <c:v>40634</c:v>
                </c:pt>
                <c:pt idx="244">
                  <c:v>40664</c:v>
                </c:pt>
                <c:pt idx="245">
                  <c:v>40695</c:v>
                </c:pt>
                <c:pt idx="246">
                  <c:v>40725</c:v>
                </c:pt>
                <c:pt idx="247">
                  <c:v>40756</c:v>
                </c:pt>
                <c:pt idx="248">
                  <c:v>40787</c:v>
                </c:pt>
                <c:pt idx="249">
                  <c:v>40817</c:v>
                </c:pt>
                <c:pt idx="250">
                  <c:v>40848</c:v>
                </c:pt>
                <c:pt idx="251">
                  <c:v>40878</c:v>
                </c:pt>
                <c:pt idx="252">
                  <c:v>40909</c:v>
                </c:pt>
                <c:pt idx="253">
                  <c:v>40940</c:v>
                </c:pt>
                <c:pt idx="254">
                  <c:v>40969</c:v>
                </c:pt>
                <c:pt idx="255">
                  <c:v>41000</c:v>
                </c:pt>
                <c:pt idx="256">
                  <c:v>41030</c:v>
                </c:pt>
                <c:pt idx="257">
                  <c:v>41061</c:v>
                </c:pt>
                <c:pt idx="258">
                  <c:v>41091</c:v>
                </c:pt>
                <c:pt idx="259">
                  <c:v>41122</c:v>
                </c:pt>
                <c:pt idx="260">
                  <c:v>41153</c:v>
                </c:pt>
                <c:pt idx="261">
                  <c:v>41183</c:v>
                </c:pt>
                <c:pt idx="262">
                  <c:v>41214</c:v>
                </c:pt>
                <c:pt idx="263">
                  <c:v>41244</c:v>
                </c:pt>
                <c:pt idx="264">
                  <c:v>41275</c:v>
                </c:pt>
                <c:pt idx="265">
                  <c:v>41306</c:v>
                </c:pt>
                <c:pt idx="266">
                  <c:v>41334</c:v>
                </c:pt>
                <c:pt idx="267">
                  <c:v>41365</c:v>
                </c:pt>
                <c:pt idx="268">
                  <c:v>41395</c:v>
                </c:pt>
                <c:pt idx="269">
                  <c:v>41426</c:v>
                </c:pt>
                <c:pt idx="270">
                  <c:v>41456</c:v>
                </c:pt>
                <c:pt idx="271">
                  <c:v>41487</c:v>
                </c:pt>
                <c:pt idx="272">
                  <c:v>41518</c:v>
                </c:pt>
                <c:pt idx="273">
                  <c:v>41548</c:v>
                </c:pt>
                <c:pt idx="274">
                  <c:v>41579</c:v>
                </c:pt>
                <c:pt idx="275">
                  <c:v>41609</c:v>
                </c:pt>
                <c:pt idx="276">
                  <c:v>41640</c:v>
                </c:pt>
                <c:pt idx="277">
                  <c:v>41671</c:v>
                </c:pt>
                <c:pt idx="278">
                  <c:v>41699</c:v>
                </c:pt>
                <c:pt idx="279">
                  <c:v>41730</c:v>
                </c:pt>
                <c:pt idx="280">
                  <c:v>41760</c:v>
                </c:pt>
                <c:pt idx="281">
                  <c:v>41791</c:v>
                </c:pt>
                <c:pt idx="282">
                  <c:v>41821</c:v>
                </c:pt>
                <c:pt idx="283">
                  <c:v>41852</c:v>
                </c:pt>
                <c:pt idx="284">
                  <c:v>41883</c:v>
                </c:pt>
                <c:pt idx="285">
                  <c:v>41913</c:v>
                </c:pt>
                <c:pt idx="286">
                  <c:v>41944</c:v>
                </c:pt>
                <c:pt idx="287">
                  <c:v>41974</c:v>
                </c:pt>
                <c:pt idx="288">
                  <c:v>42005</c:v>
                </c:pt>
                <c:pt idx="289">
                  <c:v>42036</c:v>
                </c:pt>
                <c:pt idx="290">
                  <c:v>42064</c:v>
                </c:pt>
                <c:pt idx="291">
                  <c:v>42095</c:v>
                </c:pt>
                <c:pt idx="292">
                  <c:v>42125</c:v>
                </c:pt>
                <c:pt idx="293">
                  <c:v>42156</c:v>
                </c:pt>
                <c:pt idx="294">
                  <c:v>42186</c:v>
                </c:pt>
                <c:pt idx="295">
                  <c:v>42217</c:v>
                </c:pt>
                <c:pt idx="296">
                  <c:v>42248</c:v>
                </c:pt>
                <c:pt idx="297">
                  <c:v>42278</c:v>
                </c:pt>
                <c:pt idx="298">
                  <c:v>42309</c:v>
                </c:pt>
                <c:pt idx="299">
                  <c:v>42339</c:v>
                </c:pt>
                <c:pt idx="300">
                  <c:v>42370</c:v>
                </c:pt>
                <c:pt idx="301">
                  <c:v>42401</c:v>
                </c:pt>
                <c:pt idx="302">
                  <c:v>42430</c:v>
                </c:pt>
                <c:pt idx="303">
                  <c:v>42461</c:v>
                </c:pt>
                <c:pt idx="304">
                  <c:v>42491</c:v>
                </c:pt>
                <c:pt idx="305">
                  <c:v>42522</c:v>
                </c:pt>
                <c:pt idx="306">
                  <c:v>42552</c:v>
                </c:pt>
                <c:pt idx="307">
                  <c:v>42583</c:v>
                </c:pt>
                <c:pt idx="308">
                  <c:v>42614</c:v>
                </c:pt>
                <c:pt idx="309">
                  <c:v>42644</c:v>
                </c:pt>
                <c:pt idx="310">
                  <c:v>42675</c:v>
                </c:pt>
                <c:pt idx="311">
                  <c:v>42705</c:v>
                </c:pt>
                <c:pt idx="312">
                  <c:v>42736</c:v>
                </c:pt>
                <c:pt idx="313">
                  <c:v>42767</c:v>
                </c:pt>
                <c:pt idx="314">
                  <c:v>42795</c:v>
                </c:pt>
                <c:pt idx="315">
                  <c:v>42826</c:v>
                </c:pt>
                <c:pt idx="316">
                  <c:v>42856</c:v>
                </c:pt>
                <c:pt idx="317">
                  <c:v>42887</c:v>
                </c:pt>
                <c:pt idx="318">
                  <c:v>42917</c:v>
                </c:pt>
                <c:pt idx="319">
                  <c:v>42948</c:v>
                </c:pt>
                <c:pt idx="320">
                  <c:v>42979</c:v>
                </c:pt>
                <c:pt idx="321">
                  <c:v>43009</c:v>
                </c:pt>
                <c:pt idx="322">
                  <c:v>43040</c:v>
                </c:pt>
                <c:pt idx="323">
                  <c:v>43070</c:v>
                </c:pt>
                <c:pt idx="324">
                  <c:v>43101</c:v>
                </c:pt>
                <c:pt idx="325">
                  <c:v>43132</c:v>
                </c:pt>
                <c:pt idx="326">
                  <c:v>43160</c:v>
                </c:pt>
                <c:pt idx="327">
                  <c:v>43191</c:v>
                </c:pt>
                <c:pt idx="328">
                  <c:v>43221</c:v>
                </c:pt>
                <c:pt idx="329">
                  <c:v>43252</c:v>
                </c:pt>
                <c:pt idx="330">
                  <c:v>43282</c:v>
                </c:pt>
                <c:pt idx="331">
                  <c:v>43313</c:v>
                </c:pt>
                <c:pt idx="332">
                  <c:v>43344</c:v>
                </c:pt>
                <c:pt idx="333">
                  <c:v>43374</c:v>
                </c:pt>
                <c:pt idx="334">
                  <c:v>43405</c:v>
                </c:pt>
                <c:pt idx="335">
                  <c:v>43435</c:v>
                </c:pt>
                <c:pt idx="336">
                  <c:v>43466</c:v>
                </c:pt>
                <c:pt idx="337">
                  <c:v>43497</c:v>
                </c:pt>
                <c:pt idx="338">
                  <c:v>43525</c:v>
                </c:pt>
                <c:pt idx="339">
                  <c:v>43556</c:v>
                </c:pt>
                <c:pt idx="340">
                  <c:v>43586</c:v>
                </c:pt>
                <c:pt idx="341">
                  <c:v>43617</c:v>
                </c:pt>
                <c:pt idx="342">
                  <c:v>43647</c:v>
                </c:pt>
                <c:pt idx="343">
                  <c:v>43678</c:v>
                </c:pt>
                <c:pt idx="344">
                  <c:v>43709</c:v>
                </c:pt>
                <c:pt idx="345">
                  <c:v>43739</c:v>
                </c:pt>
                <c:pt idx="346">
                  <c:v>43770</c:v>
                </c:pt>
                <c:pt idx="347">
                  <c:v>43800</c:v>
                </c:pt>
                <c:pt idx="348">
                  <c:v>43831</c:v>
                </c:pt>
                <c:pt idx="349">
                  <c:v>43862</c:v>
                </c:pt>
                <c:pt idx="350">
                  <c:v>43891</c:v>
                </c:pt>
                <c:pt idx="351">
                  <c:v>43922</c:v>
                </c:pt>
                <c:pt idx="352">
                  <c:v>43952</c:v>
                </c:pt>
                <c:pt idx="353">
                  <c:v>43983</c:v>
                </c:pt>
                <c:pt idx="354">
                  <c:v>44013</c:v>
                </c:pt>
                <c:pt idx="355">
                  <c:v>44044</c:v>
                </c:pt>
                <c:pt idx="356">
                  <c:v>44075</c:v>
                </c:pt>
                <c:pt idx="357">
                  <c:v>44105</c:v>
                </c:pt>
                <c:pt idx="358">
                  <c:v>44136</c:v>
                </c:pt>
                <c:pt idx="359">
                  <c:v>44166</c:v>
                </c:pt>
                <c:pt idx="360">
                  <c:v>44197</c:v>
                </c:pt>
                <c:pt idx="361">
                  <c:v>44228</c:v>
                </c:pt>
                <c:pt idx="362">
                  <c:v>44256</c:v>
                </c:pt>
                <c:pt idx="363">
                  <c:v>44287</c:v>
                </c:pt>
                <c:pt idx="364">
                  <c:v>44317</c:v>
                </c:pt>
                <c:pt idx="365">
                  <c:v>44348</c:v>
                </c:pt>
                <c:pt idx="366">
                  <c:v>44378</c:v>
                </c:pt>
                <c:pt idx="367">
                  <c:v>44409</c:v>
                </c:pt>
                <c:pt idx="368">
                  <c:v>44440</c:v>
                </c:pt>
                <c:pt idx="369">
                  <c:v>44470</c:v>
                </c:pt>
                <c:pt idx="370">
                  <c:v>44501</c:v>
                </c:pt>
                <c:pt idx="371">
                  <c:v>44531</c:v>
                </c:pt>
                <c:pt idx="372">
                  <c:v>44562</c:v>
                </c:pt>
                <c:pt idx="373">
                  <c:v>44593</c:v>
                </c:pt>
                <c:pt idx="374">
                  <c:v>44621</c:v>
                </c:pt>
                <c:pt idx="375">
                  <c:v>44652</c:v>
                </c:pt>
                <c:pt idx="376">
                  <c:v>44682</c:v>
                </c:pt>
                <c:pt idx="377">
                  <c:v>44713</c:v>
                </c:pt>
                <c:pt idx="378">
                  <c:v>44743</c:v>
                </c:pt>
                <c:pt idx="379">
                  <c:v>44774</c:v>
                </c:pt>
                <c:pt idx="380">
                  <c:v>44805</c:v>
                </c:pt>
                <c:pt idx="381">
                  <c:v>44835</c:v>
                </c:pt>
                <c:pt idx="382">
                  <c:v>44866</c:v>
                </c:pt>
                <c:pt idx="383">
                  <c:v>44896</c:v>
                </c:pt>
                <c:pt idx="384">
                  <c:v>44927</c:v>
                </c:pt>
                <c:pt idx="385">
                  <c:v>44958</c:v>
                </c:pt>
                <c:pt idx="386">
                  <c:v>44986</c:v>
                </c:pt>
              </c:numCache>
            </c:numRef>
          </c:cat>
          <c:val>
            <c:numRef>
              <c:f>工作表1!$G$11:$G$397</c:f>
              <c:numCache>
                <c:formatCode>#,##0.0</c:formatCode>
                <c:ptCount val="387"/>
                <c:pt idx="0">
                  <c:v>3.6922685462906717</c:v>
                </c:pt>
                <c:pt idx="1">
                  <c:v>3.4378666757602865</c:v>
                </c:pt>
                <c:pt idx="2">
                  <c:v>3.3145199434367054</c:v>
                </c:pt>
                <c:pt idx="3">
                  <c:v>2.802621546555677</c:v>
                </c:pt>
                <c:pt idx="4">
                  <c:v>2.3686895672968444</c:v>
                </c:pt>
                <c:pt idx="5">
                  <c:v>1.8651630391584053</c:v>
                </c:pt>
                <c:pt idx="6">
                  <c:v>1.2600324988308034</c:v>
                </c:pt>
                <c:pt idx="7">
                  <c:v>0.43159549306112149</c:v>
                </c:pt>
                <c:pt idx="8">
                  <c:v>0.25586986930951261</c:v>
                </c:pt>
                <c:pt idx="9">
                  <c:v>-8.0207258691295386E-2</c:v>
                </c:pt>
                <c:pt idx="10">
                  <c:v>-0.17222959247360642</c:v>
                </c:pt>
                <c:pt idx="11">
                  <c:v>-0.52935052679152772</c:v>
                </c:pt>
                <c:pt idx="12">
                  <c:v>-0.25216524489334086</c:v>
                </c:pt>
                <c:pt idx="13">
                  <c:v>-0.62082576880511697</c:v>
                </c:pt>
                <c:pt idx="14">
                  <c:v>-0.99673464571093329</c:v>
                </c:pt>
                <c:pt idx="15">
                  <c:v>-0.69163323669182175</c:v>
                </c:pt>
                <c:pt idx="16">
                  <c:v>-0.85685855244251219</c:v>
                </c:pt>
                <c:pt idx="17">
                  <c:v>-1.1226755051276582</c:v>
                </c:pt>
                <c:pt idx="18">
                  <c:v>-0.79697834719144878</c:v>
                </c:pt>
                <c:pt idx="19">
                  <c:v>-0.59938301066272925</c:v>
                </c:pt>
                <c:pt idx="20">
                  <c:v>-0.25228400076948193</c:v>
                </c:pt>
                <c:pt idx="21">
                  <c:v>-0.31531924890994606</c:v>
                </c:pt>
                <c:pt idx="22">
                  <c:v>-0.37212942487060713</c:v>
                </c:pt>
                <c:pt idx="23">
                  <c:v>-0.40689421331682057</c:v>
                </c:pt>
                <c:pt idx="24">
                  <c:v>-0.31090614518315435</c:v>
                </c:pt>
                <c:pt idx="25">
                  <c:v>-0.19575834993058508</c:v>
                </c:pt>
                <c:pt idx="26">
                  <c:v>-7.8675837496944512E-2</c:v>
                </c:pt>
                <c:pt idx="27">
                  <c:v>-0.31503891675853768</c:v>
                </c:pt>
                <c:pt idx="28">
                  <c:v>0.50519060070251987</c:v>
                </c:pt>
                <c:pt idx="29">
                  <c:v>1.32191438569355</c:v>
                </c:pt>
                <c:pt idx="30">
                  <c:v>1.7517179169846644</c:v>
                </c:pt>
                <c:pt idx="31">
                  <c:v>2.2752963733639207</c:v>
                </c:pt>
                <c:pt idx="32">
                  <c:v>2.1220470185893654</c:v>
                </c:pt>
                <c:pt idx="33">
                  <c:v>2.4095274624912051</c:v>
                </c:pt>
                <c:pt idx="34">
                  <c:v>2.6736200765574227</c:v>
                </c:pt>
                <c:pt idx="35">
                  <c:v>3.155757813701062</c:v>
                </c:pt>
                <c:pt idx="36">
                  <c:v>3.4262293006985383</c:v>
                </c:pt>
                <c:pt idx="37">
                  <c:v>3.6875235116548195</c:v>
                </c:pt>
                <c:pt idx="38">
                  <c:v>4.3972014348761395</c:v>
                </c:pt>
                <c:pt idx="39">
                  <c:v>5.0397996920184571</c:v>
                </c:pt>
                <c:pt idx="40">
                  <c:v>4.776936642590961</c:v>
                </c:pt>
                <c:pt idx="41">
                  <c:v>4.799960469705522</c:v>
                </c:pt>
                <c:pt idx="42">
                  <c:v>5.6544922711794783</c:v>
                </c:pt>
                <c:pt idx="43">
                  <c:v>6.1902428706280217</c:v>
                </c:pt>
                <c:pt idx="44">
                  <c:v>6.6921784358391632</c:v>
                </c:pt>
                <c:pt idx="45">
                  <c:v>7.3600615924756125</c:v>
                </c:pt>
                <c:pt idx="46">
                  <c:v>7.9254051743860519</c:v>
                </c:pt>
                <c:pt idx="47">
                  <c:v>8.3084732268270649</c:v>
                </c:pt>
                <c:pt idx="48">
                  <c:v>8.9922627872584773</c:v>
                </c:pt>
                <c:pt idx="49">
                  <c:v>9.7407171951847147</c:v>
                </c:pt>
                <c:pt idx="50">
                  <c:v>9.9409003906322155</c:v>
                </c:pt>
                <c:pt idx="51">
                  <c:v>10.096434163320859</c:v>
                </c:pt>
                <c:pt idx="52">
                  <c:v>10.798769291168696</c:v>
                </c:pt>
                <c:pt idx="53">
                  <c:v>11.084408540138503</c:v>
                </c:pt>
                <c:pt idx="54">
                  <c:v>11.042067017857894</c:v>
                </c:pt>
                <c:pt idx="55">
                  <c:v>10.839856195239429</c:v>
                </c:pt>
                <c:pt idx="56">
                  <c:v>10.811316877279419</c:v>
                </c:pt>
                <c:pt idx="57">
                  <c:v>9.912977377246774</c:v>
                </c:pt>
                <c:pt idx="58">
                  <c:v>9.7892020824145067</c:v>
                </c:pt>
                <c:pt idx="59">
                  <c:v>9.3334900571930106</c:v>
                </c:pt>
                <c:pt idx="60">
                  <c:v>9.1760483940523461</c:v>
                </c:pt>
                <c:pt idx="61">
                  <c:v>8.4563225118349052</c:v>
                </c:pt>
                <c:pt idx="62">
                  <c:v>7.9591579164922193</c:v>
                </c:pt>
                <c:pt idx="63">
                  <c:v>7.9018297904079411</c:v>
                </c:pt>
                <c:pt idx="64">
                  <c:v>7.0889223276579107</c:v>
                </c:pt>
                <c:pt idx="65">
                  <c:v>6.7821322780568511</c:v>
                </c:pt>
                <c:pt idx="66">
                  <c:v>5.9792162868594314</c:v>
                </c:pt>
                <c:pt idx="67">
                  <c:v>5.7770499486540272</c:v>
                </c:pt>
                <c:pt idx="68">
                  <c:v>5.8427143037206033</c:v>
                </c:pt>
                <c:pt idx="69">
                  <c:v>7.0337068968998135</c:v>
                </c:pt>
                <c:pt idx="70">
                  <c:v>6.9058770637850762</c:v>
                </c:pt>
                <c:pt idx="71">
                  <c:v>7.1367550361634615</c:v>
                </c:pt>
                <c:pt idx="72">
                  <c:v>7.0410013640643117</c:v>
                </c:pt>
                <c:pt idx="73">
                  <c:v>7.2925090608629271</c:v>
                </c:pt>
                <c:pt idx="74">
                  <c:v>7.5770038386940062</c:v>
                </c:pt>
                <c:pt idx="75">
                  <c:v>7.753658148026263</c:v>
                </c:pt>
                <c:pt idx="76">
                  <c:v>8.5416548612980101</c:v>
                </c:pt>
                <c:pt idx="77">
                  <c:v>8.698348494499033</c:v>
                </c:pt>
                <c:pt idx="78">
                  <c:v>9.0819552499022453</c:v>
                </c:pt>
                <c:pt idx="79">
                  <c:v>9.1248875147819035</c:v>
                </c:pt>
                <c:pt idx="80">
                  <c:v>8.9173729677038907</c:v>
                </c:pt>
                <c:pt idx="81">
                  <c:v>7.8877709384729062</c:v>
                </c:pt>
                <c:pt idx="82">
                  <c:v>7.7556588712364221</c:v>
                </c:pt>
                <c:pt idx="83">
                  <c:v>7.4485160418101879</c:v>
                </c:pt>
                <c:pt idx="84">
                  <c:v>7.3665980679103242</c:v>
                </c:pt>
                <c:pt idx="85">
                  <c:v>7.4769053957069369</c:v>
                </c:pt>
                <c:pt idx="86">
                  <c:v>7.6160447014443315</c:v>
                </c:pt>
                <c:pt idx="87">
                  <c:v>7.4684578045448742</c:v>
                </c:pt>
                <c:pt idx="88">
                  <c:v>6.735791164617468</c:v>
                </c:pt>
                <c:pt idx="89">
                  <c:v>6.705360914459459</c:v>
                </c:pt>
                <c:pt idx="90">
                  <c:v>6.4310433492714525</c:v>
                </c:pt>
                <c:pt idx="91">
                  <c:v>6.6384605809742929</c:v>
                </c:pt>
                <c:pt idx="92">
                  <c:v>6.9309478324320164</c:v>
                </c:pt>
                <c:pt idx="93">
                  <c:v>7.6260222095078243</c:v>
                </c:pt>
                <c:pt idx="94">
                  <c:v>8.2647390925119666</c:v>
                </c:pt>
                <c:pt idx="95">
                  <c:v>8.064634252565277</c:v>
                </c:pt>
                <c:pt idx="96">
                  <c:v>7.6718454840542503</c:v>
                </c:pt>
                <c:pt idx="97">
                  <c:v>6.8917340173668062</c:v>
                </c:pt>
                <c:pt idx="98">
                  <c:v>6.5216473518296532</c:v>
                </c:pt>
                <c:pt idx="99">
                  <c:v>6.2780183297173275</c:v>
                </c:pt>
                <c:pt idx="100">
                  <c:v>6.1151277267568869</c:v>
                </c:pt>
                <c:pt idx="101">
                  <c:v>6.116296934785467</c:v>
                </c:pt>
                <c:pt idx="102">
                  <c:v>6.0955848572798086</c:v>
                </c:pt>
                <c:pt idx="103">
                  <c:v>5.6883701078758779</c:v>
                </c:pt>
                <c:pt idx="104">
                  <c:v>5.8140187599616491</c:v>
                </c:pt>
                <c:pt idx="105">
                  <c:v>5.5347254318010766</c:v>
                </c:pt>
                <c:pt idx="106">
                  <c:v>5.5576539338753284</c:v>
                </c:pt>
                <c:pt idx="107">
                  <c:v>6.5725329284697542</c:v>
                </c:pt>
                <c:pt idx="108">
                  <c:v>7.2774552093169467</c:v>
                </c:pt>
                <c:pt idx="109">
                  <c:v>8.2155559031517882</c:v>
                </c:pt>
                <c:pt idx="110">
                  <c:v>8.9705493583409091</c:v>
                </c:pt>
                <c:pt idx="111">
                  <c:v>9.502866265150919</c:v>
                </c:pt>
                <c:pt idx="112">
                  <c:v>10.698627113824497</c:v>
                </c:pt>
                <c:pt idx="113">
                  <c:v>11.016671997657832</c:v>
                </c:pt>
                <c:pt idx="114">
                  <c:v>11.263794029461941</c:v>
                </c:pt>
                <c:pt idx="115">
                  <c:v>11.700333159865853</c:v>
                </c:pt>
                <c:pt idx="116">
                  <c:v>11.313421148501995</c:v>
                </c:pt>
                <c:pt idx="117">
                  <c:v>10.771094860750697</c:v>
                </c:pt>
                <c:pt idx="118">
                  <c:v>10.184192890829719</c:v>
                </c:pt>
                <c:pt idx="119">
                  <c:v>9.4617161145774702</c:v>
                </c:pt>
                <c:pt idx="120">
                  <c:v>9.0598448323030709</c:v>
                </c:pt>
                <c:pt idx="121">
                  <c:v>8.6181124056336476</c:v>
                </c:pt>
                <c:pt idx="122">
                  <c:v>7.7181572309047919</c:v>
                </c:pt>
                <c:pt idx="123">
                  <c:v>6.9854443879451003</c:v>
                </c:pt>
                <c:pt idx="124">
                  <c:v>6.0589329031403416</c:v>
                </c:pt>
                <c:pt idx="125">
                  <c:v>4.8297996645876635</c:v>
                </c:pt>
                <c:pt idx="126">
                  <c:v>3.9093795577388715</c:v>
                </c:pt>
                <c:pt idx="127">
                  <c:v>2.8041238713714898</c:v>
                </c:pt>
                <c:pt idx="128">
                  <c:v>3.878505034071098</c:v>
                </c:pt>
                <c:pt idx="129">
                  <c:v>2.6124960815894669</c:v>
                </c:pt>
                <c:pt idx="130">
                  <c:v>2.3117981769935296</c:v>
                </c:pt>
                <c:pt idx="131">
                  <c:v>2.0624044295221249</c:v>
                </c:pt>
                <c:pt idx="132">
                  <c:v>0.98570206275993344</c:v>
                </c:pt>
                <c:pt idx="133">
                  <c:v>0.923933861959361</c:v>
                </c:pt>
                <c:pt idx="134">
                  <c:v>0.45967511770329028</c:v>
                </c:pt>
                <c:pt idx="135">
                  <c:v>0.27095093375396417</c:v>
                </c:pt>
                <c:pt idx="136">
                  <c:v>-0.3207700099113151</c:v>
                </c:pt>
                <c:pt idx="137">
                  <c:v>0.44271967060284184</c:v>
                </c:pt>
                <c:pt idx="138">
                  <c:v>1.0560237426221015</c:v>
                </c:pt>
                <c:pt idx="139">
                  <c:v>2.285050215071851</c:v>
                </c:pt>
                <c:pt idx="140">
                  <c:v>1.5840316584248622</c:v>
                </c:pt>
                <c:pt idx="141">
                  <c:v>4.1624839149933281</c:v>
                </c:pt>
                <c:pt idx="142">
                  <c:v>4.7869812369364864</c:v>
                </c:pt>
                <c:pt idx="143">
                  <c:v>5.2356291895895817</c:v>
                </c:pt>
                <c:pt idx="144">
                  <c:v>5.980940270030886</c:v>
                </c:pt>
                <c:pt idx="145">
                  <c:v>6.2563241265334666</c:v>
                </c:pt>
                <c:pt idx="146">
                  <c:v>6.7237447942738227</c:v>
                </c:pt>
                <c:pt idx="147">
                  <c:v>7.3785833826647202</c:v>
                </c:pt>
                <c:pt idx="148">
                  <c:v>8.3692651715555755</c:v>
                </c:pt>
                <c:pt idx="149">
                  <c:v>8.1240878293882233</c:v>
                </c:pt>
                <c:pt idx="150">
                  <c:v>8.8206213693748232</c:v>
                </c:pt>
                <c:pt idx="151">
                  <c:v>8.7290656018612669</c:v>
                </c:pt>
                <c:pt idx="152">
                  <c:v>7.9645328087945266</c:v>
                </c:pt>
                <c:pt idx="153">
                  <c:v>5.4830700852526348</c:v>
                </c:pt>
                <c:pt idx="154">
                  <c:v>4.7047792771001609</c:v>
                </c:pt>
                <c:pt idx="155">
                  <c:v>4.7631430064478426</c:v>
                </c:pt>
                <c:pt idx="156">
                  <c:v>5.482200857442713</c:v>
                </c:pt>
                <c:pt idx="157">
                  <c:v>5.5551234846892914</c:v>
                </c:pt>
                <c:pt idx="158">
                  <c:v>6.0685937013119817</c:v>
                </c:pt>
                <c:pt idx="159">
                  <c:v>6.638322858798686</c:v>
                </c:pt>
                <c:pt idx="160">
                  <c:v>6.9140852248520384</c:v>
                </c:pt>
                <c:pt idx="161">
                  <c:v>7.4449841751123627</c:v>
                </c:pt>
                <c:pt idx="162">
                  <c:v>7.1141307947099763</c:v>
                </c:pt>
                <c:pt idx="163">
                  <c:v>6.865861891129124</c:v>
                </c:pt>
                <c:pt idx="164">
                  <c:v>7.745930703906839</c:v>
                </c:pt>
                <c:pt idx="165">
                  <c:v>9.5232847171707231</c:v>
                </c:pt>
                <c:pt idx="166">
                  <c:v>10.288367426857809</c:v>
                </c:pt>
                <c:pt idx="167">
                  <c:v>10.462706998744023</c:v>
                </c:pt>
                <c:pt idx="168">
                  <c:v>10.762675701234777</c:v>
                </c:pt>
                <c:pt idx="169">
                  <c:v>10.734467702892635</c:v>
                </c:pt>
                <c:pt idx="170">
                  <c:v>11.294039888578995</c:v>
                </c:pt>
                <c:pt idx="171">
                  <c:v>10.976121525811621</c:v>
                </c:pt>
                <c:pt idx="172">
                  <c:v>10.283853218343616</c:v>
                </c:pt>
                <c:pt idx="173">
                  <c:v>10.592136867450899</c:v>
                </c:pt>
                <c:pt idx="174">
                  <c:v>11.413798060202568</c:v>
                </c:pt>
                <c:pt idx="175">
                  <c:v>12.247647604849449</c:v>
                </c:pt>
                <c:pt idx="176">
                  <c:v>12.006240784498694</c:v>
                </c:pt>
                <c:pt idx="177">
                  <c:v>11.935907009113683</c:v>
                </c:pt>
                <c:pt idx="178">
                  <c:v>11.972151821390451</c:v>
                </c:pt>
                <c:pt idx="179">
                  <c:v>12.063504209067636</c:v>
                </c:pt>
                <c:pt idx="180">
                  <c:v>11.401781091818069</c:v>
                </c:pt>
                <c:pt idx="181">
                  <c:v>11.459004691457073</c:v>
                </c:pt>
                <c:pt idx="182">
                  <c:v>11.056957130962015</c:v>
                </c:pt>
                <c:pt idx="183">
                  <c:v>11.137071510931854</c:v>
                </c:pt>
                <c:pt idx="184">
                  <c:v>11.949726139198761</c:v>
                </c:pt>
                <c:pt idx="185">
                  <c:v>11.665666317020202</c:v>
                </c:pt>
                <c:pt idx="186">
                  <c:v>10.742604202583689</c:v>
                </c:pt>
                <c:pt idx="187">
                  <c:v>10.223319454633955</c:v>
                </c:pt>
                <c:pt idx="188">
                  <c:v>9.7251611854186262</c:v>
                </c:pt>
                <c:pt idx="189">
                  <c:v>11.446904677870311</c:v>
                </c:pt>
                <c:pt idx="190">
                  <c:v>11.33527841351634</c:v>
                </c:pt>
                <c:pt idx="191">
                  <c:v>11.458758983930579</c:v>
                </c:pt>
                <c:pt idx="192">
                  <c:v>11.463877690240427</c:v>
                </c:pt>
                <c:pt idx="193">
                  <c:v>11.533113872361239</c:v>
                </c:pt>
                <c:pt idx="194">
                  <c:v>9.6509093422704311</c:v>
                </c:pt>
                <c:pt idx="195">
                  <c:v>9.355036750347951</c:v>
                </c:pt>
                <c:pt idx="196">
                  <c:v>8.9841379529190348</c:v>
                </c:pt>
                <c:pt idx="197">
                  <c:v>9.0359829799098925</c:v>
                </c:pt>
                <c:pt idx="198">
                  <c:v>9.3890997472798201</c:v>
                </c:pt>
                <c:pt idx="199">
                  <c:v>9.8470429760109788</c:v>
                </c:pt>
                <c:pt idx="200">
                  <c:v>11.189628133578998</c:v>
                </c:pt>
                <c:pt idx="201">
                  <c:v>10.102115212241307</c:v>
                </c:pt>
                <c:pt idx="202">
                  <c:v>10.485053297652021</c:v>
                </c:pt>
                <c:pt idx="203">
                  <c:v>9.990380306208186</c:v>
                </c:pt>
                <c:pt idx="204">
                  <c:v>10.359863474197137</c:v>
                </c:pt>
                <c:pt idx="205">
                  <c:v>10.182783626789025</c:v>
                </c:pt>
                <c:pt idx="206">
                  <c:v>11.805031053442704</c:v>
                </c:pt>
                <c:pt idx="207">
                  <c:v>11.365088309353858</c:v>
                </c:pt>
                <c:pt idx="208">
                  <c:v>10.460932624025679</c:v>
                </c:pt>
                <c:pt idx="209">
                  <c:v>9.3141243654818719</c:v>
                </c:pt>
                <c:pt idx="210">
                  <c:v>8.6189231622766602</c:v>
                </c:pt>
                <c:pt idx="211">
                  <c:v>7.464514748518762</c:v>
                </c:pt>
                <c:pt idx="212">
                  <c:v>6.4955640723458927</c:v>
                </c:pt>
                <c:pt idx="213">
                  <c:v>9.763576140882062</c:v>
                </c:pt>
                <c:pt idx="214">
                  <c:v>8.2429446239336635</c:v>
                </c:pt>
                <c:pt idx="215">
                  <c:v>7.1420131628044849</c:v>
                </c:pt>
                <c:pt idx="216">
                  <c:v>5.6099250701818653</c:v>
                </c:pt>
                <c:pt idx="217">
                  <c:v>5.2307541293918991</c:v>
                </c:pt>
                <c:pt idx="218">
                  <c:v>3.8829111620116166</c:v>
                </c:pt>
                <c:pt idx="219">
                  <c:v>2.9391407394446016</c:v>
                </c:pt>
                <c:pt idx="220">
                  <c:v>3.3214240375853459</c:v>
                </c:pt>
                <c:pt idx="221">
                  <c:v>2.8265379731156202</c:v>
                </c:pt>
                <c:pt idx="222">
                  <c:v>1.3876174475985537</c:v>
                </c:pt>
                <c:pt idx="223">
                  <c:v>0.15548495151510261</c:v>
                </c:pt>
                <c:pt idx="224">
                  <c:v>-1.8665748229719317</c:v>
                </c:pt>
                <c:pt idx="225">
                  <c:v>-7.6525404042540472</c:v>
                </c:pt>
                <c:pt idx="226">
                  <c:v>-6.4881006822295211</c:v>
                </c:pt>
                <c:pt idx="227">
                  <c:v>-7.0861978533238927</c:v>
                </c:pt>
                <c:pt idx="228">
                  <c:v>-7.5847803749826488</c:v>
                </c:pt>
                <c:pt idx="229">
                  <c:v>-8.8131422558283496</c:v>
                </c:pt>
                <c:pt idx="230">
                  <c:v>-7.4965565671132222</c:v>
                </c:pt>
                <c:pt idx="231">
                  <c:v>-1.7977613164734636</c:v>
                </c:pt>
                <c:pt idx="232">
                  <c:v>-2.6639691936241481</c:v>
                </c:pt>
                <c:pt idx="233">
                  <c:v>-2.3674669608136751</c:v>
                </c:pt>
                <c:pt idx="234">
                  <c:v>-1.5352668899447419</c:v>
                </c:pt>
                <c:pt idx="235">
                  <c:v>-0.57230814837561217</c:v>
                </c:pt>
                <c:pt idx="236">
                  <c:v>0.3610165775007414</c:v>
                </c:pt>
                <c:pt idx="237">
                  <c:v>1.3904998571663265</c:v>
                </c:pt>
                <c:pt idx="238">
                  <c:v>0.54600948460045207</c:v>
                </c:pt>
                <c:pt idx="239">
                  <c:v>1.4682574555474626</c:v>
                </c:pt>
                <c:pt idx="240">
                  <c:v>2.0570263686459427</c:v>
                </c:pt>
                <c:pt idx="241">
                  <c:v>2.6763907673348055</c:v>
                </c:pt>
                <c:pt idx="242">
                  <c:v>1.7012816883944706</c:v>
                </c:pt>
                <c:pt idx="243">
                  <c:v>-3.34196665224857</c:v>
                </c:pt>
                <c:pt idx="244">
                  <c:v>-2.771260831382818</c:v>
                </c:pt>
                <c:pt idx="245">
                  <c:v>-2.1483830515135542</c:v>
                </c:pt>
                <c:pt idx="246">
                  <c:v>-1.5137714720178372</c:v>
                </c:pt>
                <c:pt idx="247">
                  <c:v>-1.0953407746757196</c:v>
                </c:pt>
                <c:pt idx="248">
                  <c:v>-0.57763427277661505</c:v>
                </c:pt>
                <c:pt idx="249">
                  <c:v>0.11901188718184937</c:v>
                </c:pt>
                <c:pt idx="250">
                  <c:v>0.65077801530551271</c:v>
                </c:pt>
                <c:pt idx="251">
                  <c:v>0.79380814288213031</c:v>
                </c:pt>
                <c:pt idx="252">
                  <c:v>1.7011497568199763</c:v>
                </c:pt>
                <c:pt idx="253">
                  <c:v>3.1063722073286897</c:v>
                </c:pt>
                <c:pt idx="254">
                  <c:v>3.5525987760963536</c:v>
                </c:pt>
                <c:pt idx="255">
                  <c:v>3.776639975461777</c:v>
                </c:pt>
                <c:pt idx="256">
                  <c:v>4.1707818495357278</c:v>
                </c:pt>
                <c:pt idx="257">
                  <c:v>4.2814721222392258</c:v>
                </c:pt>
                <c:pt idx="258">
                  <c:v>4.1268052857350748</c:v>
                </c:pt>
                <c:pt idx="259">
                  <c:v>4.1722327953438363</c:v>
                </c:pt>
                <c:pt idx="260">
                  <c:v>4.2940596386635574</c:v>
                </c:pt>
                <c:pt idx="261">
                  <c:v>3.9817506285924011</c:v>
                </c:pt>
                <c:pt idx="262">
                  <c:v>4.0213755748145212</c:v>
                </c:pt>
                <c:pt idx="263">
                  <c:v>4.0109646210248791</c:v>
                </c:pt>
                <c:pt idx="264">
                  <c:v>4.2313912045683786</c:v>
                </c:pt>
                <c:pt idx="265">
                  <c:v>3.4578330917048343</c:v>
                </c:pt>
                <c:pt idx="266">
                  <c:v>3.3415062795914205</c:v>
                </c:pt>
                <c:pt idx="267">
                  <c:v>3.3983943219252528</c:v>
                </c:pt>
                <c:pt idx="268">
                  <c:v>3.1670241766067675</c:v>
                </c:pt>
                <c:pt idx="269">
                  <c:v>3.2011612471104192</c:v>
                </c:pt>
                <c:pt idx="270">
                  <c:v>3.2924844518345147</c:v>
                </c:pt>
                <c:pt idx="271">
                  <c:v>2.9450970019676377</c:v>
                </c:pt>
                <c:pt idx="272">
                  <c:v>2.9802882795922723</c:v>
                </c:pt>
                <c:pt idx="273">
                  <c:v>3.2369821251516613</c:v>
                </c:pt>
                <c:pt idx="274">
                  <c:v>2.9881732841329396</c:v>
                </c:pt>
                <c:pt idx="275">
                  <c:v>3.1330403433574086</c:v>
                </c:pt>
                <c:pt idx="276">
                  <c:v>2.8468217773036488</c:v>
                </c:pt>
                <c:pt idx="277">
                  <c:v>3.4475132279895</c:v>
                </c:pt>
                <c:pt idx="278">
                  <c:v>4.1167715477370308</c:v>
                </c:pt>
                <c:pt idx="279">
                  <c:v>4.2638892890103604</c:v>
                </c:pt>
                <c:pt idx="280">
                  <c:v>4.6458165667540339</c:v>
                </c:pt>
                <c:pt idx="281">
                  <c:v>4.9178518349715175</c:v>
                </c:pt>
                <c:pt idx="282">
                  <c:v>5.3503037632165498</c:v>
                </c:pt>
                <c:pt idx="283">
                  <c:v>5.9925221155659143</c:v>
                </c:pt>
                <c:pt idx="284">
                  <c:v>6.1376484170015591</c:v>
                </c:pt>
                <c:pt idx="285">
                  <c:v>6.0340522369963558</c:v>
                </c:pt>
                <c:pt idx="286">
                  <c:v>6.3658391957840124</c:v>
                </c:pt>
                <c:pt idx="287">
                  <c:v>6.8231605851033104</c:v>
                </c:pt>
                <c:pt idx="288">
                  <c:v>7.2366876892749845</c:v>
                </c:pt>
                <c:pt idx="289">
                  <c:v>7.0003215788719642</c:v>
                </c:pt>
                <c:pt idx="290">
                  <c:v>7.2719593333660804</c:v>
                </c:pt>
                <c:pt idx="291">
                  <c:v>7.4594534265057257</c:v>
                </c:pt>
                <c:pt idx="292">
                  <c:v>7.4028836540576695</c:v>
                </c:pt>
                <c:pt idx="293">
                  <c:v>7.3996782433015538</c:v>
                </c:pt>
                <c:pt idx="294">
                  <c:v>7.3342622807336264</c:v>
                </c:pt>
                <c:pt idx="295">
                  <c:v>7.2719892068969045</c:v>
                </c:pt>
                <c:pt idx="296">
                  <c:v>7.5213093162032676</c:v>
                </c:pt>
                <c:pt idx="297">
                  <c:v>7.8375553349427198</c:v>
                </c:pt>
                <c:pt idx="298">
                  <c:v>7.8755268379593835</c:v>
                </c:pt>
                <c:pt idx="299">
                  <c:v>7.8836152443485314</c:v>
                </c:pt>
                <c:pt idx="300">
                  <c:v>7.7455374895756979</c:v>
                </c:pt>
                <c:pt idx="301">
                  <c:v>7.8319490005185051</c:v>
                </c:pt>
                <c:pt idx="302">
                  <c:v>7.802982587241508</c:v>
                </c:pt>
                <c:pt idx="303">
                  <c:v>7.7111579366867247</c:v>
                </c:pt>
                <c:pt idx="304">
                  <c:v>7.8359913633492067</c:v>
                </c:pt>
                <c:pt idx="305">
                  <c:v>7.8341780609215466</c:v>
                </c:pt>
                <c:pt idx="306">
                  <c:v>7.8775504531444938</c:v>
                </c:pt>
                <c:pt idx="307">
                  <c:v>7.5494641191884524</c:v>
                </c:pt>
                <c:pt idx="308">
                  <c:v>7.4573476530190215</c:v>
                </c:pt>
                <c:pt idx="309">
                  <c:v>7.3789557851877481</c:v>
                </c:pt>
                <c:pt idx="310">
                  <c:v>6.9968674625219371</c:v>
                </c:pt>
                <c:pt idx="311">
                  <c:v>6.3123310472885139</c:v>
                </c:pt>
                <c:pt idx="312">
                  <c:v>5.902013003475</c:v>
                </c:pt>
                <c:pt idx="313">
                  <c:v>5.4509494798745246</c:v>
                </c:pt>
                <c:pt idx="314">
                  <c:v>4.571279146817032</c:v>
                </c:pt>
                <c:pt idx="315">
                  <c:v>4.2692997682624343</c:v>
                </c:pt>
                <c:pt idx="316">
                  <c:v>4.0400941245694062</c:v>
                </c:pt>
                <c:pt idx="317">
                  <c:v>3.6429912027959346</c:v>
                </c:pt>
                <c:pt idx="318">
                  <c:v>3.5039260222705404</c:v>
                </c:pt>
                <c:pt idx="319">
                  <c:v>3.5876392578157077</c:v>
                </c:pt>
                <c:pt idx="320">
                  <c:v>3.4727287194684182</c:v>
                </c:pt>
                <c:pt idx="321">
                  <c:v>3.502733228486083</c:v>
                </c:pt>
                <c:pt idx="322">
                  <c:v>3.5499329719186581</c:v>
                </c:pt>
                <c:pt idx="323">
                  <c:v>3.7612576933094588</c:v>
                </c:pt>
                <c:pt idx="324">
                  <c:v>3.872505722100513</c:v>
                </c:pt>
                <c:pt idx="325">
                  <c:v>3.9442603542296584</c:v>
                </c:pt>
                <c:pt idx="326">
                  <c:v>4.125768139412207</c:v>
                </c:pt>
                <c:pt idx="327">
                  <c:v>4.7416938872546099</c:v>
                </c:pt>
                <c:pt idx="328">
                  <c:v>4.5966610005889068</c:v>
                </c:pt>
                <c:pt idx="329">
                  <c:v>4.9068629596014883</c:v>
                </c:pt>
                <c:pt idx="330">
                  <c:v>4.7648447544466199</c:v>
                </c:pt>
                <c:pt idx="331">
                  <c:v>4.6194716890758087</c:v>
                </c:pt>
                <c:pt idx="332">
                  <c:v>4.5951085389425792</c:v>
                </c:pt>
                <c:pt idx="333">
                  <c:v>4.5304994794415538</c:v>
                </c:pt>
                <c:pt idx="334">
                  <c:v>4.5587404980785866</c:v>
                </c:pt>
                <c:pt idx="335">
                  <c:v>4.8987003790308705</c:v>
                </c:pt>
                <c:pt idx="336">
                  <c:v>5.2848650713991399</c:v>
                </c:pt>
                <c:pt idx="337">
                  <c:v>5.3499541168427278</c:v>
                </c:pt>
                <c:pt idx="338">
                  <c:v>5.4230325734052869</c:v>
                </c:pt>
                <c:pt idx="339">
                  <c:v>4.6327459757074294</c:v>
                </c:pt>
                <c:pt idx="340">
                  <c:v>4.8975848564134168</c:v>
                </c:pt>
                <c:pt idx="341">
                  <c:v>4.8295281025170684</c:v>
                </c:pt>
                <c:pt idx="342">
                  <c:v>4.8319261106053899</c:v>
                </c:pt>
                <c:pt idx="343">
                  <c:v>5.1211287883740422</c:v>
                </c:pt>
                <c:pt idx="344">
                  <c:v>4.9850059373568785</c:v>
                </c:pt>
                <c:pt idx="345">
                  <c:v>4.8653272539501087</c:v>
                </c:pt>
                <c:pt idx="346">
                  <c:v>4.8826076819529236</c:v>
                </c:pt>
                <c:pt idx="347">
                  <c:v>4.6622117655991069</c:v>
                </c:pt>
                <c:pt idx="348">
                  <c:v>4.1695629271350585</c:v>
                </c:pt>
                <c:pt idx="349">
                  <c:v>4.0218711834316165</c:v>
                </c:pt>
                <c:pt idx="350">
                  <c:v>6.2388398267381966</c:v>
                </c:pt>
                <c:pt idx="351">
                  <c:v>10.389753488050212</c:v>
                </c:pt>
                <c:pt idx="352">
                  <c:v>10.550408492658631</c:v>
                </c:pt>
                <c:pt idx="353">
                  <c:v>8.8919653248654864</c:v>
                </c:pt>
                <c:pt idx="354">
                  <c:v>7.6382101952962511</c:v>
                </c:pt>
                <c:pt idx="355">
                  <c:v>6.674930308613833</c:v>
                </c:pt>
                <c:pt idx="356">
                  <c:v>5.9093785714751474</c:v>
                </c:pt>
                <c:pt idx="357">
                  <c:v>4.8342517578240551</c:v>
                </c:pt>
                <c:pt idx="358">
                  <c:v>3.9695135189524513</c:v>
                </c:pt>
                <c:pt idx="359">
                  <c:v>3.1452876918887771</c:v>
                </c:pt>
                <c:pt idx="360">
                  <c:v>2.9516714172466716</c:v>
                </c:pt>
                <c:pt idx="361">
                  <c:v>2.9975080413923201</c:v>
                </c:pt>
                <c:pt idx="362">
                  <c:v>0.59075413599067983</c:v>
                </c:pt>
                <c:pt idx="363">
                  <c:v>-3.9226503362794012</c:v>
                </c:pt>
                <c:pt idx="364">
                  <c:v>-4.4041729113434815</c:v>
                </c:pt>
                <c:pt idx="365">
                  <c:v>-3.321059172396053</c:v>
                </c:pt>
                <c:pt idx="366">
                  <c:v>-2.1963079022273702</c:v>
                </c:pt>
                <c:pt idx="367">
                  <c:v>-1.3295017003062359</c:v>
                </c:pt>
                <c:pt idx="368">
                  <c:v>-0.47640339735373377</c:v>
                </c:pt>
                <c:pt idx="369">
                  <c:v>0.6310797692069704</c:v>
                </c:pt>
                <c:pt idx="370">
                  <c:v>1.7806703733903277</c:v>
                </c:pt>
                <c:pt idx="371">
                  <c:v>3.3673103518646426</c:v>
                </c:pt>
                <c:pt idx="372">
                  <c:v>4.2072521292819216</c:v>
                </c:pt>
                <c:pt idx="373">
                  <c:v>4.3644767644609512</c:v>
                </c:pt>
                <c:pt idx="374">
                  <c:v>5.5380651604734439</c:v>
                </c:pt>
                <c:pt idx="375">
                  <c:v>6.9333012159447982</c:v>
                </c:pt>
                <c:pt idx="376">
                  <c:v>7.794100893030226</c:v>
                </c:pt>
                <c:pt idx="377">
                  <c:v>9.3519935612647522</c:v>
                </c:pt>
                <c:pt idx="378">
                  <c:v>10.191008889883593</c:v>
                </c:pt>
                <c:pt idx="379">
                  <c:v>10.65670014581633</c:v>
                </c:pt>
                <c:pt idx="380">
                  <c:v>11.040928564056893</c:v>
                </c:pt>
                <c:pt idx="381">
                  <c:v>11.4714075934166</c:v>
                </c:pt>
                <c:pt idx="382">
                  <c:v>11.54299651951859</c:v>
                </c:pt>
                <c:pt idx="383">
                  <c:v>11.44336107586609</c:v>
                </c:pt>
                <c:pt idx="384">
                  <c:v>10.873676527225175</c:v>
                </c:pt>
                <c:pt idx="385">
                  <c:v>10.917386505336145</c:v>
                </c:pt>
                <c:pt idx="386">
                  <c:v>9.9047398606526738</c:v>
                </c:pt>
              </c:numCache>
            </c:numRef>
          </c:val>
          <c:smooth val="0"/>
          <c:extLst xmlns:c16r2="http://schemas.microsoft.com/office/drawing/2015/06/chart">
            <c:ext xmlns:c16="http://schemas.microsoft.com/office/drawing/2014/chart" uri="{C3380CC4-5D6E-409C-BE32-E72D297353CC}">
              <c16:uniqueId val="{00000000-7710-440A-BCD3-24E30BDB1D2E}"/>
            </c:ext>
          </c:extLst>
        </c:ser>
        <c:dLbls>
          <c:showLegendKey val="0"/>
          <c:showVal val="0"/>
          <c:showCatName val="0"/>
          <c:showSerName val="0"/>
          <c:showPercent val="0"/>
          <c:showBubbleSize val="0"/>
        </c:dLbls>
        <c:marker val="1"/>
        <c:smooth val="0"/>
        <c:axId val="1056896256"/>
        <c:axId val="1056902784"/>
      </c:lineChart>
      <c:lineChart>
        <c:grouping val="standard"/>
        <c:varyColors val="0"/>
        <c:ser>
          <c:idx val="1"/>
          <c:order val="1"/>
          <c:tx>
            <c:strRef>
              <c:f>工作表1!$H$10</c:f>
              <c:strCache>
                <c:ptCount val="1"/>
                <c:pt idx="0">
                  <c:v>聯準會政策利率 (RHS)</c:v>
                </c:pt>
              </c:strCache>
            </c:strRef>
          </c:tx>
          <c:spPr>
            <a:ln w="22225" cap="rnd">
              <a:solidFill>
                <a:schemeClr val="tx2"/>
              </a:solidFill>
              <a:round/>
            </a:ln>
            <a:effectLst/>
          </c:spPr>
          <c:marker>
            <c:symbol val="none"/>
          </c:marker>
          <c:cat>
            <c:numRef>
              <c:f>工作表1!$F$11:$F$397</c:f>
              <c:numCache>
                <c:formatCode>yyyy/m</c:formatCode>
                <c:ptCount val="387"/>
                <c:pt idx="0">
                  <c:v>33239</c:v>
                </c:pt>
                <c:pt idx="1">
                  <c:v>33270</c:v>
                </c:pt>
                <c:pt idx="2">
                  <c:v>33298</c:v>
                </c:pt>
                <c:pt idx="3">
                  <c:v>33329</c:v>
                </c:pt>
                <c:pt idx="4">
                  <c:v>33359</c:v>
                </c:pt>
                <c:pt idx="5">
                  <c:v>33390</c:v>
                </c:pt>
                <c:pt idx="6">
                  <c:v>33420</c:v>
                </c:pt>
                <c:pt idx="7">
                  <c:v>33451</c:v>
                </c:pt>
                <c:pt idx="8">
                  <c:v>33482</c:v>
                </c:pt>
                <c:pt idx="9">
                  <c:v>33512</c:v>
                </c:pt>
                <c:pt idx="10">
                  <c:v>33543</c:v>
                </c:pt>
                <c:pt idx="11">
                  <c:v>33573</c:v>
                </c:pt>
                <c:pt idx="12">
                  <c:v>33604</c:v>
                </c:pt>
                <c:pt idx="13">
                  <c:v>33635</c:v>
                </c:pt>
                <c:pt idx="14">
                  <c:v>33664</c:v>
                </c:pt>
                <c:pt idx="15">
                  <c:v>33695</c:v>
                </c:pt>
                <c:pt idx="16">
                  <c:v>33725</c:v>
                </c:pt>
                <c:pt idx="17">
                  <c:v>33756</c:v>
                </c:pt>
                <c:pt idx="18">
                  <c:v>33786</c:v>
                </c:pt>
                <c:pt idx="19">
                  <c:v>33817</c:v>
                </c:pt>
                <c:pt idx="20">
                  <c:v>33848</c:v>
                </c:pt>
                <c:pt idx="21">
                  <c:v>33878</c:v>
                </c:pt>
                <c:pt idx="22">
                  <c:v>33909</c:v>
                </c:pt>
                <c:pt idx="23">
                  <c:v>33939</c:v>
                </c:pt>
                <c:pt idx="24">
                  <c:v>33970</c:v>
                </c:pt>
                <c:pt idx="25">
                  <c:v>34001</c:v>
                </c:pt>
                <c:pt idx="26">
                  <c:v>34029</c:v>
                </c:pt>
                <c:pt idx="27">
                  <c:v>34060</c:v>
                </c:pt>
                <c:pt idx="28">
                  <c:v>34090</c:v>
                </c:pt>
                <c:pt idx="29">
                  <c:v>34121</c:v>
                </c:pt>
                <c:pt idx="30">
                  <c:v>34151</c:v>
                </c:pt>
                <c:pt idx="31">
                  <c:v>34182</c:v>
                </c:pt>
                <c:pt idx="32">
                  <c:v>34213</c:v>
                </c:pt>
                <c:pt idx="33">
                  <c:v>34243</c:v>
                </c:pt>
                <c:pt idx="34">
                  <c:v>34274</c:v>
                </c:pt>
                <c:pt idx="35">
                  <c:v>34304</c:v>
                </c:pt>
                <c:pt idx="36">
                  <c:v>34335</c:v>
                </c:pt>
                <c:pt idx="37">
                  <c:v>34366</c:v>
                </c:pt>
                <c:pt idx="38">
                  <c:v>34394</c:v>
                </c:pt>
                <c:pt idx="39">
                  <c:v>34425</c:v>
                </c:pt>
                <c:pt idx="40">
                  <c:v>34455</c:v>
                </c:pt>
                <c:pt idx="41">
                  <c:v>34486</c:v>
                </c:pt>
                <c:pt idx="42">
                  <c:v>34516</c:v>
                </c:pt>
                <c:pt idx="43">
                  <c:v>34547</c:v>
                </c:pt>
                <c:pt idx="44">
                  <c:v>34578</c:v>
                </c:pt>
                <c:pt idx="45">
                  <c:v>34608</c:v>
                </c:pt>
                <c:pt idx="46">
                  <c:v>34639</c:v>
                </c:pt>
                <c:pt idx="47">
                  <c:v>34669</c:v>
                </c:pt>
                <c:pt idx="48">
                  <c:v>34700</c:v>
                </c:pt>
                <c:pt idx="49">
                  <c:v>34731</c:v>
                </c:pt>
                <c:pt idx="50">
                  <c:v>34759</c:v>
                </c:pt>
                <c:pt idx="51">
                  <c:v>34790</c:v>
                </c:pt>
                <c:pt idx="52">
                  <c:v>34820</c:v>
                </c:pt>
                <c:pt idx="53">
                  <c:v>34851</c:v>
                </c:pt>
                <c:pt idx="54">
                  <c:v>34881</c:v>
                </c:pt>
                <c:pt idx="55">
                  <c:v>34912</c:v>
                </c:pt>
                <c:pt idx="56">
                  <c:v>34943</c:v>
                </c:pt>
                <c:pt idx="57">
                  <c:v>34973</c:v>
                </c:pt>
                <c:pt idx="58">
                  <c:v>35004</c:v>
                </c:pt>
                <c:pt idx="59">
                  <c:v>35034</c:v>
                </c:pt>
                <c:pt idx="60">
                  <c:v>35065</c:v>
                </c:pt>
                <c:pt idx="61">
                  <c:v>35096</c:v>
                </c:pt>
                <c:pt idx="62">
                  <c:v>35125</c:v>
                </c:pt>
                <c:pt idx="63">
                  <c:v>35156</c:v>
                </c:pt>
                <c:pt idx="64">
                  <c:v>35186</c:v>
                </c:pt>
                <c:pt idx="65">
                  <c:v>35217</c:v>
                </c:pt>
                <c:pt idx="66">
                  <c:v>35247</c:v>
                </c:pt>
                <c:pt idx="67">
                  <c:v>35278</c:v>
                </c:pt>
                <c:pt idx="68">
                  <c:v>35309</c:v>
                </c:pt>
                <c:pt idx="69">
                  <c:v>35339</c:v>
                </c:pt>
                <c:pt idx="70">
                  <c:v>35370</c:v>
                </c:pt>
                <c:pt idx="71">
                  <c:v>35400</c:v>
                </c:pt>
                <c:pt idx="72">
                  <c:v>35431</c:v>
                </c:pt>
                <c:pt idx="73">
                  <c:v>35462</c:v>
                </c:pt>
                <c:pt idx="74">
                  <c:v>35490</c:v>
                </c:pt>
                <c:pt idx="75">
                  <c:v>35521</c:v>
                </c:pt>
                <c:pt idx="76">
                  <c:v>35551</c:v>
                </c:pt>
                <c:pt idx="77">
                  <c:v>35582</c:v>
                </c:pt>
                <c:pt idx="78">
                  <c:v>35612</c:v>
                </c:pt>
                <c:pt idx="79">
                  <c:v>35643</c:v>
                </c:pt>
                <c:pt idx="80">
                  <c:v>35674</c:v>
                </c:pt>
                <c:pt idx="81">
                  <c:v>35704</c:v>
                </c:pt>
                <c:pt idx="82">
                  <c:v>35735</c:v>
                </c:pt>
                <c:pt idx="83">
                  <c:v>35765</c:v>
                </c:pt>
                <c:pt idx="84">
                  <c:v>35796</c:v>
                </c:pt>
                <c:pt idx="85">
                  <c:v>35827</c:v>
                </c:pt>
                <c:pt idx="86">
                  <c:v>35855</c:v>
                </c:pt>
                <c:pt idx="87">
                  <c:v>35886</c:v>
                </c:pt>
                <c:pt idx="88">
                  <c:v>35916</c:v>
                </c:pt>
                <c:pt idx="89">
                  <c:v>35947</c:v>
                </c:pt>
                <c:pt idx="90">
                  <c:v>35977</c:v>
                </c:pt>
                <c:pt idx="91">
                  <c:v>36008</c:v>
                </c:pt>
                <c:pt idx="92">
                  <c:v>36039</c:v>
                </c:pt>
                <c:pt idx="93">
                  <c:v>36069</c:v>
                </c:pt>
                <c:pt idx="94">
                  <c:v>36100</c:v>
                </c:pt>
                <c:pt idx="95">
                  <c:v>36130</c:v>
                </c:pt>
                <c:pt idx="96">
                  <c:v>36161</c:v>
                </c:pt>
                <c:pt idx="97">
                  <c:v>36192</c:v>
                </c:pt>
                <c:pt idx="98">
                  <c:v>36220</c:v>
                </c:pt>
                <c:pt idx="99">
                  <c:v>36251</c:v>
                </c:pt>
                <c:pt idx="100">
                  <c:v>36281</c:v>
                </c:pt>
                <c:pt idx="101">
                  <c:v>36312</c:v>
                </c:pt>
                <c:pt idx="102">
                  <c:v>36342</c:v>
                </c:pt>
                <c:pt idx="103">
                  <c:v>36373</c:v>
                </c:pt>
                <c:pt idx="104">
                  <c:v>36404</c:v>
                </c:pt>
                <c:pt idx="105">
                  <c:v>36434</c:v>
                </c:pt>
                <c:pt idx="106">
                  <c:v>36465</c:v>
                </c:pt>
                <c:pt idx="107">
                  <c:v>36495</c:v>
                </c:pt>
                <c:pt idx="108">
                  <c:v>36526</c:v>
                </c:pt>
                <c:pt idx="109">
                  <c:v>36557</c:v>
                </c:pt>
                <c:pt idx="110">
                  <c:v>36586</c:v>
                </c:pt>
                <c:pt idx="111">
                  <c:v>36617</c:v>
                </c:pt>
                <c:pt idx="112">
                  <c:v>36647</c:v>
                </c:pt>
                <c:pt idx="113">
                  <c:v>36678</c:v>
                </c:pt>
                <c:pt idx="114">
                  <c:v>36708</c:v>
                </c:pt>
                <c:pt idx="115">
                  <c:v>36739</c:v>
                </c:pt>
                <c:pt idx="116">
                  <c:v>36770</c:v>
                </c:pt>
                <c:pt idx="117">
                  <c:v>36800</c:v>
                </c:pt>
                <c:pt idx="118">
                  <c:v>36831</c:v>
                </c:pt>
                <c:pt idx="119">
                  <c:v>36861</c:v>
                </c:pt>
                <c:pt idx="120">
                  <c:v>36892</c:v>
                </c:pt>
                <c:pt idx="121">
                  <c:v>36923</c:v>
                </c:pt>
                <c:pt idx="122">
                  <c:v>36951</c:v>
                </c:pt>
                <c:pt idx="123">
                  <c:v>36982</c:v>
                </c:pt>
                <c:pt idx="124">
                  <c:v>37012</c:v>
                </c:pt>
                <c:pt idx="125">
                  <c:v>37043</c:v>
                </c:pt>
                <c:pt idx="126">
                  <c:v>37073</c:v>
                </c:pt>
                <c:pt idx="127">
                  <c:v>37104</c:v>
                </c:pt>
                <c:pt idx="128">
                  <c:v>37135</c:v>
                </c:pt>
                <c:pt idx="129">
                  <c:v>37165</c:v>
                </c:pt>
                <c:pt idx="130">
                  <c:v>37196</c:v>
                </c:pt>
                <c:pt idx="131">
                  <c:v>37226</c:v>
                </c:pt>
                <c:pt idx="132">
                  <c:v>37257</c:v>
                </c:pt>
                <c:pt idx="133">
                  <c:v>37288</c:v>
                </c:pt>
                <c:pt idx="134">
                  <c:v>37316</c:v>
                </c:pt>
                <c:pt idx="135">
                  <c:v>37347</c:v>
                </c:pt>
                <c:pt idx="136">
                  <c:v>37377</c:v>
                </c:pt>
                <c:pt idx="137">
                  <c:v>37408</c:v>
                </c:pt>
                <c:pt idx="138">
                  <c:v>37438</c:v>
                </c:pt>
                <c:pt idx="139">
                  <c:v>37469</c:v>
                </c:pt>
                <c:pt idx="140">
                  <c:v>37500</c:v>
                </c:pt>
                <c:pt idx="141">
                  <c:v>37530</c:v>
                </c:pt>
                <c:pt idx="142">
                  <c:v>37561</c:v>
                </c:pt>
                <c:pt idx="143">
                  <c:v>37591</c:v>
                </c:pt>
                <c:pt idx="144">
                  <c:v>37622</c:v>
                </c:pt>
                <c:pt idx="145">
                  <c:v>37653</c:v>
                </c:pt>
                <c:pt idx="146">
                  <c:v>37681</c:v>
                </c:pt>
                <c:pt idx="147">
                  <c:v>37712</c:v>
                </c:pt>
                <c:pt idx="148">
                  <c:v>37742</c:v>
                </c:pt>
                <c:pt idx="149">
                  <c:v>37773</c:v>
                </c:pt>
                <c:pt idx="150">
                  <c:v>37803</c:v>
                </c:pt>
                <c:pt idx="151">
                  <c:v>37834</c:v>
                </c:pt>
                <c:pt idx="152">
                  <c:v>37865</c:v>
                </c:pt>
                <c:pt idx="153">
                  <c:v>37895</c:v>
                </c:pt>
                <c:pt idx="154">
                  <c:v>37926</c:v>
                </c:pt>
                <c:pt idx="155">
                  <c:v>37956</c:v>
                </c:pt>
                <c:pt idx="156">
                  <c:v>37987</c:v>
                </c:pt>
                <c:pt idx="157">
                  <c:v>38018</c:v>
                </c:pt>
                <c:pt idx="158">
                  <c:v>38047</c:v>
                </c:pt>
                <c:pt idx="159">
                  <c:v>38078</c:v>
                </c:pt>
                <c:pt idx="160">
                  <c:v>38108</c:v>
                </c:pt>
                <c:pt idx="161">
                  <c:v>38139</c:v>
                </c:pt>
                <c:pt idx="162">
                  <c:v>38169</c:v>
                </c:pt>
                <c:pt idx="163">
                  <c:v>38200</c:v>
                </c:pt>
                <c:pt idx="164">
                  <c:v>38231</c:v>
                </c:pt>
                <c:pt idx="165">
                  <c:v>38261</c:v>
                </c:pt>
                <c:pt idx="166">
                  <c:v>38292</c:v>
                </c:pt>
                <c:pt idx="167">
                  <c:v>38322</c:v>
                </c:pt>
                <c:pt idx="168">
                  <c:v>38353</c:v>
                </c:pt>
                <c:pt idx="169">
                  <c:v>38384</c:v>
                </c:pt>
                <c:pt idx="170">
                  <c:v>38412</c:v>
                </c:pt>
                <c:pt idx="171">
                  <c:v>38443</c:v>
                </c:pt>
                <c:pt idx="172">
                  <c:v>38473</c:v>
                </c:pt>
                <c:pt idx="173">
                  <c:v>38504</c:v>
                </c:pt>
                <c:pt idx="174">
                  <c:v>38534</c:v>
                </c:pt>
                <c:pt idx="175">
                  <c:v>38565</c:v>
                </c:pt>
                <c:pt idx="176">
                  <c:v>38596</c:v>
                </c:pt>
                <c:pt idx="177">
                  <c:v>38626</c:v>
                </c:pt>
                <c:pt idx="178">
                  <c:v>38657</c:v>
                </c:pt>
                <c:pt idx="179">
                  <c:v>38687</c:v>
                </c:pt>
                <c:pt idx="180">
                  <c:v>38718</c:v>
                </c:pt>
                <c:pt idx="181">
                  <c:v>38749</c:v>
                </c:pt>
                <c:pt idx="182">
                  <c:v>38777</c:v>
                </c:pt>
                <c:pt idx="183">
                  <c:v>38808</c:v>
                </c:pt>
                <c:pt idx="184">
                  <c:v>38838</c:v>
                </c:pt>
                <c:pt idx="185">
                  <c:v>38869</c:v>
                </c:pt>
                <c:pt idx="186">
                  <c:v>38899</c:v>
                </c:pt>
                <c:pt idx="187">
                  <c:v>38930</c:v>
                </c:pt>
                <c:pt idx="188">
                  <c:v>38961</c:v>
                </c:pt>
                <c:pt idx="189">
                  <c:v>38991</c:v>
                </c:pt>
                <c:pt idx="190">
                  <c:v>39022</c:v>
                </c:pt>
                <c:pt idx="191">
                  <c:v>39052</c:v>
                </c:pt>
                <c:pt idx="192">
                  <c:v>39083</c:v>
                </c:pt>
                <c:pt idx="193">
                  <c:v>39114</c:v>
                </c:pt>
                <c:pt idx="194">
                  <c:v>39142</c:v>
                </c:pt>
                <c:pt idx="195">
                  <c:v>39173</c:v>
                </c:pt>
                <c:pt idx="196">
                  <c:v>39203</c:v>
                </c:pt>
                <c:pt idx="197">
                  <c:v>39234</c:v>
                </c:pt>
                <c:pt idx="198">
                  <c:v>39264</c:v>
                </c:pt>
                <c:pt idx="199">
                  <c:v>39295</c:v>
                </c:pt>
                <c:pt idx="200">
                  <c:v>39326</c:v>
                </c:pt>
                <c:pt idx="201">
                  <c:v>39356</c:v>
                </c:pt>
                <c:pt idx="202">
                  <c:v>39387</c:v>
                </c:pt>
                <c:pt idx="203">
                  <c:v>39417</c:v>
                </c:pt>
                <c:pt idx="204">
                  <c:v>39448</c:v>
                </c:pt>
                <c:pt idx="205">
                  <c:v>39479</c:v>
                </c:pt>
                <c:pt idx="206">
                  <c:v>39508</c:v>
                </c:pt>
                <c:pt idx="207">
                  <c:v>39539</c:v>
                </c:pt>
                <c:pt idx="208">
                  <c:v>39569</c:v>
                </c:pt>
                <c:pt idx="209">
                  <c:v>39600</c:v>
                </c:pt>
                <c:pt idx="210">
                  <c:v>39630</c:v>
                </c:pt>
                <c:pt idx="211">
                  <c:v>39661</c:v>
                </c:pt>
                <c:pt idx="212">
                  <c:v>39692</c:v>
                </c:pt>
                <c:pt idx="213">
                  <c:v>39722</c:v>
                </c:pt>
                <c:pt idx="214">
                  <c:v>39753</c:v>
                </c:pt>
                <c:pt idx="215">
                  <c:v>39783</c:v>
                </c:pt>
                <c:pt idx="216">
                  <c:v>39814</c:v>
                </c:pt>
                <c:pt idx="217">
                  <c:v>39845</c:v>
                </c:pt>
                <c:pt idx="218">
                  <c:v>39873</c:v>
                </c:pt>
                <c:pt idx="219">
                  <c:v>39904</c:v>
                </c:pt>
                <c:pt idx="220">
                  <c:v>39934</c:v>
                </c:pt>
                <c:pt idx="221">
                  <c:v>39965</c:v>
                </c:pt>
                <c:pt idx="222">
                  <c:v>39995</c:v>
                </c:pt>
                <c:pt idx="223">
                  <c:v>40026</c:v>
                </c:pt>
                <c:pt idx="224">
                  <c:v>40057</c:v>
                </c:pt>
                <c:pt idx="225">
                  <c:v>40087</c:v>
                </c:pt>
                <c:pt idx="226">
                  <c:v>40118</c:v>
                </c:pt>
                <c:pt idx="227">
                  <c:v>40148</c:v>
                </c:pt>
                <c:pt idx="228">
                  <c:v>40179</c:v>
                </c:pt>
                <c:pt idx="229">
                  <c:v>40210</c:v>
                </c:pt>
                <c:pt idx="230">
                  <c:v>40238</c:v>
                </c:pt>
                <c:pt idx="231">
                  <c:v>40269</c:v>
                </c:pt>
                <c:pt idx="232">
                  <c:v>40299</c:v>
                </c:pt>
                <c:pt idx="233">
                  <c:v>40330</c:v>
                </c:pt>
                <c:pt idx="234">
                  <c:v>40360</c:v>
                </c:pt>
                <c:pt idx="235">
                  <c:v>40391</c:v>
                </c:pt>
                <c:pt idx="236">
                  <c:v>40422</c:v>
                </c:pt>
                <c:pt idx="237">
                  <c:v>40452</c:v>
                </c:pt>
                <c:pt idx="238">
                  <c:v>40483</c:v>
                </c:pt>
                <c:pt idx="239">
                  <c:v>40513</c:v>
                </c:pt>
                <c:pt idx="240">
                  <c:v>40544</c:v>
                </c:pt>
                <c:pt idx="241">
                  <c:v>40575</c:v>
                </c:pt>
                <c:pt idx="242">
                  <c:v>40603</c:v>
                </c:pt>
                <c:pt idx="243">
                  <c:v>40634</c:v>
                </c:pt>
                <c:pt idx="244">
                  <c:v>40664</c:v>
                </c:pt>
                <c:pt idx="245">
                  <c:v>40695</c:v>
                </c:pt>
                <c:pt idx="246">
                  <c:v>40725</c:v>
                </c:pt>
                <c:pt idx="247">
                  <c:v>40756</c:v>
                </c:pt>
                <c:pt idx="248">
                  <c:v>40787</c:v>
                </c:pt>
                <c:pt idx="249">
                  <c:v>40817</c:v>
                </c:pt>
                <c:pt idx="250">
                  <c:v>40848</c:v>
                </c:pt>
                <c:pt idx="251">
                  <c:v>40878</c:v>
                </c:pt>
                <c:pt idx="252">
                  <c:v>40909</c:v>
                </c:pt>
                <c:pt idx="253">
                  <c:v>40940</c:v>
                </c:pt>
                <c:pt idx="254">
                  <c:v>40969</c:v>
                </c:pt>
                <c:pt idx="255">
                  <c:v>41000</c:v>
                </c:pt>
                <c:pt idx="256">
                  <c:v>41030</c:v>
                </c:pt>
                <c:pt idx="257">
                  <c:v>41061</c:v>
                </c:pt>
                <c:pt idx="258">
                  <c:v>41091</c:v>
                </c:pt>
                <c:pt idx="259">
                  <c:v>41122</c:v>
                </c:pt>
                <c:pt idx="260">
                  <c:v>41153</c:v>
                </c:pt>
                <c:pt idx="261">
                  <c:v>41183</c:v>
                </c:pt>
                <c:pt idx="262">
                  <c:v>41214</c:v>
                </c:pt>
                <c:pt idx="263">
                  <c:v>41244</c:v>
                </c:pt>
                <c:pt idx="264">
                  <c:v>41275</c:v>
                </c:pt>
                <c:pt idx="265">
                  <c:v>41306</c:v>
                </c:pt>
                <c:pt idx="266">
                  <c:v>41334</c:v>
                </c:pt>
                <c:pt idx="267">
                  <c:v>41365</c:v>
                </c:pt>
                <c:pt idx="268">
                  <c:v>41395</c:v>
                </c:pt>
                <c:pt idx="269">
                  <c:v>41426</c:v>
                </c:pt>
                <c:pt idx="270">
                  <c:v>41456</c:v>
                </c:pt>
                <c:pt idx="271">
                  <c:v>41487</c:v>
                </c:pt>
                <c:pt idx="272">
                  <c:v>41518</c:v>
                </c:pt>
                <c:pt idx="273">
                  <c:v>41548</c:v>
                </c:pt>
                <c:pt idx="274">
                  <c:v>41579</c:v>
                </c:pt>
                <c:pt idx="275">
                  <c:v>41609</c:v>
                </c:pt>
                <c:pt idx="276">
                  <c:v>41640</c:v>
                </c:pt>
                <c:pt idx="277">
                  <c:v>41671</c:v>
                </c:pt>
                <c:pt idx="278">
                  <c:v>41699</c:v>
                </c:pt>
                <c:pt idx="279">
                  <c:v>41730</c:v>
                </c:pt>
                <c:pt idx="280">
                  <c:v>41760</c:v>
                </c:pt>
                <c:pt idx="281">
                  <c:v>41791</c:v>
                </c:pt>
                <c:pt idx="282">
                  <c:v>41821</c:v>
                </c:pt>
                <c:pt idx="283">
                  <c:v>41852</c:v>
                </c:pt>
                <c:pt idx="284">
                  <c:v>41883</c:v>
                </c:pt>
                <c:pt idx="285">
                  <c:v>41913</c:v>
                </c:pt>
                <c:pt idx="286">
                  <c:v>41944</c:v>
                </c:pt>
                <c:pt idx="287">
                  <c:v>41974</c:v>
                </c:pt>
                <c:pt idx="288">
                  <c:v>42005</c:v>
                </c:pt>
                <c:pt idx="289">
                  <c:v>42036</c:v>
                </c:pt>
                <c:pt idx="290">
                  <c:v>42064</c:v>
                </c:pt>
                <c:pt idx="291">
                  <c:v>42095</c:v>
                </c:pt>
                <c:pt idx="292">
                  <c:v>42125</c:v>
                </c:pt>
                <c:pt idx="293">
                  <c:v>42156</c:v>
                </c:pt>
                <c:pt idx="294">
                  <c:v>42186</c:v>
                </c:pt>
                <c:pt idx="295">
                  <c:v>42217</c:v>
                </c:pt>
                <c:pt idx="296">
                  <c:v>42248</c:v>
                </c:pt>
                <c:pt idx="297">
                  <c:v>42278</c:v>
                </c:pt>
                <c:pt idx="298">
                  <c:v>42309</c:v>
                </c:pt>
                <c:pt idx="299">
                  <c:v>42339</c:v>
                </c:pt>
                <c:pt idx="300">
                  <c:v>42370</c:v>
                </c:pt>
                <c:pt idx="301">
                  <c:v>42401</c:v>
                </c:pt>
                <c:pt idx="302">
                  <c:v>42430</c:v>
                </c:pt>
                <c:pt idx="303">
                  <c:v>42461</c:v>
                </c:pt>
                <c:pt idx="304">
                  <c:v>42491</c:v>
                </c:pt>
                <c:pt idx="305">
                  <c:v>42522</c:v>
                </c:pt>
                <c:pt idx="306">
                  <c:v>42552</c:v>
                </c:pt>
                <c:pt idx="307">
                  <c:v>42583</c:v>
                </c:pt>
                <c:pt idx="308">
                  <c:v>42614</c:v>
                </c:pt>
                <c:pt idx="309">
                  <c:v>42644</c:v>
                </c:pt>
                <c:pt idx="310">
                  <c:v>42675</c:v>
                </c:pt>
                <c:pt idx="311">
                  <c:v>42705</c:v>
                </c:pt>
                <c:pt idx="312">
                  <c:v>42736</c:v>
                </c:pt>
                <c:pt idx="313">
                  <c:v>42767</c:v>
                </c:pt>
                <c:pt idx="314">
                  <c:v>42795</c:v>
                </c:pt>
                <c:pt idx="315">
                  <c:v>42826</c:v>
                </c:pt>
                <c:pt idx="316">
                  <c:v>42856</c:v>
                </c:pt>
                <c:pt idx="317">
                  <c:v>42887</c:v>
                </c:pt>
                <c:pt idx="318">
                  <c:v>42917</c:v>
                </c:pt>
                <c:pt idx="319">
                  <c:v>42948</c:v>
                </c:pt>
                <c:pt idx="320">
                  <c:v>42979</c:v>
                </c:pt>
                <c:pt idx="321">
                  <c:v>43009</c:v>
                </c:pt>
                <c:pt idx="322">
                  <c:v>43040</c:v>
                </c:pt>
                <c:pt idx="323">
                  <c:v>43070</c:v>
                </c:pt>
                <c:pt idx="324">
                  <c:v>43101</c:v>
                </c:pt>
                <c:pt idx="325">
                  <c:v>43132</c:v>
                </c:pt>
                <c:pt idx="326">
                  <c:v>43160</c:v>
                </c:pt>
                <c:pt idx="327">
                  <c:v>43191</c:v>
                </c:pt>
                <c:pt idx="328">
                  <c:v>43221</c:v>
                </c:pt>
                <c:pt idx="329">
                  <c:v>43252</c:v>
                </c:pt>
                <c:pt idx="330">
                  <c:v>43282</c:v>
                </c:pt>
                <c:pt idx="331">
                  <c:v>43313</c:v>
                </c:pt>
                <c:pt idx="332">
                  <c:v>43344</c:v>
                </c:pt>
                <c:pt idx="333">
                  <c:v>43374</c:v>
                </c:pt>
                <c:pt idx="334">
                  <c:v>43405</c:v>
                </c:pt>
                <c:pt idx="335">
                  <c:v>43435</c:v>
                </c:pt>
                <c:pt idx="336">
                  <c:v>43466</c:v>
                </c:pt>
                <c:pt idx="337">
                  <c:v>43497</c:v>
                </c:pt>
                <c:pt idx="338">
                  <c:v>43525</c:v>
                </c:pt>
                <c:pt idx="339">
                  <c:v>43556</c:v>
                </c:pt>
                <c:pt idx="340">
                  <c:v>43586</c:v>
                </c:pt>
                <c:pt idx="341">
                  <c:v>43617</c:v>
                </c:pt>
                <c:pt idx="342">
                  <c:v>43647</c:v>
                </c:pt>
                <c:pt idx="343">
                  <c:v>43678</c:v>
                </c:pt>
                <c:pt idx="344">
                  <c:v>43709</c:v>
                </c:pt>
                <c:pt idx="345">
                  <c:v>43739</c:v>
                </c:pt>
                <c:pt idx="346">
                  <c:v>43770</c:v>
                </c:pt>
                <c:pt idx="347">
                  <c:v>43800</c:v>
                </c:pt>
                <c:pt idx="348">
                  <c:v>43831</c:v>
                </c:pt>
                <c:pt idx="349">
                  <c:v>43862</c:v>
                </c:pt>
                <c:pt idx="350">
                  <c:v>43891</c:v>
                </c:pt>
                <c:pt idx="351">
                  <c:v>43922</c:v>
                </c:pt>
                <c:pt idx="352">
                  <c:v>43952</c:v>
                </c:pt>
                <c:pt idx="353">
                  <c:v>43983</c:v>
                </c:pt>
                <c:pt idx="354">
                  <c:v>44013</c:v>
                </c:pt>
                <c:pt idx="355">
                  <c:v>44044</c:v>
                </c:pt>
                <c:pt idx="356">
                  <c:v>44075</c:v>
                </c:pt>
                <c:pt idx="357">
                  <c:v>44105</c:v>
                </c:pt>
                <c:pt idx="358">
                  <c:v>44136</c:v>
                </c:pt>
                <c:pt idx="359">
                  <c:v>44166</c:v>
                </c:pt>
                <c:pt idx="360">
                  <c:v>44197</c:v>
                </c:pt>
                <c:pt idx="361">
                  <c:v>44228</c:v>
                </c:pt>
                <c:pt idx="362">
                  <c:v>44256</c:v>
                </c:pt>
                <c:pt idx="363">
                  <c:v>44287</c:v>
                </c:pt>
                <c:pt idx="364">
                  <c:v>44317</c:v>
                </c:pt>
                <c:pt idx="365">
                  <c:v>44348</c:v>
                </c:pt>
                <c:pt idx="366">
                  <c:v>44378</c:v>
                </c:pt>
                <c:pt idx="367">
                  <c:v>44409</c:v>
                </c:pt>
                <c:pt idx="368">
                  <c:v>44440</c:v>
                </c:pt>
                <c:pt idx="369">
                  <c:v>44470</c:v>
                </c:pt>
                <c:pt idx="370">
                  <c:v>44501</c:v>
                </c:pt>
                <c:pt idx="371">
                  <c:v>44531</c:v>
                </c:pt>
                <c:pt idx="372">
                  <c:v>44562</c:v>
                </c:pt>
                <c:pt idx="373">
                  <c:v>44593</c:v>
                </c:pt>
                <c:pt idx="374">
                  <c:v>44621</c:v>
                </c:pt>
                <c:pt idx="375">
                  <c:v>44652</c:v>
                </c:pt>
                <c:pt idx="376">
                  <c:v>44682</c:v>
                </c:pt>
                <c:pt idx="377">
                  <c:v>44713</c:v>
                </c:pt>
                <c:pt idx="378">
                  <c:v>44743</c:v>
                </c:pt>
                <c:pt idx="379">
                  <c:v>44774</c:v>
                </c:pt>
                <c:pt idx="380">
                  <c:v>44805</c:v>
                </c:pt>
                <c:pt idx="381">
                  <c:v>44835</c:v>
                </c:pt>
                <c:pt idx="382">
                  <c:v>44866</c:v>
                </c:pt>
                <c:pt idx="383">
                  <c:v>44896</c:v>
                </c:pt>
                <c:pt idx="384">
                  <c:v>44927</c:v>
                </c:pt>
                <c:pt idx="385">
                  <c:v>44958</c:v>
                </c:pt>
                <c:pt idx="386">
                  <c:v>44986</c:v>
                </c:pt>
              </c:numCache>
            </c:numRef>
          </c:cat>
          <c:val>
            <c:numRef>
              <c:f>工作表1!$H$11:$H$397</c:f>
              <c:numCache>
                <c:formatCode>#,##0.0</c:formatCode>
                <c:ptCount val="387"/>
                <c:pt idx="0">
                  <c:v>6.75</c:v>
                </c:pt>
                <c:pt idx="1">
                  <c:v>6.25</c:v>
                </c:pt>
                <c:pt idx="2">
                  <c:v>6</c:v>
                </c:pt>
                <c:pt idx="3">
                  <c:v>5.75</c:v>
                </c:pt>
                <c:pt idx="4">
                  <c:v>5.75</c:v>
                </c:pt>
                <c:pt idx="5">
                  <c:v>5.75</c:v>
                </c:pt>
                <c:pt idx="6">
                  <c:v>5.75</c:v>
                </c:pt>
                <c:pt idx="7">
                  <c:v>5.5</c:v>
                </c:pt>
                <c:pt idx="8">
                  <c:v>5.25</c:v>
                </c:pt>
                <c:pt idx="9">
                  <c:v>5</c:v>
                </c:pt>
                <c:pt idx="10">
                  <c:v>4.75</c:v>
                </c:pt>
                <c:pt idx="11">
                  <c:v>4</c:v>
                </c:pt>
                <c:pt idx="12">
                  <c:v>4</c:v>
                </c:pt>
                <c:pt idx="13">
                  <c:v>4</c:v>
                </c:pt>
                <c:pt idx="14">
                  <c:v>4</c:v>
                </c:pt>
                <c:pt idx="15">
                  <c:v>3.75</c:v>
                </c:pt>
                <c:pt idx="16">
                  <c:v>3.75</c:v>
                </c:pt>
                <c:pt idx="17">
                  <c:v>3.75</c:v>
                </c:pt>
                <c:pt idx="18">
                  <c:v>3.25</c:v>
                </c:pt>
                <c:pt idx="19">
                  <c:v>3.25</c:v>
                </c:pt>
                <c:pt idx="20">
                  <c:v>3</c:v>
                </c:pt>
                <c:pt idx="21">
                  <c:v>3</c:v>
                </c:pt>
                <c:pt idx="22">
                  <c:v>3</c:v>
                </c:pt>
                <c:pt idx="23">
                  <c:v>3</c:v>
                </c:pt>
                <c:pt idx="24">
                  <c:v>3</c:v>
                </c:pt>
                <c:pt idx="25">
                  <c:v>3</c:v>
                </c:pt>
                <c:pt idx="26">
                  <c:v>3</c:v>
                </c:pt>
                <c:pt idx="27">
                  <c:v>3</c:v>
                </c:pt>
                <c:pt idx="28">
                  <c:v>3</c:v>
                </c:pt>
                <c:pt idx="29">
                  <c:v>3</c:v>
                </c:pt>
                <c:pt idx="30">
                  <c:v>3</c:v>
                </c:pt>
                <c:pt idx="31">
                  <c:v>3</c:v>
                </c:pt>
                <c:pt idx="32">
                  <c:v>3</c:v>
                </c:pt>
                <c:pt idx="33">
                  <c:v>3</c:v>
                </c:pt>
                <c:pt idx="34">
                  <c:v>3</c:v>
                </c:pt>
                <c:pt idx="35">
                  <c:v>3</c:v>
                </c:pt>
                <c:pt idx="36">
                  <c:v>3</c:v>
                </c:pt>
                <c:pt idx="37">
                  <c:v>3.25</c:v>
                </c:pt>
                <c:pt idx="38">
                  <c:v>3.5</c:v>
                </c:pt>
                <c:pt idx="39">
                  <c:v>3.75</c:v>
                </c:pt>
                <c:pt idx="40">
                  <c:v>4.25</c:v>
                </c:pt>
                <c:pt idx="41">
                  <c:v>4.25</c:v>
                </c:pt>
                <c:pt idx="42">
                  <c:v>4.25</c:v>
                </c:pt>
                <c:pt idx="43">
                  <c:v>4.75</c:v>
                </c:pt>
                <c:pt idx="44">
                  <c:v>4.75</c:v>
                </c:pt>
                <c:pt idx="45">
                  <c:v>4.75</c:v>
                </c:pt>
                <c:pt idx="46">
                  <c:v>5.5</c:v>
                </c:pt>
                <c:pt idx="47">
                  <c:v>5.5</c:v>
                </c:pt>
                <c:pt idx="48">
                  <c:v>5.5</c:v>
                </c:pt>
                <c:pt idx="49">
                  <c:v>6</c:v>
                </c:pt>
                <c:pt idx="50">
                  <c:v>6</c:v>
                </c:pt>
                <c:pt idx="51">
                  <c:v>6</c:v>
                </c:pt>
                <c:pt idx="52">
                  <c:v>6</c:v>
                </c:pt>
                <c:pt idx="53">
                  <c:v>6</c:v>
                </c:pt>
                <c:pt idx="54">
                  <c:v>5.75</c:v>
                </c:pt>
                <c:pt idx="55">
                  <c:v>5.75</c:v>
                </c:pt>
                <c:pt idx="56">
                  <c:v>5.75</c:v>
                </c:pt>
                <c:pt idx="57">
                  <c:v>5.75</c:v>
                </c:pt>
                <c:pt idx="58">
                  <c:v>5.75</c:v>
                </c:pt>
                <c:pt idx="59">
                  <c:v>5.5</c:v>
                </c:pt>
                <c:pt idx="60">
                  <c:v>5.25</c:v>
                </c:pt>
                <c:pt idx="61">
                  <c:v>5.25</c:v>
                </c:pt>
                <c:pt idx="62">
                  <c:v>5.25</c:v>
                </c:pt>
                <c:pt idx="63">
                  <c:v>5.25</c:v>
                </c:pt>
                <c:pt idx="64">
                  <c:v>5.25</c:v>
                </c:pt>
                <c:pt idx="65">
                  <c:v>5.25</c:v>
                </c:pt>
                <c:pt idx="66">
                  <c:v>5.25</c:v>
                </c:pt>
                <c:pt idx="67">
                  <c:v>5.25</c:v>
                </c:pt>
                <c:pt idx="68">
                  <c:v>5.25</c:v>
                </c:pt>
                <c:pt idx="69">
                  <c:v>5.25</c:v>
                </c:pt>
                <c:pt idx="70">
                  <c:v>5.25</c:v>
                </c:pt>
                <c:pt idx="71">
                  <c:v>5.25</c:v>
                </c:pt>
                <c:pt idx="72">
                  <c:v>5.25</c:v>
                </c:pt>
                <c:pt idx="73">
                  <c:v>5.25</c:v>
                </c:pt>
                <c:pt idx="74">
                  <c:v>5.5</c:v>
                </c:pt>
                <c:pt idx="75">
                  <c:v>5.5</c:v>
                </c:pt>
                <c:pt idx="76">
                  <c:v>5.5</c:v>
                </c:pt>
                <c:pt idx="77">
                  <c:v>5.5</c:v>
                </c:pt>
                <c:pt idx="78">
                  <c:v>5.5</c:v>
                </c:pt>
                <c:pt idx="79">
                  <c:v>5.5</c:v>
                </c:pt>
                <c:pt idx="80">
                  <c:v>5.5</c:v>
                </c:pt>
                <c:pt idx="81">
                  <c:v>5.5</c:v>
                </c:pt>
                <c:pt idx="82">
                  <c:v>5.5</c:v>
                </c:pt>
                <c:pt idx="83">
                  <c:v>5.5</c:v>
                </c:pt>
                <c:pt idx="84">
                  <c:v>5.5</c:v>
                </c:pt>
                <c:pt idx="85">
                  <c:v>5.5</c:v>
                </c:pt>
                <c:pt idx="86">
                  <c:v>5.5</c:v>
                </c:pt>
                <c:pt idx="87">
                  <c:v>5.5</c:v>
                </c:pt>
                <c:pt idx="88">
                  <c:v>5.5</c:v>
                </c:pt>
                <c:pt idx="89">
                  <c:v>5.5</c:v>
                </c:pt>
                <c:pt idx="90">
                  <c:v>5.5</c:v>
                </c:pt>
                <c:pt idx="91">
                  <c:v>5.5</c:v>
                </c:pt>
                <c:pt idx="92">
                  <c:v>5.25</c:v>
                </c:pt>
                <c:pt idx="93">
                  <c:v>5</c:v>
                </c:pt>
                <c:pt idx="94">
                  <c:v>4.75</c:v>
                </c:pt>
                <c:pt idx="95">
                  <c:v>4.75</c:v>
                </c:pt>
                <c:pt idx="96">
                  <c:v>4.75</c:v>
                </c:pt>
                <c:pt idx="97">
                  <c:v>4.75</c:v>
                </c:pt>
                <c:pt idx="98">
                  <c:v>4.75</c:v>
                </c:pt>
                <c:pt idx="99">
                  <c:v>4.75</c:v>
                </c:pt>
                <c:pt idx="100">
                  <c:v>4.75</c:v>
                </c:pt>
                <c:pt idx="101">
                  <c:v>5</c:v>
                </c:pt>
                <c:pt idx="102">
                  <c:v>5</c:v>
                </c:pt>
                <c:pt idx="103">
                  <c:v>5.25</c:v>
                </c:pt>
                <c:pt idx="104">
                  <c:v>5.25</c:v>
                </c:pt>
                <c:pt idx="105">
                  <c:v>5.25</c:v>
                </c:pt>
                <c:pt idx="106">
                  <c:v>5.5</c:v>
                </c:pt>
                <c:pt idx="107">
                  <c:v>5.5</c:v>
                </c:pt>
                <c:pt idx="108">
                  <c:v>5.5</c:v>
                </c:pt>
                <c:pt idx="109">
                  <c:v>5.75</c:v>
                </c:pt>
                <c:pt idx="110">
                  <c:v>6</c:v>
                </c:pt>
                <c:pt idx="111">
                  <c:v>6</c:v>
                </c:pt>
                <c:pt idx="112">
                  <c:v>6.5</c:v>
                </c:pt>
                <c:pt idx="113">
                  <c:v>6.5</c:v>
                </c:pt>
                <c:pt idx="114">
                  <c:v>6.5</c:v>
                </c:pt>
                <c:pt idx="115">
                  <c:v>6.5</c:v>
                </c:pt>
                <c:pt idx="116">
                  <c:v>6.5</c:v>
                </c:pt>
                <c:pt idx="117">
                  <c:v>6.5</c:v>
                </c:pt>
                <c:pt idx="118">
                  <c:v>6.5</c:v>
                </c:pt>
                <c:pt idx="119">
                  <c:v>6.5</c:v>
                </c:pt>
                <c:pt idx="120">
                  <c:v>5.5</c:v>
                </c:pt>
                <c:pt idx="121">
                  <c:v>5.5</c:v>
                </c:pt>
                <c:pt idx="122">
                  <c:v>5</c:v>
                </c:pt>
                <c:pt idx="123">
                  <c:v>4.5</c:v>
                </c:pt>
                <c:pt idx="124">
                  <c:v>4</c:v>
                </c:pt>
                <c:pt idx="125">
                  <c:v>3.75</c:v>
                </c:pt>
                <c:pt idx="126">
                  <c:v>3.75</c:v>
                </c:pt>
                <c:pt idx="127">
                  <c:v>3.5</c:v>
                </c:pt>
                <c:pt idx="128">
                  <c:v>3</c:v>
                </c:pt>
                <c:pt idx="129">
                  <c:v>2.5</c:v>
                </c:pt>
                <c:pt idx="130">
                  <c:v>2</c:v>
                </c:pt>
                <c:pt idx="131">
                  <c:v>1.75</c:v>
                </c:pt>
                <c:pt idx="132">
                  <c:v>1.75</c:v>
                </c:pt>
                <c:pt idx="133">
                  <c:v>1.75</c:v>
                </c:pt>
                <c:pt idx="134">
                  <c:v>1.75</c:v>
                </c:pt>
                <c:pt idx="135">
                  <c:v>1.75</c:v>
                </c:pt>
                <c:pt idx="136">
                  <c:v>1.75</c:v>
                </c:pt>
                <c:pt idx="137">
                  <c:v>1.75</c:v>
                </c:pt>
                <c:pt idx="138">
                  <c:v>1.75</c:v>
                </c:pt>
                <c:pt idx="139">
                  <c:v>1.75</c:v>
                </c:pt>
                <c:pt idx="140">
                  <c:v>1.75</c:v>
                </c:pt>
                <c:pt idx="141">
                  <c:v>1.75</c:v>
                </c:pt>
                <c:pt idx="142">
                  <c:v>1.25</c:v>
                </c:pt>
                <c:pt idx="143">
                  <c:v>1.25</c:v>
                </c:pt>
                <c:pt idx="144">
                  <c:v>1.25</c:v>
                </c:pt>
                <c:pt idx="145">
                  <c:v>1.25</c:v>
                </c:pt>
                <c:pt idx="146">
                  <c:v>1.25</c:v>
                </c:pt>
                <c:pt idx="147">
                  <c:v>1.25</c:v>
                </c:pt>
                <c:pt idx="148">
                  <c:v>1.25</c:v>
                </c:pt>
                <c:pt idx="149">
                  <c:v>1</c:v>
                </c:pt>
                <c:pt idx="150">
                  <c:v>1</c:v>
                </c:pt>
                <c:pt idx="151">
                  <c:v>1</c:v>
                </c:pt>
                <c:pt idx="152">
                  <c:v>1</c:v>
                </c:pt>
                <c:pt idx="153">
                  <c:v>1</c:v>
                </c:pt>
                <c:pt idx="154">
                  <c:v>1</c:v>
                </c:pt>
                <c:pt idx="155">
                  <c:v>1</c:v>
                </c:pt>
                <c:pt idx="156">
                  <c:v>1</c:v>
                </c:pt>
                <c:pt idx="157">
                  <c:v>1</c:v>
                </c:pt>
                <c:pt idx="158">
                  <c:v>1</c:v>
                </c:pt>
                <c:pt idx="159">
                  <c:v>1</c:v>
                </c:pt>
                <c:pt idx="160">
                  <c:v>1</c:v>
                </c:pt>
                <c:pt idx="161">
                  <c:v>1.25</c:v>
                </c:pt>
                <c:pt idx="162">
                  <c:v>1.25</c:v>
                </c:pt>
                <c:pt idx="163">
                  <c:v>1.5</c:v>
                </c:pt>
                <c:pt idx="164">
                  <c:v>1.75</c:v>
                </c:pt>
                <c:pt idx="165">
                  <c:v>1.75</c:v>
                </c:pt>
                <c:pt idx="166">
                  <c:v>2</c:v>
                </c:pt>
                <c:pt idx="167">
                  <c:v>2.25</c:v>
                </c:pt>
                <c:pt idx="168">
                  <c:v>2.25</c:v>
                </c:pt>
                <c:pt idx="169">
                  <c:v>2.5</c:v>
                </c:pt>
                <c:pt idx="170">
                  <c:v>2.75</c:v>
                </c:pt>
                <c:pt idx="171">
                  <c:v>2.75</c:v>
                </c:pt>
                <c:pt idx="172">
                  <c:v>3</c:v>
                </c:pt>
                <c:pt idx="173">
                  <c:v>3.25</c:v>
                </c:pt>
                <c:pt idx="174">
                  <c:v>3.25</c:v>
                </c:pt>
                <c:pt idx="175">
                  <c:v>3.5</c:v>
                </c:pt>
                <c:pt idx="176">
                  <c:v>3.75</c:v>
                </c:pt>
                <c:pt idx="177">
                  <c:v>3.75</c:v>
                </c:pt>
                <c:pt idx="178">
                  <c:v>4</c:v>
                </c:pt>
                <c:pt idx="179">
                  <c:v>4.25</c:v>
                </c:pt>
                <c:pt idx="180">
                  <c:v>4.5</c:v>
                </c:pt>
                <c:pt idx="181">
                  <c:v>4.5</c:v>
                </c:pt>
                <c:pt idx="182">
                  <c:v>4.75</c:v>
                </c:pt>
                <c:pt idx="183">
                  <c:v>4.75</c:v>
                </c:pt>
                <c:pt idx="184">
                  <c:v>5</c:v>
                </c:pt>
                <c:pt idx="185">
                  <c:v>5.25</c:v>
                </c:pt>
                <c:pt idx="186">
                  <c:v>5.25</c:v>
                </c:pt>
                <c:pt idx="187">
                  <c:v>5.25</c:v>
                </c:pt>
                <c:pt idx="188">
                  <c:v>5.25</c:v>
                </c:pt>
                <c:pt idx="189">
                  <c:v>5.25</c:v>
                </c:pt>
                <c:pt idx="190">
                  <c:v>5.25</c:v>
                </c:pt>
                <c:pt idx="191">
                  <c:v>5.25</c:v>
                </c:pt>
                <c:pt idx="192">
                  <c:v>5.25</c:v>
                </c:pt>
                <c:pt idx="193">
                  <c:v>5.25</c:v>
                </c:pt>
                <c:pt idx="194">
                  <c:v>5.25</c:v>
                </c:pt>
                <c:pt idx="195">
                  <c:v>5.25</c:v>
                </c:pt>
                <c:pt idx="196">
                  <c:v>5.25</c:v>
                </c:pt>
                <c:pt idx="197">
                  <c:v>5.25</c:v>
                </c:pt>
                <c:pt idx="198">
                  <c:v>5.25</c:v>
                </c:pt>
                <c:pt idx="199">
                  <c:v>5.25</c:v>
                </c:pt>
                <c:pt idx="200">
                  <c:v>4.75</c:v>
                </c:pt>
                <c:pt idx="201">
                  <c:v>4.5</c:v>
                </c:pt>
                <c:pt idx="202">
                  <c:v>4.5</c:v>
                </c:pt>
                <c:pt idx="203">
                  <c:v>4.25</c:v>
                </c:pt>
                <c:pt idx="204">
                  <c:v>3</c:v>
                </c:pt>
                <c:pt idx="205">
                  <c:v>3</c:v>
                </c:pt>
                <c:pt idx="206">
                  <c:v>2.25</c:v>
                </c:pt>
                <c:pt idx="207">
                  <c:v>2</c:v>
                </c:pt>
                <c:pt idx="208">
                  <c:v>2</c:v>
                </c:pt>
                <c:pt idx="209">
                  <c:v>2</c:v>
                </c:pt>
                <c:pt idx="210">
                  <c:v>2</c:v>
                </c:pt>
                <c:pt idx="211">
                  <c:v>2</c:v>
                </c:pt>
                <c:pt idx="212">
                  <c:v>2</c:v>
                </c:pt>
                <c:pt idx="213">
                  <c:v>1</c:v>
                </c:pt>
                <c:pt idx="214">
                  <c:v>1</c:v>
                </c:pt>
                <c:pt idx="215">
                  <c:v>0.25</c:v>
                </c:pt>
                <c:pt idx="216">
                  <c:v>0.25</c:v>
                </c:pt>
                <c:pt idx="217">
                  <c:v>0.25</c:v>
                </c:pt>
                <c:pt idx="218">
                  <c:v>0.25</c:v>
                </c:pt>
                <c:pt idx="219">
                  <c:v>0.25</c:v>
                </c:pt>
                <c:pt idx="220">
                  <c:v>0.25</c:v>
                </c:pt>
                <c:pt idx="221">
                  <c:v>0.25</c:v>
                </c:pt>
                <c:pt idx="222">
                  <c:v>0.25</c:v>
                </c:pt>
                <c:pt idx="223">
                  <c:v>0.25</c:v>
                </c:pt>
                <c:pt idx="224">
                  <c:v>0.25</c:v>
                </c:pt>
                <c:pt idx="225">
                  <c:v>0.25</c:v>
                </c:pt>
                <c:pt idx="226">
                  <c:v>0.25</c:v>
                </c:pt>
                <c:pt idx="227">
                  <c:v>0.25</c:v>
                </c:pt>
                <c:pt idx="228">
                  <c:v>0.25</c:v>
                </c:pt>
                <c:pt idx="229">
                  <c:v>0.25</c:v>
                </c:pt>
                <c:pt idx="230">
                  <c:v>0.25</c:v>
                </c:pt>
                <c:pt idx="231">
                  <c:v>0.25</c:v>
                </c:pt>
                <c:pt idx="232">
                  <c:v>0.25</c:v>
                </c:pt>
                <c:pt idx="233">
                  <c:v>0.25</c:v>
                </c:pt>
                <c:pt idx="234">
                  <c:v>0.25</c:v>
                </c:pt>
                <c:pt idx="235">
                  <c:v>0.25</c:v>
                </c:pt>
                <c:pt idx="236">
                  <c:v>0.25</c:v>
                </c:pt>
                <c:pt idx="237">
                  <c:v>0.25</c:v>
                </c:pt>
                <c:pt idx="238">
                  <c:v>0.25</c:v>
                </c:pt>
                <c:pt idx="239">
                  <c:v>0.25</c:v>
                </c:pt>
                <c:pt idx="240">
                  <c:v>0.25</c:v>
                </c:pt>
                <c:pt idx="241">
                  <c:v>0.25</c:v>
                </c:pt>
                <c:pt idx="242">
                  <c:v>0.25</c:v>
                </c:pt>
                <c:pt idx="243">
                  <c:v>0.25</c:v>
                </c:pt>
                <c:pt idx="244">
                  <c:v>0.25</c:v>
                </c:pt>
                <c:pt idx="245">
                  <c:v>0.25</c:v>
                </c:pt>
                <c:pt idx="246">
                  <c:v>0.25</c:v>
                </c:pt>
                <c:pt idx="247">
                  <c:v>0.25</c:v>
                </c:pt>
                <c:pt idx="248">
                  <c:v>0.25</c:v>
                </c:pt>
                <c:pt idx="249">
                  <c:v>0.25</c:v>
                </c:pt>
                <c:pt idx="250">
                  <c:v>0.25</c:v>
                </c:pt>
                <c:pt idx="251">
                  <c:v>0.25</c:v>
                </c:pt>
                <c:pt idx="252">
                  <c:v>0.25</c:v>
                </c:pt>
                <c:pt idx="253">
                  <c:v>0.25</c:v>
                </c:pt>
                <c:pt idx="254">
                  <c:v>0.25</c:v>
                </c:pt>
                <c:pt idx="255">
                  <c:v>0.25</c:v>
                </c:pt>
                <c:pt idx="256">
                  <c:v>0.25</c:v>
                </c:pt>
                <c:pt idx="257">
                  <c:v>0.25</c:v>
                </c:pt>
                <c:pt idx="258">
                  <c:v>0.25</c:v>
                </c:pt>
                <c:pt idx="259">
                  <c:v>0.25</c:v>
                </c:pt>
                <c:pt idx="260">
                  <c:v>0.25</c:v>
                </c:pt>
                <c:pt idx="261">
                  <c:v>0.25</c:v>
                </c:pt>
                <c:pt idx="262">
                  <c:v>0.25</c:v>
                </c:pt>
                <c:pt idx="263">
                  <c:v>0.25</c:v>
                </c:pt>
                <c:pt idx="264">
                  <c:v>0.25</c:v>
                </c:pt>
                <c:pt idx="265">
                  <c:v>0.25</c:v>
                </c:pt>
                <c:pt idx="266">
                  <c:v>0.25</c:v>
                </c:pt>
                <c:pt idx="267">
                  <c:v>0.25</c:v>
                </c:pt>
                <c:pt idx="268">
                  <c:v>0.25</c:v>
                </c:pt>
                <c:pt idx="269">
                  <c:v>0.25</c:v>
                </c:pt>
                <c:pt idx="270">
                  <c:v>0.25</c:v>
                </c:pt>
                <c:pt idx="271">
                  <c:v>0.25</c:v>
                </c:pt>
                <c:pt idx="272">
                  <c:v>0.25</c:v>
                </c:pt>
                <c:pt idx="273">
                  <c:v>0.25</c:v>
                </c:pt>
                <c:pt idx="274">
                  <c:v>0.25</c:v>
                </c:pt>
                <c:pt idx="275">
                  <c:v>0.25</c:v>
                </c:pt>
                <c:pt idx="276">
                  <c:v>0.25</c:v>
                </c:pt>
                <c:pt idx="277">
                  <c:v>0.25</c:v>
                </c:pt>
                <c:pt idx="278">
                  <c:v>0.25</c:v>
                </c:pt>
                <c:pt idx="279">
                  <c:v>0.25</c:v>
                </c:pt>
                <c:pt idx="280">
                  <c:v>0.25</c:v>
                </c:pt>
                <c:pt idx="281">
                  <c:v>0.25</c:v>
                </c:pt>
                <c:pt idx="282">
                  <c:v>0.25</c:v>
                </c:pt>
                <c:pt idx="283">
                  <c:v>0.25</c:v>
                </c:pt>
                <c:pt idx="284">
                  <c:v>0.25</c:v>
                </c:pt>
                <c:pt idx="285">
                  <c:v>0.25</c:v>
                </c:pt>
                <c:pt idx="286">
                  <c:v>0.25</c:v>
                </c:pt>
                <c:pt idx="287">
                  <c:v>0.25</c:v>
                </c:pt>
                <c:pt idx="288">
                  <c:v>0.25</c:v>
                </c:pt>
                <c:pt idx="289">
                  <c:v>0.25</c:v>
                </c:pt>
                <c:pt idx="290">
                  <c:v>0.25</c:v>
                </c:pt>
                <c:pt idx="291">
                  <c:v>0.25</c:v>
                </c:pt>
                <c:pt idx="292">
                  <c:v>0.25</c:v>
                </c:pt>
                <c:pt idx="293">
                  <c:v>0.25</c:v>
                </c:pt>
                <c:pt idx="294">
                  <c:v>0.25</c:v>
                </c:pt>
                <c:pt idx="295">
                  <c:v>0.25</c:v>
                </c:pt>
                <c:pt idx="296">
                  <c:v>0.25</c:v>
                </c:pt>
                <c:pt idx="297">
                  <c:v>0.25</c:v>
                </c:pt>
                <c:pt idx="298">
                  <c:v>0.25</c:v>
                </c:pt>
                <c:pt idx="299">
                  <c:v>0.5</c:v>
                </c:pt>
                <c:pt idx="300">
                  <c:v>0.5</c:v>
                </c:pt>
                <c:pt idx="301">
                  <c:v>0.5</c:v>
                </c:pt>
                <c:pt idx="302">
                  <c:v>0.5</c:v>
                </c:pt>
                <c:pt idx="303">
                  <c:v>0.5</c:v>
                </c:pt>
                <c:pt idx="304">
                  <c:v>0.5</c:v>
                </c:pt>
                <c:pt idx="305">
                  <c:v>0.5</c:v>
                </c:pt>
                <c:pt idx="306">
                  <c:v>0.5</c:v>
                </c:pt>
                <c:pt idx="307">
                  <c:v>0.5</c:v>
                </c:pt>
                <c:pt idx="308">
                  <c:v>0.5</c:v>
                </c:pt>
                <c:pt idx="309">
                  <c:v>0.5</c:v>
                </c:pt>
                <c:pt idx="310">
                  <c:v>0.5</c:v>
                </c:pt>
                <c:pt idx="311">
                  <c:v>0.75</c:v>
                </c:pt>
                <c:pt idx="312">
                  <c:v>0.75</c:v>
                </c:pt>
                <c:pt idx="313">
                  <c:v>0.75</c:v>
                </c:pt>
                <c:pt idx="314">
                  <c:v>1</c:v>
                </c:pt>
                <c:pt idx="315">
                  <c:v>1</c:v>
                </c:pt>
                <c:pt idx="316">
                  <c:v>1</c:v>
                </c:pt>
                <c:pt idx="317">
                  <c:v>1.25</c:v>
                </c:pt>
                <c:pt idx="318">
                  <c:v>1.25</c:v>
                </c:pt>
                <c:pt idx="319">
                  <c:v>1.25</c:v>
                </c:pt>
                <c:pt idx="320">
                  <c:v>1.25</c:v>
                </c:pt>
                <c:pt idx="321">
                  <c:v>1.25</c:v>
                </c:pt>
                <c:pt idx="322">
                  <c:v>1.25</c:v>
                </c:pt>
                <c:pt idx="323">
                  <c:v>1.5</c:v>
                </c:pt>
                <c:pt idx="324">
                  <c:v>1.5</c:v>
                </c:pt>
                <c:pt idx="325">
                  <c:v>1.5</c:v>
                </c:pt>
                <c:pt idx="326">
                  <c:v>1.75</c:v>
                </c:pt>
                <c:pt idx="327">
                  <c:v>1.75</c:v>
                </c:pt>
                <c:pt idx="328">
                  <c:v>1.75</c:v>
                </c:pt>
                <c:pt idx="329">
                  <c:v>2</c:v>
                </c:pt>
                <c:pt idx="330">
                  <c:v>2</c:v>
                </c:pt>
                <c:pt idx="331">
                  <c:v>2</c:v>
                </c:pt>
                <c:pt idx="332">
                  <c:v>2.25</c:v>
                </c:pt>
                <c:pt idx="333">
                  <c:v>2.25</c:v>
                </c:pt>
                <c:pt idx="334">
                  <c:v>2.25</c:v>
                </c:pt>
                <c:pt idx="335">
                  <c:v>2.5</c:v>
                </c:pt>
                <c:pt idx="336">
                  <c:v>2.5</c:v>
                </c:pt>
                <c:pt idx="337">
                  <c:v>2.5</c:v>
                </c:pt>
                <c:pt idx="338">
                  <c:v>2.5</c:v>
                </c:pt>
                <c:pt idx="339">
                  <c:v>2.5</c:v>
                </c:pt>
                <c:pt idx="340">
                  <c:v>2.5</c:v>
                </c:pt>
                <c:pt idx="341">
                  <c:v>2.5</c:v>
                </c:pt>
                <c:pt idx="342">
                  <c:v>2.5</c:v>
                </c:pt>
                <c:pt idx="343">
                  <c:v>2.25</c:v>
                </c:pt>
                <c:pt idx="344">
                  <c:v>2</c:v>
                </c:pt>
                <c:pt idx="345">
                  <c:v>1.75</c:v>
                </c:pt>
                <c:pt idx="346">
                  <c:v>1.75</c:v>
                </c:pt>
                <c:pt idx="347">
                  <c:v>1.75</c:v>
                </c:pt>
                <c:pt idx="348">
                  <c:v>1.75</c:v>
                </c:pt>
                <c:pt idx="349">
                  <c:v>1.75</c:v>
                </c:pt>
                <c:pt idx="350">
                  <c:v>0.25</c:v>
                </c:pt>
                <c:pt idx="351">
                  <c:v>0.25</c:v>
                </c:pt>
                <c:pt idx="352">
                  <c:v>0.25</c:v>
                </c:pt>
                <c:pt idx="353">
                  <c:v>0.25</c:v>
                </c:pt>
                <c:pt idx="354">
                  <c:v>0.25</c:v>
                </c:pt>
                <c:pt idx="355">
                  <c:v>0.25</c:v>
                </c:pt>
                <c:pt idx="356">
                  <c:v>0.25</c:v>
                </c:pt>
                <c:pt idx="357">
                  <c:v>0.25</c:v>
                </c:pt>
                <c:pt idx="358">
                  <c:v>0.25</c:v>
                </c:pt>
                <c:pt idx="359">
                  <c:v>0.25</c:v>
                </c:pt>
                <c:pt idx="360">
                  <c:v>0.25</c:v>
                </c:pt>
                <c:pt idx="361">
                  <c:v>0.25</c:v>
                </c:pt>
                <c:pt idx="362">
                  <c:v>0.25</c:v>
                </c:pt>
                <c:pt idx="363">
                  <c:v>0.25</c:v>
                </c:pt>
                <c:pt idx="364">
                  <c:v>0.25</c:v>
                </c:pt>
                <c:pt idx="365">
                  <c:v>0.25</c:v>
                </c:pt>
                <c:pt idx="366">
                  <c:v>0.25</c:v>
                </c:pt>
                <c:pt idx="367">
                  <c:v>0.25</c:v>
                </c:pt>
                <c:pt idx="368">
                  <c:v>0.25</c:v>
                </c:pt>
                <c:pt idx="369">
                  <c:v>0.25</c:v>
                </c:pt>
                <c:pt idx="370">
                  <c:v>0.25</c:v>
                </c:pt>
                <c:pt idx="371">
                  <c:v>0.25</c:v>
                </c:pt>
                <c:pt idx="372">
                  <c:v>0.25</c:v>
                </c:pt>
                <c:pt idx="373">
                  <c:v>0.25</c:v>
                </c:pt>
                <c:pt idx="374">
                  <c:v>0.5</c:v>
                </c:pt>
                <c:pt idx="375">
                  <c:v>0.5</c:v>
                </c:pt>
                <c:pt idx="376">
                  <c:v>1</c:v>
                </c:pt>
                <c:pt idx="377">
                  <c:v>1.75</c:v>
                </c:pt>
                <c:pt idx="378">
                  <c:v>2.5</c:v>
                </c:pt>
                <c:pt idx="379">
                  <c:v>2.5</c:v>
                </c:pt>
                <c:pt idx="380">
                  <c:v>3.25</c:v>
                </c:pt>
                <c:pt idx="381">
                  <c:v>3.25</c:v>
                </c:pt>
                <c:pt idx="382">
                  <c:v>4</c:v>
                </c:pt>
                <c:pt idx="383">
                  <c:v>4.5</c:v>
                </c:pt>
                <c:pt idx="384">
                  <c:v>4.5</c:v>
                </c:pt>
                <c:pt idx="385">
                  <c:v>4.75</c:v>
                </c:pt>
                <c:pt idx="386">
                  <c:v>5</c:v>
                </c:pt>
              </c:numCache>
            </c:numRef>
          </c:val>
          <c:smooth val="0"/>
          <c:extLst xmlns:c16r2="http://schemas.microsoft.com/office/drawing/2015/06/chart">
            <c:ext xmlns:c16="http://schemas.microsoft.com/office/drawing/2014/chart" uri="{C3380CC4-5D6E-409C-BE32-E72D297353CC}">
              <c16:uniqueId val="{00000001-7710-440A-BCD3-24E30BDB1D2E}"/>
            </c:ext>
          </c:extLst>
        </c:ser>
        <c:dLbls>
          <c:showLegendKey val="0"/>
          <c:showVal val="0"/>
          <c:showCatName val="0"/>
          <c:showSerName val="0"/>
          <c:showPercent val="0"/>
          <c:showBubbleSize val="0"/>
        </c:dLbls>
        <c:marker val="1"/>
        <c:smooth val="0"/>
        <c:axId val="1124003936"/>
        <c:axId val="1056903328"/>
      </c:lineChart>
      <c:dateAx>
        <c:axId val="105689625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r>
                  <a:rPr lang="en-US"/>
                  <a:t>%</a:t>
                </a:r>
                <a:endParaRPr lang="zh-TW"/>
              </a:p>
            </c:rich>
          </c:tx>
          <c:layout>
            <c:manualLayout>
              <c:xMode val="edge"/>
              <c:yMode val="edge"/>
              <c:x val="6.3925853018372697E-2"/>
              <c:y val="2.7303878681831442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title>
        <c:numFmt formatCode="yyyy"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056902784"/>
        <c:crosses val="autoZero"/>
        <c:auto val="1"/>
        <c:lblOffset val="100"/>
        <c:baseTimeUnit val="months"/>
        <c:majorUnit val="4"/>
        <c:majorTimeUnit val="years"/>
      </c:dateAx>
      <c:valAx>
        <c:axId val="105690278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056896256"/>
        <c:crosses val="autoZero"/>
        <c:crossBetween val="between"/>
      </c:valAx>
      <c:valAx>
        <c:axId val="1056903328"/>
        <c:scaling>
          <c:orientation val="minMax"/>
          <c:max val="10"/>
        </c:scaling>
        <c:delete val="0"/>
        <c:axPos val="r"/>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124003936"/>
        <c:crosses val="max"/>
        <c:crossBetween val="between"/>
        <c:majorUnit val="2"/>
      </c:valAx>
      <c:dateAx>
        <c:axId val="1124003936"/>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r>
                  <a:rPr lang="en-US"/>
                  <a:t>%</a:t>
                </a:r>
                <a:endParaRPr lang="zh-TW"/>
              </a:p>
            </c:rich>
          </c:tx>
          <c:layout>
            <c:manualLayout>
              <c:xMode val="edge"/>
              <c:yMode val="edge"/>
              <c:x val="0.89845144356955375"/>
              <c:y val="2.7303878681831442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title>
        <c:numFmt formatCode="yyyy/m" sourceLinked="1"/>
        <c:majorTickMark val="out"/>
        <c:minorTickMark val="none"/>
        <c:tickLblPos val="nextTo"/>
        <c:crossAx val="1056903328"/>
        <c:crosses val="autoZero"/>
        <c:auto val="1"/>
        <c:lblOffset val="100"/>
        <c:baseTimeUnit val="months"/>
      </c:dateAx>
      <c:spPr>
        <a:noFill/>
        <a:ln>
          <a:noFill/>
        </a:ln>
        <a:effectLst/>
      </c:spPr>
    </c:plotArea>
    <c:legend>
      <c:legendPos val="b"/>
      <c:layout>
        <c:manualLayout>
          <c:xMode val="edge"/>
          <c:yMode val="edge"/>
          <c:x val="0.05"/>
          <c:y val="0.91167136041942465"/>
          <c:w val="0.9"/>
          <c:h val="7.998272988134679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sz="1000">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414370078740158"/>
          <c:y val="8.7154695446804362E-2"/>
          <c:w val="0.8653007436570429"/>
          <c:h val="0.77325600960809071"/>
        </c:manualLayout>
      </c:layout>
      <c:barChart>
        <c:barDir val="col"/>
        <c:grouping val="clustered"/>
        <c:varyColors val="0"/>
        <c:ser>
          <c:idx val="0"/>
          <c:order val="0"/>
          <c:spPr>
            <a:solidFill>
              <a:srgbClr val="C00000"/>
            </a:solidFill>
            <a:ln>
              <a:noFill/>
            </a:ln>
            <a:effectLst/>
          </c:spPr>
          <c:invertIfNegative val="0"/>
          <c:cat>
            <c:numRef>
              <c:f>我的数列!$U$2616:$U$2627</c:f>
              <c:numCache>
                <c:formatCode>m/d/yyyy</c:formatCode>
                <c:ptCount val="12"/>
                <c:pt idx="0">
                  <c:v>44937</c:v>
                </c:pt>
                <c:pt idx="1">
                  <c:v>44944</c:v>
                </c:pt>
                <c:pt idx="2">
                  <c:v>44951</c:v>
                </c:pt>
                <c:pt idx="3">
                  <c:v>44958</c:v>
                </c:pt>
                <c:pt idx="4">
                  <c:v>44965</c:v>
                </c:pt>
                <c:pt idx="5">
                  <c:v>44972</c:v>
                </c:pt>
                <c:pt idx="6">
                  <c:v>44979</c:v>
                </c:pt>
                <c:pt idx="7">
                  <c:v>44986</c:v>
                </c:pt>
                <c:pt idx="8">
                  <c:v>44993</c:v>
                </c:pt>
                <c:pt idx="9">
                  <c:v>45000</c:v>
                </c:pt>
                <c:pt idx="10">
                  <c:v>45007</c:v>
                </c:pt>
                <c:pt idx="11">
                  <c:v>45014</c:v>
                </c:pt>
              </c:numCache>
            </c:numRef>
          </c:cat>
          <c:val>
            <c:numRef>
              <c:f>我的数列!$AD$2616:$AD$2627</c:f>
              <c:numCache>
                <c:formatCode>#,##0.0_ ;[Red]\-#,##0.0\ </c:formatCode>
                <c:ptCount val="12"/>
                <c:pt idx="0">
                  <c:v>-53.631399999998393</c:v>
                </c:pt>
                <c:pt idx="1">
                  <c:v>25.547599999998056</c:v>
                </c:pt>
                <c:pt idx="2">
                  <c:v>-3.1795000000020082</c:v>
                </c:pt>
                <c:pt idx="3">
                  <c:v>-30.35139999999592</c:v>
                </c:pt>
                <c:pt idx="4">
                  <c:v>-54.867000000002008</c:v>
                </c:pt>
                <c:pt idx="5">
                  <c:v>-1.0084000000024389</c:v>
                </c:pt>
                <c:pt idx="6">
                  <c:v>-3.3339999999989232</c:v>
                </c:pt>
                <c:pt idx="7">
                  <c:v>-26.359399999997549</c:v>
                </c:pt>
                <c:pt idx="8">
                  <c:v>-62.624199999998382</c:v>
                </c:pt>
                <c:pt idx="9">
                  <c:v>-174.38600000000224</c:v>
                </c:pt>
                <c:pt idx="10">
                  <c:v>-172.07790000000023</c:v>
                </c:pt>
                <c:pt idx="11">
                  <c:v>-64.695799999997689</c:v>
                </c:pt>
              </c:numCache>
            </c:numRef>
          </c:val>
          <c:extLst xmlns:c16r2="http://schemas.microsoft.com/office/drawing/2015/06/chart">
            <c:ext xmlns:c16="http://schemas.microsoft.com/office/drawing/2014/chart" uri="{C3380CC4-5D6E-409C-BE32-E72D297353CC}">
              <c16:uniqueId val="{00000000-CF39-498C-9C2D-1EFB257C44C4}"/>
            </c:ext>
          </c:extLst>
        </c:ser>
        <c:dLbls>
          <c:showLegendKey val="0"/>
          <c:showVal val="0"/>
          <c:showCatName val="0"/>
          <c:showSerName val="0"/>
          <c:showPercent val="0"/>
          <c:showBubbleSize val="0"/>
        </c:dLbls>
        <c:gapWidth val="150"/>
        <c:axId val="1123995776"/>
        <c:axId val="1123987616"/>
      </c:barChart>
      <c:catAx>
        <c:axId val="11239957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r>
                  <a:rPr lang="en-US" altLang="zh-TW"/>
                  <a:t>10</a:t>
                </a:r>
                <a:r>
                  <a:rPr lang="zh-TW" altLang="en-US"/>
                  <a:t>億美元</a:t>
                </a:r>
              </a:p>
            </c:rich>
          </c:tx>
          <c:layout>
            <c:manualLayout>
              <c:xMode val="edge"/>
              <c:yMode val="edge"/>
              <c:x val="9.2349518810148773E-2"/>
              <c:y val="3.2870370370370735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title>
        <c:numFmt formatCode="m/d;@"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123987616"/>
        <c:crosses val="autoZero"/>
        <c:auto val="0"/>
        <c:lblAlgn val="ctr"/>
        <c:lblOffset val="100"/>
        <c:tickLblSkip val="3"/>
        <c:noMultiLvlLbl val="1"/>
      </c:catAx>
      <c:valAx>
        <c:axId val="1123987616"/>
        <c:scaling>
          <c:orientation val="minMax"/>
        </c:scaling>
        <c:delete val="0"/>
        <c:axPos val="l"/>
        <c:majorGridlines>
          <c:spPr>
            <a:ln w="9525" cap="flat" cmpd="sng" algn="ctr">
              <a:solidFill>
                <a:schemeClr val="tx1">
                  <a:lumMod val="15000"/>
                  <a:lumOff val="85000"/>
                </a:schemeClr>
              </a:solidFill>
              <a:round/>
            </a:ln>
            <a:effectLst/>
          </c:spPr>
        </c:majorGridlines>
        <c:numFmt formatCode="#,##0_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123995776"/>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233814523184602E-2"/>
          <c:y val="8.5322922262918391E-2"/>
          <c:w val="0.84651859142607178"/>
          <c:h val="0.7667399800426461"/>
        </c:manualLayout>
      </c:layout>
      <c:lineChart>
        <c:grouping val="standard"/>
        <c:varyColors val="0"/>
        <c:ser>
          <c:idx val="0"/>
          <c:order val="0"/>
          <c:tx>
            <c:strRef>
              <c:f>工作表2!$G$4</c:f>
              <c:strCache>
                <c:ptCount val="1"/>
                <c:pt idx="0">
                  <c:v>小型企業貸款可得性</c:v>
                </c:pt>
              </c:strCache>
            </c:strRef>
          </c:tx>
          <c:spPr>
            <a:ln w="28575" cap="rnd">
              <a:solidFill>
                <a:schemeClr val="accent1"/>
              </a:solidFill>
              <a:round/>
            </a:ln>
            <a:effectLst/>
          </c:spPr>
          <c:marker>
            <c:symbol val="none"/>
          </c:marker>
          <c:cat>
            <c:numRef>
              <c:f>工作表2!$F$5:$F$451</c:f>
              <c:numCache>
                <c:formatCode>m/d/yyyy</c:formatCode>
                <c:ptCount val="447"/>
                <c:pt idx="0">
                  <c:v>31471</c:v>
                </c:pt>
                <c:pt idx="1">
                  <c:v>31502</c:v>
                </c:pt>
                <c:pt idx="2">
                  <c:v>31532</c:v>
                </c:pt>
                <c:pt idx="3">
                  <c:v>31563</c:v>
                </c:pt>
                <c:pt idx="4">
                  <c:v>31593</c:v>
                </c:pt>
                <c:pt idx="5">
                  <c:v>31624</c:v>
                </c:pt>
                <c:pt idx="6">
                  <c:v>31655</c:v>
                </c:pt>
                <c:pt idx="7">
                  <c:v>31685</c:v>
                </c:pt>
                <c:pt idx="8">
                  <c:v>31716</c:v>
                </c:pt>
                <c:pt idx="9">
                  <c:v>31746</c:v>
                </c:pt>
                <c:pt idx="10">
                  <c:v>31777</c:v>
                </c:pt>
                <c:pt idx="11">
                  <c:v>31808</c:v>
                </c:pt>
                <c:pt idx="12">
                  <c:v>31836</c:v>
                </c:pt>
                <c:pt idx="13">
                  <c:v>31867</c:v>
                </c:pt>
                <c:pt idx="14">
                  <c:v>31897</c:v>
                </c:pt>
                <c:pt idx="15">
                  <c:v>31928</c:v>
                </c:pt>
                <c:pt idx="16">
                  <c:v>31958</c:v>
                </c:pt>
                <c:pt idx="17">
                  <c:v>31989</c:v>
                </c:pt>
                <c:pt idx="18">
                  <c:v>32020</c:v>
                </c:pt>
                <c:pt idx="19">
                  <c:v>32050</c:v>
                </c:pt>
                <c:pt idx="20">
                  <c:v>32081</c:v>
                </c:pt>
                <c:pt idx="21">
                  <c:v>32111</c:v>
                </c:pt>
                <c:pt idx="22">
                  <c:v>32142</c:v>
                </c:pt>
                <c:pt idx="23">
                  <c:v>32173</c:v>
                </c:pt>
                <c:pt idx="24">
                  <c:v>32202</c:v>
                </c:pt>
                <c:pt idx="25">
                  <c:v>32233</c:v>
                </c:pt>
                <c:pt idx="26">
                  <c:v>32263</c:v>
                </c:pt>
                <c:pt idx="27">
                  <c:v>32294</c:v>
                </c:pt>
                <c:pt idx="28">
                  <c:v>32324</c:v>
                </c:pt>
                <c:pt idx="29">
                  <c:v>32355</c:v>
                </c:pt>
                <c:pt idx="30">
                  <c:v>32386</c:v>
                </c:pt>
                <c:pt idx="31">
                  <c:v>32416</c:v>
                </c:pt>
                <c:pt idx="32">
                  <c:v>32447</c:v>
                </c:pt>
                <c:pt idx="33">
                  <c:v>32477</c:v>
                </c:pt>
                <c:pt idx="34">
                  <c:v>32508</c:v>
                </c:pt>
                <c:pt idx="35">
                  <c:v>32539</c:v>
                </c:pt>
                <c:pt idx="36">
                  <c:v>32567</c:v>
                </c:pt>
                <c:pt idx="37">
                  <c:v>32598</c:v>
                </c:pt>
                <c:pt idx="38">
                  <c:v>32628</c:v>
                </c:pt>
                <c:pt idx="39">
                  <c:v>32659</c:v>
                </c:pt>
                <c:pt idx="40">
                  <c:v>32689</c:v>
                </c:pt>
                <c:pt idx="41">
                  <c:v>32720</c:v>
                </c:pt>
                <c:pt idx="42">
                  <c:v>32751</c:v>
                </c:pt>
                <c:pt idx="43">
                  <c:v>32781</c:v>
                </c:pt>
                <c:pt idx="44">
                  <c:v>32812</c:v>
                </c:pt>
                <c:pt idx="45">
                  <c:v>32842</c:v>
                </c:pt>
                <c:pt idx="46">
                  <c:v>32873</c:v>
                </c:pt>
                <c:pt idx="47">
                  <c:v>32904</c:v>
                </c:pt>
                <c:pt idx="48">
                  <c:v>32932</c:v>
                </c:pt>
                <c:pt idx="49">
                  <c:v>32963</c:v>
                </c:pt>
                <c:pt idx="50">
                  <c:v>32993</c:v>
                </c:pt>
                <c:pt idx="51">
                  <c:v>33024</c:v>
                </c:pt>
                <c:pt idx="52">
                  <c:v>33054</c:v>
                </c:pt>
                <c:pt idx="53">
                  <c:v>33085</c:v>
                </c:pt>
                <c:pt idx="54">
                  <c:v>33116</c:v>
                </c:pt>
                <c:pt idx="55">
                  <c:v>33146</c:v>
                </c:pt>
                <c:pt idx="56">
                  <c:v>33177</c:v>
                </c:pt>
                <c:pt idx="57">
                  <c:v>33207</c:v>
                </c:pt>
                <c:pt idx="58">
                  <c:v>33238</c:v>
                </c:pt>
                <c:pt idx="59">
                  <c:v>33269</c:v>
                </c:pt>
                <c:pt idx="60">
                  <c:v>33297</c:v>
                </c:pt>
                <c:pt idx="61">
                  <c:v>33328</c:v>
                </c:pt>
                <c:pt idx="62">
                  <c:v>33358</c:v>
                </c:pt>
                <c:pt idx="63">
                  <c:v>33389</c:v>
                </c:pt>
                <c:pt idx="64">
                  <c:v>33419</c:v>
                </c:pt>
                <c:pt idx="65">
                  <c:v>33450</c:v>
                </c:pt>
                <c:pt idx="66">
                  <c:v>33481</c:v>
                </c:pt>
                <c:pt idx="67">
                  <c:v>33511</c:v>
                </c:pt>
                <c:pt idx="68">
                  <c:v>33542</c:v>
                </c:pt>
                <c:pt idx="69">
                  <c:v>33572</c:v>
                </c:pt>
                <c:pt idx="70">
                  <c:v>33603</c:v>
                </c:pt>
                <c:pt idx="71">
                  <c:v>33634</c:v>
                </c:pt>
                <c:pt idx="72">
                  <c:v>33663</c:v>
                </c:pt>
                <c:pt idx="73">
                  <c:v>33694</c:v>
                </c:pt>
                <c:pt idx="74">
                  <c:v>33724</c:v>
                </c:pt>
                <c:pt idx="75">
                  <c:v>33755</c:v>
                </c:pt>
                <c:pt idx="76">
                  <c:v>33785</c:v>
                </c:pt>
                <c:pt idx="77">
                  <c:v>33816</c:v>
                </c:pt>
                <c:pt idx="78">
                  <c:v>33847</c:v>
                </c:pt>
                <c:pt idx="79">
                  <c:v>33877</c:v>
                </c:pt>
                <c:pt idx="80">
                  <c:v>33908</c:v>
                </c:pt>
                <c:pt idx="81">
                  <c:v>33938</c:v>
                </c:pt>
                <c:pt idx="82">
                  <c:v>33969</c:v>
                </c:pt>
                <c:pt idx="83">
                  <c:v>34000</c:v>
                </c:pt>
                <c:pt idx="84">
                  <c:v>34028</c:v>
                </c:pt>
                <c:pt idx="85">
                  <c:v>34059</c:v>
                </c:pt>
                <c:pt idx="86">
                  <c:v>34089</c:v>
                </c:pt>
                <c:pt idx="87">
                  <c:v>34120</c:v>
                </c:pt>
                <c:pt idx="88">
                  <c:v>34150</c:v>
                </c:pt>
                <c:pt idx="89">
                  <c:v>34181</c:v>
                </c:pt>
                <c:pt idx="90">
                  <c:v>34212</c:v>
                </c:pt>
                <c:pt idx="91">
                  <c:v>34242</c:v>
                </c:pt>
                <c:pt idx="92">
                  <c:v>34273</c:v>
                </c:pt>
                <c:pt idx="93">
                  <c:v>34303</c:v>
                </c:pt>
                <c:pt idx="94">
                  <c:v>34334</c:v>
                </c:pt>
                <c:pt idx="95">
                  <c:v>34365</c:v>
                </c:pt>
                <c:pt idx="96">
                  <c:v>34393</c:v>
                </c:pt>
                <c:pt idx="97">
                  <c:v>34424</c:v>
                </c:pt>
                <c:pt idx="98">
                  <c:v>34454</c:v>
                </c:pt>
                <c:pt idx="99">
                  <c:v>34485</c:v>
                </c:pt>
                <c:pt idx="100">
                  <c:v>34515</c:v>
                </c:pt>
                <c:pt idx="101">
                  <c:v>34546</c:v>
                </c:pt>
                <c:pt idx="102">
                  <c:v>34577</c:v>
                </c:pt>
                <c:pt idx="103">
                  <c:v>34607</c:v>
                </c:pt>
                <c:pt idx="104">
                  <c:v>34638</c:v>
                </c:pt>
                <c:pt idx="105">
                  <c:v>34668</c:v>
                </c:pt>
                <c:pt idx="106">
                  <c:v>34699</c:v>
                </c:pt>
                <c:pt idx="107">
                  <c:v>34730</c:v>
                </c:pt>
                <c:pt idx="108">
                  <c:v>34758</c:v>
                </c:pt>
                <c:pt idx="109">
                  <c:v>34789</c:v>
                </c:pt>
                <c:pt idx="110">
                  <c:v>34819</c:v>
                </c:pt>
                <c:pt idx="111">
                  <c:v>34850</c:v>
                </c:pt>
                <c:pt idx="112">
                  <c:v>34880</c:v>
                </c:pt>
                <c:pt idx="113">
                  <c:v>34911</c:v>
                </c:pt>
                <c:pt idx="114">
                  <c:v>34942</c:v>
                </c:pt>
                <c:pt idx="115">
                  <c:v>34972</c:v>
                </c:pt>
                <c:pt idx="116">
                  <c:v>35003</c:v>
                </c:pt>
                <c:pt idx="117">
                  <c:v>35033</c:v>
                </c:pt>
                <c:pt idx="118">
                  <c:v>35064</c:v>
                </c:pt>
                <c:pt idx="119">
                  <c:v>35095</c:v>
                </c:pt>
                <c:pt idx="120">
                  <c:v>35124</c:v>
                </c:pt>
                <c:pt idx="121">
                  <c:v>35155</c:v>
                </c:pt>
                <c:pt idx="122">
                  <c:v>35185</c:v>
                </c:pt>
                <c:pt idx="123">
                  <c:v>35216</c:v>
                </c:pt>
                <c:pt idx="124">
                  <c:v>35246</c:v>
                </c:pt>
                <c:pt idx="125">
                  <c:v>35277</c:v>
                </c:pt>
                <c:pt idx="126">
                  <c:v>35308</c:v>
                </c:pt>
                <c:pt idx="127">
                  <c:v>35338</c:v>
                </c:pt>
                <c:pt idx="128">
                  <c:v>35369</c:v>
                </c:pt>
                <c:pt idx="129">
                  <c:v>35399</c:v>
                </c:pt>
                <c:pt idx="130">
                  <c:v>35430</c:v>
                </c:pt>
                <c:pt idx="131">
                  <c:v>35461</c:v>
                </c:pt>
                <c:pt idx="132">
                  <c:v>35489</c:v>
                </c:pt>
                <c:pt idx="133">
                  <c:v>35520</c:v>
                </c:pt>
                <c:pt idx="134">
                  <c:v>35550</c:v>
                </c:pt>
                <c:pt idx="135">
                  <c:v>35581</c:v>
                </c:pt>
                <c:pt idx="136">
                  <c:v>35611</c:v>
                </c:pt>
                <c:pt idx="137">
                  <c:v>35642</c:v>
                </c:pt>
                <c:pt idx="138">
                  <c:v>35673</c:v>
                </c:pt>
                <c:pt idx="139">
                  <c:v>35703</c:v>
                </c:pt>
                <c:pt idx="140">
                  <c:v>35734</c:v>
                </c:pt>
                <c:pt idx="141">
                  <c:v>35764</c:v>
                </c:pt>
                <c:pt idx="142">
                  <c:v>35795</c:v>
                </c:pt>
                <c:pt idx="143">
                  <c:v>35826</c:v>
                </c:pt>
                <c:pt idx="144">
                  <c:v>35854</c:v>
                </c:pt>
                <c:pt idx="145">
                  <c:v>35885</c:v>
                </c:pt>
                <c:pt idx="146">
                  <c:v>35915</c:v>
                </c:pt>
                <c:pt idx="147">
                  <c:v>35946</c:v>
                </c:pt>
                <c:pt idx="148">
                  <c:v>35976</c:v>
                </c:pt>
                <c:pt idx="149">
                  <c:v>36007</c:v>
                </c:pt>
                <c:pt idx="150">
                  <c:v>36038</c:v>
                </c:pt>
                <c:pt idx="151">
                  <c:v>36068</c:v>
                </c:pt>
                <c:pt idx="152">
                  <c:v>36099</c:v>
                </c:pt>
                <c:pt idx="153">
                  <c:v>36129</c:v>
                </c:pt>
                <c:pt idx="154">
                  <c:v>36160</c:v>
                </c:pt>
                <c:pt idx="155">
                  <c:v>36191</c:v>
                </c:pt>
                <c:pt idx="156">
                  <c:v>36219</c:v>
                </c:pt>
                <c:pt idx="157">
                  <c:v>36250</c:v>
                </c:pt>
                <c:pt idx="158">
                  <c:v>36280</c:v>
                </c:pt>
                <c:pt idx="159">
                  <c:v>36311</c:v>
                </c:pt>
                <c:pt idx="160">
                  <c:v>36341</c:v>
                </c:pt>
                <c:pt idx="161">
                  <c:v>36372</c:v>
                </c:pt>
                <c:pt idx="162">
                  <c:v>36403</c:v>
                </c:pt>
                <c:pt idx="163">
                  <c:v>36433</c:v>
                </c:pt>
                <c:pt idx="164">
                  <c:v>36464</c:v>
                </c:pt>
                <c:pt idx="165">
                  <c:v>36494</c:v>
                </c:pt>
                <c:pt idx="166">
                  <c:v>36525</c:v>
                </c:pt>
                <c:pt idx="167">
                  <c:v>36556</c:v>
                </c:pt>
                <c:pt idx="168">
                  <c:v>36585</c:v>
                </c:pt>
                <c:pt idx="169">
                  <c:v>36616</c:v>
                </c:pt>
                <c:pt idx="170">
                  <c:v>36646</c:v>
                </c:pt>
                <c:pt idx="171">
                  <c:v>36677</c:v>
                </c:pt>
                <c:pt idx="172">
                  <c:v>36707</c:v>
                </c:pt>
                <c:pt idx="173">
                  <c:v>36738</c:v>
                </c:pt>
                <c:pt idx="174">
                  <c:v>36769</c:v>
                </c:pt>
                <c:pt idx="175">
                  <c:v>36799</c:v>
                </c:pt>
                <c:pt idx="176">
                  <c:v>36830</c:v>
                </c:pt>
                <c:pt idx="177">
                  <c:v>36860</c:v>
                </c:pt>
                <c:pt idx="178">
                  <c:v>36891</c:v>
                </c:pt>
                <c:pt idx="179">
                  <c:v>36922</c:v>
                </c:pt>
                <c:pt idx="180">
                  <c:v>36950</c:v>
                </c:pt>
                <c:pt idx="181">
                  <c:v>36981</c:v>
                </c:pt>
                <c:pt idx="182">
                  <c:v>37011</c:v>
                </c:pt>
                <c:pt idx="183">
                  <c:v>37042</c:v>
                </c:pt>
                <c:pt idx="184">
                  <c:v>37072</c:v>
                </c:pt>
                <c:pt idx="185">
                  <c:v>37103</c:v>
                </c:pt>
                <c:pt idx="186">
                  <c:v>37134</c:v>
                </c:pt>
                <c:pt idx="187">
                  <c:v>37164</c:v>
                </c:pt>
                <c:pt idx="188">
                  <c:v>37195</c:v>
                </c:pt>
                <c:pt idx="189">
                  <c:v>37225</c:v>
                </c:pt>
                <c:pt idx="190">
                  <c:v>37256</c:v>
                </c:pt>
                <c:pt idx="191">
                  <c:v>37287</c:v>
                </c:pt>
                <c:pt idx="192">
                  <c:v>37315</c:v>
                </c:pt>
                <c:pt idx="193">
                  <c:v>37346</c:v>
                </c:pt>
                <c:pt idx="194">
                  <c:v>37376</c:v>
                </c:pt>
                <c:pt idx="195">
                  <c:v>37407</c:v>
                </c:pt>
                <c:pt idx="196">
                  <c:v>37437</c:v>
                </c:pt>
                <c:pt idx="197">
                  <c:v>37468</c:v>
                </c:pt>
                <c:pt idx="198">
                  <c:v>37499</c:v>
                </c:pt>
                <c:pt idx="199">
                  <c:v>37529</c:v>
                </c:pt>
                <c:pt idx="200">
                  <c:v>37560</c:v>
                </c:pt>
                <c:pt idx="201">
                  <c:v>37590</c:v>
                </c:pt>
                <c:pt idx="202">
                  <c:v>37621</c:v>
                </c:pt>
                <c:pt idx="203">
                  <c:v>37652</c:v>
                </c:pt>
                <c:pt idx="204">
                  <c:v>37680</c:v>
                </c:pt>
                <c:pt idx="205">
                  <c:v>37711</c:v>
                </c:pt>
                <c:pt idx="206">
                  <c:v>37741</c:v>
                </c:pt>
                <c:pt idx="207">
                  <c:v>37772</c:v>
                </c:pt>
                <c:pt idx="208">
                  <c:v>37802</c:v>
                </c:pt>
                <c:pt idx="209">
                  <c:v>37833</c:v>
                </c:pt>
                <c:pt idx="210">
                  <c:v>37864</c:v>
                </c:pt>
                <c:pt idx="211">
                  <c:v>37894</c:v>
                </c:pt>
                <c:pt idx="212">
                  <c:v>37925</c:v>
                </c:pt>
                <c:pt idx="213">
                  <c:v>37955</c:v>
                </c:pt>
                <c:pt idx="214">
                  <c:v>37986</c:v>
                </c:pt>
                <c:pt idx="215">
                  <c:v>38017</c:v>
                </c:pt>
                <c:pt idx="216">
                  <c:v>38046</c:v>
                </c:pt>
                <c:pt idx="217">
                  <c:v>38077</c:v>
                </c:pt>
                <c:pt idx="218">
                  <c:v>38107</c:v>
                </c:pt>
                <c:pt idx="219">
                  <c:v>38138</c:v>
                </c:pt>
                <c:pt idx="220">
                  <c:v>38168</c:v>
                </c:pt>
                <c:pt idx="221">
                  <c:v>38199</c:v>
                </c:pt>
                <c:pt idx="222">
                  <c:v>38230</c:v>
                </c:pt>
                <c:pt idx="223">
                  <c:v>38260</c:v>
                </c:pt>
                <c:pt idx="224">
                  <c:v>38291</c:v>
                </c:pt>
                <c:pt idx="225">
                  <c:v>38321</c:v>
                </c:pt>
                <c:pt idx="226">
                  <c:v>38352</c:v>
                </c:pt>
                <c:pt idx="227">
                  <c:v>38383</c:v>
                </c:pt>
                <c:pt idx="228">
                  <c:v>38411</c:v>
                </c:pt>
                <c:pt idx="229">
                  <c:v>38442</c:v>
                </c:pt>
                <c:pt idx="230">
                  <c:v>38472</c:v>
                </c:pt>
                <c:pt idx="231">
                  <c:v>38503</c:v>
                </c:pt>
                <c:pt idx="232">
                  <c:v>38533</c:v>
                </c:pt>
                <c:pt idx="233">
                  <c:v>38564</c:v>
                </c:pt>
                <c:pt idx="234">
                  <c:v>38595</c:v>
                </c:pt>
                <c:pt idx="235">
                  <c:v>38625</c:v>
                </c:pt>
                <c:pt idx="236">
                  <c:v>38656</c:v>
                </c:pt>
                <c:pt idx="237">
                  <c:v>38686</c:v>
                </c:pt>
                <c:pt idx="238">
                  <c:v>38717</c:v>
                </c:pt>
                <c:pt idx="239">
                  <c:v>38748</c:v>
                </c:pt>
                <c:pt idx="240">
                  <c:v>38776</c:v>
                </c:pt>
                <c:pt idx="241">
                  <c:v>38807</c:v>
                </c:pt>
                <c:pt idx="242">
                  <c:v>38837</c:v>
                </c:pt>
                <c:pt idx="243">
                  <c:v>38868</c:v>
                </c:pt>
                <c:pt idx="244">
                  <c:v>38898</c:v>
                </c:pt>
                <c:pt idx="245">
                  <c:v>38929</c:v>
                </c:pt>
                <c:pt idx="246">
                  <c:v>38960</c:v>
                </c:pt>
                <c:pt idx="247">
                  <c:v>38990</c:v>
                </c:pt>
                <c:pt idx="248">
                  <c:v>39021</c:v>
                </c:pt>
                <c:pt idx="249">
                  <c:v>39051</c:v>
                </c:pt>
                <c:pt idx="250">
                  <c:v>39082</c:v>
                </c:pt>
                <c:pt idx="251">
                  <c:v>39113</c:v>
                </c:pt>
                <c:pt idx="252">
                  <c:v>39141</c:v>
                </c:pt>
                <c:pt idx="253">
                  <c:v>39172</c:v>
                </c:pt>
                <c:pt idx="254">
                  <c:v>39202</c:v>
                </c:pt>
                <c:pt idx="255">
                  <c:v>39233</c:v>
                </c:pt>
                <c:pt idx="256">
                  <c:v>39263</c:v>
                </c:pt>
                <c:pt idx="257">
                  <c:v>39294</c:v>
                </c:pt>
                <c:pt idx="258">
                  <c:v>39325</c:v>
                </c:pt>
                <c:pt idx="259">
                  <c:v>39355</c:v>
                </c:pt>
                <c:pt idx="260">
                  <c:v>39386</c:v>
                </c:pt>
                <c:pt idx="261">
                  <c:v>39416</c:v>
                </c:pt>
                <c:pt idx="262">
                  <c:v>39447</c:v>
                </c:pt>
                <c:pt idx="263">
                  <c:v>39478</c:v>
                </c:pt>
                <c:pt idx="264">
                  <c:v>39507</c:v>
                </c:pt>
                <c:pt idx="265">
                  <c:v>39538</c:v>
                </c:pt>
                <c:pt idx="266">
                  <c:v>39568</c:v>
                </c:pt>
                <c:pt idx="267">
                  <c:v>39599</c:v>
                </c:pt>
                <c:pt idx="268">
                  <c:v>39629</c:v>
                </c:pt>
                <c:pt idx="269">
                  <c:v>39660</c:v>
                </c:pt>
                <c:pt idx="270">
                  <c:v>39691</c:v>
                </c:pt>
                <c:pt idx="271">
                  <c:v>39721</c:v>
                </c:pt>
                <c:pt idx="272">
                  <c:v>39752</c:v>
                </c:pt>
                <c:pt idx="273">
                  <c:v>39782</c:v>
                </c:pt>
                <c:pt idx="274">
                  <c:v>39813</c:v>
                </c:pt>
                <c:pt idx="275">
                  <c:v>39844</c:v>
                </c:pt>
                <c:pt idx="276">
                  <c:v>39872</c:v>
                </c:pt>
                <c:pt idx="277">
                  <c:v>39903</c:v>
                </c:pt>
                <c:pt idx="278">
                  <c:v>39933</c:v>
                </c:pt>
                <c:pt idx="279">
                  <c:v>39964</c:v>
                </c:pt>
                <c:pt idx="280">
                  <c:v>39994</c:v>
                </c:pt>
                <c:pt idx="281">
                  <c:v>40025</c:v>
                </c:pt>
                <c:pt idx="282">
                  <c:v>40056</c:v>
                </c:pt>
                <c:pt idx="283">
                  <c:v>40086</c:v>
                </c:pt>
                <c:pt idx="284">
                  <c:v>40117</c:v>
                </c:pt>
                <c:pt idx="285">
                  <c:v>40147</c:v>
                </c:pt>
                <c:pt idx="286">
                  <c:v>40178</c:v>
                </c:pt>
                <c:pt idx="287">
                  <c:v>40209</c:v>
                </c:pt>
                <c:pt idx="288">
                  <c:v>40237</c:v>
                </c:pt>
                <c:pt idx="289">
                  <c:v>40268</c:v>
                </c:pt>
                <c:pt idx="290">
                  <c:v>40298</c:v>
                </c:pt>
                <c:pt idx="291">
                  <c:v>40329</c:v>
                </c:pt>
                <c:pt idx="292">
                  <c:v>40359</c:v>
                </c:pt>
                <c:pt idx="293">
                  <c:v>40390</c:v>
                </c:pt>
                <c:pt idx="294">
                  <c:v>40421</c:v>
                </c:pt>
                <c:pt idx="295">
                  <c:v>40451</c:v>
                </c:pt>
                <c:pt idx="296">
                  <c:v>40482</c:v>
                </c:pt>
                <c:pt idx="297">
                  <c:v>40512</c:v>
                </c:pt>
                <c:pt idx="298">
                  <c:v>40543</c:v>
                </c:pt>
                <c:pt idx="299">
                  <c:v>40574</c:v>
                </c:pt>
                <c:pt idx="300">
                  <c:v>40602</c:v>
                </c:pt>
                <c:pt idx="301">
                  <c:v>40633</c:v>
                </c:pt>
                <c:pt idx="302">
                  <c:v>40663</c:v>
                </c:pt>
                <c:pt idx="303">
                  <c:v>40694</c:v>
                </c:pt>
                <c:pt idx="304">
                  <c:v>40724</c:v>
                </c:pt>
                <c:pt idx="305">
                  <c:v>40755</c:v>
                </c:pt>
                <c:pt idx="306">
                  <c:v>40786</c:v>
                </c:pt>
                <c:pt idx="307">
                  <c:v>40816</c:v>
                </c:pt>
                <c:pt idx="308">
                  <c:v>40847</c:v>
                </c:pt>
                <c:pt idx="309">
                  <c:v>40877</c:v>
                </c:pt>
                <c:pt idx="310">
                  <c:v>40908</c:v>
                </c:pt>
                <c:pt idx="311">
                  <c:v>40939</c:v>
                </c:pt>
                <c:pt idx="312">
                  <c:v>40968</c:v>
                </c:pt>
                <c:pt idx="313">
                  <c:v>40999</c:v>
                </c:pt>
                <c:pt idx="314">
                  <c:v>41029</c:v>
                </c:pt>
                <c:pt idx="315">
                  <c:v>41060</c:v>
                </c:pt>
                <c:pt idx="316">
                  <c:v>41090</c:v>
                </c:pt>
                <c:pt idx="317">
                  <c:v>41121</c:v>
                </c:pt>
                <c:pt idx="318">
                  <c:v>41152</c:v>
                </c:pt>
                <c:pt idx="319">
                  <c:v>41182</c:v>
                </c:pt>
                <c:pt idx="320">
                  <c:v>41213</c:v>
                </c:pt>
                <c:pt idx="321">
                  <c:v>41243</c:v>
                </c:pt>
                <c:pt idx="322">
                  <c:v>41274</c:v>
                </c:pt>
                <c:pt idx="323">
                  <c:v>41305</c:v>
                </c:pt>
                <c:pt idx="324">
                  <c:v>41333</c:v>
                </c:pt>
                <c:pt idx="325">
                  <c:v>41364</c:v>
                </c:pt>
                <c:pt idx="326">
                  <c:v>41394</c:v>
                </c:pt>
                <c:pt idx="327">
                  <c:v>41425</c:v>
                </c:pt>
                <c:pt idx="328">
                  <c:v>41455</c:v>
                </c:pt>
                <c:pt idx="329">
                  <c:v>41486</c:v>
                </c:pt>
                <c:pt idx="330">
                  <c:v>41517</c:v>
                </c:pt>
                <c:pt idx="331">
                  <c:v>41547</c:v>
                </c:pt>
                <c:pt idx="332">
                  <c:v>41578</c:v>
                </c:pt>
                <c:pt idx="333">
                  <c:v>41608</c:v>
                </c:pt>
                <c:pt idx="334">
                  <c:v>41639</c:v>
                </c:pt>
                <c:pt idx="335">
                  <c:v>41670</c:v>
                </c:pt>
                <c:pt idx="336">
                  <c:v>41698</c:v>
                </c:pt>
                <c:pt idx="337">
                  <c:v>41729</c:v>
                </c:pt>
                <c:pt idx="338">
                  <c:v>41759</c:v>
                </c:pt>
                <c:pt idx="339">
                  <c:v>41790</c:v>
                </c:pt>
                <c:pt idx="340">
                  <c:v>41820</c:v>
                </c:pt>
                <c:pt idx="341">
                  <c:v>41851</c:v>
                </c:pt>
                <c:pt idx="342">
                  <c:v>41882</c:v>
                </c:pt>
                <c:pt idx="343">
                  <c:v>41912</c:v>
                </c:pt>
                <c:pt idx="344">
                  <c:v>41943</c:v>
                </c:pt>
                <c:pt idx="345">
                  <c:v>41973</c:v>
                </c:pt>
                <c:pt idx="346">
                  <c:v>42004</c:v>
                </c:pt>
                <c:pt idx="347">
                  <c:v>42035</c:v>
                </c:pt>
                <c:pt idx="348">
                  <c:v>42063</c:v>
                </c:pt>
                <c:pt idx="349">
                  <c:v>42094</c:v>
                </c:pt>
                <c:pt idx="350">
                  <c:v>42124</c:v>
                </c:pt>
                <c:pt idx="351">
                  <c:v>42155</c:v>
                </c:pt>
                <c:pt idx="352">
                  <c:v>42185</c:v>
                </c:pt>
                <c:pt idx="353">
                  <c:v>42216</c:v>
                </c:pt>
                <c:pt idx="354">
                  <c:v>42247</c:v>
                </c:pt>
                <c:pt idx="355">
                  <c:v>42277</c:v>
                </c:pt>
                <c:pt idx="356">
                  <c:v>42308</c:v>
                </c:pt>
                <c:pt idx="357">
                  <c:v>42338</c:v>
                </c:pt>
                <c:pt idx="358">
                  <c:v>42369</c:v>
                </c:pt>
                <c:pt idx="359">
                  <c:v>42400</c:v>
                </c:pt>
                <c:pt idx="360">
                  <c:v>42429</c:v>
                </c:pt>
                <c:pt idx="361">
                  <c:v>42460</c:v>
                </c:pt>
                <c:pt idx="362">
                  <c:v>42490</c:v>
                </c:pt>
                <c:pt idx="363">
                  <c:v>42521</c:v>
                </c:pt>
                <c:pt idx="364">
                  <c:v>42551</c:v>
                </c:pt>
                <c:pt idx="365">
                  <c:v>42582</c:v>
                </c:pt>
                <c:pt idx="366">
                  <c:v>42613</c:v>
                </c:pt>
                <c:pt idx="367">
                  <c:v>42643</c:v>
                </c:pt>
                <c:pt idx="368">
                  <c:v>42674</c:v>
                </c:pt>
                <c:pt idx="369">
                  <c:v>42704</c:v>
                </c:pt>
                <c:pt idx="370">
                  <c:v>42735</c:v>
                </c:pt>
                <c:pt idx="371">
                  <c:v>42766</c:v>
                </c:pt>
                <c:pt idx="372">
                  <c:v>42794</c:v>
                </c:pt>
                <c:pt idx="373">
                  <c:v>42825</c:v>
                </c:pt>
                <c:pt idx="374">
                  <c:v>42855</c:v>
                </c:pt>
                <c:pt idx="375">
                  <c:v>42886</c:v>
                </c:pt>
                <c:pt idx="376">
                  <c:v>42916</c:v>
                </c:pt>
                <c:pt idx="377">
                  <c:v>42947</c:v>
                </c:pt>
                <c:pt idx="378">
                  <c:v>42978</c:v>
                </c:pt>
                <c:pt idx="379">
                  <c:v>43008</c:v>
                </c:pt>
                <c:pt idx="380">
                  <c:v>43039</c:v>
                </c:pt>
                <c:pt idx="381">
                  <c:v>43069</c:v>
                </c:pt>
                <c:pt idx="382">
                  <c:v>43100</c:v>
                </c:pt>
                <c:pt idx="383">
                  <c:v>43131</c:v>
                </c:pt>
                <c:pt idx="384">
                  <c:v>43159</c:v>
                </c:pt>
                <c:pt idx="385">
                  <c:v>43190</c:v>
                </c:pt>
                <c:pt idx="386">
                  <c:v>43220</c:v>
                </c:pt>
                <c:pt idx="387">
                  <c:v>43251</c:v>
                </c:pt>
                <c:pt idx="388">
                  <c:v>43281</c:v>
                </c:pt>
                <c:pt idx="389">
                  <c:v>43312</c:v>
                </c:pt>
                <c:pt idx="390">
                  <c:v>43343</c:v>
                </c:pt>
                <c:pt idx="391">
                  <c:v>43373</c:v>
                </c:pt>
                <c:pt idx="392">
                  <c:v>43404</c:v>
                </c:pt>
                <c:pt idx="393">
                  <c:v>43434</c:v>
                </c:pt>
                <c:pt idx="394">
                  <c:v>43465</c:v>
                </c:pt>
                <c:pt idx="395">
                  <c:v>43496</c:v>
                </c:pt>
                <c:pt idx="396">
                  <c:v>43524</c:v>
                </c:pt>
                <c:pt idx="397">
                  <c:v>43555</c:v>
                </c:pt>
                <c:pt idx="398">
                  <c:v>43585</c:v>
                </c:pt>
                <c:pt idx="399">
                  <c:v>43616</c:v>
                </c:pt>
                <c:pt idx="400">
                  <c:v>43646</c:v>
                </c:pt>
                <c:pt idx="401">
                  <c:v>43677</c:v>
                </c:pt>
                <c:pt idx="402">
                  <c:v>43708</c:v>
                </c:pt>
                <c:pt idx="403">
                  <c:v>43738</c:v>
                </c:pt>
                <c:pt idx="404">
                  <c:v>43769</c:v>
                </c:pt>
                <c:pt idx="405">
                  <c:v>43799</c:v>
                </c:pt>
                <c:pt idx="406">
                  <c:v>43830</c:v>
                </c:pt>
                <c:pt idx="407">
                  <c:v>43861</c:v>
                </c:pt>
                <c:pt idx="408">
                  <c:v>43890</c:v>
                </c:pt>
                <c:pt idx="409">
                  <c:v>43921</c:v>
                </c:pt>
                <c:pt idx="410">
                  <c:v>43951</c:v>
                </c:pt>
                <c:pt idx="411">
                  <c:v>43982</c:v>
                </c:pt>
                <c:pt idx="412">
                  <c:v>44012</c:v>
                </c:pt>
                <c:pt idx="413">
                  <c:v>44043</c:v>
                </c:pt>
                <c:pt idx="414">
                  <c:v>44074</c:v>
                </c:pt>
                <c:pt idx="415">
                  <c:v>44104</c:v>
                </c:pt>
                <c:pt idx="416">
                  <c:v>44135</c:v>
                </c:pt>
                <c:pt idx="417">
                  <c:v>44165</c:v>
                </c:pt>
                <c:pt idx="418">
                  <c:v>44196</c:v>
                </c:pt>
                <c:pt idx="419">
                  <c:v>44227</c:v>
                </c:pt>
                <c:pt idx="420">
                  <c:v>44255</c:v>
                </c:pt>
                <c:pt idx="421">
                  <c:v>44286</c:v>
                </c:pt>
                <c:pt idx="422">
                  <c:v>44316</c:v>
                </c:pt>
                <c:pt idx="423">
                  <c:v>44347</c:v>
                </c:pt>
                <c:pt idx="424">
                  <c:v>44377</c:v>
                </c:pt>
                <c:pt idx="425">
                  <c:v>44408</c:v>
                </c:pt>
                <c:pt idx="426">
                  <c:v>44439</c:v>
                </c:pt>
                <c:pt idx="427">
                  <c:v>44469</c:v>
                </c:pt>
                <c:pt idx="428">
                  <c:v>44500</c:v>
                </c:pt>
                <c:pt idx="429">
                  <c:v>44530</c:v>
                </c:pt>
                <c:pt idx="430">
                  <c:v>44561</c:v>
                </c:pt>
                <c:pt idx="431">
                  <c:v>44592</c:v>
                </c:pt>
                <c:pt idx="432">
                  <c:v>44620</c:v>
                </c:pt>
                <c:pt idx="433">
                  <c:v>44651</c:v>
                </c:pt>
                <c:pt idx="434">
                  <c:v>44681</c:v>
                </c:pt>
                <c:pt idx="435">
                  <c:v>44712</c:v>
                </c:pt>
                <c:pt idx="436">
                  <c:v>44742</c:v>
                </c:pt>
                <c:pt idx="437">
                  <c:v>44773</c:v>
                </c:pt>
                <c:pt idx="438">
                  <c:v>44804</c:v>
                </c:pt>
                <c:pt idx="439">
                  <c:v>44834</c:v>
                </c:pt>
                <c:pt idx="440">
                  <c:v>44865</c:v>
                </c:pt>
                <c:pt idx="441">
                  <c:v>44895</c:v>
                </c:pt>
                <c:pt idx="442">
                  <c:v>44926</c:v>
                </c:pt>
                <c:pt idx="443">
                  <c:v>44957</c:v>
                </c:pt>
                <c:pt idx="444">
                  <c:v>44985</c:v>
                </c:pt>
                <c:pt idx="445">
                  <c:v>45016</c:v>
                </c:pt>
                <c:pt idx="446">
                  <c:v>45024</c:v>
                </c:pt>
              </c:numCache>
            </c:numRef>
          </c:cat>
          <c:val>
            <c:numRef>
              <c:f>工作表2!$G$5:$G$451</c:f>
              <c:numCache>
                <c:formatCode>General</c:formatCode>
                <c:ptCount val="447"/>
                <c:pt idx="0">
                  <c:v>-6</c:v>
                </c:pt>
                <c:pt idx="1">
                  <c:v>-5</c:v>
                </c:pt>
                <c:pt idx="2">
                  <c:v>-5</c:v>
                </c:pt>
                <c:pt idx="3">
                  <c:v>-3</c:v>
                </c:pt>
                <c:pt idx="4">
                  <c:v>-5</c:v>
                </c:pt>
                <c:pt idx="5">
                  <c:v>-5</c:v>
                </c:pt>
                <c:pt idx="6">
                  <c:v>-6</c:v>
                </c:pt>
                <c:pt idx="7">
                  <c:v>-6</c:v>
                </c:pt>
                <c:pt idx="8">
                  <c:v>-4</c:v>
                </c:pt>
                <c:pt idx="9">
                  <c:v>-5</c:v>
                </c:pt>
                <c:pt idx="10">
                  <c:v>-3</c:v>
                </c:pt>
                <c:pt idx="11">
                  <c:v>-4</c:v>
                </c:pt>
                <c:pt idx="12">
                  <c:v>-5</c:v>
                </c:pt>
                <c:pt idx="13">
                  <c:v>-5</c:v>
                </c:pt>
                <c:pt idx="14">
                  <c:v>-5</c:v>
                </c:pt>
                <c:pt idx="15">
                  <c:v>-5</c:v>
                </c:pt>
                <c:pt idx="16">
                  <c:v>-7</c:v>
                </c:pt>
                <c:pt idx="17">
                  <c:v>-7</c:v>
                </c:pt>
                <c:pt idx="18">
                  <c:v>-5</c:v>
                </c:pt>
                <c:pt idx="19">
                  <c:v>-6</c:v>
                </c:pt>
                <c:pt idx="20">
                  <c:v>-6</c:v>
                </c:pt>
                <c:pt idx="21">
                  <c:v>-7</c:v>
                </c:pt>
                <c:pt idx="22">
                  <c:v>-5</c:v>
                </c:pt>
                <c:pt idx="23">
                  <c:v>-6</c:v>
                </c:pt>
                <c:pt idx="24">
                  <c:v>-5</c:v>
                </c:pt>
                <c:pt idx="25">
                  <c:v>-3</c:v>
                </c:pt>
                <c:pt idx="26">
                  <c:v>-5</c:v>
                </c:pt>
                <c:pt idx="27">
                  <c:v>-6</c:v>
                </c:pt>
                <c:pt idx="28">
                  <c:v>-4</c:v>
                </c:pt>
                <c:pt idx="29">
                  <c:v>-6</c:v>
                </c:pt>
                <c:pt idx="30">
                  <c:v>-4</c:v>
                </c:pt>
                <c:pt idx="31">
                  <c:v>-6</c:v>
                </c:pt>
                <c:pt idx="32">
                  <c:v>-6</c:v>
                </c:pt>
                <c:pt idx="33">
                  <c:v>-6</c:v>
                </c:pt>
                <c:pt idx="34">
                  <c:v>-7</c:v>
                </c:pt>
                <c:pt idx="35">
                  <c:v>-7</c:v>
                </c:pt>
                <c:pt idx="36">
                  <c:v>-7</c:v>
                </c:pt>
                <c:pt idx="37">
                  <c:v>-7</c:v>
                </c:pt>
                <c:pt idx="38">
                  <c:v>-10</c:v>
                </c:pt>
                <c:pt idx="39">
                  <c:v>-10</c:v>
                </c:pt>
                <c:pt idx="40">
                  <c:v>-8</c:v>
                </c:pt>
                <c:pt idx="41">
                  <c:v>-7</c:v>
                </c:pt>
                <c:pt idx="42">
                  <c:v>-5</c:v>
                </c:pt>
                <c:pt idx="43">
                  <c:v>-6</c:v>
                </c:pt>
                <c:pt idx="44">
                  <c:v>-6</c:v>
                </c:pt>
                <c:pt idx="45">
                  <c:v>-6</c:v>
                </c:pt>
                <c:pt idx="46">
                  <c:v>-6</c:v>
                </c:pt>
                <c:pt idx="47">
                  <c:v>-6</c:v>
                </c:pt>
                <c:pt idx="48">
                  <c:v>-7</c:v>
                </c:pt>
                <c:pt idx="49">
                  <c:v>-6</c:v>
                </c:pt>
                <c:pt idx="50">
                  <c:v>-7</c:v>
                </c:pt>
                <c:pt idx="51">
                  <c:v>-10</c:v>
                </c:pt>
                <c:pt idx="52">
                  <c:v>-10</c:v>
                </c:pt>
                <c:pt idx="53">
                  <c:v>-10</c:v>
                </c:pt>
                <c:pt idx="54">
                  <c:v>-11</c:v>
                </c:pt>
                <c:pt idx="55">
                  <c:v>-11</c:v>
                </c:pt>
                <c:pt idx="56">
                  <c:v>-10</c:v>
                </c:pt>
                <c:pt idx="57">
                  <c:v>-10</c:v>
                </c:pt>
                <c:pt idx="58">
                  <c:v>-11</c:v>
                </c:pt>
                <c:pt idx="59">
                  <c:v>-10</c:v>
                </c:pt>
                <c:pt idx="60">
                  <c:v>-9</c:v>
                </c:pt>
                <c:pt idx="61">
                  <c:v>-12</c:v>
                </c:pt>
                <c:pt idx="62">
                  <c:v>-11</c:v>
                </c:pt>
                <c:pt idx="63">
                  <c:v>-9</c:v>
                </c:pt>
                <c:pt idx="64">
                  <c:v>-10</c:v>
                </c:pt>
                <c:pt idx="65">
                  <c:v>-11</c:v>
                </c:pt>
                <c:pt idx="66">
                  <c:v>-12</c:v>
                </c:pt>
                <c:pt idx="67">
                  <c:v>-10</c:v>
                </c:pt>
                <c:pt idx="68">
                  <c:v>-10</c:v>
                </c:pt>
                <c:pt idx="69">
                  <c:v>-12</c:v>
                </c:pt>
                <c:pt idx="70">
                  <c:v>-10</c:v>
                </c:pt>
                <c:pt idx="71">
                  <c:v>-8</c:v>
                </c:pt>
                <c:pt idx="72">
                  <c:v>-10</c:v>
                </c:pt>
                <c:pt idx="73">
                  <c:v>-11</c:v>
                </c:pt>
                <c:pt idx="74">
                  <c:v>-8</c:v>
                </c:pt>
                <c:pt idx="75">
                  <c:v>-9</c:v>
                </c:pt>
                <c:pt idx="76">
                  <c:v>-7</c:v>
                </c:pt>
                <c:pt idx="77">
                  <c:v>-8</c:v>
                </c:pt>
                <c:pt idx="78">
                  <c:v>-8</c:v>
                </c:pt>
                <c:pt idx="79">
                  <c:v>-10</c:v>
                </c:pt>
                <c:pt idx="80">
                  <c:v>-7</c:v>
                </c:pt>
                <c:pt idx="81">
                  <c:v>-8</c:v>
                </c:pt>
                <c:pt idx="82">
                  <c:v>-8</c:v>
                </c:pt>
                <c:pt idx="83">
                  <c:v>-7</c:v>
                </c:pt>
                <c:pt idx="84">
                  <c:v>-8</c:v>
                </c:pt>
                <c:pt idx="85">
                  <c:v>-7</c:v>
                </c:pt>
                <c:pt idx="86">
                  <c:v>-7</c:v>
                </c:pt>
                <c:pt idx="87">
                  <c:v>-8</c:v>
                </c:pt>
                <c:pt idx="88">
                  <c:v>-9</c:v>
                </c:pt>
                <c:pt idx="89">
                  <c:v>-4</c:v>
                </c:pt>
                <c:pt idx="90">
                  <c:v>-6</c:v>
                </c:pt>
                <c:pt idx="91">
                  <c:v>-5</c:v>
                </c:pt>
                <c:pt idx="92">
                  <c:v>-7</c:v>
                </c:pt>
                <c:pt idx="93">
                  <c:v>-4</c:v>
                </c:pt>
                <c:pt idx="94">
                  <c:v>-5</c:v>
                </c:pt>
                <c:pt idx="95">
                  <c:v>-4</c:v>
                </c:pt>
                <c:pt idx="96">
                  <c:v>-6</c:v>
                </c:pt>
                <c:pt idx="97">
                  <c:v>-4</c:v>
                </c:pt>
                <c:pt idx="98">
                  <c:v>-3</c:v>
                </c:pt>
                <c:pt idx="99">
                  <c:v>-6</c:v>
                </c:pt>
                <c:pt idx="100">
                  <c:v>-7</c:v>
                </c:pt>
                <c:pt idx="101">
                  <c:v>-5</c:v>
                </c:pt>
                <c:pt idx="102">
                  <c:v>-5</c:v>
                </c:pt>
                <c:pt idx="103">
                  <c:v>-6</c:v>
                </c:pt>
                <c:pt idx="104">
                  <c:v>-7</c:v>
                </c:pt>
                <c:pt idx="105">
                  <c:v>-5</c:v>
                </c:pt>
                <c:pt idx="106">
                  <c:v>-5</c:v>
                </c:pt>
                <c:pt idx="107">
                  <c:v>-6</c:v>
                </c:pt>
                <c:pt idx="108">
                  <c:v>-6</c:v>
                </c:pt>
                <c:pt idx="109">
                  <c:v>-6</c:v>
                </c:pt>
                <c:pt idx="110">
                  <c:v>-6</c:v>
                </c:pt>
                <c:pt idx="111">
                  <c:v>-5</c:v>
                </c:pt>
                <c:pt idx="112">
                  <c:v>-6</c:v>
                </c:pt>
                <c:pt idx="113">
                  <c:v>-4</c:v>
                </c:pt>
                <c:pt idx="114">
                  <c:v>-4</c:v>
                </c:pt>
                <c:pt idx="115">
                  <c:v>-2</c:v>
                </c:pt>
                <c:pt idx="116">
                  <c:v>-4</c:v>
                </c:pt>
                <c:pt idx="117">
                  <c:v>-2</c:v>
                </c:pt>
                <c:pt idx="118">
                  <c:v>-2</c:v>
                </c:pt>
                <c:pt idx="119">
                  <c:v>-3</c:v>
                </c:pt>
                <c:pt idx="120">
                  <c:v>-2</c:v>
                </c:pt>
                <c:pt idx="121">
                  <c:v>-3</c:v>
                </c:pt>
                <c:pt idx="122">
                  <c:v>-4</c:v>
                </c:pt>
                <c:pt idx="123">
                  <c:v>-3</c:v>
                </c:pt>
                <c:pt idx="124">
                  <c:v>-5</c:v>
                </c:pt>
                <c:pt idx="125">
                  <c:v>-4</c:v>
                </c:pt>
                <c:pt idx="126">
                  <c:v>-2</c:v>
                </c:pt>
                <c:pt idx="127">
                  <c:v>-3</c:v>
                </c:pt>
                <c:pt idx="128">
                  <c:v>-5</c:v>
                </c:pt>
                <c:pt idx="129">
                  <c:v>-3</c:v>
                </c:pt>
                <c:pt idx="130">
                  <c:v>-3</c:v>
                </c:pt>
                <c:pt idx="131">
                  <c:v>-3</c:v>
                </c:pt>
                <c:pt idx="132">
                  <c:v>-4</c:v>
                </c:pt>
                <c:pt idx="133">
                  <c:v>-3</c:v>
                </c:pt>
                <c:pt idx="134">
                  <c:v>-4</c:v>
                </c:pt>
                <c:pt idx="135">
                  <c:v>-3</c:v>
                </c:pt>
                <c:pt idx="136">
                  <c:v>-5</c:v>
                </c:pt>
                <c:pt idx="137">
                  <c:v>-3</c:v>
                </c:pt>
                <c:pt idx="138">
                  <c:v>-2</c:v>
                </c:pt>
                <c:pt idx="139">
                  <c:v>-3</c:v>
                </c:pt>
                <c:pt idx="140">
                  <c:v>-1</c:v>
                </c:pt>
                <c:pt idx="141">
                  <c:v>-4</c:v>
                </c:pt>
                <c:pt idx="142">
                  <c:v>-1</c:v>
                </c:pt>
                <c:pt idx="143">
                  <c:v>-2</c:v>
                </c:pt>
                <c:pt idx="144">
                  <c:v>-1</c:v>
                </c:pt>
                <c:pt idx="145">
                  <c:v>-2</c:v>
                </c:pt>
                <c:pt idx="146">
                  <c:v>-2</c:v>
                </c:pt>
                <c:pt idx="147">
                  <c:v>-3</c:v>
                </c:pt>
                <c:pt idx="148">
                  <c:v>-4</c:v>
                </c:pt>
                <c:pt idx="149">
                  <c:v>-1</c:v>
                </c:pt>
                <c:pt idx="150">
                  <c:v>-2</c:v>
                </c:pt>
                <c:pt idx="151">
                  <c:v>-2</c:v>
                </c:pt>
                <c:pt idx="152">
                  <c:v>-1</c:v>
                </c:pt>
                <c:pt idx="153">
                  <c:v>-2</c:v>
                </c:pt>
                <c:pt idx="154">
                  <c:v>1</c:v>
                </c:pt>
                <c:pt idx="155">
                  <c:v>-2</c:v>
                </c:pt>
                <c:pt idx="156">
                  <c:v>-3</c:v>
                </c:pt>
                <c:pt idx="157">
                  <c:v>-3</c:v>
                </c:pt>
                <c:pt idx="158">
                  <c:v>0</c:v>
                </c:pt>
                <c:pt idx="159">
                  <c:v>-3</c:v>
                </c:pt>
                <c:pt idx="160">
                  <c:v>-2</c:v>
                </c:pt>
                <c:pt idx="161">
                  <c:v>-3</c:v>
                </c:pt>
                <c:pt idx="162">
                  <c:v>-3</c:v>
                </c:pt>
                <c:pt idx="163">
                  <c:v>-1</c:v>
                </c:pt>
                <c:pt idx="164">
                  <c:v>-3</c:v>
                </c:pt>
                <c:pt idx="165">
                  <c:v>-3</c:v>
                </c:pt>
                <c:pt idx="166">
                  <c:v>-4</c:v>
                </c:pt>
                <c:pt idx="167">
                  <c:v>-4</c:v>
                </c:pt>
                <c:pt idx="168">
                  <c:v>-3</c:v>
                </c:pt>
                <c:pt idx="169">
                  <c:v>-4</c:v>
                </c:pt>
                <c:pt idx="170">
                  <c:v>-5</c:v>
                </c:pt>
                <c:pt idx="171">
                  <c:v>-5</c:v>
                </c:pt>
                <c:pt idx="172">
                  <c:v>-8</c:v>
                </c:pt>
                <c:pt idx="173">
                  <c:v>-5</c:v>
                </c:pt>
                <c:pt idx="174">
                  <c:v>-4</c:v>
                </c:pt>
                <c:pt idx="175">
                  <c:v>-5</c:v>
                </c:pt>
                <c:pt idx="176">
                  <c:v>-4</c:v>
                </c:pt>
                <c:pt idx="177">
                  <c:v>-7</c:v>
                </c:pt>
                <c:pt idx="178">
                  <c:v>-4</c:v>
                </c:pt>
                <c:pt idx="179">
                  <c:v>-5</c:v>
                </c:pt>
                <c:pt idx="180">
                  <c:v>-5</c:v>
                </c:pt>
                <c:pt idx="181">
                  <c:v>-3</c:v>
                </c:pt>
                <c:pt idx="182">
                  <c:v>-3</c:v>
                </c:pt>
                <c:pt idx="183">
                  <c:v>-4</c:v>
                </c:pt>
                <c:pt idx="184">
                  <c:v>-3</c:v>
                </c:pt>
                <c:pt idx="185">
                  <c:v>-4</c:v>
                </c:pt>
                <c:pt idx="186">
                  <c:v>-3</c:v>
                </c:pt>
                <c:pt idx="187">
                  <c:v>-7</c:v>
                </c:pt>
                <c:pt idx="188">
                  <c:v>-3</c:v>
                </c:pt>
                <c:pt idx="189">
                  <c:v>-1</c:v>
                </c:pt>
                <c:pt idx="190">
                  <c:v>-2</c:v>
                </c:pt>
                <c:pt idx="191">
                  <c:v>-3</c:v>
                </c:pt>
                <c:pt idx="192">
                  <c:v>-3</c:v>
                </c:pt>
                <c:pt idx="193">
                  <c:v>-5</c:v>
                </c:pt>
                <c:pt idx="194">
                  <c:v>-6</c:v>
                </c:pt>
                <c:pt idx="195">
                  <c:v>-5</c:v>
                </c:pt>
                <c:pt idx="196">
                  <c:v>-4</c:v>
                </c:pt>
                <c:pt idx="197">
                  <c:v>-4</c:v>
                </c:pt>
                <c:pt idx="198">
                  <c:v>-3</c:v>
                </c:pt>
                <c:pt idx="199">
                  <c:v>-2</c:v>
                </c:pt>
                <c:pt idx="200">
                  <c:v>-3</c:v>
                </c:pt>
                <c:pt idx="201">
                  <c:v>0</c:v>
                </c:pt>
                <c:pt idx="202">
                  <c:v>-5</c:v>
                </c:pt>
                <c:pt idx="203">
                  <c:v>-4</c:v>
                </c:pt>
                <c:pt idx="204">
                  <c:v>-6</c:v>
                </c:pt>
                <c:pt idx="205">
                  <c:v>-5</c:v>
                </c:pt>
                <c:pt idx="206">
                  <c:v>-2</c:v>
                </c:pt>
                <c:pt idx="207">
                  <c:v>-3</c:v>
                </c:pt>
                <c:pt idx="208">
                  <c:v>-5</c:v>
                </c:pt>
                <c:pt idx="209">
                  <c:v>-3</c:v>
                </c:pt>
                <c:pt idx="210">
                  <c:v>-3</c:v>
                </c:pt>
                <c:pt idx="211">
                  <c:v>-3</c:v>
                </c:pt>
                <c:pt idx="212">
                  <c:v>-3</c:v>
                </c:pt>
                <c:pt idx="213">
                  <c:v>-5</c:v>
                </c:pt>
                <c:pt idx="214">
                  <c:v>-3</c:v>
                </c:pt>
                <c:pt idx="215">
                  <c:v>-2</c:v>
                </c:pt>
                <c:pt idx="216">
                  <c:v>-3</c:v>
                </c:pt>
                <c:pt idx="217">
                  <c:v>-3</c:v>
                </c:pt>
                <c:pt idx="218">
                  <c:v>-2</c:v>
                </c:pt>
                <c:pt idx="219">
                  <c:v>-3</c:v>
                </c:pt>
                <c:pt idx="220">
                  <c:v>-4</c:v>
                </c:pt>
                <c:pt idx="221">
                  <c:v>-4</c:v>
                </c:pt>
                <c:pt idx="222">
                  <c:v>-4</c:v>
                </c:pt>
                <c:pt idx="223">
                  <c:v>-3</c:v>
                </c:pt>
                <c:pt idx="224">
                  <c:v>-3</c:v>
                </c:pt>
                <c:pt idx="225">
                  <c:v>-3</c:v>
                </c:pt>
                <c:pt idx="226">
                  <c:v>-5</c:v>
                </c:pt>
                <c:pt idx="227">
                  <c:v>-4</c:v>
                </c:pt>
                <c:pt idx="228">
                  <c:v>-3</c:v>
                </c:pt>
                <c:pt idx="229">
                  <c:v>-3</c:v>
                </c:pt>
                <c:pt idx="230">
                  <c:v>-5</c:v>
                </c:pt>
                <c:pt idx="231">
                  <c:v>-5</c:v>
                </c:pt>
                <c:pt idx="232">
                  <c:v>-3</c:v>
                </c:pt>
                <c:pt idx="233">
                  <c:v>-4</c:v>
                </c:pt>
                <c:pt idx="234">
                  <c:v>-5</c:v>
                </c:pt>
                <c:pt idx="235">
                  <c:v>-3</c:v>
                </c:pt>
                <c:pt idx="236">
                  <c:v>-4</c:v>
                </c:pt>
                <c:pt idx="237">
                  <c:v>-6</c:v>
                </c:pt>
                <c:pt idx="238">
                  <c:v>-3</c:v>
                </c:pt>
                <c:pt idx="239">
                  <c:v>-5</c:v>
                </c:pt>
                <c:pt idx="240">
                  <c:v>-5</c:v>
                </c:pt>
                <c:pt idx="241">
                  <c:v>-6</c:v>
                </c:pt>
                <c:pt idx="242">
                  <c:v>-4</c:v>
                </c:pt>
                <c:pt idx="243">
                  <c:v>-5</c:v>
                </c:pt>
                <c:pt idx="244">
                  <c:v>-5</c:v>
                </c:pt>
                <c:pt idx="245">
                  <c:v>-6</c:v>
                </c:pt>
                <c:pt idx="246">
                  <c:v>-8</c:v>
                </c:pt>
                <c:pt idx="247">
                  <c:v>-3</c:v>
                </c:pt>
                <c:pt idx="248">
                  <c:v>-6</c:v>
                </c:pt>
                <c:pt idx="249">
                  <c:v>-6</c:v>
                </c:pt>
                <c:pt idx="250">
                  <c:v>-6</c:v>
                </c:pt>
                <c:pt idx="251">
                  <c:v>-5</c:v>
                </c:pt>
                <c:pt idx="252">
                  <c:v>-5</c:v>
                </c:pt>
                <c:pt idx="253">
                  <c:v>-7</c:v>
                </c:pt>
                <c:pt idx="254">
                  <c:v>-5</c:v>
                </c:pt>
                <c:pt idx="255">
                  <c:v>-6</c:v>
                </c:pt>
                <c:pt idx="256">
                  <c:v>-5</c:v>
                </c:pt>
                <c:pt idx="257">
                  <c:v>-5</c:v>
                </c:pt>
                <c:pt idx="258">
                  <c:v>-7</c:v>
                </c:pt>
                <c:pt idx="259">
                  <c:v>-9</c:v>
                </c:pt>
                <c:pt idx="260">
                  <c:v>-6</c:v>
                </c:pt>
                <c:pt idx="261">
                  <c:v>-7</c:v>
                </c:pt>
                <c:pt idx="262">
                  <c:v>-7</c:v>
                </c:pt>
                <c:pt idx="263">
                  <c:v>-7</c:v>
                </c:pt>
                <c:pt idx="264">
                  <c:v>-5</c:v>
                </c:pt>
                <c:pt idx="265">
                  <c:v>-7</c:v>
                </c:pt>
                <c:pt idx="266">
                  <c:v>-9</c:v>
                </c:pt>
                <c:pt idx="267">
                  <c:v>-8</c:v>
                </c:pt>
                <c:pt idx="268">
                  <c:v>-7</c:v>
                </c:pt>
                <c:pt idx="269">
                  <c:v>-9</c:v>
                </c:pt>
                <c:pt idx="270">
                  <c:v>-10</c:v>
                </c:pt>
                <c:pt idx="271">
                  <c:v>-11</c:v>
                </c:pt>
                <c:pt idx="272">
                  <c:v>-9</c:v>
                </c:pt>
                <c:pt idx="273">
                  <c:v>-11</c:v>
                </c:pt>
                <c:pt idx="274">
                  <c:v>-12</c:v>
                </c:pt>
                <c:pt idx="275">
                  <c:v>-13</c:v>
                </c:pt>
                <c:pt idx="276">
                  <c:v>-13</c:v>
                </c:pt>
                <c:pt idx="277">
                  <c:v>-12</c:v>
                </c:pt>
                <c:pt idx="278">
                  <c:v>-14</c:v>
                </c:pt>
                <c:pt idx="279">
                  <c:v>-16</c:v>
                </c:pt>
                <c:pt idx="280">
                  <c:v>-14</c:v>
                </c:pt>
                <c:pt idx="281">
                  <c:v>-15</c:v>
                </c:pt>
                <c:pt idx="282">
                  <c:v>-14</c:v>
                </c:pt>
                <c:pt idx="283">
                  <c:v>-14</c:v>
                </c:pt>
                <c:pt idx="284">
                  <c:v>-14</c:v>
                </c:pt>
                <c:pt idx="285">
                  <c:v>-15</c:v>
                </c:pt>
                <c:pt idx="286">
                  <c:v>-15</c:v>
                </c:pt>
                <c:pt idx="287">
                  <c:v>-14</c:v>
                </c:pt>
                <c:pt idx="288">
                  <c:v>-12</c:v>
                </c:pt>
                <c:pt idx="289">
                  <c:v>-15</c:v>
                </c:pt>
                <c:pt idx="290">
                  <c:v>-14</c:v>
                </c:pt>
                <c:pt idx="291">
                  <c:v>-13</c:v>
                </c:pt>
                <c:pt idx="292">
                  <c:v>-13</c:v>
                </c:pt>
                <c:pt idx="293">
                  <c:v>-13</c:v>
                </c:pt>
                <c:pt idx="294">
                  <c:v>-12</c:v>
                </c:pt>
                <c:pt idx="295">
                  <c:v>-14</c:v>
                </c:pt>
                <c:pt idx="296">
                  <c:v>-11</c:v>
                </c:pt>
                <c:pt idx="297">
                  <c:v>-11</c:v>
                </c:pt>
                <c:pt idx="298">
                  <c:v>-12</c:v>
                </c:pt>
                <c:pt idx="299">
                  <c:v>-10</c:v>
                </c:pt>
                <c:pt idx="300">
                  <c:v>-11</c:v>
                </c:pt>
                <c:pt idx="301">
                  <c:v>-8</c:v>
                </c:pt>
                <c:pt idx="302">
                  <c:v>-9</c:v>
                </c:pt>
                <c:pt idx="303">
                  <c:v>-10</c:v>
                </c:pt>
                <c:pt idx="304">
                  <c:v>-9</c:v>
                </c:pt>
                <c:pt idx="305">
                  <c:v>-10</c:v>
                </c:pt>
                <c:pt idx="306">
                  <c:v>-13</c:v>
                </c:pt>
                <c:pt idx="307">
                  <c:v>-10</c:v>
                </c:pt>
                <c:pt idx="308">
                  <c:v>-11</c:v>
                </c:pt>
                <c:pt idx="309">
                  <c:v>-10</c:v>
                </c:pt>
                <c:pt idx="310">
                  <c:v>-8</c:v>
                </c:pt>
                <c:pt idx="311">
                  <c:v>-8</c:v>
                </c:pt>
                <c:pt idx="312">
                  <c:v>-8</c:v>
                </c:pt>
                <c:pt idx="313">
                  <c:v>-11</c:v>
                </c:pt>
                <c:pt idx="314">
                  <c:v>-7</c:v>
                </c:pt>
                <c:pt idx="315">
                  <c:v>-9</c:v>
                </c:pt>
                <c:pt idx="316">
                  <c:v>-7</c:v>
                </c:pt>
                <c:pt idx="317">
                  <c:v>-7</c:v>
                </c:pt>
                <c:pt idx="318">
                  <c:v>-7</c:v>
                </c:pt>
                <c:pt idx="319">
                  <c:v>-6</c:v>
                </c:pt>
                <c:pt idx="320">
                  <c:v>-7</c:v>
                </c:pt>
                <c:pt idx="321">
                  <c:v>-9</c:v>
                </c:pt>
                <c:pt idx="322">
                  <c:v>-9</c:v>
                </c:pt>
                <c:pt idx="323">
                  <c:v>-7</c:v>
                </c:pt>
                <c:pt idx="324">
                  <c:v>-7</c:v>
                </c:pt>
                <c:pt idx="325">
                  <c:v>-4</c:v>
                </c:pt>
                <c:pt idx="326">
                  <c:v>-7</c:v>
                </c:pt>
                <c:pt idx="327">
                  <c:v>-5</c:v>
                </c:pt>
                <c:pt idx="328">
                  <c:v>-6</c:v>
                </c:pt>
                <c:pt idx="329">
                  <c:v>-6</c:v>
                </c:pt>
                <c:pt idx="330">
                  <c:v>-6</c:v>
                </c:pt>
                <c:pt idx="331">
                  <c:v>-5</c:v>
                </c:pt>
                <c:pt idx="332">
                  <c:v>-6</c:v>
                </c:pt>
                <c:pt idx="333">
                  <c:v>-6</c:v>
                </c:pt>
                <c:pt idx="334">
                  <c:v>-7</c:v>
                </c:pt>
                <c:pt idx="335">
                  <c:v>-6</c:v>
                </c:pt>
                <c:pt idx="336">
                  <c:v>-8</c:v>
                </c:pt>
                <c:pt idx="337">
                  <c:v>-8</c:v>
                </c:pt>
                <c:pt idx="338">
                  <c:v>-5</c:v>
                </c:pt>
                <c:pt idx="339">
                  <c:v>-6</c:v>
                </c:pt>
                <c:pt idx="340">
                  <c:v>-6</c:v>
                </c:pt>
                <c:pt idx="341">
                  <c:v>-5</c:v>
                </c:pt>
                <c:pt idx="342">
                  <c:v>-5</c:v>
                </c:pt>
                <c:pt idx="343">
                  <c:v>-7</c:v>
                </c:pt>
                <c:pt idx="344">
                  <c:v>-4</c:v>
                </c:pt>
                <c:pt idx="345">
                  <c:v>-5</c:v>
                </c:pt>
                <c:pt idx="346">
                  <c:v>-3</c:v>
                </c:pt>
                <c:pt idx="347">
                  <c:v>-4</c:v>
                </c:pt>
                <c:pt idx="348">
                  <c:v>-3</c:v>
                </c:pt>
                <c:pt idx="349">
                  <c:v>-5</c:v>
                </c:pt>
                <c:pt idx="350">
                  <c:v>-4</c:v>
                </c:pt>
                <c:pt idx="351">
                  <c:v>-3</c:v>
                </c:pt>
                <c:pt idx="352">
                  <c:v>-4</c:v>
                </c:pt>
                <c:pt idx="353">
                  <c:v>-4</c:v>
                </c:pt>
                <c:pt idx="354">
                  <c:v>-4</c:v>
                </c:pt>
                <c:pt idx="355">
                  <c:v>-4</c:v>
                </c:pt>
                <c:pt idx="356">
                  <c:v>-3</c:v>
                </c:pt>
                <c:pt idx="357">
                  <c:v>-4</c:v>
                </c:pt>
                <c:pt idx="358">
                  <c:v>-5</c:v>
                </c:pt>
                <c:pt idx="359">
                  <c:v>-5</c:v>
                </c:pt>
                <c:pt idx="360">
                  <c:v>-5</c:v>
                </c:pt>
                <c:pt idx="361">
                  <c:v>-5</c:v>
                </c:pt>
                <c:pt idx="362">
                  <c:v>-5</c:v>
                </c:pt>
                <c:pt idx="363">
                  <c:v>-4</c:v>
                </c:pt>
                <c:pt idx="364">
                  <c:v>-5</c:v>
                </c:pt>
                <c:pt idx="365">
                  <c:v>-4</c:v>
                </c:pt>
                <c:pt idx="366">
                  <c:v>-4</c:v>
                </c:pt>
                <c:pt idx="367">
                  <c:v>-5</c:v>
                </c:pt>
                <c:pt idx="368">
                  <c:v>-4</c:v>
                </c:pt>
                <c:pt idx="369">
                  <c:v>-4</c:v>
                </c:pt>
                <c:pt idx="370">
                  <c:v>-6</c:v>
                </c:pt>
                <c:pt idx="371">
                  <c:v>-5</c:v>
                </c:pt>
                <c:pt idx="372">
                  <c:v>-4</c:v>
                </c:pt>
                <c:pt idx="373">
                  <c:v>-3</c:v>
                </c:pt>
                <c:pt idx="374">
                  <c:v>-4</c:v>
                </c:pt>
                <c:pt idx="375">
                  <c:v>-3</c:v>
                </c:pt>
                <c:pt idx="376">
                  <c:v>-3</c:v>
                </c:pt>
                <c:pt idx="377">
                  <c:v>-3</c:v>
                </c:pt>
                <c:pt idx="378">
                  <c:v>-3</c:v>
                </c:pt>
                <c:pt idx="379">
                  <c:v>-6</c:v>
                </c:pt>
                <c:pt idx="380">
                  <c:v>-4</c:v>
                </c:pt>
                <c:pt idx="381">
                  <c:v>-4</c:v>
                </c:pt>
                <c:pt idx="382">
                  <c:v>-3</c:v>
                </c:pt>
                <c:pt idx="383">
                  <c:v>-3</c:v>
                </c:pt>
                <c:pt idx="384">
                  <c:v>-3</c:v>
                </c:pt>
                <c:pt idx="385">
                  <c:v>-4</c:v>
                </c:pt>
                <c:pt idx="386">
                  <c:v>-5</c:v>
                </c:pt>
                <c:pt idx="387">
                  <c:v>-5</c:v>
                </c:pt>
                <c:pt idx="388">
                  <c:v>-2</c:v>
                </c:pt>
                <c:pt idx="389">
                  <c:v>-4</c:v>
                </c:pt>
                <c:pt idx="390">
                  <c:v>-5</c:v>
                </c:pt>
                <c:pt idx="391">
                  <c:v>-3</c:v>
                </c:pt>
                <c:pt idx="392">
                  <c:v>-4</c:v>
                </c:pt>
                <c:pt idx="393">
                  <c:v>-5</c:v>
                </c:pt>
                <c:pt idx="394">
                  <c:v>-5</c:v>
                </c:pt>
                <c:pt idx="395">
                  <c:v>-4</c:v>
                </c:pt>
                <c:pt idx="396">
                  <c:v>-6</c:v>
                </c:pt>
                <c:pt idx="397">
                  <c:v>-6</c:v>
                </c:pt>
                <c:pt idx="398">
                  <c:v>-4</c:v>
                </c:pt>
                <c:pt idx="399">
                  <c:v>-4</c:v>
                </c:pt>
                <c:pt idx="400">
                  <c:v>-2</c:v>
                </c:pt>
                <c:pt idx="401">
                  <c:v>-3</c:v>
                </c:pt>
                <c:pt idx="402">
                  <c:v>-1</c:v>
                </c:pt>
                <c:pt idx="403">
                  <c:v>-4</c:v>
                </c:pt>
                <c:pt idx="404">
                  <c:v>-4</c:v>
                </c:pt>
                <c:pt idx="405">
                  <c:v>-3</c:v>
                </c:pt>
                <c:pt idx="406">
                  <c:v>-3</c:v>
                </c:pt>
                <c:pt idx="407">
                  <c:v>-4</c:v>
                </c:pt>
                <c:pt idx="408">
                  <c:v>-1</c:v>
                </c:pt>
                <c:pt idx="409">
                  <c:v>-3</c:v>
                </c:pt>
                <c:pt idx="410">
                  <c:v>-4</c:v>
                </c:pt>
                <c:pt idx="411">
                  <c:v>-2</c:v>
                </c:pt>
                <c:pt idx="412">
                  <c:v>-3</c:v>
                </c:pt>
                <c:pt idx="413">
                  <c:v>-2</c:v>
                </c:pt>
                <c:pt idx="414">
                  <c:v>-1</c:v>
                </c:pt>
                <c:pt idx="415">
                  <c:v>-2</c:v>
                </c:pt>
                <c:pt idx="416">
                  <c:v>-3</c:v>
                </c:pt>
                <c:pt idx="417">
                  <c:v>-2</c:v>
                </c:pt>
                <c:pt idx="418">
                  <c:v>-3</c:v>
                </c:pt>
                <c:pt idx="419">
                  <c:v>-1</c:v>
                </c:pt>
                <c:pt idx="420">
                  <c:v>-1</c:v>
                </c:pt>
                <c:pt idx="421">
                  <c:v>-1</c:v>
                </c:pt>
                <c:pt idx="422">
                  <c:v>-3</c:v>
                </c:pt>
                <c:pt idx="423">
                  <c:v>-2</c:v>
                </c:pt>
                <c:pt idx="424">
                  <c:v>-2</c:v>
                </c:pt>
                <c:pt idx="425">
                  <c:v>-2</c:v>
                </c:pt>
                <c:pt idx="426">
                  <c:v>-3</c:v>
                </c:pt>
                <c:pt idx="427">
                  <c:v>-4</c:v>
                </c:pt>
                <c:pt idx="428">
                  <c:v>-2</c:v>
                </c:pt>
                <c:pt idx="429">
                  <c:v>-1</c:v>
                </c:pt>
                <c:pt idx="430">
                  <c:v>-4</c:v>
                </c:pt>
                <c:pt idx="431">
                  <c:v>-2</c:v>
                </c:pt>
                <c:pt idx="432">
                  <c:v>-2</c:v>
                </c:pt>
                <c:pt idx="433">
                  <c:v>-3</c:v>
                </c:pt>
                <c:pt idx="434">
                  <c:v>-4</c:v>
                </c:pt>
                <c:pt idx="435">
                  <c:v>-4</c:v>
                </c:pt>
                <c:pt idx="436">
                  <c:v>-3</c:v>
                </c:pt>
                <c:pt idx="437">
                  <c:v>-5</c:v>
                </c:pt>
                <c:pt idx="438">
                  <c:v>-6</c:v>
                </c:pt>
                <c:pt idx="439">
                  <c:v>-5</c:v>
                </c:pt>
                <c:pt idx="440">
                  <c:v>-6</c:v>
                </c:pt>
                <c:pt idx="441">
                  <c:v>-5</c:v>
                </c:pt>
                <c:pt idx="442">
                  <c:v>-7</c:v>
                </c:pt>
                <c:pt idx="443">
                  <c:v>-6</c:v>
                </c:pt>
                <c:pt idx="444">
                  <c:v>-5</c:v>
                </c:pt>
                <c:pt idx="445">
                  <c:v>-9</c:v>
                </c:pt>
              </c:numCache>
            </c:numRef>
          </c:val>
          <c:smooth val="0"/>
          <c:extLst xmlns:c16r2="http://schemas.microsoft.com/office/drawing/2015/06/chart">
            <c:ext xmlns:c16="http://schemas.microsoft.com/office/drawing/2014/chart" uri="{C3380CC4-5D6E-409C-BE32-E72D297353CC}">
              <c16:uniqueId val="{00000000-FCA0-4431-8B5E-9B06F223A028}"/>
            </c:ext>
          </c:extLst>
        </c:ser>
        <c:dLbls>
          <c:showLegendKey val="0"/>
          <c:showVal val="0"/>
          <c:showCatName val="0"/>
          <c:showSerName val="0"/>
          <c:showPercent val="0"/>
          <c:showBubbleSize val="0"/>
        </c:dLbls>
        <c:marker val="1"/>
        <c:smooth val="0"/>
        <c:axId val="1123998496"/>
        <c:axId val="1124012640"/>
      </c:lineChart>
      <c:lineChart>
        <c:grouping val="standard"/>
        <c:varyColors val="0"/>
        <c:ser>
          <c:idx val="1"/>
          <c:order val="1"/>
          <c:tx>
            <c:strRef>
              <c:f>工作表2!$H$4</c:f>
              <c:strCache>
                <c:ptCount val="1"/>
                <c:pt idx="0">
                  <c:v>每週初請失業救濟金人數 (RHS)</c:v>
                </c:pt>
              </c:strCache>
            </c:strRef>
          </c:tx>
          <c:spPr>
            <a:ln w="28575" cap="rnd">
              <a:solidFill>
                <a:schemeClr val="accent1">
                  <a:lumMod val="40000"/>
                  <a:lumOff val="60000"/>
                </a:schemeClr>
              </a:solidFill>
              <a:round/>
            </a:ln>
            <a:effectLst/>
          </c:spPr>
          <c:marker>
            <c:symbol val="none"/>
          </c:marker>
          <c:cat>
            <c:numRef>
              <c:f>工作表2!$F$5:$F$451</c:f>
              <c:numCache>
                <c:formatCode>m/d/yyyy</c:formatCode>
                <c:ptCount val="447"/>
                <c:pt idx="0">
                  <c:v>31471</c:v>
                </c:pt>
                <c:pt idx="1">
                  <c:v>31502</c:v>
                </c:pt>
                <c:pt idx="2">
                  <c:v>31532</c:v>
                </c:pt>
                <c:pt idx="3">
                  <c:v>31563</c:v>
                </c:pt>
                <c:pt idx="4">
                  <c:v>31593</c:v>
                </c:pt>
                <c:pt idx="5">
                  <c:v>31624</c:v>
                </c:pt>
                <c:pt idx="6">
                  <c:v>31655</c:v>
                </c:pt>
                <c:pt idx="7">
                  <c:v>31685</c:v>
                </c:pt>
                <c:pt idx="8">
                  <c:v>31716</c:v>
                </c:pt>
                <c:pt idx="9">
                  <c:v>31746</c:v>
                </c:pt>
                <c:pt idx="10">
                  <c:v>31777</c:v>
                </c:pt>
                <c:pt idx="11">
                  <c:v>31808</c:v>
                </c:pt>
                <c:pt idx="12">
                  <c:v>31836</c:v>
                </c:pt>
                <c:pt idx="13">
                  <c:v>31867</c:v>
                </c:pt>
                <c:pt idx="14">
                  <c:v>31897</c:v>
                </c:pt>
                <c:pt idx="15">
                  <c:v>31928</c:v>
                </c:pt>
                <c:pt idx="16">
                  <c:v>31958</c:v>
                </c:pt>
                <c:pt idx="17">
                  <c:v>31989</c:v>
                </c:pt>
                <c:pt idx="18">
                  <c:v>32020</c:v>
                </c:pt>
                <c:pt idx="19">
                  <c:v>32050</c:v>
                </c:pt>
                <c:pt idx="20">
                  <c:v>32081</c:v>
                </c:pt>
                <c:pt idx="21">
                  <c:v>32111</c:v>
                </c:pt>
                <c:pt idx="22">
                  <c:v>32142</c:v>
                </c:pt>
                <c:pt idx="23">
                  <c:v>32173</c:v>
                </c:pt>
                <c:pt idx="24">
                  <c:v>32202</c:v>
                </c:pt>
                <c:pt idx="25">
                  <c:v>32233</c:v>
                </c:pt>
                <c:pt idx="26">
                  <c:v>32263</c:v>
                </c:pt>
                <c:pt idx="27">
                  <c:v>32294</c:v>
                </c:pt>
                <c:pt idx="28">
                  <c:v>32324</c:v>
                </c:pt>
                <c:pt idx="29">
                  <c:v>32355</c:v>
                </c:pt>
                <c:pt idx="30">
                  <c:v>32386</c:v>
                </c:pt>
                <c:pt idx="31">
                  <c:v>32416</c:v>
                </c:pt>
                <c:pt idx="32">
                  <c:v>32447</c:v>
                </c:pt>
                <c:pt idx="33">
                  <c:v>32477</c:v>
                </c:pt>
                <c:pt idx="34">
                  <c:v>32508</c:v>
                </c:pt>
                <c:pt idx="35">
                  <c:v>32539</c:v>
                </c:pt>
                <c:pt idx="36">
                  <c:v>32567</c:v>
                </c:pt>
                <c:pt idx="37">
                  <c:v>32598</c:v>
                </c:pt>
                <c:pt idx="38">
                  <c:v>32628</c:v>
                </c:pt>
                <c:pt idx="39">
                  <c:v>32659</c:v>
                </c:pt>
                <c:pt idx="40">
                  <c:v>32689</c:v>
                </c:pt>
                <c:pt idx="41">
                  <c:v>32720</c:v>
                </c:pt>
                <c:pt idx="42">
                  <c:v>32751</c:v>
                </c:pt>
                <c:pt idx="43">
                  <c:v>32781</c:v>
                </c:pt>
                <c:pt idx="44">
                  <c:v>32812</c:v>
                </c:pt>
                <c:pt idx="45">
                  <c:v>32842</c:v>
                </c:pt>
                <c:pt idx="46">
                  <c:v>32873</c:v>
                </c:pt>
                <c:pt idx="47">
                  <c:v>32904</c:v>
                </c:pt>
                <c:pt idx="48">
                  <c:v>32932</c:v>
                </c:pt>
                <c:pt idx="49">
                  <c:v>32963</c:v>
                </c:pt>
                <c:pt idx="50">
                  <c:v>32993</c:v>
                </c:pt>
                <c:pt idx="51">
                  <c:v>33024</c:v>
                </c:pt>
                <c:pt idx="52">
                  <c:v>33054</c:v>
                </c:pt>
                <c:pt idx="53">
                  <c:v>33085</c:v>
                </c:pt>
                <c:pt idx="54">
                  <c:v>33116</c:v>
                </c:pt>
                <c:pt idx="55">
                  <c:v>33146</c:v>
                </c:pt>
                <c:pt idx="56">
                  <c:v>33177</c:v>
                </c:pt>
                <c:pt idx="57">
                  <c:v>33207</c:v>
                </c:pt>
                <c:pt idx="58">
                  <c:v>33238</c:v>
                </c:pt>
                <c:pt idx="59">
                  <c:v>33269</c:v>
                </c:pt>
                <c:pt idx="60">
                  <c:v>33297</c:v>
                </c:pt>
                <c:pt idx="61">
                  <c:v>33328</c:v>
                </c:pt>
                <c:pt idx="62">
                  <c:v>33358</c:v>
                </c:pt>
                <c:pt idx="63">
                  <c:v>33389</c:v>
                </c:pt>
                <c:pt idx="64">
                  <c:v>33419</c:v>
                </c:pt>
                <c:pt idx="65">
                  <c:v>33450</c:v>
                </c:pt>
                <c:pt idx="66">
                  <c:v>33481</c:v>
                </c:pt>
                <c:pt idx="67">
                  <c:v>33511</c:v>
                </c:pt>
                <c:pt idx="68">
                  <c:v>33542</c:v>
                </c:pt>
                <c:pt idx="69">
                  <c:v>33572</c:v>
                </c:pt>
                <c:pt idx="70">
                  <c:v>33603</c:v>
                </c:pt>
                <c:pt idx="71">
                  <c:v>33634</c:v>
                </c:pt>
                <c:pt idx="72">
                  <c:v>33663</c:v>
                </c:pt>
                <c:pt idx="73">
                  <c:v>33694</c:v>
                </c:pt>
                <c:pt idx="74">
                  <c:v>33724</c:v>
                </c:pt>
                <c:pt idx="75">
                  <c:v>33755</c:v>
                </c:pt>
                <c:pt idx="76">
                  <c:v>33785</c:v>
                </c:pt>
                <c:pt idx="77">
                  <c:v>33816</c:v>
                </c:pt>
                <c:pt idx="78">
                  <c:v>33847</c:v>
                </c:pt>
                <c:pt idx="79">
                  <c:v>33877</c:v>
                </c:pt>
                <c:pt idx="80">
                  <c:v>33908</c:v>
                </c:pt>
                <c:pt idx="81">
                  <c:v>33938</c:v>
                </c:pt>
                <c:pt idx="82">
                  <c:v>33969</c:v>
                </c:pt>
                <c:pt idx="83">
                  <c:v>34000</c:v>
                </c:pt>
                <c:pt idx="84">
                  <c:v>34028</c:v>
                </c:pt>
                <c:pt idx="85">
                  <c:v>34059</c:v>
                </c:pt>
                <c:pt idx="86">
                  <c:v>34089</c:v>
                </c:pt>
                <c:pt idx="87">
                  <c:v>34120</c:v>
                </c:pt>
                <c:pt idx="88">
                  <c:v>34150</c:v>
                </c:pt>
                <c:pt idx="89">
                  <c:v>34181</c:v>
                </c:pt>
                <c:pt idx="90">
                  <c:v>34212</c:v>
                </c:pt>
                <c:pt idx="91">
                  <c:v>34242</c:v>
                </c:pt>
                <c:pt idx="92">
                  <c:v>34273</c:v>
                </c:pt>
                <c:pt idx="93">
                  <c:v>34303</c:v>
                </c:pt>
                <c:pt idx="94">
                  <c:v>34334</c:v>
                </c:pt>
                <c:pt idx="95">
                  <c:v>34365</c:v>
                </c:pt>
                <c:pt idx="96">
                  <c:v>34393</c:v>
                </c:pt>
                <c:pt idx="97">
                  <c:v>34424</c:v>
                </c:pt>
                <c:pt idx="98">
                  <c:v>34454</c:v>
                </c:pt>
                <c:pt idx="99">
                  <c:v>34485</c:v>
                </c:pt>
                <c:pt idx="100">
                  <c:v>34515</c:v>
                </c:pt>
                <c:pt idx="101">
                  <c:v>34546</c:v>
                </c:pt>
                <c:pt idx="102">
                  <c:v>34577</c:v>
                </c:pt>
                <c:pt idx="103">
                  <c:v>34607</c:v>
                </c:pt>
                <c:pt idx="104">
                  <c:v>34638</c:v>
                </c:pt>
                <c:pt idx="105">
                  <c:v>34668</c:v>
                </c:pt>
                <c:pt idx="106">
                  <c:v>34699</c:v>
                </c:pt>
                <c:pt idx="107">
                  <c:v>34730</c:v>
                </c:pt>
                <c:pt idx="108">
                  <c:v>34758</c:v>
                </c:pt>
                <c:pt idx="109">
                  <c:v>34789</c:v>
                </c:pt>
                <c:pt idx="110">
                  <c:v>34819</c:v>
                </c:pt>
                <c:pt idx="111">
                  <c:v>34850</c:v>
                </c:pt>
                <c:pt idx="112">
                  <c:v>34880</c:v>
                </c:pt>
                <c:pt idx="113">
                  <c:v>34911</c:v>
                </c:pt>
                <c:pt idx="114">
                  <c:v>34942</c:v>
                </c:pt>
                <c:pt idx="115">
                  <c:v>34972</c:v>
                </c:pt>
                <c:pt idx="116">
                  <c:v>35003</c:v>
                </c:pt>
                <c:pt idx="117">
                  <c:v>35033</c:v>
                </c:pt>
                <c:pt idx="118">
                  <c:v>35064</c:v>
                </c:pt>
                <c:pt idx="119">
                  <c:v>35095</c:v>
                </c:pt>
                <c:pt idx="120">
                  <c:v>35124</c:v>
                </c:pt>
                <c:pt idx="121">
                  <c:v>35155</c:v>
                </c:pt>
                <c:pt idx="122">
                  <c:v>35185</c:v>
                </c:pt>
                <c:pt idx="123">
                  <c:v>35216</c:v>
                </c:pt>
                <c:pt idx="124">
                  <c:v>35246</c:v>
                </c:pt>
                <c:pt idx="125">
                  <c:v>35277</c:v>
                </c:pt>
                <c:pt idx="126">
                  <c:v>35308</c:v>
                </c:pt>
                <c:pt idx="127">
                  <c:v>35338</c:v>
                </c:pt>
                <c:pt idx="128">
                  <c:v>35369</c:v>
                </c:pt>
                <c:pt idx="129">
                  <c:v>35399</c:v>
                </c:pt>
                <c:pt idx="130">
                  <c:v>35430</c:v>
                </c:pt>
                <c:pt idx="131">
                  <c:v>35461</c:v>
                </c:pt>
                <c:pt idx="132">
                  <c:v>35489</c:v>
                </c:pt>
                <c:pt idx="133">
                  <c:v>35520</c:v>
                </c:pt>
                <c:pt idx="134">
                  <c:v>35550</c:v>
                </c:pt>
                <c:pt idx="135">
                  <c:v>35581</c:v>
                </c:pt>
                <c:pt idx="136">
                  <c:v>35611</c:v>
                </c:pt>
                <c:pt idx="137">
                  <c:v>35642</c:v>
                </c:pt>
                <c:pt idx="138">
                  <c:v>35673</c:v>
                </c:pt>
                <c:pt idx="139">
                  <c:v>35703</c:v>
                </c:pt>
                <c:pt idx="140">
                  <c:v>35734</c:v>
                </c:pt>
                <c:pt idx="141">
                  <c:v>35764</c:v>
                </c:pt>
                <c:pt idx="142">
                  <c:v>35795</c:v>
                </c:pt>
                <c:pt idx="143">
                  <c:v>35826</c:v>
                </c:pt>
                <c:pt idx="144">
                  <c:v>35854</c:v>
                </c:pt>
                <c:pt idx="145">
                  <c:v>35885</c:v>
                </c:pt>
                <c:pt idx="146">
                  <c:v>35915</c:v>
                </c:pt>
                <c:pt idx="147">
                  <c:v>35946</c:v>
                </c:pt>
                <c:pt idx="148">
                  <c:v>35976</c:v>
                </c:pt>
                <c:pt idx="149">
                  <c:v>36007</c:v>
                </c:pt>
                <c:pt idx="150">
                  <c:v>36038</c:v>
                </c:pt>
                <c:pt idx="151">
                  <c:v>36068</c:v>
                </c:pt>
                <c:pt idx="152">
                  <c:v>36099</c:v>
                </c:pt>
                <c:pt idx="153">
                  <c:v>36129</c:v>
                </c:pt>
                <c:pt idx="154">
                  <c:v>36160</c:v>
                </c:pt>
                <c:pt idx="155">
                  <c:v>36191</c:v>
                </c:pt>
                <c:pt idx="156">
                  <c:v>36219</c:v>
                </c:pt>
                <c:pt idx="157">
                  <c:v>36250</c:v>
                </c:pt>
                <c:pt idx="158">
                  <c:v>36280</c:v>
                </c:pt>
                <c:pt idx="159">
                  <c:v>36311</c:v>
                </c:pt>
                <c:pt idx="160">
                  <c:v>36341</c:v>
                </c:pt>
                <c:pt idx="161">
                  <c:v>36372</c:v>
                </c:pt>
                <c:pt idx="162">
                  <c:v>36403</c:v>
                </c:pt>
                <c:pt idx="163">
                  <c:v>36433</c:v>
                </c:pt>
                <c:pt idx="164">
                  <c:v>36464</c:v>
                </c:pt>
                <c:pt idx="165">
                  <c:v>36494</c:v>
                </c:pt>
                <c:pt idx="166">
                  <c:v>36525</c:v>
                </c:pt>
                <c:pt idx="167">
                  <c:v>36556</c:v>
                </c:pt>
                <c:pt idx="168">
                  <c:v>36585</c:v>
                </c:pt>
                <c:pt idx="169">
                  <c:v>36616</c:v>
                </c:pt>
                <c:pt idx="170">
                  <c:v>36646</c:v>
                </c:pt>
                <c:pt idx="171">
                  <c:v>36677</c:v>
                </c:pt>
                <c:pt idx="172">
                  <c:v>36707</c:v>
                </c:pt>
                <c:pt idx="173">
                  <c:v>36738</c:v>
                </c:pt>
                <c:pt idx="174">
                  <c:v>36769</c:v>
                </c:pt>
                <c:pt idx="175">
                  <c:v>36799</c:v>
                </c:pt>
                <c:pt idx="176">
                  <c:v>36830</c:v>
                </c:pt>
                <c:pt idx="177">
                  <c:v>36860</c:v>
                </c:pt>
                <c:pt idx="178">
                  <c:v>36891</c:v>
                </c:pt>
                <c:pt idx="179">
                  <c:v>36922</c:v>
                </c:pt>
                <c:pt idx="180">
                  <c:v>36950</c:v>
                </c:pt>
                <c:pt idx="181">
                  <c:v>36981</c:v>
                </c:pt>
                <c:pt idx="182">
                  <c:v>37011</c:v>
                </c:pt>
                <c:pt idx="183">
                  <c:v>37042</c:v>
                </c:pt>
                <c:pt idx="184">
                  <c:v>37072</c:v>
                </c:pt>
                <c:pt idx="185">
                  <c:v>37103</c:v>
                </c:pt>
                <c:pt idx="186">
                  <c:v>37134</c:v>
                </c:pt>
                <c:pt idx="187">
                  <c:v>37164</c:v>
                </c:pt>
                <c:pt idx="188">
                  <c:v>37195</c:v>
                </c:pt>
                <c:pt idx="189">
                  <c:v>37225</c:v>
                </c:pt>
                <c:pt idx="190">
                  <c:v>37256</c:v>
                </c:pt>
                <c:pt idx="191">
                  <c:v>37287</c:v>
                </c:pt>
                <c:pt idx="192">
                  <c:v>37315</c:v>
                </c:pt>
                <c:pt idx="193">
                  <c:v>37346</c:v>
                </c:pt>
                <c:pt idx="194">
                  <c:v>37376</c:v>
                </c:pt>
                <c:pt idx="195">
                  <c:v>37407</c:v>
                </c:pt>
                <c:pt idx="196">
                  <c:v>37437</c:v>
                </c:pt>
                <c:pt idx="197">
                  <c:v>37468</c:v>
                </c:pt>
                <c:pt idx="198">
                  <c:v>37499</c:v>
                </c:pt>
                <c:pt idx="199">
                  <c:v>37529</c:v>
                </c:pt>
                <c:pt idx="200">
                  <c:v>37560</c:v>
                </c:pt>
                <c:pt idx="201">
                  <c:v>37590</c:v>
                </c:pt>
                <c:pt idx="202">
                  <c:v>37621</c:v>
                </c:pt>
                <c:pt idx="203">
                  <c:v>37652</c:v>
                </c:pt>
                <c:pt idx="204">
                  <c:v>37680</c:v>
                </c:pt>
                <c:pt idx="205">
                  <c:v>37711</c:v>
                </c:pt>
                <c:pt idx="206">
                  <c:v>37741</c:v>
                </c:pt>
                <c:pt idx="207">
                  <c:v>37772</c:v>
                </c:pt>
                <c:pt idx="208">
                  <c:v>37802</c:v>
                </c:pt>
                <c:pt idx="209">
                  <c:v>37833</c:v>
                </c:pt>
                <c:pt idx="210">
                  <c:v>37864</c:v>
                </c:pt>
                <c:pt idx="211">
                  <c:v>37894</c:v>
                </c:pt>
                <c:pt idx="212">
                  <c:v>37925</c:v>
                </c:pt>
                <c:pt idx="213">
                  <c:v>37955</c:v>
                </c:pt>
                <c:pt idx="214">
                  <c:v>37986</c:v>
                </c:pt>
                <c:pt idx="215">
                  <c:v>38017</c:v>
                </c:pt>
                <c:pt idx="216">
                  <c:v>38046</c:v>
                </c:pt>
                <c:pt idx="217">
                  <c:v>38077</c:v>
                </c:pt>
                <c:pt idx="218">
                  <c:v>38107</c:v>
                </c:pt>
                <c:pt idx="219">
                  <c:v>38138</c:v>
                </c:pt>
                <c:pt idx="220">
                  <c:v>38168</c:v>
                </c:pt>
                <c:pt idx="221">
                  <c:v>38199</c:v>
                </c:pt>
                <c:pt idx="222">
                  <c:v>38230</c:v>
                </c:pt>
                <c:pt idx="223">
                  <c:v>38260</c:v>
                </c:pt>
                <c:pt idx="224">
                  <c:v>38291</c:v>
                </c:pt>
                <c:pt idx="225">
                  <c:v>38321</c:v>
                </c:pt>
                <c:pt idx="226">
                  <c:v>38352</c:v>
                </c:pt>
                <c:pt idx="227">
                  <c:v>38383</c:v>
                </c:pt>
                <c:pt idx="228">
                  <c:v>38411</c:v>
                </c:pt>
                <c:pt idx="229">
                  <c:v>38442</c:v>
                </c:pt>
                <c:pt idx="230">
                  <c:v>38472</c:v>
                </c:pt>
                <c:pt idx="231">
                  <c:v>38503</c:v>
                </c:pt>
                <c:pt idx="232">
                  <c:v>38533</c:v>
                </c:pt>
                <c:pt idx="233">
                  <c:v>38564</c:v>
                </c:pt>
                <c:pt idx="234">
                  <c:v>38595</c:v>
                </c:pt>
                <c:pt idx="235">
                  <c:v>38625</c:v>
                </c:pt>
                <c:pt idx="236">
                  <c:v>38656</c:v>
                </c:pt>
                <c:pt idx="237">
                  <c:v>38686</c:v>
                </c:pt>
                <c:pt idx="238">
                  <c:v>38717</c:v>
                </c:pt>
                <c:pt idx="239">
                  <c:v>38748</c:v>
                </c:pt>
                <c:pt idx="240">
                  <c:v>38776</c:v>
                </c:pt>
                <c:pt idx="241">
                  <c:v>38807</c:v>
                </c:pt>
                <c:pt idx="242">
                  <c:v>38837</c:v>
                </c:pt>
                <c:pt idx="243">
                  <c:v>38868</c:v>
                </c:pt>
                <c:pt idx="244">
                  <c:v>38898</c:v>
                </c:pt>
                <c:pt idx="245">
                  <c:v>38929</c:v>
                </c:pt>
                <c:pt idx="246">
                  <c:v>38960</c:v>
                </c:pt>
                <c:pt idx="247">
                  <c:v>38990</c:v>
                </c:pt>
                <c:pt idx="248">
                  <c:v>39021</c:v>
                </c:pt>
                <c:pt idx="249">
                  <c:v>39051</c:v>
                </c:pt>
                <c:pt idx="250">
                  <c:v>39082</c:v>
                </c:pt>
                <c:pt idx="251">
                  <c:v>39113</c:v>
                </c:pt>
                <c:pt idx="252">
                  <c:v>39141</c:v>
                </c:pt>
                <c:pt idx="253">
                  <c:v>39172</c:v>
                </c:pt>
                <c:pt idx="254">
                  <c:v>39202</c:v>
                </c:pt>
                <c:pt idx="255">
                  <c:v>39233</c:v>
                </c:pt>
                <c:pt idx="256">
                  <c:v>39263</c:v>
                </c:pt>
                <c:pt idx="257">
                  <c:v>39294</c:v>
                </c:pt>
                <c:pt idx="258">
                  <c:v>39325</c:v>
                </c:pt>
                <c:pt idx="259">
                  <c:v>39355</c:v>
                </c:pt>
                <c:pt idx="260">
                  <c:v>39386</c:v>
                </c:pt>
                <c:pt idx="261">
                  <c:v>39416</c:v>
                </c:pt>
                <c:pt idx="262">
                  <c:v>39447</c:v>
                </c:pt>
                <c:pt idx="263">
                  <c:v>39478</c:v>
                </c:pt>
                <c:pt idx="264">
                  <c:v>39507</c:v>
                </c:pt>
                <c:pt idx="265">
                  <c:v>39538</c:v>
                </c:pt>
                <c:pt idx="266">
                  <c:v>39568</c:v>
                </c:pt>
                <c:pt idx="267">
                  <c:v>39599</c:v>
                </c:pt>
                <c:pt idx="268">
                  <c:v>39629</c:v>
                </c:pt>
                <c:pt idx="269">
                  <c:v>39660</c:v>
                </c:pt>
                <c:pt idx="270">
                  <c:v>39691</c:v>
                </c:pt>
                <c:pt idx="271">
                  <c:v>39721</c:v>
                </c:pt>
                <c:pt idx="272">
                  <c:v>39752</c:v>
                </c:pt>
                <c:pt idx="273">
                  <c:v>39782</c:v>
                </c:pt>
                <c:pt idx="274">
                  <c:v>39813</c:v>
                </c:pt>
                <c:pt idx="275">
                  <c:v>39844</c:v>
                </c:pt>
                <c:pt idx="276">
                  <c:v>39872</c:v>
                </c:pt>
                <c:pt idx="277">
                  <c:v>39903</c:v>
                </c:pt>
                <c:pt idx="278">
                  <c:v>39933</c:v>
                </c:pt>
                <c:pt idx="279">
                  <c:v>39964</c:v>
                </c:pt>
                <c:pt idx="280">
                  <c:v>39994</c:v>
                </c:pt>
                <c:pt idx="281">
                  <c:v>40025</c:v>
                </c:pt>
                <c:pt idx="282">
                  <c:v>40056</c:v>
                </c:pt>
                <c:pt idx="283">
                  <c:v>40086</c:v>
                </c:pt>
                <c:pt idx="284">
                  <c:v>40117</c:v>
                </c:pt>
                <c:pt idx="285">
                  <c:v>40147</c:v>
                </c:pt>
                <c:pt idx="286">
                  <c:v>40178</c:v>
                </c:pt>
                <c:pt idx="287">
                  <c:v>40209</c:v>
                </c:pt>
                <c:pt idx="288">
                  <c:v>40237</c:v>
                </c:pt>
                <c:pt idx="289">
                  <c:v>40268</c:v>
                </c:pt>
                <c:pt idx="290">
                  <c:v>40298</c:v>
                </c:pt>
                <c:pt idx="291">
                  <c:v>40329</c:v>
                </c:pt>
                <c:pt idx="292">
                  <c:v>40359</c:v>
                </c:pt>
                <c:pt idx="293">
                  <c:v>40390</c:v>
                </c:pt>
                <c:pt idx="294">
                  <c:v>40421</c:v>
                </c:pt>
                <c:pt idx="295">
                  <c:v>40451</c:v>
                </c:pt>
                <c:pt idx="296">
                  <c:v>40482</c:v>
                </c:pt>
                <c:pt idx="297">
                  <c:v>40512</c:v>
                </c:pt>
                <c:pt idx="298">
                  <c:v>40543</c:v>
                </c:pt>
                <c:pt idx="299">
                  <c:v>40574</c:v>
                </c:pt>
                <c:pt idx="300">
                  <c:v>40602</c:v>
                </c:pt>
                <c:pt idx="301">
                  <c:v>40633</c:v>
                </c:pt>
                <c:pt idx="302">
                  <c:v>40663</c:v>
                </c:pt>
                <c:pt idx="303">
                  <c:v>40694</c:v>
                </c:pt>
                <c:pt idx="304">
                  <c:v>40724</c:v>
                </c:pt>
                <c:pt idx="305">
                  <c:v>40755</c:v>
                </c:pt>
                <c:pt idx="306">
                  <c:v>40786</c:v>
                </c:pt>
                <c:pt idx="307">
                  <c:v>40816</c:v>
                </c:pt>
                <c:pt idx="308">
                  <c:v>40847</c:v>
                </c:pt>
                <c:pt idx="309">
                  <c:v>40877</c:v>
                </c:pt>
                <c:pt idx="310">
                  <c:v>40908</c:v>
                </c:pt>
                <c:pt idx="311">
                  <c:v>40939</c:v>
                </c:pt>
                <c:pt idx="312">
                  <c:v>40968</c:v>
                </c:pt>
                <c:pt idx="313">
                  <c:v>40999</c:v>
                </c:pt>
                <c:pt idx="314">
                  <c:v>41029</c:v>
                </c:pt>
                <c:pt idx="315">
                  <c:v>41060</c:v>
                </c:pt>
                <c:pt idx="316">
                  <c:v>41090</c:v>
                </c:pt>
                <c:pt idx="317">
                  <c:v>41121</c:v>
                </c:pt>
                <c:pt idx="318">
                  <c:v>41152</c:v>
                </c:pt>
                <c:pt idx="319">
                  <c:v>41182</c:v>
                </c:pt>
                <c:pt idx="320">
                  <c:v>41213</c:v>
                </c:pt>
                <c:pt idx="321">
                  <c:v>41243</c:v>
                </c:pt>
                <c:pt idx="322">
                  <c:v>41274</c:v>
                </c:pt>
                <c:pt idx="323">
                  <c:v>41305</c:v>
                </c:pt>
                <c:pt idx="324">
                  <c:v>41333</c:v>
                </c:pt>
                <c:pt idx="325">
                  <c:v>41364</c:v>
                </c:pt>
                <c:pt idx="326">
                  <c:v>41394</c:v>
                </c:pt>
                <c:pt idx="327">
                  <c:v>41425</c:v>
                </c:pt>
                <c:pt idx="328">
                  <c:v>41455</c:v>
                </c:pt>
                <c:pt idx="329">
                  <c:v>41486</c:v>
                </c:pt>
                <c:pt idx="330">
                  <c:v>41517</c:v>
                </c:pt>
                <c:pt idx="331">
                  <c:v>41547</c:v>
                </c:pt>
                <c:pt idx="332">
                  <c:v>41578</c:v>
                </c:pt>
                <c:pt idx="333">
                  <c:v>41608</c:v>
                </c:pt>
                <c:pt idx="334">
                  <c:v>41639</c:v>
                </c:pt>
                <c:pt idx="335">
                  <c:v>41670</c:v>
                </c:pt>
                <c:pt idx="336">
                  <c:v>41698</c:v>
                </c:pt>
                <c:pt idx="337">
                  <c:v>41729</c:v>
                </c:pt>
                <c:pt idx="338">
                  <c:v>41759</c:v>
                </c:pt>
                <c:pt idx="339">
                  <c:v>41790</c:v>
                </c:pt>
                <c:pt idx="340">
                  <c:v>41820</c:v>
                </c:pt>
                <c:pt idx="341">
                  <c:v>41851</c:v>
                </c:pt>
                <c:pt idx="342">
                  <c:v>41882</c:v>
                </c:pt>
                <c:pt idx="343">
                  <c:v>41912</c:v>
                </c:pt>
                <c:pt idx="344">
                  <c:v>41943</c:v>
                </c:pt>
                <c:pt idx="345">
                  <c:v>41973</c:v>
                </c:pt>
                <c:pt idx="346">
                  <c:v>42004</c:v>
                </c:pt>
                <c:pt idx="347">
                  <c:v>42035</c:v>
                </c:pt>
                <c:pt idx="348">
                  <c:v>42063</c:v>
                </c:pt>
                <c:pt idx="349">
                  <c:v>42094</c:v>
                </c:pt>
                <c:pt idx="350">
                  <c:v>42124</c:v>
                </c:pt>
                <c:pt idx="351">
                  <c:v>42155</c:v>
                </c:pt>
                <c:pt idx="352">
                  <c:v>42185</c:v>
                </c:pt>
                <c:pt idx="353">
                  <c:v>42216</c:v>
                </c:pt>
                <c:pt idx="354">
                  <c:v>42247</c:v>
                </c:pt>
                <c:pt idx="355">
                  <c:v>42277</c:v>
                </c:pt>
                <c:pt idx="356">
                  <c:v>42308</c:v>
                </c:pt>
                <c:pt idx="357">
                  <c:v>42338</c:v>
                </c:pt>
                <c:pt idx="358">
                  <c:v>42369</c:v>
                </c:pt>
                <c:pt idx="359">
                  <c:v>42400</c:v>
                </c:pt>
                <c:pt idx="360">
                  <c:v>42429</c:v>
                </c:pt>
                <c:pt idx="361">
                  <c:v>42460</c:v>
                </c:pt>
                <c:pt idx="362">
                  <c:v>42490</c:v>
                </c:pt>
                <c:pt idx="363">
                  <c:v>42521</c:v>
                </c:pt>
                <c:pt idx="364">
                  <c:v>42551</c:v>
                </c:pt>
                <c:pt idx="365">
                  <c:v>42582</c:v>
                </c:pt>
                <c:pt idx="366">
                  <c:v>42613</c:v>
                </c:pt>
                <c:pt idx="367">
                  <c:v>42643</c:v>
                </c:pt>
                <c:pt idx="368">
                  <c:v>42674</c:v>
                </c:pt>
                <c:pt idx="369">
                  <c:v>42704</c:v>
                </c:pt>
                <c:pt idx="370">
                  <c:v>42735</c:v>
                </c:pt>
                <c:pt idx="371">
                  <c:v>42766</c:v>
                </c:pt>
                <c:pt idx="372">
                  <c:v>42794</c:v>
                </c:pt>
                <c:pt idx="373">
                  <c:v>42825</c:v>
                </c:pt>
                <c:pt idx="374">
                  <c:v>42855</c:v>
                </c:pt>
                <c:pt idx="375">
                  <c:v>42886</c:v>
                </c:pt>
                <c:pt idx="376">
                  <c:v>42916</c:v>
                </c:pt>
                <c:pt idx="377">
                  <c:v>42947</c:v>
                </c:pt>
                <c:pt idx="378">
                  <c:v>42978</c:v>
                </c:pt>
                <c:pt idx="379">
                  <c:v>43008</c:v>
                </c:pt>
                <c:pt idx="380">
                  <c:v>43039</c:v>
                </c:pt>
                <c:pt idx="381">
                  <c:v>43069</c:v>
                </c:pt>
                <c:pt idx="382">
                  <c:v>43100</c:v>
                </c:pt>
                <c:pt idx="383">
                  <c:v>43131</c:v>
                </c:pt>
                <c:pt idx="384">
                  <c:v>43159</c:v>
                </c:pt>
                <c:pt idx="385">
                  <c:v>43190</c:v>
                </c:pt>
                <c:pt idx="386">
                  <c:v>43220</c:v>
                </c:pt>
                <c:pt idx="387">
                  <c:v>43251</c:v>
                </c:pt>
                <c:pt idx="388">
                  <c:v>43281</c:v>
                </c:pt>
                <c:pt idx="389">
                  <c:v>43312</c:v>
                </c:pt>
                <c:pt idx="390">
                  <c:v>43343</c:v>
                </c:pt>
                <c:pt idx="391">
                  <c:v>43373</c:v>
                </c:pt>
                <c:pt idx="392">
                  <c:v>43404</c:v>
                </c:pt>
                <c:pt idx="393">
                  <c:v>43434</c:v>
                </c:pt>
                <c:pt idx="394">
                  <c:v>43465</c:v>
                </c:pt>
                <c:pt idx="395">
                  <c:v>43496</c:v>
                </c:pt>
                <c:pt idx="396">
                  <c:v>43524</c:v>
                </c:pt>
                <c:pt idx="397">
                  <c:v>43555</c:v>
                </c:pt>
                <c:pt idx="398">
                  <c:v>43585</c:v>
                </c:pt>
                <c:pt idx="399">
                  <c:v>43616</c:v>
                </c:pt>
                <c:pt idx="400">
                  <c:v>43646</c:v>
                </c:pt>
                <c:pt idx="401">
                  <c:v>43677</c:v>
                </c:pt>
                <c:pt idx="402">
                  <c:v>43708</c:v>
                </c:pt>
                <c:pt idx="403">
                  <c:v>43738</c:v>
                </c:pt>
                <c:pt idx="404">
                  <c:v>43769</c:v>
                </c:pt>
                <c:pt idx="405">
                  <c:v>43799</c:v>
                </c:pt>
                <c:pt idx="406">
                  <c:v>43830</c:v>
                </c:pt>
                <c:pt idx="407">
                  <c:v>43861</c:v>
                </c:pt>
                <c:pt idx="408">
                  <c:v>43890</c:v>
                </c:pt>
                <c:pt idx="409">
                  <c:v>43921</c:v>
                </c:pt>
                <c:pt idx="410">
                  <c:v>43951</c:v>
                </c:pt>
                <c:pt idx="411">
                  <c:v>43982</c:v>
                </c:pt>
                <c:pt idx="412">
                  <c:v>44012</c:v>
                </c:pt>
                <c:pt idx="413">
                  <c:v>44043</c:v>
                </c:pt>
                <c:pt idx="414">
                  <c:v>44074</c:v>
                </c:pt>
                <c:pt idx="415">
                  <c:v>44104</c:v>
                </c:pt>
                <c:pt idx="416">
                  <c:v>44135</c:v>
                </c:pt>
                <c:pt idx="417">
                  <c:v>44165</c:v>
                </c:pt>
                <c:pt idx="418">
                  <c:v>44196</c:v>
                </c:pt>
                <c:pt idx="419">
                  <c:v>44227</c:v>
                </c:pt>
                <c:pt idx="420">
                  <c:v>44255</c:v>
                </c:pt>
                <c:pt idx="421">
                  <c:v>44286</c:v>
                </c:pt>
                <c:pt idx="422">
                  <c:v>44316</c:v>
                </c:pt>
                <c:pt idx="423">
                  <c:v>44347</c:v>
                </c:pt>
                <c:pt idx="424">
                  <c:v>44377</c:v>
                </c:pt>
                <c:pt idx="425">
                  <c:v>44408</c:v>
                </c:pt>
                <c:pt idx="426">
                  <c:v>44439</c:v>
                </c:pt>
                <c:pt idx="427">
                  <c:v>44469</c:v>
                </c:pt>
                <c:pt idx="428">
                  <c:v>44500</c:v>
                </c:pt>
                <c:pt idx="429">
                  <c:v>44530</c:v>
                </c:pt>
                <c:pt idx="430">
                  <c:v>44561</c:v>
                </c:pt>
                <c:pt idx="431">
                  <c:v>44592</c:v>
                </c:pt>
                <c:pt idx="432">
                  <c:v>44620</c:v>
                </c:pt>
                <c:pt idx="433">
                  <c:v>44651</c:v>
                </c:pt>
                <c:pt idx="434">
                  <c:v>44681</c:v>
                </c:pt>
                <c:pt idx="435">
                  <c:v>44712</c:v>
                </c:pt>
                <c:pt idx="436">
                  <c:v>44742</c:v>
                </c:pt>
                <c:pt idx="437">
                  <c:v>44773</c:v>
                </c:pt>
                <c:pt idx="438">
                  <c:v>44804</c:v>
                </c:pt>
                <c:pt idx="439">
                  <c:v>44834</c:v>
                </c:pt>
                <c:pt idx="440">
                  <c:v>44865</c:v>
                </c:pt>
                <c:pt idx="441">
                  <c:v>44895</c:v>
                </c:pt>
                <c:pt idx="442">
                  <c:v>44926</c:v>
                </c:pt>
                <c:pt idx="443">
                  <c:v>44957</c:v>
                </c:pt>
                <c:pt idx="444">
                  <c:v>44985</c:v>
                </c:pt>
                <c:pt idx="445">
                  <c:v>45016</c:v>
                </c:pt>
                <c:pt idx="446">
                  <c:v>45024</c:v>
                </c:pt>
              </c:numCache>
            </c:numRef>
          </c:cat>
          <c:val>
            <c:numRef>
              <c:f>工作表2!$H$5:$H$451</c:f>
              <c:numCache>
                <c:formatCode>General</c:formatCode>
                <c:ptCount val="447"/>
                <c:pt idx="0">
                  <c:v>375</c:v>
                </c:pt>
                <c:pt idx="1">
                  <c:v>396</c:v>
                </c:pt>
                <c:pt idx="2">
                  <c:v>391</c:v>
                </c:pt>
                <c:pt idx="3">
                  <c:v>373</c:v>
                </c:pt>
                <c:pt idx="4">
                  <c:v>371</c:v>
                </c:pt>
                <c:pt idx="5">
                  <c:v>362</c:v>
                </c:pt>
                <c:pt idx="6">
                  <c:v>401</c:v>
                </c:pt>
                <c:pt idx="7">
                  <c:v>389</c:v>
                </c:pt>
                <c:pt idx="8">
                  <c:v>364</c:v>
                </c:pt>
                <c:pt idx="9">
                  <c:v>366</c:v>
                </c:pt>
                <c:pt idx="10">
                  <c:v>345</c:v>
                </c:pt>
                <c:pt idx="11">
                  <c:v>370</c:v>
                </c:pt>
                <c:pt idx="12">
                  <c:v>348</c:v>
                </c:pt>
                <c:pt idx="13">
                  <c:v>326</c:v>
                </c:pt>
                <c:pt idx="14">
                  <c:v>328</c:v>
                </c:pt>
                <c:pt idx="15">
                  <c:v>326</c:v>
                </c:pt>
                <c:pt idx="16">
                  <c:v>326</c:v>
                </c:pt>
                <c:pt idx="17">
                  <c:v>348</c:v>
                </c:pt>
                <c:pt idx="18">
                  <c:v>322</c:v>
                </c:pt>
                <c:pt idx="19">
                  <c:v>317</c:v>
                </c:pt>
                <c:pt idx="20">
                  <c:v>289</c:v>
                </c:pt>
                <c:pt idx="21">
                  <c:v>306</c:v>
                </c:pt>
                <c:pt idx="22">
                  <c:v>316</c:v>
                </c:pt>
                <c:pt idx="23">
                  <c:v>342</c:v>
                </c:pt>
                <c:pt idx="24">
                  <c:v>319</c:v>
                </c:pt>
                <c:pt idx="25">
                  <c:v>304</c:v>
                </c:pt>
                <c:pt idx="26">
                  <c:v>313</c:v>
                </c:pt>
                <c:pt idx="27">
                  <c:v>313</c:v>
                </c:pt>
                <c:pt idx="28">
                  <c:v>307</c:v>
                </c:pt>
                <c:pt idx="29">
                  <c:v>331</c:v>
                </c:pt>
                <c:pt idx="30">
                  <c:v>315</c:v>
                </c:pt>
                <c:pt idx="31">
                  <c:v>292</c:v>
                </c:pt>
                <c:pt idx="32">
                  <c:v>294</c:v>
                </c:pt>
                <c:pt idx="33">
                  <c:v>299</c:v>
                </c:pt>
                <c:pt idx="34">
                  <c:v>304</c:v>
                </c:pt>
                <c:pt idx="35">
                  <c:v>295</c:v>
                </c:pt>
                <c:pt idx="36">
                  <c:v>300</c:v>
                </c:pt>
                <c:pt idx="37">
                  <c:v>323</c:v>
                </c:pt>
                <c:pt idx="38">
                  <c:v>311</c:v>
                </c:pt>
                <c:pt idx="39">
                  <c:v>325</c:v>
                </c:pt>
                <c:pt idx="40">
                  <c:v>349</c:v>
                </c:pt>
                <c:pt idx="41">
                  <c:v>337</c:v>
                </c:pt>
                <c:pt idx="42">
                  <c:v>332</c:v>
                </c:pt>
                <c:pt idx="43">
                  <c:v>347</c:v>
                </c:pt>
                <c:pt idx="44">
                  <c:v>354</c:v>
                </c:pt>
                <c:pt idx="45">
                  <c:v>342</c:v>
                </c:pt>
                <c:pt idx="46">
                  <c:v>358</c:v>
                </c:pt>
                <c:pt idx="47">
                  <c:v>345</c:v>
                </c:pt>
                <c:pt idx="48">
                  <c:v>350</c:v>
                </c:pt>
                <c:pt idx="49">
                  <c:v>346</c:v>
                </c:pt>
                <c:pt idx="50">
                  <c:v>363</c:v>
                </c:pt>
                <c:pt idx="51">
                  <c:v>359</c:v>
                </c:pt>
                <c:pt idx="52">
                  <c:v>364</c:v>
                </c:pt>
                <c:pt idx="53">
                  <c:v>369</c:v>
                </c:pt>
                <c:pt idx="54">
                  <c:v>392</c:v>
                </c:pt>
                <c:pt idx="55">
                  <c:v>404</c:v>
                </c:pt>
                <c:pt idx="56">
                  <c:v>440</c:v>
                </c:pt>
                <c:pt idx="57">
                  <c:v>451</c:v>
                </c:pt>
                <c:pt idx="58">
                  <c:v>454</c:v>
                </c:pt>
                <c:pt idx="59">
                  <c:v>462</c:v>
                </c:pt>
                <c:pt idx="60">
                  <c:v>499</c:v>
                </c:pt>
                <c:pt idx="61">
                  <c:v>499</c:v>
                </c:pt>
                <c:pt idx="62">
                  <c:v>462</c:v>
                </c:pt>
                <c:pt idx="63">
                  <c:v>432</c:v>
                </c:pt>
                <c:pt idx="64">
                  <c:v>418</c:v>
                </c:pt>
                <c:pt idx="65">
                  <c:v>423</c:v>
                </c:pt>
                <c:pt idx="66">
                  <c:v>425</c:v>
                </c:pt>
                <c:pt idx="67">
                  <c:v>437</c:v>
                </c:pt>
                <c:pt idx="68">
                  <c:v>423</c:v>
                </c:pt>
                <c:pt idx="69">
                  <c:v>444</c:v>
                </c:pt>
                <c:pt idx="70">
                  <c:v>441</c:v>
                </c:pt>
                <c:pt idx="71">
                  <c:v>440</c:v>
                </c:pt>
                <c:pt idx="72">
                  <c:v>444</c:v>
                </c:pt>
                <c:pt idx="73">
                  <c:v>420</c:v>
                </c:pt>
                <c:pt idx="74">
                  <c:v>424</c:v>
                </c:pt>
                <c:pt idx="75">
                  <c:v>411</c:v>
                </c:pt>
                <c:pt idx="76">
                  <c:v>420</c:v>
                </c:pt>
                <c:pt idx="77">
                  <c:v>423</c:v>
                </c:pt>
                <c:pt idx="78">
                  <c:v>408</c:v>
                </c:pt>
                <c:pt idx="79">
                  <c:v>409</c:v>
                </c:pt>
                <c:pt idx="80">
                  <c:v>365</c:v>
                </c:pt>
                <c:pt idx="81">
                  <c:v>341</c:v>
                </c:pt>
                <c:pt idx="82">
                  <c:v>313</c:v>
                </c:pt>
                <c:pt idx="83">
                  <c:v>340</c:v>
                </c:pt>
                <c:pt idx="84">
                  <c:v>362</c:v>
                </c:pt>
                <c:pt idx="85">
                  <c:v>366</c:v>
                </c:pt>
                <c:pt idx="86">
                  <c:v>343</c:v>
                </c:pt>
                <c:pt idx="87">
                  <c:v>349</c:v>
                </c:pt>
                <c:pt idx="88">
                  <c:v>340</c:v>
                </c:pt>
                <c:pt idx="89">
                  <c:v>356</c:v>
                </c:pt>
                <c:pt idx="90">
                  <c:v>337</c:v>
                </c:pt>
                <c:pt idx="91">
                  <c:v>343</c:v>
                </c:pt>
                <c:pt idx="92">
                  <c:v>348</c:v>
                </c:pt>
                <c:pt idx="93">
                  <c:v>337</c:v>
                </c:pt>
                <c:pt idx="94">
                  <c:v>341</c:v>
                </c:pt>
                <c:pt idx="95">
                  <c:v>406</c:v>
                </c:pt>
                <c:pt idx="96">
                  <c:v>327</c:v>
                </c:pt>
                <c:pt idx="97">
                  <c:v>322</c:v>
                </c:pt>
                <c:pt idx="98">
                  <c:v>344</c:v>
                </c:pt>
                <c:pt idx="99">
                  <c:v>348</c:v>
                </c:pt>
                <c:pt idx="100">
                  <c:v>341</c:v>
                </c:pt>
                <c:pt idx="101">
                  <c:v>332</c:v>
                </c:pt>
                <c:pt idx="102">
                  <c:v>341</c:v>
                </c:pt>
                <c:pt idx="103">
                  <c:v>330</c:v>
                </c:pt>
                <c:pt idx="104">
                  <c:v>331</c:v>
                </c:pt>
                <c:pt idx="105">
                  <c:v>329</c:v>
                </c:pt>
                <c:pt idx="106">
                  <c:v>319</c:v>
                </c:pt>
                <c:pt idx="107">
                  <c:v>324</c:v>
                </c:pt>
                <c:pt idx="108">
                  <c:v>336</c:v>
                </c:pt>
                <c:pt idx="109">
                  <c:v>335</c:v>
                </c:pt>
                <c:pt idx="110">
                  <c:v>365</c:v>
                </c:pt>
                <c:pt idx="111">
                  <c:v>374</c:v>
                </c:pt>
                <c:pt idx="112">
                  <c:v>355</c:v>
                </c:pt>
                <c:pt idx="113">
                  <c:v>351</c:v>
                </c:pt>
                <c:pt idx="114">
                  <c:v>359</c:v>
                </c:pt>
                <c:pt idx="115">
                  <c:v>355</c:v>
                </c:pt>
                <c:pt idx="116">
                  <c:v>377</c:v>
                </c:pt>
                <c:pt idx="117">
                  <c:v>379</c:v>
                </c:pt>
                <c:pt idx="118">
                  <c:v>359</c:v>
                </c:pt>
                <c:pt idx="119">
                  <c:v>387</c:v>
                </c:pt>
                <c:pt idx="120">
                  <c:v>365</c:v>
                </c:pt>
                <c:pt idx="121">
                  <c:v>393</c:v>
                </c:pt>
                <c:pt idx="122">
                  <c:v>343</c:v>
                </c:pt>
                <c:pt idx="123">
                  <c:v>340</c:v>
                </c:pt>
                <c:pt idx="124">
                  <c:v>337</c:v>
                </c:pt>
                <c:pt idx="125">
                  <c:v>327</c:v>
                </c:pt>
                <c:pt idx="126">
                  <c:v>329</c:v>
                </c:pt>
                <c:pt idx="127">
                  <c:v>348</c:v>
                </c:pt>
                <c:pt idx="128">
                  <c:v>352</c:v>
                </c:pt>
                <c:pt idx="129">
                  <c:v>332</c:v>
                </c:pt>
                <c:pt idx="130">
                  <c:v>357</c:v>
                </c:pt>
                <c:pt idx="131">
                  <c:v>333</c:v>
                </c:pt>
                <c:pt idx="132">
                  <c:v>321</c:v>
                </c:pt>
                <c:pt idx="133">
                  <c:v>325</c:v>
                </c:pt>
                <c:pt idx="134">
                  <c:v>337</c:v>
                </c:pt>
                <c:pt idx="135">
                  <c:v>321</c:v>
                </c:pt>
                <c:pt idx="136">
                  <c:v>322</c:v>
                </c:pt>
                <c:pt idx="137">
                  <c:v>306</c:v>
                </c:pt>
                <c:pt idx="138">
                  <c:v>332</c:v>
                </c:pt>
                <c:pt idx="139">
                  <c:v>317</c:v>
                </c:pt>
                <c:pt idx="140">
                  <c:v>313</c:v>
                </c:pt>
                <c:pt idx="141">
                  <c:v>318</c:v>
                </c:pt>
                <c:pt idx="142">
                  <c:v>303</c:v>
                </c:pt>
                <c:pt idx="143">
                  <c:v>315</c:v>
                </c:pt>
                <c:pt idx="144">
                  <c:v>317</c:v>
                </c:pt>
                <c:pt idx="145">
                  <c:v>312</c:v>
                </c:pt>
                <c:pt idx="146">
                  <c:v>311</c:v>
                </c:pt>
                <c:pt idx="147">
                  <c:v>322</c:v>
                </c:pt>
                <c:pt idx="148">
                  <c:v>376</c:v>
                </c:pt>
                <c:pt idx="149">
                  <c:v>327</c:v>
                </c:pt>
                <c:pt idx="150">
                  <c:v>310</c:v>
                </c:pt>
                <c:pt idx="151">
                  <c:v>294</c:v>
                </c:pt>
                <c:pt idx="152">
                  <c:v>308</c:v>
                </c:pt>
                <c:pt idx="153">
                  <c:v>310</c:v>
                </c:pt>
                <c:pt idx="154">
                  <c:v>336</c:v>
                </c:pt>
                <c:pt idx="155">
                  <c:v>305</c:v>
                </c:pt>
                <c:pt idx="156">
                  <c:v>301</c:v>
                </c:pt>
                <c:pt idx="157">
                  <c:v>298</c:v>
                </c:pt>
                <c:pt idx="158">
                  <c:v>296</c:v>
                </c:pt>
                <c:pt idx="159">
                  <c:v>303</c:v>
                </c:pt>
                <c:pt idx="160">
                  <c:v>291</c:v>
                </c:pt>
                <c:pt idx="161">
                  <c:v>300</c:v>
                </c:pt>
                <c:pt idx="162">
                  <c:v>290</c:v>
                </c:pt>
                <c:pt idx="163">
                  <c:v>306</c:v>
                </c:pt>
                <c:pt idx="164">
                  <c:v>285</c:v>
                </c:pt>
                <c:pt idx="165">
                  <c:v>288</c:v>
                </c:pt>
                <c:pt idx="166">
                  <c:v>286</c:v>
                </c:pt>
                <c:pt idx="167">
                  <c:v>285</c:v>
                </c:pt>
                <c:pt idx="168">
                  <c:v>280</c:v>
                </c:pt>
                <c:pt idx="169">
                  <c:v>266</c:v>
                </c:pt>
                <c:pt idx="170">
                  <c:v>291</c:v>
                </c:pt>
                <c:pt idx="171">
                  <c:v>280</c:v>
                </c:pt>
                <c:pt idx="172">
                  <c:v>281</c:v>
                </c:pt>
                <c:pt idx="173">
                  <c:v>298</c:v>
                </c:pt>
                <c:pt idx="174">
                  <c:v>312</c:v>
                </c:pt>
                <c:pt idx="175">
                  <c:v>292</c:v>
                </c:pt>
                <c:pt idx="176">
                  <c:v>301</c:v>
                </c:pt>
                <c:pt idx="177">
                  <c:v>356</c:v>
                </c:pt>
                <c:pt idx="178">
                  <c:v>353</c:v>
                </c:pt>
                <c:pt idx="179">
                  <c:v>362</c:v>
                </c:pt>
                <c:pt idx="180">
                  <c:v>386</c:v>
                </c:pt>
                <c:pt idx="181">
                  <c:v>388</c:v>
                </c:pt>
                <c:pt idx="182">
                  <c:v>406</c:v>
                </c:pt>
                <c:pt idx="183">
                  <c:v>405</c:v>
                </c:pt>
                <c:pt idx="184">
                  <c:v>394</c:v>
                </c:pt>
                <c:pt idx="185">
                  <c:v>388</c:v>
                </c:pt>
                <c:pt idx="186">
                  <c:v>402</c:v>
                </c:pt>
                <c:pt idx="187">
                  <c:v>517</c:v>
                </c:pt>
                <c:pt idx="188">
                  <c:v>483</c:v>
                </c:pt>
                <c:pt idx="189">
                  <c:v>465</c:v>
                </c:pt>
                <c:pt idx="190">
                  <c:v>421</c:v>
                </c:pt>
                <c:pt idx="191">
                  <c:v>414</c:v>
                </c:pt>
                <c:pt idx="192">
                  <c:v>398</c:v>
                </c:pt>
                <c:pt idx="193">
                  <c:v>479</c:v>
                </c:pt>
                <c:pt idx="194">
                  <c:v>414</c:v>
                </c:pt>
                <c:pt idx="195">
                  <c:v>378</c:v>
                </c:pt>
                <c:pt idx="196">
                  <c:v>386</c:v>
                </c:pt>
                <c:pt idx="197">
                  <c:v>390</c:v>
                </c:pt>
                <c:pt idx="198">
                  <c:v>394</c:v>
                </c:pt>
                <c:pt idx="199">
                  <c:v>409</c:v>
                </c:pt>
                <c:pt idx="200">
                  <c:v>409</c:v>
                </c:pt>
                <c:pt idx="201">
                  <c:v>377</c:v>
                </c:pt>
                <c:pt idx="202">
                  <c:v>409</c:v>
                </c:pt>
                <c:pt idx="203">
                  <c:v>413</c:v>
                </c:pt>
                <c:pt idx="204">
                  <c:v>436</c:v>
                </c:pt>
                <c:pt idx="205">
                  <c:v>436</c:v>
                </c:pt>
                <c:pt idx="206">
                  <c:v>444</c:v>
                </c:pt>
                <c:pt idx="207">
                  <c:v>431</c:v>
                </c:pt>
                <c:pt idx="208">
                  <c:v>429</c:v>
                </c:pt>
                <c:pt idx="209">
                  <c:v>398</c:v>
                </c:pt>
                <c:pt idx="210">
                  <c:v>407</c:v>
                </c:pt>
                <c:pt idx="211">
                  <c:v>387</c:v>
                </c:pt>
                <c:pt idx="212">
                  <c:v>363</c:v>
                </c:pt>
                <c:pt idx="213">
                  <c:v>357</c:v>
                </c:pt>
                <c:pt idx="214">
                  <c:v>349</c:v>
                </c:pt>
                <c:pt idx="215">
                  <c:v>376</c:v>
                </c:pt>
                <c:pt idx="216">
                  <c:v>348</c:v>
                </c:pt>
                <c:pt idx="217">
                  <c:v>340</c:v>
                </c:pt>
                <c:pt idx="218">
                  <c:v>324</c:v>
                </c:pt>
                <c:pt idx="219">
                  <c:v>337</c:v>
                </c:pt>
                <c:pt idx="220">
                  <c:v>348</c:v>
                </c:pt>
                <c:pt idx="221">
                  <c:v>341</c:v>
                </c:pt>
                <c:pt idx="222">
                  <c:v>352</c:v>
                </c:pt>
                <c:pt idx="223">
                  <c:v>351</c:v>
                </c:pt>
                <c:pt idx="224">
                  <c:v>332</c:v>
                </c:pt>
                <c:pt idx="225">
                  <c:v>335</c:v>
                </c:pt>
                <c:pt idx="226">
                  <c:v>356</c:v>
                </c:pt>
                <c:pt idx="227">
                  <c:v>331</c:v>
                </c:pt>
                <c:pt idx="228">
                  <c:v>314</c:v>
                </c:pt>
                <c:pt idx="229">
                  <c:v>342</c:v>
                </c:pt>
                <c:pt idx="230">
                  <c:v>334</c:v>
                </c:pt>
                <c:pt idx="231">
                  <c:v>340</c:v>
                </c:pt>
                <c:pt idx="232">
                  <c:v>311</c:v>
                </c:pt>
                <c:pt idx="233">
                  <c:v>316</c:v>
                </c:pt>
                <c:pt idx="234">
                  <c:v>318</c:v>
                </c:pt>
                <c:pt idx="235">
                  <c:v>384</c:v>
                </c:pt>
                <c:pt idx="236">
                  <c:v>322</c:v>
                </c:pt>
                <c:pt idx="237">
                  <c:v>311</c:v>
                </c:pt>
                <c:pt idx="238">
                  <c:v>302</c:v>
                </c:pt>
                <c:pt idx="239">
                  <c:v>282</c:v>
                </c:pt>
                <c:pt idx="240">
                  <c:v>293</c:v>
                </c:pt>
                <c:pt idx="241">
                  <c:v>291</c:v>
                </c:pt>
                <c:pt idx="242">
                  <c:v>321</c:v>
                </c:pt>
                <c:pt idx="243">
                  <c:v>330</c:v>
                </c:pt>
                <c:pt idx="244">
                  <c:v>316</c:v>
                </c:pt>
                <c:pt idx="245">
                  <c:v>311</c:v>
                </c:pt>
                <c:pt idx="246">
                  <c:v>314</c:v>
                </c:pt>
                <c:pt idx="247">
                  <c:v>309</c:v>
                </c:pt>
                <c:pt idx="248">
                  <c:v>328</c:v>
                </c:pt>
                <c:pt idx="249">
                  <c:v>349</c:v>
                </c:pt>
                <c:pt idx="250">
                  <c:v>341</c:v>
                </c:pt>
                <c:pt idx="251">
                  <c:v>308</c:v>
                </c:pt>
                <c:pt idx="252">
                  <c:v>322</c:v>
                </c:pt>
                <c:pt idx="253">
                  <c:v>307</c:v>
                </c:pt>
                <c:pt idx="254">
                  <c:v>301</c:v>
                </c:pt>
                <c:pt idx="255">
                  <c:v>310</c:v>
                </c:pt>
                <c:pt idx="256">
                  <c:v>317</c:v>
                </c:pt>
                <c:pt idx="257">
                  <c:v>305</c:v>
                </c:pt>
                <c:pt idx="258">
                  <c:v>314</c:v>
                </c:pt>
                <c:pt idx="259">
                  <c:v>317</c:v>
                </c:pt>
                <c:pt idx="260">
                  <c:v>328</c:v>
                </c:pt>
                <c:pt idx="261">
                  <c:v>344</c:v>
                </c:pt>
                <c:pt idx="262">
                  <c:v>360</c:v>
                </c:pt>
                <c:pt idx="263">
                  <c:v>366</c:v>
                </c:pt>
                <c:pt idx="264">
                  <c:v>345</c:v>
                </c:pt>
                <c:pt idx="265">
                  <c:v>387</c:v>
                </c:pt>
                <c:pt idx="266">
                  <c:v>370</c:v>
                </c:pt>
                <c:pt idx="267">
                  <c:v>362</c:v>
                </c:pt>
                <c:pt idx="268">
                  <c:v>392</c:v>
                </c:pt>
                <c:pt idx="269">
                  <c:v>434</c:v>
                </c:pt>
                <c:pt idx="270">
                  <c:v>442</c:v>
                </c:pt>
                <c:pt idx="271">
                  <c:v>483</c:v>
                </c:pt>
                <c:pt idx="272">
                  <c:v>490</c:v>
                </c:pt>
                <c:pt idx="273">
                  <c:v>529</c:v>
                </c:pt>
                <c:pt idx="274">
                  <c:v>533</c:v>
                </c:pt>
                <c:pt idx="275">
                  <c:v>629</c:v>
                </c:pt>
                <c:pt idx="276">
                  <c:v>652</c:v>
                </c:pt>
                <c:pt idx="277">
                  <c:v>665</c:v>
                </c:pt>
                <c:pt idx="278">
                  <c:v>620</c:v>
                </c:pt>
                <c:pt idx="279">
                  <c:v>607</c:v>
                </c:pt>
                <c:pt idx="280">
                  <c:v>594</c:v>
                </c:pt>
                <c:pt idx="281">
                  <c:v>555</c:v>
                </c:pt>
                <c:pt idx="282">
                  <c:v>564</c:v>
                </c:pt>
                <c:pt idx="283">
                  <c:v>554</c:v>
                </c:pt>
                <c:pt idx="284">
                  <c:v>522</c:v>
                </c:pt>
                <c:pt idx="285">
                  <c:v>475</c:v>
                </c:pt>
                <c:pt idx="286">
                  <c:v>468</c:v>
                </c:pt>
                <c:pt idx="287">
                  <c:v>496</c:v>
                </c:pt>
                <c:pt idx="288">
                  <c:v>488</c:v>
                </c:pt>
                <c:pt idx="289">
                  <c:v>459</c:v>
                </c:pt>
                <c:pt idx="290">
                  <c:v>451</c:v>
                </c:pt>
                <c:pt idx="291">
                  <c:v>458</c:v>
                </c:pt>
                <c:pt idx="292">
                  <c:v>464</c:v>
                </c:pt>
                <c:pt idx="293">
                  <c:v>476</c:v>
                </c:pt>
                <c:pt idx="294">
                  <c:v>467</c:v>
                </c:pt>
                <c:pt idx="295">
                  <c:v>459</c:v>
                </c:pt>
                <c:pt idx="296">
                  <c:v>453</c:v>
                </c:pt>
                <c:pt idx="297">
                  <c:v>432</c:v>
                </c:pt>
                <c:pt idx="298">
                  <c:v>413</c:v>
                </c:pt>
                <c:pt idx="299">
                  <c:v>420</c:v>
                </c:pt>
                <c:pt idx="300">
                  <c:v>385</c:v>
                </c:pt>
                <c:pt idx="301">
                  <c:v>399</c:v>
                </c:pt>
                <c:pt idx="302">
                  <c:v>468</c:v>
                </c:pt>
                <c:pt idx="303">
                  <c:v>418</c:v>
                </c:pt>
                <c:pt idx="304">
                  <c:v>421</c:v>
                </c:pt>
                <c:pt idx="305">
                  <c:v>406</c:v>
                </c:pt>
                <c:pt idx="306">
                  <c:v>409</c:v>
                </c:pt>
                <c:pt idx="307">
                  <c:v>405</c:v>
                </c:pt>
                <c:pt idx="308">
                  <c:v>399</c:v>
                </c:pt>
                <c:pt idx="309">
                  <c:v>397</c:v>
                </c:pt>
                <c:pt idx="310">
                  <c:v>376</c:v>
                </c:pt>
                <c:pt idx="311">
                  <c:v>372</c:v>
                </c:pt>
                <c:pt idx="312">
                  <c:v>365</c:v>
                </c:pt>
                <c:pt idx="313">
                  <c:v>358</c:v>
                </c:pt>
                <c:pt idx="314">
                  <c:v>372</c:v>
                </c:pt>
                <c:pt idx="315">
                  <c:v>381</c:v>
                </c:pt>
                <c:pt idx="316">
                  <c:v>372</c:v>
                </c:pt>
                <c:pt idx="317">
                  <c:v>372</c:v>
                </c:pt>
                <c:pt idx="318">
                  <c:v>371</c:v>
                </c:pt>
                <c:pt idx="319">
                  <c:v>376</c:v>
                </c:pt>
                <c:pt idx="320">
                  <c:v>364</c:v>
                </c:pt>
                <c:pt idx="321">
                  <c:v>375</c:v>
                </c:pt>
                <c:pt idx="322">
                  <c:v>362</c:v>
                </c:pt>
                <c:pt idx="323">
                  <c:v>366</c:v>
                </c:pt>
                <c:pt idx="324">
                  <c:v>342</c:v>
                </c:pt>
                <c:pt idx="325">
                  <c:v>375</c:v>
                </c:pt>
                <c:pt idx="326">
                  <c:v>331</c:v>
                </c:pt>
                <c:pt idx="327">
                  <c:v>346</c:v>
                </c:pt>
                <c:pt idx="328">
                  <c:v>340</c:v>
                </c:pt>
                <c:pt idx="329">
                  <c:v>334</c:v>
                </c:pt>
                <c:pt idx="330">
                  <c:v>325</c:v>
                </c:pt>
                <c:pt idx="331">
                  <c:v>319</c:v>
                </c:pt>
                <c:pt idx="332">
                  <c:v>347</c:v>
                </c:pt>
                <c:pt idx="333">
                  <c:v>312</c:v>
                </c:pt>
                <c:pt idx="334">
                  <c:v>332</c:v>
                </c:pt>
                <c:pt idx="335">
                  <c:v>331</c:v>
                </c:pt>
                <c:pt idx="336">
                  <c:v>319</c:v>
                </c:pt>
                <c:pt idx="337">
                  <c:v>330</c:v>
                </c:pt>
                <c:pt idx="338">
                  <c:v>345</c:v>
                </c:pt>
                <c:pt idx="339">
                  <c:v>312</c:v>
                </c:pt>
                <c:pt idx="340">
                  <c:v>308</c:v>
                </c:pt>
                <c:pt idx="341">
                  <c:v>303</c:v>
                </c:pt>
                <c:pt idx="342">
                  <c:v>303</c:v>
                </c:pt>
                <c:pt idx="343">
                  <c:v>290</c:v>
                </c:pt>
                <c:pt idx="344">
                  <c:v>280</c:v>
                </c:pt>
                <c:pt idx="345">
                  <c:v>291</c:v>
                </c:pt>
                <c:pt idx="346">
                  <c:v>285</c:v>
                </c:pt>
                <c:pt idx="347">
                  <c:v>281</c:v>
                </c:pt>
                <c:pt idx="348">
                  <c:v>317</c:v>
                </c:pt>
                <c:pt idx="349">
                  <c:v>269</c:v>
                </c:pt>
                <c:pt idx="350">
                  <c:v>269</c:v>
                </c:pt>
                <c:pt idx="351">
                  <c:v>275</c:v>
                </c:pt>
                <c:pt idx="352">
                  <c:v>275</c:v>
                </c:pt>
                <c:pt idx="353">
                  <c:v>270</c:v>
                </c:pt>
                <c:pt idx="354">
                  <c:v>279</c:v>
                </c:pt>
                <c:pt idx="355">
                  <c:v>272</c:v>
                </c:pt>
                <c:pt idx="356">
                  <c:v>275</c:v>
                </c:pt>
                <c:pt idx="357">
                  <c:v>265</c:v>
                </c:pt>
                <c:pt idx="358">
                  <c:v>276</c:v>
                </c:pt>
                <c:pt idx="359">
                  <c:v>282</c:v>
                </c:pt>
                <c:pt idx="360">
                  <c:v>269</c:v>
                </c:pt>
                <c:pt idx="361">
                  <c:v>271</c:v>
                </c:pt>
                <c:pt idx="362">
                  <c:v>278</c:v>
                </c:pt>
                <c:pt idx="363">
                  <c:v>263</c:v>
                </c:pt>
                <c:pt idx="364">
                  <c:v>262</c:v>
                </c:pt>
                <c:pt idx="365">
                  <c:v>266</c:v>
                </c:pt>
                <c:pt idx="366">
                  <c:v>261</c:v>
                </c:pt>
                <c:pt idx="367">
                  <c:v>245</c:v>
                </c:pt>
                <c:pt idx="368">
                  <c:v>265</c:v>
                </c:pt>
                <c:pt idx="369">
                  <c:v>255</c:v>
                </c:pt>
                <c:pt idx="370">
                  <c:v>244</c:v>
                </c:pt>
                <c:pt idx="371">
                  <c:v>241</c:v>
                </c:pt>
                <c:pt idx="372">
                  <c:v>221</c:v>
                </c:pt>
                <c:pt idx="373">
                  <c:v>216</c:v>
                </c:pt>
                <c:pt idx="374">
                  <c:v>232</c:v>
                </c:pt>
                <c:pt idx="375">
                  <c:v>253</c:v>
                </c:pt>
                <c:pt idx="376">
                  <c:v>256</c:v>
                </c:pt>
                <c:pt idx="377">
                  <c:v>245</c:v>
                </c:pt>
                <c:pt idx="378">
                  <c:v>247</c:v>
                </c:pt>
                <c:pt idx="379">
                  <c:v>260</c:v>
                </c:pt>
                <c:pt idx="380">
                  <c:v>241</c:v>
                </c:pt>
                <c:pt idx="381">
                  <c:v>243</c:v>
                </c:pt>
                <c:pt idx="382">
                  <c:v>248</c:v>
                </c:pt>
                <c:pt idx="383">
                  <c:v>228</c:v>
                </c:pt>
                <c:pt idx="384">
                  <c:v>216</c:v>
                </c:pt>
                <c:pt idx="385">
                  <c:v>232</c:v>
                </c:pt>
                <c:pt idx="386">
                  <c:v>209</c:v>
                </c:pt>
                <c:pt idx="387">
                  <c:v>222</c:v>
                </c:pt>
                <c:pt idx="388">
                  <c:v>228</c:v>
                </c:pt>
                <c:pt idx="389">
                  <c:v>207</c:v>
                </c:pt>
                <c:pt idx="390">
                  <c:v>201</c:v>
                </c:pt>
                <c:pt idx="391">
                  <c:v>210</c:v>
                </c:pt>
                <c:pt idx="392">
                  <c:v>216</c:v>
                </c:pt>
                <c:pt idx="393">
                  <c:v>232</c:v>
                </c:pt>
                <c:pt idx="394">
                  <c:v>238</c:v>
                </c:pt>
                <c:pt idx="395">
                  <c:v>235</c:v>
                </c:pt>
                <c:pt idx="396">
                  <c:v>225</c:v>
                </c:pt>
                <c:pt idx="397">
                  <c:v>206</c:v>
                </c:pt>
                <c:pt idx="398">
                  <c:v>225</c:v>
                </c:pt>
                <c:pt idx="399">
                  <c:v>223</c:v>
                </c:pt>
                <c:pt idx="400">
                  <c:v>223</c:v>
                </c:pt>
                <c:pt idx="401">
                  <c:v>200</c:v>
                </c:pt>
                <c:pt idx="402">
                  <c:v>207</c:v>
                </c:pt>
                <c:pt idx="403">
                  <c:v>209</c:v>
                </c:pt>
                <c:pt idx="404">
                  <c:v>217</c:v>
                </c:pt>
                <c:pt idx="405">
                  <c:v>229</c:v>
                </c:pt>
                <c:pt idx="406">
                  <c:v>233</c:v>
                </c:pt>
                <c:pt idx="407">
                  <c:v>208</c:v>
                </c:pt>
                <c:pt idx="408">
                  <c:v>219</c:v>
                </c:pt>
                <c:pt idx="409">
                  <c:v>5946</c:v>
                </c:pt>
                <c:pt idx="410">
                  <c:v>3446</c:v>
                </c:pt>
                <c:pt idx="411">
                  <c:v>1639</c:v>
                </c:pt>
                <c:pt idx="412">
                  <c:v>1446</c:v>
                </c:pt>
                <c:pt idx="413">
                  <c:v>1044</c:v>
                </c:pt>
                <c:pt idx="414">
                  <c:v>881</c:v>
                </c:pt>
                <c:pt idx="415">
                  <c:v>795</c:v>
                </c:pt>
                <c:pt idx="416">
                  <c:v>773</c:v>
                </c:pt>
                <c:pt idx="417">
                  <c:v>737</c:v>
                </c:pt>
                <c:pt idx="418">
                  <c:v>773</c:v>
                </c:pt>
                <c:pt idx="419">
                  <c:v>803</c:v>
                </c:pt>
                <c:pt idx="420">
                  <c:v>704</c:v>
                </c:pt>
                <c:pt idx="421">
                  <c:v>658</c:v>
                </c:pt>
                <c:pt idx="422">
                  <c:v>517</c:v>
                </c:pt>
                <c:pt idx="423">
                  <c:v>427</c:v>
                </c:pt>
                <c:pt idx="424">
                  <c:v>372</c:v>
                </c:pt>
                <c:pt idx="425">
                  <c:v>365</c:v>
                </c:pt>
                <c:pt idx="426">
                  <c:v>343</c:v>
                </c:pt>
                <c:pt idx="427">
                  <c:v>356</c:v>
                </c:pt>
                <c:pt idx="428">
                  <c:v>264</c:v>
                </c:pt>
                <c:pt idx="429">
                  <c:v>225</c:v>
                </c:pt>
                <c:pt idx="430">
                  <c:v>228</c:v>
                </c:pt>
                <c:pt idx="431">
                  <c:v>233</c:v>
                </c:pt>
                <c:pt idx="432">
                  <c:v>213</c:v>
                </c:pt>
                <c:pt idx="433">
                  <c:v>214</c:v>
                </c:pt>
                <c:pt idx="434">
                  <c:v>218</c:v>
                </c:pt>
                <c:pt idx="435">
                  <c:v>202</c:v>
                </c:pt>
                <c:pt idx="436">
                  <c:v>213</c:v>
                </c:pt>
                <c:pt idx="437">
                  <c:v>218</c:v>
                </c:pt>
                <c:pt idx="438">
                  <c:v>206</c:v>
                </c:pt>
                <c:pt idx="439">
                  <c:v>198</c:v>
                </c:pt>
                <c:pt idx="440">
                  <c:v>204</c:v>
                </c:pt>
                <c:pt idx="441">
                  <c:v>213</c:v>
                </c:pt>
                <c:pt idx="442">
                  <c:v>206</c:v>
                </c:pt>
                <c:pt idx="443">
                  <c:v>199</c:v>
                </c:pt>
                <c:pt idx="444">
                  <c:v>221</c:v>
                </c:pt>
                <c:pt idx="445">
                  <c:v>228</c:v>
                </c:pt>
                <c:pt idx="446">
                  <c:v>239</c:v>
                </c:pt>
              </c:numCache>
            </c:numRef>
          </c:val>
          <c:smooth val="0"/>
          <c:extLst xmlns:c16r2="http://schemas.microsoft.com/office/drawing/2015/06/chart">
            <c:ext xmlns:c16="http://schemas.microsoft.com/office/drawing/2014/chart" uri="{C3380CC4-5D6E-409C-BE32-E72D297353CC}">
              <c16:uniqueId val="{00000001-FCA0-4431-8B5E-9B06F223A028}"/>
            </c:ext>
          </c:extLst>
        </c:ser>
        <c:dLbls>
          <c:showLegendKey val="0"/>
          <c:showVal val="0"/>
          <c:showCatName val="0"/>
          <c:showSerName val="0"/>
          <c:showPercent val="0"/>
          <c:showBubbleSize val="0"/>
        </c:dLbls>
        <c:marker val="1"/>
        <c:smooth val="0"/>
        <c:axId val="1124005568"/>
        <c:axId val="1123980544"/>
      </c:lineChart>
      <c:dateAx>
        <c:axId val="1123998496"/>
        <c:scaling>
          <c:orientation val="minMax"/>
        </c:scaling>
        <c:delete val="0"/>
        <c:axPos val="b"/>
        <c:numFmt formatCode="yyyy"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124012640"/>
        <c:crosses val="autoZero"/>
        <c:auto val="1"/>
        <c:lblOffset val="100"/>
        <c:baseTimeUnit val="days"/>
        <c:majorUnit val="5"/>
        <c:majorTimeUnit val="years"/>
      </c:dateAx>
      <c:valAx>
        <c:axId val="11240126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123998496"/>
        <c:crosses val="autoZero"/>
        <c:crossBetween val="between"/>
      </c:valAx>
      <c:valAx>
        <c:axId val="1123980544"/>
        <c:scaling>
          <c:orientation val="maxMin"/>
          <c:max val="700"/>
          <c:min val="10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124005568"/>
        <c:crosses val="max"/>
        <c:crossBetween val="between"/>
      </c:valAx>
      <c:dateAx>
        <c:axId val="1124005568"/>
        <c:scaling>
          <c:orientation val="minMax"/>
        </c:scaling>
        <c:delete val="1"/>
        <c:axPos val="t"/>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r>
                  <a:rPr lang="zh-TW"/>
                  <a:t>千人</a:t>
                </a:r>
              </a:p>
            </c:rich>
          </c:tx>
          <c:layout>
            <c:manualLayout>
              <c:xMode val="edge"/>
              <c:yMode val="edge"/>
              <c:x val="0.85353248071830079"/>
              <c:y val="3.3716222035792852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title>
        <c:numFmt formatCode="m/d/yyyy" sourceLinked="1"/>
        <c:majorTickMark val="out"/>
        <c:minorTickMark val="none"/>
        <c:tickLblPos val="nextTo"/>
        <c:crossAx val="1123980544"/>
        <c:crosses val="autoZero"/>
        <c:auto val="1"/>
        <c:lblOffset val="100"/>
        <c:baseTimeUnit val="days"/>
      </c:date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4900481189851273E-2"/>
          <c:y val="7.2068350456621008E-2"/>
          <c:w val="0.88454396325459317"/>
          <c:h val="0.83581573439878232"/>
        </c:manualLayout>
      </c:layout>
      <c:areaChart>
        <c:grouping val="standard"/>
        <c:varyColors val="0"/>
        <c:ser>
          <c:idx val="2"/>
          <c:order val="2"/>
          <c:tx>
            <c:strRef>
              <c:f>銀行緊縮企業貸款標準!$G$12</c:f>
              <c:strCache>
                <c:ptCount val="1"/>
                <c:pt idx="0">
                  <c:v>景氣衰退</c:v>
                </c:pt>
              </c:strCache>
            </c:strRef>
          </c:tx>
          <c:spPr>
            <a:solidFill>
              <a:schemeClr val="bg1">
                <a:lumMod val="75000"/>
                <a:alpha val="50000"/>
              </a:schemeClr>
            </a:solidFill>
            <a:ln>
              <a:noFill/>
            </a:ln>
            <a:effectLst/>
          </c:spPr>
          <c:cat>
            <c:numRef>
              <c:f>銀行緊縮企業貸款標準!$D$13:$D$144</c:f>
              <c:numCache>
                <c:formatCode>yyyy\-mm\-dd</c:formatCode>
                <c:ptCount val="132"/>
                <c:pt idx="0">
                  <c:v>32964</c:v>
                </c:pt>
                <c:pt idx="1">
                  <c:v>33055</c:v>
                </c:pt>
                <c:pt idx="2">
                  <c:v>33147</c:v>
                </c:pt>
                <c:pt idx="3">
                  <c:v>33239</c:v>
                </c:pt>
                <c:pt idx="4">
                  <c:v>33329</c:v>
                </c:pt>
                <c:pt idx="5">
                  <c:v>33420</c:v>
                </c:pt>
                <c:pt idx="6">
                  <c:v>33512</c:v>
                </c:pt>
                <c:pt idx="7">
                  <c:v>33604</c:v>
                </c:pt>
                <c:pt idx="8">
                  <c:v>33695</c:v>
                </c:pt>
                <c:pt idx="9">
                  <c:v>33786</c:v>
                </c:pt>
                <c:pt idx="10">
                  <c:v>33878</c:v>
                </c:pt>
                <c:pt idx="11">
                  <c:v>33970</c:v>
                </c:pt>
                <c:pt idx="12">
                  <c:v>34060</c:v>
                </c:pt>
                <c:pt idx="13">
                  <c:v>34151</c:v>
                </c:pt>
                <c:pt idx="14">
                  <c:v>34243</c:v>
                </c:pt>
                <c:pt idx="15">
                  <c:v>34335</c:v>
                </c:pt>
                <c:pt idx="16">
                  <c:v>34425</c:v>
                </c:pt>
                <c:pt idx="17">
                  <c:v>34516</c:v>
                </c:pt>
                <c:pt idx="18">
                  <c:v>34608</c:v>
                </c:pt>
                <c:pt idx="19">
                  <c:v>34700</c:v>
                </c:pt>
                <c:pt idx="20">
                  <c:v>34790</c:v>
                </c:pt>
                <c:pt idx="21">
                  <c:v>34881</c:v>
                </c:pt>
                <c:pt idx="22">
                  <c:v>34973</c:v>
                </c:pt>
                <c:pt idx="23">
                  <c:v>35065</c:v>
                </c:pt>
                <c:pt idx="24">
                  <c:v>35156</c:v>
                </c:pt>
                <c:pt idx="25">
                  <c:v>35247</c:v>
                </c:pt>
                <c:pt idx="26">
                  <c:v>35339</c:v>
                </c:pt>
                <c:pt idx="27">
                  <c:v>35431</c:v>
                </c:pt>
                <c:pt idx="28">
                  <c:v>35521</c:v>
                </c:pt>
                <c:pt idx="29">
                  <c:v>35612</c:v>
                </c:pt>
                <c:pt idx="30">
                  <c:v>35704</c:v>
                </c:pt>
                <c:pt idx="31">
                  <c:v>35796</c:v>
                </c:pt>
                <c:pt idx="32">
                  <c:v>35886</c:v>
                </c:pt>
                <c:pt idx="33">
                  <c:v>35977</c:v>
                </c:pt>
                <c:pt idx="34">
                  <c:v>36069</c:v>
                </c:pt>
                <c:pt idx="35">
                  <c:v>36161</c:v>
                </c:pt>
                <c:pt idx="36">
                  <c:v>36251</c:v>
                </c:pt>
                <c:pt idx="37">
                  <c:v>36342</c:v>
                </c:pt>
                <c:pt idx="38">
                  <c:v>36434</c:v>
                </c:pt>
                <c:pt idx="39">
                  <c:v>36526</c:v>
                </c:pt>
                <c:pt idx="40">
                  <c:v>36617</c:v>
                </c:pt>
                <c:pt idx="41">
                  <c:v>36708</c:v>
                </c:pt>
                <c:pt idx="42">
                  <c:v>36800</c:v>
                </c:pt>
                <c:pt idx="43">
                  <c:v>36892</c:v>
                </c:pt>
                <c:pt idx="44">
                  <c:v>36982</c:v>
                </c:pt>
                <c:pt idx="45">
                  <c:v>37073</c:v>
                </c:pt>
                <c:pt idx="46">
                  <c:v>37165</c:v>
                </c:pt>
                <c:pt idx="47">
                  <c:v>37257</c:v>
                </c:pt>
                <c:pt idx="48">
                  <c:v>37347</c:v>
                </c:pt>
                <c:pt idx="49">
                  <c:v>37438</c:v>
                </c:pt>
                <c:pt idx="50">
                  <c:v>37530</c:v>
                </c:pt>
                <c:pt idx="51">
                  <c:v>37622</c:v>
                </c:pt>
                <c:pt idx="52">
                  <c:v>37712</c:v>
                </c:pt>
                <c:pt idx="53">
                  <c:v>37803</c:v>
                </c:pt>
                <c:pt idx="54">
                  <c:v>37895</c:v>
                </c:pt>
                <c:pt idx="55">
                  <c:v>37987</c:v>
                </c:pt>
                <c:pt idx="56">
                  <c:v>38078</c:v>
                </c:pt>
                <c:pt idx="57">
                  <c:v>38169</c:v>
                </c:pt>
                <c:pt idx="58">
                  <c:v>38261</c:v>
                </c:pt>
                <c:pt idx="59">
                  <c:v>38353</c:v>
                </c:pt>
                <c:pt idx="60">
                  <c:v>38443</c:v>
                </c:pt>
                <c:pt idx="61">
                  <c:v>38534</c:v>
                </c:pt>
                <c:pt idx="62">
                  <c:v>38626</c:v>
                </c:pt>
                <c:pt idx="63">
                  <c:v>38718</c:v>
                </c:pt>
                <c:pt idx="64">
                  <c:v>38808</c:v>
                </c:pt>
                <c:pt idx="65">
                  <c:v>38899</c:v>
                </c:pt>
                <c:pt idx="66">
                  <c:v>38991</c:v>
                </c:pt>
                <c:pt idx="67">
                  <c:v>39083</c:v>
                </c:pt>
                <c:pt idx="68">
                  <c:v>39173</c:v>
                </c:pt>
                <c:pt idx="69">
                  <c:v>39264</c:v>
                </c:pt>
                <c:pt idx="70">
                  <c:v>39356</c:v>
                </c:pt>
                <c:pt idx="71">
                  <c:v>39448</c:v>
                </c:pt>
                <c:pt idx="72">
                  <c:v>39539</c:v>
                </c:pt>
                <c:pt idx="73">
                  <c:v>39630</c:v>
                </c:pt>
                <c:pt idx="74">
                  <c:v>39722</c:v>
                </c:pt>
                <c:pt idx="75">
                  <c:v>39814</c:v>
                </c:pt>
                <c:pt idx="76">
                  <c:v>39904</c:v>
                </c:pt>
                <c:pt idx="77">
                  <c:v>39995</c:v>
                </c:pt>
                <c:pt idx="78">
                  <c:v>40087</c:v>
                </c:pt>
                <c:pt idx="79">
                  <c:v>40179</c:v>
                </c:pt>
                <c:pt idx="80">
                  <c:v>40269</c:v>
                </c:pt>
                <c:pt idx="81">
                  <c:v>40360</c:v>
                </c:pt>
                <c:pt idx="82">
                  <c:v>40452</c:v>
                </c:pt>
                <c:pt idx="83">
                  <c:v>40544</c:v>
                </c:pt>
                <c:pt idx="84">
                  <c:v>40634</c:v>
                </c:pt>
                <c:pt idx="85">
                  <c:v>40725</c:v>
                </c:pt>
                <c:pt idx="86">
                  <c:v>40817</c:v>
                </c:pt>
                <c:pt idx="87">
                  <c:v>40909</c:v>
                </c:pt>
                <c:pt idx="88">
                  <c:v>41000</c:v>
                </c:pt>
                <c:pt idx="89">
                  <c:v>41091</c:v>
                </c:pt>
                <c:pt idx="90">
                  <c:v>41183</c:v>
                </c:pt>
                <c:pt idx="91">
                  <c:v>41275</c:v>
                </c:pt>
                <c:pt idx="92">
                  <c:v>41365</c:v>
                </c:pt>
                <c:pt idx="93">
                  <c:v>41456</c:v>
                </c:pt>
                <c:pt idx="94">
                  <c:v>41548</c:v>
                </c:pt>
                <c:pt idx="95">
                  <c:v>41640</c:v>
                </c:pt>
                <c:pt idx="96">
                  <c:v>41730</c:v>
                </c:pt>
                <c:pt idx="97">
                  <c:v>41821</c:v>
                </c:pt>
                <c:pt idx="98">
                  <c:v>41913</c:v>
                </c:pt>
                <c:pt idx="99">
                  <c:v>42005</c:v>
                </c:pt>
                <c:pt idx="100">
                  <c:v>42095</c:v>
                </c:pt>
                <c:pt idx="101">
                  <c:v>42186</c:v>
                </c:pt>
                <c:pt idx="102">
                  <c:v>42278</c:v>
                </c:pt>
                <c:pt idx="103">
                  <c:v>42370</c:v>
                </c:pt>
                <c:pt idx="104">
                  <c:v>42461</c:v>
                </c:pt>
                <c:pt idx="105">
                  <c:v>42552</c:v>
                </c:pt>
                <c:pt idx="106">
                  <c:v>42644</c:v>
                </c:pt>
                <c:pt idx="107">
                  <c:v>42736</c:v>
                </c:pt>
                <c:pt idx="108">
                  <c:v>42826</c:v>
                </c:pt>
                <c:pt idx="109">
                  <c:v>42917</c:v>
                </c:pt>
                <c:pt idx="110">
                  <c:v>43009</c:v>
                </c:pt>
                <c:pt idx="111">
                  <c:v>43101</c:v>
                </c:pt>
                <c:pt idx="112">
                  <c:v>43191</c:v>
                </c:pt>
                <c:pt idx="113">
                  <c:v>43282</c:v>
                </c:pt>
                <c:pt idx="114">
                  <c:v>43374</c:v>
                </c:pt>
                <c:pt idx="115">
                  <c:v>43466</c:v>
                </c:pt>
                <c:pt idx="116">
                  <c:v>43556</c:v>
                </c:pt>
                <c:pt idx="117">
                  <c:v>43647</c:v>
                </c:pt>
                <c:pt idx="118">
                  <c:v>43739</c:v>
                </c:pt>
                <c:pt idx="119">
                  <c:v>43831</c:v>
                </c:pt>
                <c:pt idx="120">
                  <c:v>43922</c:v>
                </c:pt>
                <c:pt idx="121">
                  <c:v>44013</c:v>
                </c:pt>
                <c:pt idx="122">
                  <c:v>44105</c:v>
                </c:pt>
                <c:pt idx="123">
                  <c:v>44197</c:v>
                </c:pt>
                <c:pt idx="124">
                  <c:v>44287</c:v>
                </c:pt>
                <c:pt idx="125">
                  <c:v>44378</c:v>
                </c:pt>
                <c:pt idx="126">
                  <c:v>44470</c:v>
                </c:pt>
                <c:pt idx="127">
                  <c:v>44562</c:v>
                </c:pt>
                <c:pt idx="128">
                  <c:v>44652</c:v>
                </c:pt>
                <c:pt idx="129">
                  <c:v>44743</c:v>
                </c:pt>
                <c:pt idx="130">
                  <c:v>44835</c:v>
                </c:pt>
                <c:pt idx="131">
                  <c:v>44927</c:v>
                </c:pt>
              </c:numCache>
            </c:numRef>
          </c:cat>
          <c:val>
            <c:numRef>
              <c:f>銀行緊縮企業貸款標準!$G$13:$G$144</c:f>
              <c:numCache>
                <c:formatCode>General</c:formatCode>
                <c:ptCount val="132"/>
                <c:pt idx="2">
                  <c:v>120</c:v>
                </c:pt>
                <c:pt idx="3">
                  <c:v>120</c:v>
                </c:pt>
                <c:pt idx="43">
                  <c:v>120</c:v>
                </c:pt>
                <c:pt idx="44">
                  <c:v>120</c:v>
                </c:pt>
                <c:pt idx="45">
                  <c:v>120</c:v>
                </c:pt>
                <c:pt idx="46">
                  <c:v>120</c:v>
                </c:pt>
                <c:pt idx="70">
                  <c:v>120</c:v>
                </c:pt>
                <c:pt idx="71">
                  <c:v>120</c:v>
                </c:pt>
                <c:pt idx="72">
                  <c:v>120</c:v>
                </c:pt>
                <c:pt idx="73">
                  <c:v>120</c:v>
                </c:pt>
                <c:pt idx="74">
                  <c:v>120</c:v>
                </c:pt>
                <c:pt idx="75">
                  <c:v>120</c:v>
                </c:pt>
                <c:pt idx="76">
                  <c:v>120</c:v>
                </c:pt>
                <c:pt idx="118">
                  <c:v>120</c:v>
                </c:pt>
                <c:pt idx="119">
                  <c:v>120</c:v>
                </c:pt>
                <c:pt idx="120">
                  <c:v>120</c:v>
                </c:pt>
              </c:numCache>
            </c:numRef>
          </c:val>
          <c:extLst xmlns:c16r2="http://schemas.microsoft.com/office/drawing/2015/06/chart">
            <c:ext xmlns:c16="http://schemas.microsoft.com/office/drawing/2014/chart" uri="{C3380CC4-5D6E-409C-BE32-E72D297353CC}">
              <c16:uniqueId val="{00000000-9BB1-4825-9D48-ADFE6EAF8D32}"/>
            </c:ext>
          </c:extLst>
        </c:ser>
        <c:ser>
          <c:idx val="3"/>
          <c:order val="3"/>
          <c:tx>
            <c:strRef>
              <c:f>銀行緊縮企業貸款標準!$H$12</c:f>
              <c:strCache>
                <c:ptCount val="1"/>
                <c:pt idx="0">
                  <c:v>景氣衰退</c:v>
                </c:pt>
              </c:strCache>
            </c:strRef>
          </c:tx>
          <c:spPr>
            <a:solidFill>
              <a:schemeClr val="bg1">
                <a:lumMod val="75000"/>
                <a:alpha val="50000"/>
              </a:schemeClr>
            </a:solidFill>
            <a:ln w="25400">
              <a:noFill/>
            </a:ln>
            <a:effectLst/>
          </c:spPr>
          <c:cat>
            <c:numRef>
              <c:f>銀行緊縮企業貸款標準!$D$13:$D$144</c:f>
              <c:numCache>
                <c:formatCode>yyyy\-mm\-dd</c:formatCode>
                <c:ptCount val="132"/>
                <c:pt idx="0">
                  <c:v>32964</c:v>
                </c:pt>
                <c:pt idx="1">
                  <c:v>33055</c:v>
                </c:pt>
                <c:pt idx="2">
                  <c:v>33147</c:v>
                </c:pt>
                <c:pt idx="3">
                  <c:v>33239</c:v>
                </c:pt>
                <c:pt idx="4">
                  <c:v>33329</c:v>
                </c:pt>
                <c:pt idx="5">
                  <c:v>33420</c:v>
                </c:pt>
                <c:pt idx="6">
                  <c:v>33512</c:v>
                </c:pt>
                <c:pt idx="7">
                  <c:v>33604</c:v>
                </c:pt>
                <c:pt idx="8">
                  <c:v>33695</c:v>
                </c:pt>
                <c:pt idx="9">
                  <c:v>33786</c:v>
                </c:pt>
                <c:pt idx="10">
                  <c:v>33878</c:v>
                </c:pt>
                <c:pt idx="11">
                  <c:v>33970</c:v>
                </c:pt>
                <c:pt idx="12">
                  <c:v>34060</c:v>
                </c:pt>
                <c:pt idx="13">
                  <c:v>34151</c:v>
                </c:pt>
                <c:pt idx="14">
                  <c:v>34243</c:v>
                </c:pt>
                <c:pt idx="15">
                  <c:v>34335</c:v>
                </c:pt>
                <c:pt idx="16">
                  <c:v>34425</c:v>
                </c:pt>
                <c:pt idx="17">
                  <c:v>34516</c:v>
                </c:pt>
                <c:pt idx="18">
                  <c:v>34608</c:v>
                </c:pt>
                <c:pt idx="19">
                  <c:v>34700</c:v>
                </c:pt>
                <c:pt idx="20">
                  <c:v>34790</c:v>
                </c:pt>
                <c:pt idx="21">
                  <c:v>34881</c:v>
                </c:pt>
                <c:pt idx="22">
                  <c:v>34973</c:v>
                </c:pt>
                <c:pt idx="23">
                  <c:v>35065</c:v>
                </c:pt>
                <c:pt idx="24">
                  <c:v>35156</c:v>
                </c:pt>
                <c:pt idx="25">
                  <c:v>35247</c:v>
                </c:pt>
                <c:pt idx="26">
                  <c:v>35339</c:v>
                </c:pt>
                <c:pt idx="27">
                  <c:v>35431</c:v>
                </c:pt>
                <c:pt idx="28">
                  <c:v>35521</c:v>
                </c:pt>
                <c:pt idx="29">
                  <c:v>35612</c:v>
                </c:pt>
                <c:pt idx="30">
                  <c:v>35704</c:v>
                </c:pt>
                <c:pt idx="31">
                  <c:v>35796</c:v>
                </c:pt>
                <c:pt idx="32">
                  <c:v>35886</c:v>
                </c:pt>
                <c:pt idx="33">
                  <c:v>35977</c:v>
                </c:pt>
                <c:pt idx="34">
                  <c:v>36069</c:v>
                </c:pt>
                <c:pt idx="35">
                  <c:v>36161</c:v>
                </c:pt>
                <c:pt idx="36">
                  <c:v>36251</c:v>
                </c:pt>
                <c:pt idx="37">
                  <c:v>36342</c:v>
                </c:pt>
                <c:pt idx="38">
                  <c:v>36434</c:v>
                </c:pt>
                <c:pt idx="39">
                  <c:v>36526</c:v>
                </c:pt>
                <c:pt idx="40">
                  <c:v>36617</c:v>
                </c:pt>
                <c:pt idx="41">
                  <c:v>36708</c:v>
                </c:pt>
                <c:pt idx="42">
                  <c:v>36800</c:v>
                </c:pt>
                <c:pt idx="43">
                  <c:v>36892</c:v>
                </c:pt>
                <c:pt idx="44">
                  <c:v>36982</c:v>
                </c:pt>
                <c:pt idx="45">
                  <c:v>37073</c:v>
                </c:pt>
                <c:pt idx="46">
                  <c:v>37165</c:v>
                </c:pt>
                <c:pt idx="47">
                  <c:v>37257</c:v>
                </c:pt>
                <c:pt idx="48">
                  <c:v>37347</c:v>
                </c:pt>
                <c:pt idx="49">
                  <c:v>37438</c:v>
                </c:pt>
                <c:pt idx="50">
                  <c:v>37530</c:v>
                </c:pt>
                <c:pt idx="51">
                  <c:v>37622</c:v>
                </c:pt>
                <c:pt idx="52">
                  <c:v>37712</c:v>
                </c:pt>
                <c:pt idx="53">
                  <c:v>37803</c:v>
                </c:pt>
                <c:pt idx="54">
                  <c:v>37895</c:v>
                </c:pt>
                <c:pt idx="55">
                  <c:v>37987</c:v>
                </c:pt>
                <c:pt idx="56">
                  <c:v>38078</c:v>
                </c:pt>
                <c:pt idx="57">
                  <c:v>38169</c:v>
                </c:pt>
                <c:pt idx="58">
                  <c:v>38261</c:v>
                </c:pt>
                <c:pt idx="59">
                  <c:v>38353</c:v>
                </c:pt>
                <c:pt idx="60">
                  <c:v>38443</c:v>
                </c:pt>
                <c:pt idx="61">
                  <c:v>38534</c:v>
                </c:pt>
                <c:pt idx="62">
                  <c:v>38626</c:v>
                </c:pt>
                <c:pt idx="63">
                  <c:v>38718</c:v>
                </c:pt>
                <c:pt idx="64">
                  <c:v>38808</c:v>
                </c:pt>
                <c:pt idx="65">
                  <c:v>38899</c:v>
                </c:pt>
                <c:pt idx="66">
                  <c:v>38991</c:v>
                </c:pt>
                <c:pt idx="67">
                  <c:v>39083</c:v>
                </c:pt>
                <c:pt idx="68">
                  <c:v>39173</c:v>
                </c:pt>
                <c:pt idx="69">
                  <c:v>39264</c:v>
                </c:pt>
                <c:pt idx="70">
                  <c:v>39356</c:v>
                </c:pt>
                <c:pt idx="71">
                  <c:v>39448</c:v>
                </c:pt>
                <c:pt idx="72">
                  <c:v>39539</c:v>
                </c:pt>
                <c:pt idx="73">
                  <c:v>39630</c:v>
                </c:pt>
                <c:pt idx="74">
                  <c:v>39722</c:v>
                </c:pt>
                <c:pt idx="75">
                  <c:v>39814</c:v>
                </c:pt>
                <c:pt idx="76">
                  <c:v>39904</c:v>
                </c:pt>
                <c:pt idx="77">
                  <c:v>39995</c:v>
                </c:pt>
                <c:pt idx="78">
                  <c:v>40087</c:v>
                </c:pt>
                <c:pt idx="79">
                  <c:v>40179</c:v>
                </c:pt>
                <c:pt idx="80">
                  <c:v>40269</c:v>
                </c:pt>
                <c:pt idx="81">
                  <c:v>40360</c:v>
                </c:pt>
                <c:pt idx="82">
                  <c:v>40452</c:v>
                </c:pt>
                <c:pt idx="83">
                  <c:v>40544</c:v>
                </c:pt>
                <c:pt idx="84">
                  <c:v>40634</c:v>
                </c:pt>
                <c:pt idx="85">
                  <c:v>40725</c:v>
                </c:pt>
                <c:pt idx="86">
                  <c:v>40817</c:v>
                </c:pt>
                <c:pt idx="87">
                  <c:v>40909</c:v>
                </c:pt>
                <c:pt idx="88">
                  <c:v>41000</c:v>
                </c:pt>
                <c:pt idx="89">
                  <c:v>41091</c:v>
                </c:pt>
                <c:pt idx="90">
                  <c:v>41183</c:v>
                </c:pt>
                <c:pt idx="91">
                  <c:v>41275</c:v>
                </c:pt>
                <c:pt idx="92">
                  <c:v>41365</c:v>
                </c:pt>
                <c:pt idx="93">
                  <c:v>41456</c:v>
                </c:pt>
                <c:pt idx="94">
                  <c:v>41548</c:v>
                </c:pt>
                <c:pt idx="95">
                  <c:v>41640</c:v>
                </c:pt>
                <c:pt idx="96">
                  <c:v>41730</c:v>
                </c:pt>
                <c:pt idx="97">
                  <c:v>41821</c:v>
                </c:pt>
                <c:pt idx="98">
                  <c:v>41913</c:v>
                </c:pt>
                <c:pt idx="99">
                  <c:v>42005</c:v>
                </c:pt>
                <c:pt idx="100">
                  <c:v>42095</c:v>
                </c:pt>
                <c:pt idx="101">
                  <c:v>42186</c:v>
                </c:pt>
                <c:pt idx="102">
                  <c:v>42278</c:v>
                </c:pt>
                <c:pt idx="103">
                  <c:v>42370</c:v>
                </c:pt>
                <c:pt idx="104">
                  <c:v>42461</c:v>
                </c:pt>
                <c:pt idx="105">
                  <c:v>42552</c:v>
                </c:pt>
                <c:pt idx="106">
                  <c:v>42644</c:v>
                </c:pt>
                <c:pt idx="107">
                  <c:v>42736</c:v>
                </c:pt>
                <c:pt idx="108">
                  <c:v>42826</c:v>
                </c:pt>
                <c:pt idx="109">
                  <c:v>42917</c:v>
                </c:pt>
                <c:pt idx="110">
                  <c:v>43009</c:v>
                </c:pt>
                <c:pt idx="111">
                  <c:v>43101</c:v>
                </c:pt>
                <c:pt idx="112">
                  <c:v>43191</c:v>
                </c:pt>
                <c:pt idx="113">
                  <c:v>43282</c:v>
                </c:pt>
                <c:pt idx="114">
                  <c:v>43374</c:v>
                </c:pt>
                <c:pt idx="115">
                  <c:v>43466</c:v>
                </c:pt>
                <c:pt idx="116">
                  <c:v>43556</c:v>
                </c:pt>
                <c:pt idx="117">
                  <c:v>43647</c:v>
                </c:pt>
                <c:pt idx="118">
                  <c:v>43739</c:v>
                </c:pt>
                <c:pt idx="119">
                  <c:v>43831</c:v>
                </c:pt>
                <c:pt idx="120">
                  <c:v>43922</c:v>
                </c:pt>
                <c:pt idx="121">
                  <c:v>44013</c:v>
                </c:pt>
                <c:pt idx="122">
                  <c:v>44105</c:v>
                </c:pt>
                <c:pt idx="123">
                  <c:v>44197</c:v>
                </c:pt>
                <c:pt idx="124">
                  <c:v>44287</c:v>
                </c:pt>
                <c:pt idx="125">
                  <c:v>44378</c:v>
                </c:pt>
                <c:pt idx="126">
                  <c:v>44470</c:v>
                </c:pt>
                <c:pt idx="127">
                  <c:v>44562</c:v>
                </c:pt>
                <c:pt idx="128">
                  <c:v>44652</c:v>
                </c:pt>
                <c:pt idx="129">
                  <c:v>44743</c:v>
                </c:pt>
                <c:pt idx="130">
                  <c:v>44835</c:v>
                </c:pt>
                <c:pt idx="131">
                  <c:v>44927</c:v>
                </c:pt>
              </c:numCache>
            </c:numRef>
          </c:cat>
          <c:val>
            <c:numRef>
              <c:f>銀行緊縮企業貸款標準!$H$13:$H$144</c:f>
              <c:numCache>
                <c:formatCode>General</c:formatCode>
                <c:ptCount val="132"/>
                <c:pt idx="2">
                  <c:v>-100</c:v>
                </c:pt>
                <c:pt idx="3">
                  <c:v>-100</c:v>
                </c:pt>
                <c:pt idx="43">
                  <c:v>-100</c:v>
                </c:pt>
                <c:pt idx="44">
                  <c:v>-100</c:v>
                </c:pt>
                <c:pt idx="45">
                  <c:v>-100</c:v>
                </c:pt>
                <c:pt idx="46">
                  <c:v>-100</c:v>
                </c:pt>
                <c:pt idx="70">
                  <c:v>-100</c:v>
                </c:pt>
                <c:pt idx="71">
                  <c:v>-100</c:v>
                </c:pt>
                <c:pt idx="72">
                  <c:v>-100</c:v>
                </c:pt>
                <c:pt idx="73">
                  <c:v>-100</c:v>
                </c:pt>
                <c:pt idx="74">
                  <c:v>-100</c:v>
                </c:pt>
                <c:pt idx="75">
                  <c:v>-100</c:v>
                </c:pt>
                <c:pt idx="76">
                  <c:v>-100</c:v>
                </c:pt>
                <c:pt idx="118">
                  <c:v>-100</c:v>
                </c:pt>
                <c:pt idx="119">
                  <c:v>-100</c:v>
                </c:pt>
                <c:pt idx="120">
                  <c:v>-100</c:v>
                </c:pt>
              </c:numCache>
            </c:numRef>
          </c:val>
          <c:extLst xmlns:c16r2="http://schemas.microsoft.com/office/drawing/2015/06/chart">
            <c:ext xmlns:c16="http://schemas.microsoft.com/office/drawing/2014/chart" uri="{C3380CC4-5D6E-409C-BE32-E72D297353CC}">
              <c16:uniqueId val="{00000001-9BB1-4825-9D48-ADFE6EAF8D32}"/>
            </c:ext>
          </c:extLst>
        </c:ser>
        <c:dLbls>
          <c:showLegendKey val="0"/>
          <c:showVal val="0"/>
          <c:showCatName val="0"/>
          <c:showSerName val="0"/>
          <c:showPercent val="0"/>
          <c:showBubbleSize val="0"/>
        </c:dLbls>
        <c:axId val="1123982176"/>
        <c:axId val="1123982720"/>
      </c:areaChart>
      <c:lineChart>
        <c:grouping val="standard"/>
        <c:varyColors val="0"/>
        <c:ser>
          <c:idx val="0"/>
          <c:order val="0"/>
          <c:tx>
            <c:strRef>
              <c:f>銀行緊縮企業貸款標準!$E$12</c:f>
              <c:strCache>
                <c:ptCount val="1"/>
                <c:pt idx="0">
                  <c:v>銀行緊縮企業貸款標準淨比例：中大型企業</c:v>
                </c:pt>
              </c:strCache>
            </c:strRef>
          </c:tx>
          <c:spPr>
            <a:ln w="28575" cap="rnd">
              <a:solidFill>
                <a:schemeClr val="accent1"/>
              </a:solidFill>
              <a:round/>
            </a:ln>
            <a:effectLst/>
          </c:spPr>
          <c:marker>
            <c:symbol val="none"/>
          </c:marker>
          <c:cat>
            <c:numRef>
              <c:f>銀行緊縮企業貸款標準!$D$13:$D$144</c:f>
              <c:numCache>
                <c:formatCode>yyyy\-mm\-dd</c:formatCode>
                <c:ptCount val="132"/>
                <c:pt idx="0">
                  <c:v>32964</c:v>
                </c:pt>
                <c:pt idx="1">
                  <c:v>33055</c:v>
                </c:pt>
                <c:pt idx="2">
                  <c:v>33147</c:v>
                </c:pt>
                <c:pt idx="3">
                  <c:v>33239</c:v>
                </c:pt>
                <c:pt idx="4">
                  <c:v>33329</c:v>
                </c:pt>
                <c:pt idx="5">
                  <c:v>33420</c:v>
                </c:pt>
                <c:pt idx="6">
                  <c:v>33512</c:v>
                </c:pt>
                <c:pt idx="7">
                  <c:v>33604</c:v>
                </c:pt>
                <c:pt idx="8">
                  <c:v>33695</c:v>
                </c:pt>
                <c:pt idx="9">
                  <c:v>33786</c:v>
                </c:pt>
                <c:pt idx="10">
                  <c:v>33878</c:v>
                </c:pt>
                <c:pt idx="11">
                  <c:v>33970</c:v>
                </c:pt>
                <c:pt idx="12">
                  <c:v>34060</c:v>
                </c:pt>
                <c:pt idx="13">
                  <c:v>34151</c:v>
                </c:pt>
                <c:pt idx="14">
                  <c:v>34243</c:v>
                </c:pt>
                <c:pt idx="15">
                  <c:v>34335</c:v>
                </c:pt>
                <c:pt idx="16">
                  <c:v>34425</c:v>
                </c:pt>
                <c:pt idx="17">
                  <c:v>34516</c:v>
                </c:pt>
                <c:pt idx="18">
                  <c:v>34608</c:v>
                </c:pt>
                <c:pt idx="19">
                  <c:v>34700</c:v>
                </c:pt>
                <c:pt idx="20">
                  <c:v>34790</c:v>
                </c:pt>
                <c:pt idx="21">
                  <c:v>34881</c:v>
                </c:pt>
                <c:pt idx="22">
                  <c:v>34973</c:v>
                </c:pt>
                <c:pt idx="23">
                  <c:v>35065</c:v>
                </c:pt>
                <c:pt idx="24">
                  <c:v>35156</c:v>
                </c:pt>
                <c:pt idx="25">
                  <c:v>35247</c:v>
                </c:pt>
                <c:pt idx="26">
                  <c:v>35339</c:v>
                </c:pt>
                <c:pt idx="27">
                  <c:v>35431</c:v>
                </c:pt>
                <c:pt idx="28">
                  <c:v>35521</c:v>
                </c:pt>
                <c:pt idx="29">
                  <c:v>35612</c:v>
                </c:pt>
                <c:pt idx="30">
                  <c:v>35704</c:v>
                </c:pt>
                <c:pt idx="31">
                  <c:v>35796</c:v>
                </c:pt>
                <c:pt idx="32">
                  <c:v>35886</c:v>
                </c:pt>
                <c:pt idx="33">
                  <c:v>35977</c:v>
                </c:pt>
                <c:pt idx="34">
                  <c:v>36069</c:v>
                </c:pt>
                <c:pt idx="35">
                  <c:v>36161</c:v>
                </c:pt>
                <c:pt idx="36">
                  <c:v>36251</c:v>
                </c:pt>
                <c:pt idx="37">
                  <c:v>36342</c:v>
                </c:pt>
                <c:pt idx="38">
                  <c:v>36434</c:v>
                </c:pt>
                <c:pt idx="39">
                  <c:v>36526</c:v>
                </c:pt>
                <c:pt idx="40">
                  <c:v>36617</c:v>
                </c:pt>
                <c:pt idx="41">
                  <c:v>36708</c:v>
                </c:pt>
                <c:pt idx="42">
                  <c:v>36800</c:v>
                </c:pt>
                <c:pt idx="43">
                  <c:v>36892</c:v>
                </c:pt>
                <c:pt idx="44">
                  <c:v>36982</c:v>
                </c:pt>
                <c:pt idx="45">
                  <c:v>37073</c:v>
                </c:pt>
                <c:pt idx="46">
                  <c:v>37165</c:v>
                </c:pt>
                <c:pt idx="47">
                  <c:v>37257</c:v>
                </c:pt>
                <c:pt idx="48">
                  <c:v>37347</c:v>
                </c:pt>
                <c:pt idx="49">
                  <c:v>37438</c:v>
                </c:pt>
                <c:pt idx="50">
                  <c:v>37530</c:v>
                </c:pt>
                <c:pt idx="51">
                  <c:v>37622</c:v>
                </c:pt>
                <c:pt idx="52">
                  <c:v>37712</c:v>
                </c:pt>
                <c:pt idx="53">
                  <c:v>37803</c:v>
                </c:pt>
                <c:pt idx="54">
                  <c:v>37895</c:v>
                </c:pt>
                <c:pt idx="55">
                  <c:v>37987</c:v>
                </c:pt>
                <c:pt idx="56">
                  <c:v>38078</c:v>
                </c:pt>
                <c:pt idx="57">
                  <c:v>38169</c:v>
                </c:pt>
                <c:pt idx="58">
                  <c:v>38261</c:v>
                </c:pt>
                <c:pt idx="59">
                  <c:v>38353</c:v>
                </c:pt>
                <c:pt idx="60">
                  <c:v>38443</c:v>
                </c:pt>
                <c:pt idx="61">
                  <c:v>38534</c:v>
                </c:pt>
                <c:pt idx="62">
                  <c:v>38626</c:v>
                </c:pt>
                <c:pt idx="63">
                  <c:v>38718</c:v>
                </c:pt>
                <c:pt idx="64">
                  <c:v>38808</c:v>
                </c:pt>
                <c:pt idx="65">
                  <c:v>38899</c:v>
                </c:pt>
                <c:pt idx="66">
                  <c:v>38991</c:v>
                </c:pt>
                <c:pt idx="67">
                  <c:v>39083</c:v>
                </c:pt>
                <c:pt idx="68">
                  <c:v>39173</c:v>
                </c:pt>
                <c:pt idx="69">
                  <c:v>39264</c:v>
                </c:pt>
                <c:pt idx="70">
                  <c:v>39356</c:v>
                </c:pt>
                <c:pt idx="71">
                  <c:v>39448</c:v>
                </c:pt>
                <c:pt idx="72">
                  <c:v>39539</c:v>
                </c:pt>
                <c:pt idx="73">
                  <c:v>39630</c:v>
                </c:pt>
                <c:pt idx="74">
                  <c:v>39722</c:v>
                </c:pt>
                <c:pt idx="75">
                  <c:v>39814</c:v>
                </c:pt>
                <c:pt idx="76">
                  <c:v>39904</c:v>
                </c:pt>
                <c:pt idx="77">
                  <c:v>39995</c:v>
                </c:pt>
                <c:pt idx="78">
                  <c:v>40087</c:v>
                </c:pt>
                <c:pt idx="79">
                  <c:v>40179</c:v>
                </c:pt>
                <c:pt idx="80">
                  <c:v>40269</c:v>
                </c:pt>
                <c:pt idx="81">
                  <c:v>40360</c:v>
                </c:pt>
                <c:pt idx="82">
                  <c:v>40452</c:v>
                </c:pt>
                <c:pt idx="83">
                  <c:v>40544</c:v>
                </c:pt>
                <c:pt idx="84">
                  <c:v>40634</c:v>
                </c:pt>
                <c:pt idx="85">
                  <c:v>40725</c:v>
                </c:pt>
                <c:pt idx="86">
                  <c:v>40817</c:v>
                </c:pt>
                <c:pt idx="87">
                  <c:v>40909</c:v>
                </c:pt>
                <c:pt idx="88">
                  <c:v>41000</c:v>
                </c:pt>
                <c:pt idx="89">
                  <c:v>41091</c:v>
                </c:pt>
                <c:pt idx="90">
                  <c:v>41183</c:v>
                </c:pt>
                <c:pt idx="91">
                  <c:v>41275</c:v>
                </c:pt>
                <c:pt idx="92">
                  <c:v>41365</c:v>
                </c:pt>
                <c:pt idx="93">
                  <c:v>41456</c:v>
                </c:pt>
                <c:pt idx="94">
                  <c:v>41548</c:v>
                </c:pt>
                <c:pt idx="95">
                  <c:v>41640</c:v>
                </c:pt>
                <c:pt idx="96">
                  <c:v>41730</c:v>
                </c:pt>
                <c:pt idx="97">
                  <c:v>41821</c:v>
                </c:pt>
                <c:pt idx="98">
                  <c:v>41913</c:v>
                </c:pt>
                <c:pt idx="99">
                  <c:v>42005</c:v>
                </c:pt>
                <c:pt idx="100">
                  <c:v>42095</c:v>
                </c:pt>
                <c:pt idx="101">
                  <c:v>42186</c:v>
                </c:pt>
                <c:pt idx="102">
                  <c:v>42278</c:v>
                </c:pt>
                <c:pt idx="103">
                  <c:v>42370</c:v>
                </c:pt>
                <c:pt idx="104">
                  <c:v>42461</c:v>
                </c:pt>
                <c:pt idx="105">
                  <c:v>42552</c:v>
                </c:pt>
                <c:pt idx="106">
                  <c:v>42644</c:v>
                </c:pt>
                <c:pt idx="107">
                  <c:v>42736</c:v>
                </c:pt>
                <c:pt idx="108">
                  <c:v>42826</c:v>
                </c:pt>
                <c:pt idx="109">
                  <c:v>42917</c:v>
                </c:pt>
                <c:pt idx="110">
                  <c:v>43009</c:v>
                </c:pt>
                <c:pt idx="111">
                  <c:v>43101</c:v>
                </c:pt>
                <c:pt idx="112">
                  <c:v>43191</c:v>
                </c:pt>
                <c:pt idx="113">
                  <c:v>43282</c:v>
                </c:pt>
                <c:pt idx="114">
                  <c:v>43374</c:v>
                </c:pt>
                <c:pt idx="115">
                  <c:v>43466</c:v>
                </c:pt>
                <c:pt idx="116">
                  <c:v>43556</c:v>
                </c:pt>
                <c:pt idx="117">
                  <c:v>43647</c:v>
                </c:pt>
                <c:pt idx="118">
                  <c:v>43739</c:v>
                </c:pt>
                <c:pt idx="119">
                  <c:v>43831</c:v>
                </c:pt>
                <c:pt idx="120">
                  <c:v>43922</c:v>
                </c:pt>
                <c:pt idx="121">
                  <c:v>44013</c:v>
                </c:pt>
                <c:pt idx="122">
                  <c:v>44105</c:v>
                </c:pt>
                <c:pt idx="123">
                  <c:v>44197</c:v>
                </c:pt>
                <c:pt idx="124">
                  <c:v>44287</c:v>
                </c:pt>
                <c:pt idx="125">
                  <c:v>44378</c:v>
                </c:pt>
                <c:pt idx="126">
                  <c:v>44470</c:v>
                </c:pt>
                <c:pt idx="127">
                  <c:v>44562</c:v>
                </c:pt>
                <c:pt idx="128">
                  <c:v>44652</c:v>
                </c:pt>
                <c:pt idx="129">
                  <c:v>44743</c:v>
                </c:pt>
                <c:pt idx="130">
                  <c:v>44835</c:v>
                </c:pt>
                <c:pt idx="131">
                  <c:v>44927</c:v>
                </c:pt>
              </c:numCache>
            </c:numRef>
          </c:cat>
          <c:val>
            <c:numRef>
              <c:f>銀行緊縮企業貸款標準!$E$13:$E$144</c:f>
              <c:numCache>
                <c:formatCode>0.0</c:formatCode>
                <c:ptCount val="132"/>
                <c:pt idx="0">
                  <c:v>54.4</c:v>
                </c:pt>
                <c:pt idx="1">
                  <c:v>46.7</c:v>
                </c:pt>
                <c:pt idx="2">
                  <c:v>54.2</c:v>
                </c:pt>
                <c:pt idx="3">
                  <c:v>38.6</c:v>
                </c:pt>
                <c:pt idx="4">
                  <c:v>20</c:v>
                </c:pt>
                <c:pt idx="5">
                  <c:v>18.600000000000001</c:v>
                </c:pt>
                <c:pt idx="6">
                  <c:v>16.7</c:v>
                </c:pt>
                <c:pt idx="7">
                  <c:v>10</c:v>
                </c:pt>
                <c:pt idx="8">
                  <c:v>3.5</c:v>
                </c:pt>
                <c:pt idx="9">
                  <c:v>-3.4</c:v>
                </c:pt>
                <c:pt idx="10">
                  <c:v>5.2</c:v>
                </c:pt>
                <c:pt idx="11">
                  <c:v>3.4</c:v>
                </c:pt>
                <c:pt idx="12">
                  <c:v>-12.1</c:v>
                </c:pt>
                <c:pt idx="13">
                  <c:v>-25</c:v>
                </c:pt>
                <c:pt idx="14">
                  <c:v>-20</c:v>
                </c:pt>
                <c:pt idx="15">
                  <c:v>-18.600000000000001</c:v>
                </c:pt>
                <c:pt idx="16">
                  <c:v>-15.5</c:v>
                </c:pt>
                <c:pt idx="17">
                  <c:v>-10.3</c:v>
                </c:pt>
                <c:pt idx="18">
                  <c:v>-22.4</c:v>
                </c:pt>
                <c:pt idx="19">
                  <c:v>-10.199999999999999</c:v>
                </c:pt>
                <c:pt idx="20">
                  <c:v>-6.8</c:v>
                </c:pt>
                <c:pt idx="21">
                  <c:v>-8.6</c:v>
                </c:pt>
                <c:pt idx="22">
                  <c:v>-5.2</c:v>
                </c:pt>
                <c:pt idx="23">
                  <c:v>6.9</c:v>
                </c:pt>
                <c:pt idx="24">
                  <c:v>-1.8</c:v>
                </c:pt>
                <c:pt idx="25">
                  <c:v>-7.4</c:v>
                </c:pt>
                <c:pt idx="26">
                  <c:v>-8.6</c:v>
                </c:pt>
                <c:pt idx="27">
                  <c:v>-8.9</c:v>
                </c:pt>
                <c:pt idx="28">
                  <c:v>-10.3</c:v>
                </c:pt>
                <c:pt idx="29">
                  <c:v>-5.8</c:v>
                </c:pt>
                <c:pt idx="30">
                  <c:v>-7</c:v>
                </c:pt>
                <c:pt idx="31">
                  <c:v>1.8</c:v>
                </c:pt>
                <c:pt idx="32">
                  <c:v>-7.1</c:v>
                </c:pt>
                <c:pt idx="33">
                  <c:v>0</c:v>
                </c:pt>
                <c:pt idx="34">
                  <c:v>36.4</c:v>
                </c:pt>
                <c:pt idx="35">
                  <c:v>7.4</c:v>
                </c:pt>
                <c:pt idx="36">
                  <c:v>10</c:v>
                </c:pt>
                <c:pt idx="37">
                  <c:v>5.4</c:v>
                </c:pt>
                <c:pt idx="38">
                  <c:v>9.1</c:v>
                </c:pt>
                <c:pt idx="39">
                  <c:v>10.9</c:v>
                </c:pt>
                <c:pt idx="40">
                  <c:v>24.6</c:v>
                </c:pt>
                <c:pt idx="41">
                  <c:v>33.9</c:v>
                </c:pt>
                <c:pt idx="42">
                  <c:v>43.9</c:v>
                </c:pt>
                <c:pt idx="43">
                  <c:v>59.6</c:v>
                </c:pt>
                <c:pt idx="44">
                  <c:v>50.9</c:v>
                </c:pt>
                <c:pt idx="45">
                  <c:v>40.4</c:v>
                </c:pt>
                <c:pt idx="46">
                  <c:v>50.9</c:v>
                </c:pt>
                <c:pt idx="47">
                  <c:v>45.5</c:v>
                </c:pt>
                <c:pt idx="48">
                  <c:v>25</c:v>
                </c:pt>
                <c:pt idx="49">
                  <c:v>21.4</c:v>
                </c:pt>
                <c:pt idx="50">
                  <c:v>20</c:v>
                </c:pt>
                <c:pt idx="51">
                  <c:v>22</c:v>
                </c:pt>
                <c:pt idx="52">
                  <c:v>8.9</c:v>
                </c:pt>
                <c:pt idx="53">
                  <c:v>3.4</c:v>
                </c:pt>
                <c:pt idx="54">
                  <c:v>0</c:v>
                </c:pt>
                <c:pt idx="55">
                  <c:v>-17.899999999999999</c:v>
                </c:pt>
                <c:pt idx="56">
                  <c:v>-22.8</c:v>
                </c:pt>
                <c:pt idx="57">
                  <c:v>-20</c:v>
                </c:pt>
                <c:pt idx="58">
                  <c:v>-21.1</c:v>
                </c:pt>
                <c:pt idx="59">
                  <c:v>-23.6</c:v>
                </c:pt>
                <c:pt idx="60">
                  <c:v>-24.1</c:v>
                </c:pt>
                <c:pt idx="61">
                  <c:v>-16.7</c:v>
                </c:pt>
                <c:pt idx="62">
                  <c:v>-8.8000000000000007</c:v>
                </c:pt>
                <c:pt idx="63">
                  <c:v>-10.7</c:v>
                </c:pt>
                <c:pt idx="64">
                  <c:v>-12.3</c:v>
                </c:pt>
                <c:pt idx="65">
                  <c:v>-8.9</c:v>
                </c:pt>
                <c:pt idx="66">
                  <c:v>0</c:v>
                </c:pt>
                <c:pt idx="67">
                  <c:v>0</c:v>
                </c:pt>
                <c:pt idx="68">
                  <c:v>-3.8</c:v>
                </c:pt>
                <c:pt idx="69">
                  <c:v>7.5</c:v>
                </c:pt>
                <c:pt idx="70">
                  <c:v>19.2</c:v>
                </c:pt>
                <c:pt idx="71">
                  <c:v>32.1</c:v>
                </c:pt>
                <c:pt idx="72">
                  <c:v>55.4</c:v>
                </c:pt>
                <c:pt idx="73">
                  <c:v>57.7</c:v>
                </c:pt>
                <c:pt idx="74">
                  <c:v>83.6</c:v>
                </c:pt>
                <c:pt idx="75">
                  <c:v>64.2</c:v>
                </c:pt>
                <c:pt idx="76">
                  <c:v>39.6</c:v>
                </c:pt>
                <c:pt idx="77">
                  <c:v>31.5</c:v>
                </c:pt>
                <c:pt idx="78">
                  <c:v>14</c:v>
                </c:pt>
                <c:pt idx="79">
                  <c:v>-5.5</c:v>
                </c:pt>
                <c:pt idx="80">
                  <c:v>-7.1</c:v>
                </c:pt>
                <c:pt idx="81">
                  <c:v>-8.8000000000000007</c:v>
                </c:pt>
                <c:pt idx="82">
                  <c:v>-10.5</c:v>
                </c:pt>
                <c:pt idx="83">
                  <c:v>-10.5</c:v>
                </c:pt>
                <c:pt idx="84">
                  <c:v>-16.399999999999999</c:v>
                </c:pt>
                <c:pt idx="85">
                  <c:v>-21.8</c:v>
                </c:pt>
                <c:pt idx="86">
                  <c:v>-5.9</c:v>
                </c:pt>
                <c:pt idx="87">
                  <c:v>5.4</c:v>
                </c:pt>
                <c:pt idx="88">
                  <c:v>-6.9</c:v>
                </c:pt>
                <c:pt idx="89">
                  <c:v>-9.5</c:v>
                </c:pt>
                <c:pt idx="90">
                  <c:v>-7.6</c:v>
                </c:pt>
                <c:pt idx="91">
                  <c:v>-7.4</c:v>
                </c:pt>
                <c:pt idx="92">
                  <c:v>-19.100000000000001</c:v>
                </c:pt>
                <c:pt idx="93">
                  <c:v>-18.100000000000001</c:v>
                </c:pt>
                <c:pt idx="94">
                  <c:v>-8.3000000000000007</c:v>
                </c:pt>
                <c:pt idx="95">
                  <c:v>-13.7</c:v>
                </c:pt>
                <c:pt idx="96">
                  <c:v>-11.1</c:v>
                </c:pt>
                <c:pt idx="97">
                  <c:v>-10.7</c:v>
                </c:pt>
                <c:pt idx="98">
                  <c:v>-10.5</c:v>
                </c:pt>
                <c:pt idx="99">
                  <c:v>-5.5</c:v>
                </c:pt>
                <c:pt idx="100">
                  <c:v>-5.3</c:v>
                </c:pt>
                <c:pt idx="101">
                  <c:v>-7</c:v>
                </c:pt>
                <c:pt idx="102">
                  <c:v>7.4</c:v>
                </c:pt>
                <c:pt idx="103">
                  <c:v>8.1999999999999993</c:v>
                </c:pt>
                <c:pt idx="104">
                  <c:v>11.6</c:v>
                </c:pt>
                <c:pt idx="105">
                  <c:v>8.5</c:v>
                </c:pt>
                <c:pt idx="106">
                  <c:v>1.5</c:v>
                </c:pt>
                <c:pt idx="107">
                  <c:v>1.4</c:v>
                </c:pt>
                <c:pt idx="108">
                  <c:v>-2.8</c:v>
                </c:pt>
                <c:pt idx="109">
                  <c:v>-3.9</c:v>
                </c:pt>
                <c:pt idx="110">
                  <c:v>-8.5</c:v>
                </c:pt>
                <c:pt idx="111">
                  <c:v>-10</c:v>
                </c:pt>
                <c:pt idx="112">
                  <c:v>-11.3</c:v>
                </c:pt>
                <c:pt idx="113">
                  <c:v>-15.9</c:v>
                </c:pt>
                <c:pt idx="114">
                  <c:v>-15.9</c:v>
                </c:pt>
                <c:pt idx="115">
                  <c:v>2.8</c:v>
                </c:pt>
                <c:pt idx="116">
                  <c:v>-4.2</c:v>
                </c:pt>
                <c:pt idx="117">
                  <c:v>-2.8</c:v>
                </c:pt>
                <c:pt idx="118">
                  <c:v>5.4</c:v>
                </c:pt>
                <c:pt idx="119">
                  <c:v>0</c:v>
                </c:pt>
                <c:pt idx="120">
                  <c:v>41.5</c:v>
                </c:pt>
                <c:pt idx="121">
                  <c:v>71.2</c:v>
                </c:pt>
                <c:pt idx="122">
                  <c:v>37.700000000000003</c:v>
                </c:pt>
                <c:pt idx="123">
                  <c:v>5.5</c:v>
                </c:pt>
                <c:pt idx="124">
                  <c:v>-15.1</c:v>
                </c:pt>
                <c:pt idx="125">
                  <c:v>-32.4</c:v>
                </c:pt>
                <c:pt idx="126">
                  <c:v>-18.2</c:v>
                </c:pt>
                <c:pt idx="127">
                  <c:v>-14.5</c:v>
                </c:pt>
                <c:pt idx="128">
                  <c:v>-1.5</c:v>
                </c:pt>
                <c:pt idx="129">
                  <c:v>24.2</c:v>
                </c:pt>
                <c:pt idx="130">
                  <c:v>39.1</c:v>
                </c:pt>
                <c:pt idx="131">
                  <c:v>44.8</c:v>
                </c:pt>
              </c:numCache>
            </c:numRef>
          </c:val>
          <c:smooth val="0"/>
          <c:extLst xmlns:c16r2="http://schemas.microsoft.com/office/drawing/2015/06/chart">
            <c:ext xmlns:c16="http://schemas.microsoft.com/office/drawing/2014/chart" uri="{C3380CC4-5D6E-409C-BE32-E72D297353CC}">
              <c16:uniqueId val="{00000002-9BB1-4825-9D48-ADFE6EAF8D32}"/>
            </c:ext>
          </c:extLst>
        </c:ser>
        <c:ser>
          <c:idx val="1"/>
          <c:order val="1"/>
          <c:tx>
            <c:strRef>
              <c:f>銀行緊縮企業貸款標準!$F$12</c:f>
              <c:strCache>
                <c:ptCount val="1"/>
                <c:pt idx="0">
                  <c:v>小型企業</c:v>
                </c:pt>
              </c:strCache>
            </c:strRef>
          </c:tx>
          <c:spPr>
            <a:ln w="28575" cap="rnd">
              <a:solidFill>
                <a:schemeClr val="accent2"/>
              </a:solidFill>
              <a:round/>
            </a:ln>
            <a:effectLst/>
          </c:spPr>
          <c:marker>
            <c:symbol val="none"/>
          </c:marker>
          <c:cat>
            <c:numRef>
              <c:f>銀行緊縮企業貸款標準!$D$13:$D$144</c:f>
              <c:numCache>
                <c:formatCode>yyyy\-mm\-dd</c:formatCode>
                <c:ptCount val="132"/>
                <c:pt idx="0">
                  <c:v>32964</c:v>
                </c:pt>
                <c:pt idx="1">
                  <c:v>33055</c:v>
                </c:pt>
                <c:pt idx="2">
                  <c:v>33147</c:v>
                </c:pt>
                <c:pt idx="3">
                  <c:v>33239</c:v>
                </c:pt>
                <c:pt idx="4">
                  <c:v>33329</c:v>
                </c:pt>
                <c:pt idx="5">
                  <c:v>33420</c:v>
                </c:pt>
                <c:pt idx="6">
                  <c:v>33512</c:v>
                </c:pt>
                <c:pt idx="7">
                  <c:v>33604</c:v>
                </c:pt>
                <c:pt idx="8">
                  <c:v>33695</c:v>
                </c:pt>
                <c:pt idx="9">
                  <c:v>33786</c:v>
                </c:pt>
                <c:pt idx="10">
                  <c:v>33878</c:v>
                </c:pt>
                <c:pt idx="11">
                  <c:v>33970</c:v>
                </c:pt>
                <c:pt idx="12">
                  <c:v>34060</c:v>
                </c:pt>
                <c:pt idx="13">
                  <c:v>34151</c:v>
                </c:pt>
                <c:pt idx="14">
                  <c:v>34243</c:v>
                </c:pt>
                <c:pt idx="15">
                  <c:v>34335</c:v>
                </c:pt>
                <c:pt idx="16">
                  <c:v>34425</c:v>
                </c:pt>
                <c:pt idx="17">
                  <c:v>34516</c:v>
                </c:pt>
                <c:pt idx="18">
                  <c:v>34608</c:v>
                </c:pt>
                <c:pt idx="19">
                  <c:v>34700</c:v>
                </c:pt>
                <c:pt idx="20">
                  <c:v>34790</c:v>
                </c:pt>
                <c:pt idx="21">
                  <c:v>34881</c:v>
                </c:pt>
                <c:pt idx="22">
                  <c:v>34973</c:v>
                </c:pt>
                <c:pt idx="23">
                  <c:v>35065</c:v>
                </c:pt>
                <c:pt idx="24">
                  <c:v>35156</c:v>
                </c:pt>
                <c:pt idx="25">
                  <c:v>35247</c:v>
                </c:pt>
                <c:pt idx="26">
                  <c:v>35339</c:v>
                </c:pt>
                <c:pt idx="27">
                  <c:v>35431</c:v>
                </c:pt>
                <c:pt idx="28">
                  <c:v>35521</c:v>
                </c:pt>
                <c:pt idx="29">
                  <c:v>35612</c:v>
                </c:pt>
                <c:pt idx="30">
                  <c:v>35704</c:v>
                </c:pt>
                <c:pt idx="31">
                  <c:v>35796</c:v>
                </c:pt>
                <c:pt idx="32">
                  <c:v>35886</c:v>
                </c:pt>
                <c:pt idx="33">
                  <c:v>35977</c:v>
                </c:pt>
                <c:pt idx="34">
                  <c:v>36069</c:v>
                </c:pt>
                <c:pt idx="35">
                  <c:v>36161</c:v>
                </c:pt>
                <c:pt idx="36">
                  <c:v>36251</c:v>
                </c:pt>
                <c:pt idx="37">
                  <c:v>36342</c:v>
                </c:pt>
                <c:pt idx="38">
                  <c:v>36434</c:v>
                </c:pt>
                <c:pt idx="39">
                  <c:v>36526</c:v>
                </c:pt>
                <c:pt idx="40">
                  <c:v>36617</c:v>
                </c:pt>
                <c:pt idx="41">
                  <c:v>36708</c:v>
                </c:pt>
                <c:pt idx="42">
                  <c:v>36800</c:v>
                </c:pt>
                <c:pt idx="43">
                  <c:v>36892</c:v>
                </c:pt>
                <c:pt idx="44">
                  <c:v>36982</c:v>
                </c:pt>
                <c:pt idx="45">
                  <c:v>37073</c:v>
                </c:pt>
                <c:pt idx="46">
                  <c:v>37165</c:v>
                </c:pt>
                <c:pt idx="47">
                  <c:v>37257</c:v>
                </c:pt>
                <c:pt idx="48">
                  <c:v>37347</c:v>
                </c:pt>
                <c:pt idx="49">
                  <c:v>37438</c:v>
                </c:pt>
                <c:pt idx="50">
                  <c:v>37530</c:v>
                </c:pt>
                <c:pt idx="51">
                  <c:v>37622</c:v>
                </c:pt>
                <c:pt idx="52">
                  <c:v>37712</c:v>
                </c:pt>
                <c:pt idx="53">
                  <c:v>37803</c:v>
                </c:pt>
                <c:pt idx="54">
                  <c:v>37895</c:v>
                </c:pt>
                <c:pt idx="55">
                  <c:v>37987</c:v>
                </c:pt>
                <c:pt idx="56">
                  <c:v>38078</c:v>
                </c:pt>
                <c:pt idx="57">
                  <c:v>38169</c:v>
                </c:pt>
                <c:pt idx="58">
                  <c:v>38261</c:v>
                </c:pt>
                <c:pt idx="59">
                  <c:v>38353</c:v>
                </c:pt>
                <c:pt idx="60">
                  <c:v>38443</c:v>
                </c:pt>
                <c:pt idx="61">
                  <c:v>38534</c:v>
                </c:pt>
                <c:pt idx="62">
                  <c:v>38626</c:v>
                </c:pt>
                <c:pt idx="63">
                  <c:v>38718</c:v>
                </c:pt>
                <c:pt idx="64">
                  <c:v>38808</c:v>
                </c:pt>
                <c:pt idx="65">
                  <c:v>38899</c:v>
                </c:pt>
                <c:pt idx="66">
                  <c:v>38991</c:v>
                </c:pt>
                <c:pt idx="67">
                  <c:v>39083</c:v>
                </c:pt>
                <c:pt idx="68">
                  <c:v>39173</c:v>
                </c:pt>
                <c:pt idx="69">
                  <c:v>39264</c:v>
                </c:pt>
                <c:pt idx="70">
                  <c:v>39356</c:v>
                </c:pt>
                <c:pt idx="71">
                  <c:v>39448</c:v>
                </c:pt>
                <c:pt idx="72">
                  <c:v>39539</c:v>
                </c:pt>
                <c:pt idx="73">
                  <c:v>39630</c:v>
                </c:pt>
                <c:pt idx="74">
                  <c:v>39722</c:v>
                </c:pt>
                <c:pt idx="75">
                  <c:v>39814</c:v>
                </c:pt>
                <c:pt idx="76">
                  <c:v>39904</c:v>
                </c:pt>
                <c:pt idx="77">
                  <c:v>39995</c:v>
                </c:pt>
                <c:pt idx="78">
                  <c:v>40087</c:v>
                </c:pt>
                <c:pt idx="79">
                  <c:v>40179</c:v>
                </c:pt>
                <c:pt idx="80">
                  <c:v>40269</c:v>
                </c:pt>
                <c:pt idx="81">
                  <c:v>40360</c:v>
                </c:pt>
                <c:pt idx="82">
                  <c:v>40452</c:v>
                </c:pt>
                <c:pt idx="83">
                  <c:v>40544</c:v>
                </c:pt>
                <c:pt idx="84">
                  <c:v>40634</c:v>
                </c:pt>
                <c:pt idx="85">
                  <c:v>40725</c:v>
                </c:pt>
                <c:pt idx="86">
                  <c:v>40817</c:v>
                </c:pt>
                <c:pt idx="87">
                  <c:v>40909</c:v>
                </c:pt>
                <c:pt idx="88">
                  <c:v>41000</c:v>
                </c:pt>
                <c:pt idx="89">
                  <c:v>41091</c:v>
                </c:pt>
                <c:pt idx="90">
                  <c:v>41183</c:v>
                </c:pt>
                <c:pt idx="91">
                  <c:v>41275</c:v>
                </c:pt>
                <c:pt idx="92">
                  <c:v>41365</c:v>
                </c:pt>
                <c:pt idx="93">
                  <c:v>41456</c:v>
                </c:pt>
                <c:pt idx="94">
                  <c:v>41548</c:v>
                </c:pt>
                <c:pt idx="95">
                  <c:v>41640</c:v>
                </c:pt>
                <c:pt idx="96">
                  <c:v>41730</c:v>
                </c:pt>
                <c:pt idx="97">
                  <c:v>41821</c:v>
                </c:pt>
                <c:pt idx="98">
                  <c:v>41913</c:v>
                </c:pt>
                <c:pt idx="99">
                  <c:v>42005</c:v>
                </c:pt>
                <c:pt idx="100">
                  <c:v>42095</c:v>
                </c:pt>
                <c:pt idx="101">
                  <c:v>42186</c:v>
                </c:pt>
                <c:pt idx="102">
                  <c:v>42278</c:v>
                </c:pt>
                <c:pt idx="103">
                  <c:v>42370</c:v>
                </c:pt>
                <c:pt idx="104">
                  <c:v>42461</c:v>
                </c:pt>
                <c:pt idx="105">
                  <c:v>42552</c:v>
                </c:pt>
                <c:pt idx="106">
                  <c:v>42644</c:v>
                </c:pt>
                <c:pt idx="107">
                  <c:v>42736</c:v>
                </c:pt>
                <c:pt idx="108">
                  <c:v>42826</c:v>
                </c:pt>
                <c:pt idx="109">
                  <c:v>42917</c:v>
                </c:pt>
                <c:pt idx="110">
                  <c:v>43009</c:v>
                </c:pt>
                <c:pt idx="111">
                  <c:v>43101</c:v>
                </c:pt>
                <c:pt idx="112">
                  <c:v>43191</c:v>
                </c:pt>
                <c:pt idx="113">
                  <c:v>43282</c:v>
                </c:pt>
                <c:pt idx="114">
                  <c:v>43374</c:v>
                </c:pt>
                <c:pt idx="115">
                  <c:v>43466</c:v>
                </c:pt>
                <c:pt idx="116">
                  <c:v>43556</c:v>
                </c:pt>
                <c:pt idx="117">
                  <c:v>43647</c:v>
                </c:pt>
                <c:pt idx="118">
                  <c:v>43739</c:v>
                </c:pt>
                <c:pt idx="119">
                  <c:v>43831</c:v>
                </c:pt>
                <c:pt idx="120">
                  <c:v>43922</c:v>
                </c:pt>
                <c:pt idx="121">
                  <c:v>44013</c:v>
                </c:pt>
                <c:pt idx="122">
                  <c:v>44105</c:v>
                </c:pt>
                <c:pt idx="123">
                  <c:v>44197</c:v>
                </c:pt>
                <c:pt idx="124">
                  <c:v>44287</c:v>
                </c:pt>
                <c:pt idx="125">
                  <c:v>44378</c:v>
                </c:pt>
                <c:pt idx="126">
                  <c:v>44470</c:v>
                </c:pt>
                <c:pt idx="127">
                  <c:v>44562</c:v>
                </c:pt>
                <c:pt idx="128">
                  <c:v>44652</c:v>
                </c:pt>
                <c:pt idx="129">
                  <c:v>44743</c:v>
                </c:pt>
                <c:pt idx="130">
                  <c:v>44835</c:v>
                </c:pt>
                <c:pt idx="131">
                  <c:v>44927</c:v>
                </c:pt>
              </c:numCache>
            </c:numRef>
          </c:cat>
          <c:val>
            <c:numRef>
              <c:f>銀行緊縮企業貸款標準!$F$13:$F$144</c:f>
              <c:numCache>
                <c:formatCode>0.0</c:formatCode>
                <c:ptCount val="132"/>
                <c:pt idx="0">
                  <c:v>52.7</c:v>
                </c:pt>
                <c:pt idx="1">
                  <c:v>33.9</c:v>
                </c:pt>
                <c:pt idx="2">
                  <c:v>40.700000000000003</c:v>
                </c:pt>
                <c:pt idx="3">
                  <c:v>31.6</c:v>
                </c:pt>
                <c:pt idx="4">
                  <c:v>6.9</c:v>
                </c:pt>
                <c:pt idx="5">
                  <c:v>8.8000000000000007</c:v>
                </c:pt>
                <c:pt idx="6">
                  <c:v>7</c:v>
                </c:pt>
                <c:pt idx="7">
                  <c:v>0</c:v>
                </c:pt>
                <c:pt idx="8">
                  <c:v>-7.1</c:v>
                </c:pt>
                <c:pt idx="9">
                  <c:v>-1.7</c:v>
                </c:pt>
                <c:pt idx="10">
                  <c:v>-5.4</c:v>
                </c:pt>
                <c:pt idx="11">
                  <c:v>-1.8</c:v>
                </c:pt>
                <c:pt idx="12">
                  <c:v>-1.8</c:v>
                </c:pt>
                <c:pt idx="13">
                  <c:v>-11.7</c:v>
                </c:pt>
                <c:pt idx="14">
                  <c:v>-8.5</c:v>
                </c:pt>
                <c:pt idx="15">
                  <c:v>-12.3</c:v>
                </c:pt>
                <c:pt idx="16">
                  <c:v>-8.9</c:v>
                </c:pt>
                <c:pt idx="17">
                  <c:v>-7</c:v>
                </c:pt>
                <c:pt idx="18">
                  <c:v>-17.5</c:v>
                </c:pt>
                <c:pt idx="19">
                  <c:v>-5.3</c:v>
                </c:pt>
                <c:pt idx="20">
                  <c:v>-7</c:v>
                </c:pt>
                <c:pt idx="21">
                  <c:v>-1.8</c:v>
                </c:pt>
                <c:pt idx="22">
                  <c:v>-1.8</c:v>
                </c:pt>
                <c:pt idx="23">
                  <c:v>3.5</c:v>
                </c:pt>
                <c:pt idx="24">
                  <c:v>1.8</c:v>
                </c:pt>
                <c:pt idx="25">
                  <c:v>-1.8</c:v>
                </c:pt>
                <c:pt idx="26">
                  <c:v>-12.3</c:v>
                </c:pt>
                <c:pt idx="27">
                  <c:v>-5.3</c:v>
                </c:pt>
                <c:pt idx="28">
                  <c:v>-3.5</c:v>
                </c:pt>
                <c:pt idx="29">
                  <c:v>-2</c:v>
                </c:pt>
                <c:pt idx="30">
                  <c:v>-3.5</c:v>
                </c:pt>
                <c:pt idx="31">
                  <c:v>1.9</c:v>
                </c:pt>
                <c:pt idx="32">
                  <c:v>-1.8</c:v>
                </c:pt>
                <c:pt idx="33">
                  <c:v>-5.3</c:v>
                </c:pt>
                <c:pt idx="34">
                  <c:v>14.8</c:v>
                </c:pt>
                <c:pt idx="35">
                  <c:v>3.7</c:v>
                </c:pt>
                <c:pt idx="36">
                  <c:v>8.3000000000000007</c:v>
                </c:pt>
                <c:pt idx="37">
                  <c:v>1.9</c:v>
                </c:pt>
                <c:pt idx="38">
                  <c:v>1.9</c:v>
                </c:pt>
                <c:pt idx="39">
                  <c:v>9.4</c:v>
                </c:pt>
                <c:pt idx="40">
                  <c:v>21.4</c:v>
                </c:pt>
                <c:pt idx="41">
                  <c:v>23.6</c:v>
                </c:pt>
                <c:pt idx="42">
                  <c:v>27.3</c:v>
                </c:pt>
                <c:pt idx="43">
                  <c:v>45.5</c:v>
                </c:pt>
                <c:pt idx="44">
                  <c:v>36.4</c:v>
                </c:pt>
                <c:pt idx="45">
                  <c:v>31.6</c:v>
                </c:pt>
                <c:pt idx="46">
                  <c:v>40.4</c:v>
                </c:pt>
                <c:pt idx="47">
                  <c:v>41.8</c:v>
                </c:pt>
                <c:pt idx="48">
                  <c:v>14.5</c:v>
                </c:pt>
                <c:pt idx="49">
                  <c:v>5.5</c:v>
                </c:pt>
                <c:pt idx="50">
                  <c:v>18.2</c:v>
                </c:pt>
                <c:pt idx="51">
                  <c:v>13.8</c:v>
                </c:pt>
                <c:pt idx="52">
                  <c:v>12.7</c:v>
                </c:pt>
                <c:pt idx="53">
                  <c:v>3.5</c:v>
                </c:pt>
                <c:pt idx="54">
                  <c:v>-1.8</c:v>
                </c:pt>
                <c:pt idx="55">
                  <c:v>-10.9</c:v>
                </c:pt>
                <c:pt idx="56">
                  <c:v>-19.3</c:v>
                </c:pt>
                <c:pt idx="57">
                  <c:v>-3.6</c:v>
                </c:pt>
                <c:pt idx="58">
                  <c:v>-18.2</c:v>
                </c:pt>
                <c:pt idx="59">
                  <c:v>-13</c:v>
                </c:pt>
                <c:pt idx="60">
                  <c:v>-24.1</c:v>
                </c:pt>
                <c:pt idx="61">
                  <c:v>-11.1</c:v>
                </c:pt>
                <c:pt idx="62">
                  <c:v>-5.3</c:v>
                </c:pt>
                <c:pt idx="63">
                  <c:v>-7.1</c:v>
                </c:pt>
                <c:pt idx="64">
                  <c:v>-7</c:v>
                </c:pt>
                <c:pt idx="65">
                  <c:v>-1.8</c:v>
                </c:pt>
                <c:pt idx="66">
                  <c:v>-1.9</c:v>
                </c:pt>
                <c:pt idx="67">
                  <c:v>5.4</c:v>
                </c:pt>
                <c:pt idx="68">
                  <c:v>1.9</c:v>
                </c:pt>
                <c:pt idx="69">
                  <c:v>7.7</c:v>
                </c:pt>
                <c:pt idx="70">
                  <c:v>9.6</c:v>
                </c:pt>
                <c:pt idx="71">
                  <c:v>30.4</c:v>
                </c:pt>
                <c:pt idx="72">
                  <c:v>51.8</c:v>
                </c:pt>
                <c:pt idx="73">
                  <c:v>65.400000000000006</c:v>
                </c:pt>
                <c:pt idx="74">
                  <c:v>74.5</c:v>
                </c:pt>
                <c:pt idx="75">
                  <c:v>69.2</c:v>
                </c:pt>
                <c:pt idx="76">
                  <c:v>42.3</c:v>
                </c:pt>
                <c:pt idx="77">
                  <c:v>34</c:v>
                </c:pt>
                <c:pt idx="78">
                  <c:v>16.100000000000001</c:v>
                </c:pt>
                <c:pt idx="79">
                  <c:v>3.7</c:v>
                </c:pt>
                <c:pt idx="80">
                  <c:v>0</c:v>
                </c:pt>
                <c:pt idx="81">
                  <c:v>-9.1</c:v>
                </c:pt>
                <c:pt idx="82">
                  <c:v>-7.1</c:v>
                </c:pt>
                <c:pt idx="83">
                  <c:v>-1.9</c:v>
                </c:pt>
                <c:pt idx="84">
                  <c:v>-13.5</c:v>
                </c:pt>
                <c:pt idx="85">
                  <c:v>-7.8</c:v>
                </c:pt>
                <c:pt idx="86">
                  <c:v>-6.3</c:v>
                </c:pt>
                <c:pt idx="87">
                  <c:v>1.9</c:v>
                </c:pt>
                <c:pt idx="88">
                  <c:v>-1.8</c:v>
                </c:pt>
                <c:pt idx="89">
                  <c:v>-4.9000000000000004</c:v>
                </c:pt>
                <c:pt idx="90">
                  <c:v>-7.6</c:v>
                </c:pt>
                <c:pt idx="91">
                  <c:v>-7.7</c:v>
                </c:pt>
                <c:pt idx="92">
                  <c:v>-23.1</c:v>
                </c:pt>
                <c:pt idx="93">
                  <c:v>-10</c:v>
                </c:pt>
                <c:pt idx="94">
                  <c:v>-7.1</c:v>
                </c:pt>
                <c:pt idx="95">
                  <c:v>-4.2</c:v>
                </c:pt>
                <c:pt idx="96">
                  <c:v>-7</c:v>
                </c:pt>
                <c:pt idx="97">
                  <c:v>-8.3000000000000007</c:v>
                </c:pt>
                <c:pt idx="98">
                  <c:v>-8.1999999999999993</c:v>
                </c:pt>
                <c:pt idx="99">
                  <c:v>-5.7</c:v>
                </c:pt>
                <c:pt idx="100">
                  <c:v>-1.4</c:v>
                </c:pt>
                <c:pt idx="101">
                  <c:v>-6</c:v>
                </c:pt>
                <c:pt idx="102">
                  <c:v>1.5</c:v>
                </c:pt>
                <c:pt idx="103">
                  <c:v>4.2</c:v>
                </c:pt>
                <c:pt idx="104">
                  <c:v>5.8</c:v>
                </c:pt>
                <c:pt idx="105">
                  <c:v>7.1</c:v>
                </c:pt>
                <c:pt idx="106">
                  <c:v>-1.5</c:v>
                </c:pt>
                <c:pt idx="107">
                  <c:v>0</c:v>
                </c:pt>
                <c:pt idx="108">
                  <c:v>-2.9</c:v>
                </c:pt>
                <c:pt idx="109">
                  <c:v>-4.0999999999999996</c:v>
                </c:pt>
                <c:pt idx="110">
                  <c:v>-8.8000000000000007</c:v>
                </c:pt>
                <c:pt idx="111">
                  <c:v>0</c:v>
                </c:pt>
                <c:pt idx="112">
                  <c:v>-3</c:v>
                </c:pt>
                <c:pt idx="113">
                  <c:v>-7.6</c:v>
                </c:pt>
                <c:pt idx="114">
                  <c:v>-3.1</c:v>
                </c:pt>
                <c:pt idx="115">
                  <c:v>4.3</c:v>
                </c:pt>
                <c:pt idx="116">
                  <c:v>0</c:v>
                </c:pt>
                <c:pt idx="117">
                  <c:v>-5.8</c:v>
                </c:pt>
                <c:pt idx="118">
                  <c:v>5.6</c:v>
                </c:pt>
                <c:pt idx="119">
                  <c:v>-1.4</c:v>
                </c:pt>
                <c:pt idx="120">
                  <c:v>39.700000000000003</c:v>
                </c:pt>
                <c:pt idx="121">
                  <c:v>70</c:v>
                </c:pt>
                <c:pt idx="122">
                  <c:v>31.3</c:v>
                </c:pt>
                <c:pt idx="123">
                  <c:v>11.4</c:v>
                </c:pt>
                <c:pt idx="124">
                  <c:v>-12.9</c:v>
                </c:pt>
                <c:pt idx="125">
                  <c:v>-25.7</c:v>
                </c:pt>
                <c:pt idx="126">
                  <c:v>-11.1</c:v>
                </c:pt>
                <c:pt idx="127">
                  <c:v>-9.4</c:v>
                </c:pt>
                <c:pt idx="128">
                  <c:v>0</c:v>
                </c:pt>
                <c:pt idx="129">
                  <c:v>22.2</c:v>
                </c:pt>
                <c:pt idx="130">
                  <c:v>31.8</c:v>
                </c:pt>
                <c:pt idx="131">
                  <c:v>43.8</c:v>
                </c:pt>
              </c:numCache>
            </c:numRef>
          </c:val>
          <c:smooth val="0"/>
          <c:extLst xmlns:c16r2="http://schemas.microsoft.com/office/drawing/2015/06/chart">
            <c:ext xmlns:c16="http://schemas.microsoft.com/office/drawing/2014/chart" uri="{C3380CC4-5D6E-409C-BE32-E72D297353CC}">
              <c16:uniqueId val="{00000003-9BB1-4825-9D48-ADFE6EAF8D32}"/>
            </c:ext>
          </c:extLst>
        </c:ser>
        <c:dLbls>
          <c:showLegendKey val="0"/>
          <c:showVal val="0"/>
          <c:showCatName val="0"/>
          <c:showSerName val="0"/>
          <c:showPercent val="0"/>
          <c:showBubbleSize val="0"/>
        </c:dLbls>
        <c:marker val="1"/>
        <c:smooth val="0"/>
        <c:axId val="1123982176"/>
        <c:axId val="1123982720"/>
      </c:lineChart>
      <c:dateAx>
        <c:axId val="1123982176"/>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r>
                  <a:rPr lang="en-US" altLang="zh-TW" dirty="0"/>
                  <a:t>%</a:t>
                </a:r>
                <a:endParaRPr lang="zh-TW" altLang="en-US" dirty="0"/>
              </a:p>
            </c:rich>
          </c:tx>
          <c:layout>
            <c:manualLayout>
              <c:xMode val="edge"/>
              <c:yMode val="edge"/>
              <c:x val="9.8252116402116382E-2"/>
              <c:y val="1.4487490487062412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title>
        <c:numFmt formatCode="yyyy" sourceLinked="0"/>
        <c:majorTickMark val="out"/>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123982720"/>
        <c:crosses val="autoZero"/>
        <c:auto val="1"/>
        <c:lblOffset val="100"/>
        <c:baseTimeUnit val="months"/>
        <c:majorUnit val="5"/>
        <c:majorTimeUnit val="years"/>
      </c:dateAx>
      <c:valAx>
        <c:axId val="1123982720"/>
        <c:scaling>
          <c:orientation val="minMax"/>
          <c:max val="100"/>
          <c:min val="-50"/>
        </c:scaling>
        <c:delete val="0"/>
        <c:axPos val="l"/>
        <c:numFmt formatCode="#,##0_ "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crossAx val="1123982176"/>
        <c:crosses val="autoZero"/>
        <c:crossBetween val="between"/>
        <c:majorUnit val="25"/>
      </c:valAx>
      <c:spPr>
        <a:noFill/>
        <a:ln>
          <a:noFill/>
        </a:ln>
        <a:effectLst/>
      </c:spPr>
    </c:plotArea>
    <c:legend>
      <c:legendPos val="b"/>
      <c:legendEntry>
        <c:idx val="1"/>
        <c:delete val="1"/>
      </c:legendEntry>
      <c:layout>
        <c:manualLayout>
          <c:xMode val="edge"/>
          <c:yMode val="edge"/>
          <c:x val="0.17010582010582009"/>
          <c:y val="3.6402207001522073E-2"/>
          <c:w val="0.80592592592592582"/>
          <c:h val="0.1188843702435312"/>
        </c:manualLayout>
      </c:layout>
      <c:overlay val="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微軟正黑體" panose="020B0604030504040204" pitchFamily="34" charset="-120"/>
              <a:ea typeface="微軟正黑體" panose="020B0604030504040204" pitchFamily="34" charset="-120"/>
              <a:cs typeface="+mn-cs"/>
            </a:defRPr>
          </a:pPr>
          <a:endParaRPr lang="zh-TW"/>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微軟正黑體" panose="020B0604030504040204" pitchFamily="34" charset="-120"/>
          <a:ea typeface="微軟正黑體" panose="020B0604030504040204" pitchFamily="34" charset="-120"/>
        </a:defRPr>
      </a:pPr>
      <a:endParaRPr lang="zh-TW"/>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5622015187313587E-2"/>
          <c:y val="4.3077636570292406E-2"/>
          <c:w val="0.9095439877284146"/>
          <c:h val="0.78333310187756933"/>
        </c:manualLayout>
      </c:layout>
      <c:areaChart>
        <c:grouping val="standard"/>
        <c:varyColors val="0"/>
        <c:ser>
          <c:idx val="2"/>
          <c:order val="2"/>
          <c:tx>
            <c:strRef>
              <c:f>ISM製圖!$BN$103</c:f>
              <c:strCache>
                <c:ptCount val="1"/>
                <c:pt idx="0">
                  <c:v>衰退期</c:v>
                </c:pt>
              </c:strCache>
            </c:strRef>
          </c:tx>
          <c:spPr>
            <a:solidFill>
              <a:schemeClr val="accent5">
                <a:lumMod val="20000"/>
                <a:lumOff val="80000"/>
              </a:schemeClr>
            </a:solidFill>
          </c:spPr>
          <c:cat>
            <c:numRef>
              <c:f>ISM製圖!$BK$104:$BK$382</c:f>
              <c:numCache>
                <c:formatCode>m/d/yyyy</c:formatCode>
                <c:ptCount val="279"/>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c:v>40179</c:v>
                </c:pt>
                <c:pt idx="121">
                  <c:v>40210</c:v>
                </c:pt>
                <c:pt idx="122">
                  <c:v>40238</c:v>
                </c:pt>
                <c:pt idx="123">
                  <c:v>40269</c:v>
                </c:pt>
                <c:pt idx="124">
                  <c:v>40299</c:v>
                </c:pt>
                <c:pt idx="125">
                  <c:v>40330</c:v>
                </c:pt>
                <c:pt idx="126">
                  <c:v>40360</c:v>
                </c:pt>
                <c:pt idx="127">
                  <c:v>40391</c:v>
                </c:pt>
                <c:pt idx="128">
                  <c:v>40422</c:v>
                </c:pt>
                <c:pt idx="129">
                  <c:v>40452</c:v>
                </c:pt>
                <c:pt idx="130">
                  <c:v>40483</c:v>
                </c:pt>
                <c:pt idx="131">
                  <c:v>40513</c:v>
                </c:pt>
                <c:pt idx="132">
                  <c:v>40544</c:v>
                </c:pt>
                <c:pt idx="133">
                  <c:v>40575</c:v>
                </c:pt>
                <c:pt idx="134">
                  <c:v>40603</c:v>
                </c:pt>
                <c:pt idx="135">
                  <c:v>40634</c:v>
                </c:pt>
                <c:pt idx="136">
                  <c:v>40664</c:v>
                </c:pt>
                <c:pt idx="137">
                  <c:v>40695</c:v>
                </c:pt>
                <c:pt idx="138">
                  <c:v>40725</c:v>
                </c:pt>
                <c:pt idx="139">
                  <c:v>40756</c:v>
                </c:pt>
                <c:pt idx="140">
                  <c:v>40787</c:v>
                </c:pt>
                <c:pt idx="141">
                  <c:v>40817</c:v>
                </c:pt>
                <c:pt idx="142">
                  <c:v>40848</c:v>
                </c:pt>
                <c:pt idx="143">
                  <c:v>40878</c:v>
                </c:pt>
                <c:pt idx="144">
                  <c:v>40909</c:v>
                </c:pt>
                <c:pt idx="145">
                  <c:v>40940</c:v>
                </c:pt>
                <c:pt idx="146">
                  <c:v>40969</c:v>
                </c:pt>
                <c:pt idx="147">
                  <c:v>41000</c:v>
                </c:pt>
                <c:pt idx="148">
                  <c:v>41030</c:v>
                </c:pt>
                <c:pt idx="149">
                  <c:v>41061</c:v>
                </c:pt>
                <c:pt idx="150">
                  <c:v>41091</c:v>
                </c:pt>
                <c:pt idx="151">
                  <c:v>41122</c:v>
                </c:pt>
                <c:pt idx="152">
                  <c:v>41153</c:v>
                </c:pt>
                <c:pt idx="153">
                  <c:v>41183</c:v>
                </c:pt>
                <c:pt idx="154">
                  <c:v>41214</c:v>
                </c:pt>
                <c:pt idx="155">
                  <c:v>41244</c:v>
                </c:pt>
                <c:pt idx="156">
                  <c:v>41275</c:v>
                </c:pt>
                <c:pt idx="157">
                  <c:v>41306</c:v>
                </c:pt>
                <c:pt idx="158">
                  <c:v>41334</c:v>
                </c:pt>
                <c:pt idx="159">
                  <c:v>41365</c:v>
                </c:pt>
                <c:pt idx="160">
                  <c:v>41395</c:v>
                </c:pt>
                <c:pt idx="161">
                  <c:v>41426</c:v>
                </c:pt>
                <c:pt idx="162">
                  <c:v>41456</c:v>
                </c:pt>
                <c:pt idx="163">
                  <c:v>41487</c:v>
                </c:pt>
                <c:pt idx="164">
                  <c:v>41518</c:v>
                </c:pt>
                <c:pt idx="165">
                  <c:v>41548</c:v>
                </c:pt>
                <c:pt idx="166">
                  <c:v>41579</c:v>
                </c:pt>
                <c:pt idx="167">
                  <c:v>41609</c:v>
                </c:pt>
                <c:pt idx="168">
                  <c:v>41640</c:v>
                </c:pt>
                <c:pt idx="169">
                  <c:v>41671</c:v>
                </c:pt>
                <c:pt idx="170">
                  <c:v>41699</c:v>
                </c:pt>
                <c:pt idx="171">
                  <c:v>41730</c:v>
                </c:pt>
                <c:pt idx="172">
                  <c:v>41760</c:v>
                </c:pt>
                <c:pt idx="173">
                  <c:v>41791</c:v>
                </c:pt>
                <c:pt idx="174">
                  <c:v>41821</c:v>
                </c:pt>
                <c:pt idx="175">
                  <c:v>41852</c:v>
                </c:pt>
                <c:pt idx="176">
                  <c:v>41883</c:v>
                </c:pt>
                <c:pt idx="177">
                  <c:v>41913</c:v>
                </c:pt>
                <c:pt idx="178">
                  <c:v>41944</c:v>
                </c:pt>
                <c:pt idx="179">
                  <c:v>41974</c:v>
                </c:pt>
                <c:pt idx="180">
                  <c:v>42005</c:v>
                </c:pt>
                <c:pt idx="181">
                  <c:v>42036</c:v>
                </c:pt>
                <c:pt idx="182">
                  <c:v>42064</c:v>
                </c:pt>
                <c:pt idx="183">
                  <c:v>42095</c:v>
                </c:pt>
                <c:pt idx="184">
                  <c:v>42125</c:v>
                </c:pt>
                <c:pt idx="185">
                  <c:v>42156</c:v>
                </c:pt>
                <c:pt idx="186">
                  <c:v>42186</c:v>
                </c:pt>
                <c:pt idx="187">
                  <c:v>42217</c:v>
                </c:pt>
                <c:pt idx="188">
                  <c:v>42248</c:v>
                </c:pt>
                <c:pt idx="189">
                  <c:v>42278</c:v>
                </c:pt>
                <c:pt idx="190">
                  <c:v>42309</c:v>
                </c:pt>
                <c:pt idx="191">
                  <c:v>42339</c:v>
                </c:pt>
                <c:pt idx="192">
                  <c:v>42370</c:v>
                </c:pt>
                <c:pt idx="193">
                  <c:v>42401</c:v>
                </c:pt>
                <c:pt idx="194">
                  <c:v>42430</c:v>
                </c:pt>
                <c:pt idx="195">
                  <c:v>42461</c:v>
                </c:pt>
                <c:pt idx="196">
                  <c:v>42491</c:v>
                </c:pt>
                <c:pt idx="197">
                  <c:v>42522</c:v>
                </c:pt>
                <c:pt idx="198">
                  <c:v>42552</c:v>
                </c:pt>
                <c:pt idx="199">
                  <c:v>42583</c:v>
                </c:pt>
                <c:pt idx="200">
                  <c:v>42614</c:v>
                </c:pt>
                <c:pt idx="201">
                  <c:v>42644</c:v>
                </c:pt>
                <c:pt idx="202">
                  <c:v>42675</c:v>
                </c:pt>
                <c:pt idx="203">
                  <c:v>42705</c:v>
                </c:pt>
                <c:pt idx="204">
                  <c:v>42736</c:v>
                </c:pt>
                <c:pt idx="205">
                  <c:v>42767</c:v>
                </c:pt>
                <c:pt idx="206">
                  <c:v>42795</c:v>
                </c:pt>
                <c:pt idx="207">
                  <c:v>42826</c:v>
                </c:pt>
                <c:pt idx="208">
                  <c:v>42856</c:v>
                </c:pt>
                <c:pt idx="209">
                  <c:v>42887</c:v>
                </c:pt>
                <c:pt idx="210">
                  <c:v>42917</c:v>
                </c:pt>
                <c:pt idx="211">
                  <c:v>42948</c:v>
                </c:pt>
                <c:pt idx="212">
                  <c:v>42979</c:v>
                </c:pt>
                <c:pt idx="213">
                  <c:v>43009</c:v>
                </c:pt>
                <c:pt idx="214">
                  <c:v>43040</c:v>
                </c:pt>
                <c:pt idx="215">
                  <c:v>43070</c:v>
                </c:pt>
                <c:pt idx="216">
                  <c:v>43101</c:v>
                </c:pt>
                <c:pt idx="217">
                  <c:v>43132</c:v>
                </c:pt>
                <c:pt idx="218">
                  <c:v>43160</c:v>
                </c:pt>
                <c:pt idx="219">
                  <c:v>43191</c:v>
                </c:pt>
                <c:pt idx="220">
                  <c:v>43221</c:v>
                </c:pt>
                <c:pt idx="221">
                  <c:v>43252</c:v>
                </c:pt>
                <c:pt idx="222">
                  <c:v>43282</c:v>
                </c:pt>
                <c:pt idx="223">
                  <c:v>43313</c:v>
                </c:pt>
                <c:pt idx="224">
                  <c:v>43344</c:v>
                </c:pt>
                <c:pt idx="225">
                  <c:v>43374</c:v>
                </c:pt>
                <c:pt idx="226">
                  <c:v>43405</c:v>
                </c:pt>
                <c:pt idx="227">
                  <c:v>43435</c:v>
                </c:pt>
                <c:pt idx="228">
                  <c:v>43466</c:v>
                </c:pt>
                <c:pt idx="229">
                  <c:v>43497</c:v>
                </c:pt>
                <c:pt idx="230">
                  <c:v>43525</c:v>
                </c:pt>
                <c:pt idx="231">
                  <c:v>43556</c:v>
                </c:pt>
                <c:pt idx="232">
                  <c:v>43586</c:v>
                </c:pt>
                <c:pt idx="233">
                  <c:v>43617</c:v>
                </c:pt>
                <c:pt idx="234">
                  <c:v>43647</c:v>
                </c:pt>
                <c:pt idx="235">
                  <c:v>43678</c:v>
                </c:pt>
                <c:pt idx="236">
                  <c:v>43709</c:v>
                </c:pt>
                <c:pt idx="237">
                  <c:v>43739</c:v>
                </c:pt>
                <c:pt idx="238">
                  <c:v>43770</c:v>
                </c:pt>
                <c:pt idx="239">
                  <c:v>43800</c:v>
                </c:pt>
                <c:pt idx="240">
                  <c:v>43831</c:v>
                </c:pt>
                <c:pt idx="241">
                  <c:v>43862</c:v>
                </c:pt>
                <c:pt idx="242">
                  <c:v>43891</c:v>
                </c:pt>
                <c:pt idx="243">
                  <c:v>43922</c:v>
                </c:pt>
                <c:pt idx="244">
                  <c:v>43952</c:v>
                </c:pt>
                <c:pt idx="245">
                  <c:v>43983</c:v>
                </c:pt>
                <c:pt idx="246">
                  <c:v>44013</c:v>
                </c:pt>
                <c:pt idx="247">
                  <c:v>44044</c:v>
                </c:pt>
                <c:pt idx="248">
                  <c:v>44075</c:v>
                </c:pt>
                <c:pt idx="249">
                  <c:v>44105</c:v>
                </c:pt>
                <c:pt idx="250">
                  <c:v>44136</c:v>
                </c:pt>
                <c:pt idx="251">
                  <c:v>44166</c:v>
                </c:pt>
                <c:pt idx="252">
                  <c:v>44197</c:v>
                </c:pt>
                <c:pt idx="253">
                  <c:v>44228</c:v>
                </c:pt>
                <c:pt idx="254">
                  <c:v>44256</c:v>
                </c:pt>
                <c:pt idx="255">
                  <c:v>44287</c:v>
                </c:pt>
                <c:pt idx="256">
                  <c:v>44317</c:v>
                </c:pt>
                <c:pt idx="257">
                  <c:v>44348</c:v>
                </c:pt>
                <c:pt idx="258">
                  <c:v>44378</c:v>
                </c:pt>
                <c:pt idx="259">
                  <c:v>44409</c:v>
                </c:pt>
                <c:pt idx="260">
                  <c:v>44440</c:v>
                </c:pt>
                <c:pt idx="261">
                  <c:v>44470</c:v>
                </c:pt>
                <c:pt idx="262">
                  <c:v>44501</c:v>
                </c:pt>
                <c:pt idx="263">
                  <c:v>44531</c:v>
                </c:pt>
                <c:pt idx="264">
                  <c:v>44562</c:v>
                </c:pt>
                <c:pt idx="265">
                  <c:v>44593</c:v>
                </c:pt>
                <c:pt idx="266">
                  <c:v>44621</c:v>
                </c:pt>
                <c:pt idx="267">
                  <c:v>44652</c:v>
                </c:pt>
                <c:pt idx="268">
                  <c:v>44682</c:v>
                </c:pt>
                <c:pt idx="269">
                  <c:v>44713</c:v>
                </c:pt>
                <c:pt idx="270">
                  <c:v>44743</c:v>
                </c:pt>
                <c:pt idx="271">
                  <c:v>44774</c:v>
                </c:pt>
                <c:pt idx="272">
                  <c:v>44805</c:v>
                </c:pt>
                <c:pt idx="273">
                  <c:v>44835</c:v>
                </c:pt>
                <c:pt idx="274">
                  <c:v>44866</c:v>
                </c:pt>
                <c:pt idx="275">
                  <c:v>44896</c:v>
                </c:pt>
                <c:pt idx="276">
                  <c:v>44927</c:v>
                </c:pt>
                <c:pt idx="277">
                  <c:v>44958</c:v>
                </c:pt>
                <c:pt idx="278">
                  <c:v>44986</c:v>
                </c:pt>
              </c:numCache>
            </c:numRef>
          </c:cat>
          <c:val>
            <c:numRef>
              <c:f>ISM製圖!$BN$104:$BN$382</c:f>
              <c:numCache>
                <c:formatCode>General</c:formatCode>
                <c:ptCount val="279"/>
                <c:pt idx="14" formatCode="#,##0">
                  <c:v>100</c:v>
                </c:pt>
                <c:pt idx="15" formatCode="#,##0">
                  <c:v>100</c:v>
                </c:pt>
                <c:pt idx="16" formatCode="#,##0">
                  <c:v>100</c:v>
                </c:pt>
                <c:pt idx="17" formatCode="#,##0">
                  <c:v>100</c:v>
                </c:pt>
                <c:pt idx="18" formatCode="#,##0">
                  <c:v>100</c:v>
                </c:pt>
                <c:pt idx="19" formatCode="#,##0">
                  <c:v>100</c:v>
                </c:pt>
                <c:pt idx="20" formatCode="#,##0">
                  <c:v>100</c:v>
                </c:pt>
                <c:pt idx="21" formatCode="#,##0">
                  <c:v>100</c:v>
                </c:pt>
                <c:pt idx="22" formatCode="#,##0">
                  <c:v>100</c:v>
                </c:pt>
                <c:pt idx="95" formatCode="#,##0">
                  <c:v>100</c:v>
                </c:pt>
                <c:pt idx="96" formatCode="#,##0">
                  <c:v>100</c:v>
                </c:pt>
                <c:pt idx="97" formatCode="#,##0">
                  <c:v>100</c:v>
                </c:pt>
                <c:pt idx="98" formatCode="#,##0">
                  <c:v>100</c:v>
                </c:pt>
                <c:pt idx="99" formatCode="#,##0">
                  <c:v>100</c:v>
                </c:pt>
                <c:pt idx="100" formatCode="#,##0">
                  <c:v>100</c:v>
                </c:pt>
                <c:pt idx="101" formatCode="#,##0">
                  <c:v>100</c:v>
                </c:pt>
                <c:pt idx="102" formatCode="#,##0">
                  <c:v>100</c:v>
                </c:pt>
                <c:pt idx="103" formatCode="#,##0">
                  <c:v>100</c:v>
                </c:pt>
                <c:pt idx="104" formatCode="#,##0">
                  <c:v>100</c:v>
                </c:pt>
                <c:pt idx="105" formatCode="#,##0">
                  <c:v>100</c:v>
                </c:pt>
                <c:pt idx="106" formatCode="#,##0">
                  <c:v>100</c:v>
                </c:pt>
                <c:pt idx="107" formatCode="#,##0">
                  <c:v>100</c:v>
                </c:pt>
                <c:pt idx="108" formatCode="#,##0">
                  <c:v>100</c:v>
                </c:pt>
                <c:pt idx="109" formatCode="#,##0">
                  <c:v>100</c:v>
                </c:pt>
                <c:pt idx="110" formatCode="#,##0">
                  <c:v>100</c:v>
                </c:pt>
                <c:pt idx="111" formatCode="#,##0">
                  <c:v>100</c:v>
                </c:pt>
                <c:pt idx="112" formatCode="#,##0">
                  <c:v>100</c:v>
                </c:pt>
                <c:pt idx="113" formatCode="#,##0">
                  <c:v>100</c:v>
                </c:pt>
                <c:pt idx="241" formatCode="#,##0">
                  <c:v>100</c:v>
                </c:pt>
                <c:pt idx="242" formatCode="#,##0">
                  <c:v>100</c:v>
                </c:pt>
                <c:pt idx="243" formatCode="#,##0">
                  <c:v>100</c:v>
                </c:pt>
              </c:numCache>
            </c:numRef>
          </c:val>
          <c:extLst xmlns:c16r2="http://schemas.microsoft.com/office/drawing/2015/06/chart">
            <c:ext xmlns:c16="http://schemas.microsoft.com/office/drawing/2014/chart" uri="{C3380CC4-5D6E-409C-BE32-E72D297353CC}">
              <c16:uniqueId val="{00000000-28FA-47AF-B8C2-4C7586A280C6}"/>
            </c:ext>
          </c:extLst>
        </c:ser>
        <c:ser>
          <c:idx val="3"/>
          <c:order val="3"/>
          <c:tx>
            <c:strRef>
              <c:f>ISM製圖!$BO$103</c:f>
              <c:strCache>
                <c:ptCount val="1"/>
                <c:pt idx="0">
                  <c:v>衰退期</c:v>
                </c:pt>
              </c:strCache>
            </c:strRef>
          </c:tx>
          <c:spPr>
            <a:solidFill>
              <a:schemeClr val="accent5">
                <a:lumMod val="20000"/>
                <a:lumOff val="80000"/>
              </a:schemeClr>
            </a:solidFill>
          </c:spPr>
          <c:cat>
            <c:numRef>
              <c:f>ISM製圖!$BK$104:$BK$382</c:f>
              <c:numCache>
                <c:formatCode>m/d/yyyy</c:formatCode>
                <c:ptCount val="279"/>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c:v>40179</c:v>
                </c:pt>
                <c:pt idx="121">
                  <c:v>40210</c:v>
                </c:pt>
                <c:pt idx="122">
                  <c:v>40238</c:v>
                </c:pt>
                <c:pt idx="123">
                  <c:v>40269</c:v>
                </c:pt>
                <c:pt idx="124">
                  <c:v>40299</c:v>
                </c:pt>
                <c:pt idx="125">
                  <c:v>40330</c:v>
                </c:pt>
                <c:pt idx="126">
                  <c:v>40360</c:v>
                </c:pt>
                <c:pt idx="127">
                  <c:v>40391</c:v>
                </c:pt>
                <c:pt idx="128">
                  <c:v>40422</c:v>
                </c:pt>
                <c:pt idx="129">
                  <c:v>40452</c:v>
                </c:pt>
                <c:pt idx="130">
                  <c:v>40483</c:v>
                </c:pt>
                <c:pt idx="131">
                  <c:v>40513</c:v>
                </c:pt>
                <c:pt idx="132">
                  <c:v>40544</c:v>
                </c:pt>
                <c:pt idx="133">
                  <c:v>40575</c:v>
                </c:pt>
                <c:pt idx="134">
                  <c:v>40603</c:v>
                </c:pt>
                <c:pt idx="135">
                  <c:v>40634</c:v>
                </c:pt>
                <c:pt idx="136">
                  <c:v>40664</c:v>
                </c:pt>
                <c:pt idx="137">
                  <c:v>40695</c:v>
                </c:pt>
                <c:pt idx="138">
                  <c:v>40725</c:v>
                </c:pt>
                <c:pt idx="139">
                  <c:v>40756</c:v>
                </c:pt>
                <c:pt idx="140">
                  <c:v>40787</c:v>
                </c:pt>
                <c:pt idx="141">
                  <c:v>40817</c:v>
                </c:pt>
                <c:pt idx="142">
                  <c:v>40848</c:v>
                </c:pt>
                <c:pt idx="143">
                  <c:v>40878</c:v>
                </c:pt>
                <c:pt idx="144">
                  <c:v>40909</c:v>
                </c:pt>
                <c:pt idx="145">
                  <c:v>40940</c:v>
                </c:pt>
                <c:pt idx="146">
                  <c:v>40969</c:v>
                </c:pt>
                <c:pt idx="147">
                  <c:v>41000</c:v>
                </c:pt>
                <c:pt idx="148">
                  <c:v>41030</c:v>
                </c:pt>
                <c:pt idx="149">
                  <c:v>41061</c:v>
                </c:pt>
                <c:pt idx="150">
                  <c:v>41091</c:v>
                </c:pt>
                <c:pt idx="151">
                  <c:v>41122</c:v>
                </c:pt>
                <c:pt idx="152">
                  <c:v>41153</c:v>
                </c:pt>
                <c:pt idx="153">
                  <c:v>41183</c:v>
                </c:pt>
                <c:pt idx="154">
                  <c:v>41214</c:v>
                </c:pt>
                <c:pt idx="155">
                  <c:v>41244</c:v>
                </c:pt>
                <c:pt idx="156">
                  <c:v>41275</c:v>
                </c:pt>
                <c:pt idx="157">
                  <c:v>41306</c:v>
                </c:pt>
                <c:pt idx="158">
                  <c:v>41334</c:v>
                </c:pt>
                <c:pt idx="159">
                  <c:v>41365</c:v>
                </c:pt>
                <c:pt idx="160">
                  <c:v>41395</c:v>
                </c:pt>
                <c:pt idx="161">
                  <c:v>41426</c:v>
                </c:pt>
                <c:pt idx="162">
                  <c:v>41456</c:v>
                </c:pt>
                <c:pt idx="163">
                  <c:v>41487</c:v>
                </c:pt>
                <c:pt idx="164">
                  <c:v>41518</c:v>
                </c:pt>
                <c:pt idx="165">
                  <c:v>41548</c:v>
                </c:pt>
                <c:pt idx="166">
                  <c:v>41579</c:v>
                </c:pt>
                <c:pt idx="167">
                  <c:v>41609</c:v>
                </c:pt>
                <c:pt idx="168">
                  <c:v>41640</c:v>
                </c:pt>
                <c:pt idx="169">
                  <c:v>41671</c:v>
                </c:pt>
                <c:pt idx="170">
                  <c:v>41699</c:v>
                </c:pt>
                <c:pt idx="171">
                  <c:v>41730</c:v>
                </c:pt>
                <c:pt idx="172">
                  <c:v>41760</c:v>
                </c:pt>
                <c:pt idx="173">
                  <c:v>41791</c:v>
                </c:pt>
                <c:pt idx="174">
                  <c:v>41821</c:v>
                </c:pt>
                <c:pt idx="175">
                  <c:v>41852</c:v>
                </c:pt>
                <c:pt idx="176">
                  <c:v>41883</c:v>
                </c:pt>
                <c:pt idx="177">
                  <c:v>41913</c:v>
                </c:pt>
                <c:pt idx="178">
                  <c:v>41944</c:v>
                </c:pt>
                <c:pt idx="179">
                  <c:v>41974</c:v>
                </c:pt>
                <c:pt idx="180">
                  <c:v>42005</c:v>
                </c:pt>
                <c:pt idx="181">
                  <c:v>42036</c:v>
                </c:pt>
                <c:pt idx="182">
                  <c:v>42064</c:v>
                </c:pt>
                <c:pt idx="183">
                  <c:v>42095</c:v>
                </c:pt>
                <c:pt idx="184">
                  <c:v>42125</c:v>
                </c:pt>
                <c:pt idx="185">
                  <c:v>42156</c:v>
                </c:pt>
                <c:pt idx="186">
                  <c:v>42186</c:v>
                </c:pt>
                <c:pt idx="187">
                  <c:v>42217</c:v>
                </c:pt>
                <c:pt idx="188">
                  <c:v>42248</c:v>
                </c:pt>
                <c:pt idx="189">
                  <c:v>42278</c:v>
                </c:pt>
                <c:pt idx="190">
                  <c:v>42309</c:v>
                </c:pt>
                <c:pt idx="191">
                  <c:v>42339</c:v>
                </c:pt>
                <c:pt idx="192">
                  <c:v>42370</c:v>
                </c:pt>
                <c:pt idx="193">
                  <c:v>42401</c:v>
                </c:pt>
                <c:pt idx="194">
                  <c:v>42430</c:v>
                </c:pt>
                <c:pt idx="195">
                  <c:v>42461</c:v>
                </c:pt>
                <c:pt idx="196">
                  <c:v>42491</c:v>
                </c:pt>
                <c:pt idx="197">
                  <c:v>42522</c:v>
                </c:pt>
                <c:pt idx="198">
                  <c:v>42552</c:v>
                </c:pt>
                <c:pt idx="199">
                  <c:v>42583</c:v>
                </c:pt>
                <c:pt idx="200">
                  <c:v>42614</c:v>
                </c:pt>
                <c:pt idx="201">
                  <c:v>42644</c:v>
                </c:pt>
                <c:pt idx="202">
                  <c:v>42675</c:v>
                </c:pt>
                <c:pt idx="203">
                  <c:v>42705</c:v>
                </c:pt>
                <c:pt idx="204">
                  <c:v>42736</c:v>
                </c:pt>
                <c:pt idx="205">
                  <c:v>42767</c:v>
                </c:pt>
                <c:pt idx="206">
                  <c:v>42795</c:v>
                </c:pt>
                <c:pt idx="207">
                  <c:v>42826</c:v>
                </c:pt>
                <c:pt idx="208">
                  <c:v>42856</c:v>
                </c:pt>
                <c:pt idx="209">
                  <c:v>42887</c:v>
                </c:pt>
                <c:pt idx="210">
                  <c:v>42917</c:v>
                </c:pt>
                <c:pt idx="211">
                  <c:v>42948</c:v>
                </c:pt>
                <c:pt idx="212">
                  <c:v>42979</c:v>
                </c:pt>
                <c:pt idx="213">
                  <c:v>43009</c:v>
                </c:pt>
                <c:pt idx="214">
                  <c:v>43040</c:v>
                </c:pt>
                <c:pt idx="215">
                  <c:v>43070</c:v>
                </c:pt>
                <c:pt idx="216">
                  <c:v>43101</c:v>
                </c:pt>
                <c:pt idx="217">
                  <c:v>43132</c:v>
                </c:pt>
                <c:pt idx="218">
                  <c:v>43160</c:v>
                </c:pt>
                <c:pt idx="219">
                  <c:v>43191</c:v>
                </c:pt>
                <c:pt idx="220">
                  <c:v>43221</c:v>
                </c:pt>
                <c:pt idx="221">
                  <c:v>43252</c:v>
                </c:pt>
                <c:pt idx="222">
                  <c:v>43282</c:v>
                </c:pt>
                <c:pt idx="223">
                  <c:v>43313</c:v>
                </c:pt>
                <c:pt idx="224">
                  <c:v>43344</c:v>
                </c:pt>
                <c:pt idx="225">
                  <c:v>43374</c:v>
                </c:pt>
                <c:pt idx="226">
                  <c:v>43405</c:v>
                </c:pt>
                <c:pt idx="227">
                  <c:v>43435</c:v>
                </c:pt>
                <c:pt idx="228">
                  <c:v>43466</c:v>
                </c:pt>
                <c:pt idx="229">
                  <c:v>43497</c:v>
                </c:pt>
                <c:pt idx="230">
                  <c:v>43525</c:v>
                </c:pt>
                <c:pt idx="231">
                  <c:v>43556</c:v>
                </c:pt>
                <c:pt idx="232">
                  <c:v>43586</c:v>
                </c:pt>
                <c:pt idx="233">
                  <c:v>43617</c:v>
                </c:pt>
                <c:pt idx="234">
                  <c:v>43647</c:v>
                </c:pt>
                <c:pt idx="235">
                  <c:v>43678</c:v>
                </c:pt>
                <c:pt idx="236">
                  <c:v>43709</c:v>
                </c:pt>
                <c:pt idx="237">
                  <c:v>43739</c:v>
                </c:pt>
                <c:pt idx="238">
                  <c:v>43770</c:v>
                </c:pt>
                <c:pt idx="239">
                  <c:v>43800</c:v>
                </c:pt>
                <c:pt idx="240">
                  <c:v>43831</c:v>
                </c:pt>
                <c:pt idx="241">
                  <c:v>43862</c:v>
                </c:pt>
                <c:pt idx="242">
                  <c:v>43891</c:v>
                </c:pt>
                <c:pt idx="243">
                  <c:v>43922</c:v>
                </c:pt>
                <c:pt idx="244">
                  <c:v>43952</c:v>
                </c:pt>
                <c:pt idx="245">
                  <c:v>43983</c:v>
                </c:pt>
                <c:pt idx="246">
                  <c:v>44013</c:v>
                </c:pt>
                <c:pt idx="247">
                  <c:v>44044</c:v>
                </c:pt>
                <c:pt idx="248">
                  <c:v>44075</c:v>
                </c:pt>
                <c:pt idx="249">
                  <c:v>44105</c:v>
                </c:pt>
                <c:pt idx="250">
                  <c:v>44136</c:v>
                </c:pt>
                <c:pt idx="251">
                  <c:v>44166</c:v>
                </c:pt>
                <c:pt idx="252">
                  <c:v>44197</c:v>
                </c:pt>
                <c:pt idx="253">
                  <c:v>44228</c:v>
                </c:pt>
                <c:pt idx="254">
                  <c:v>44256</c:v>
                </c:pt>
                <c:pt idx="255">
                  <c:v>44287</c:v>
                </c:pt>
                <c:pt idx="256">
                  <c:v>44317</c:v>
                </c:pt>
                <c:pt idx="257">
                  <c:v>44348</c:v>
                </c:pt>
                <c:pt idx="258">
                  <c:v>44378</c:v>
                </c:pt>
                <c:pt idx="259">
                  <c:v>44409</c:v>
                </c:pt>
                <c:pt idx="260">
                  <c:v>44440</c:v>
                </c:pt>
                <c:pt idx="261">
                  <c:v>44470</c:v>
                </c:pt>
                <c:pt idx="262">
                  <c:v>44501</c:v>
                </c:pt>
                <c:pt idx="263">
                  <c:v>44531</c:v>
                </c:pt>
                <c:pt idx="264">
                  <c:v>44562</c:v>
                </c:pt>
                <c:pt idx="265">
                  <c:v>44593</c:v>
                </c:pt>
                <c:pt idx="266">
                  <c:v>44621</c:v>
                </c:pt>
                <c:pt idx="267">
                  <c:v>44652</c:v>
                </c:pt>
                <c:pt idx="268">
                  <c:v>44682</c:v>
                </c:pt>
                <c:pt idx="269">
                  <c:v>44713</c:v>
                </c:pt>
                <c:pt idx="270">
                  <c:v>44743</c:v>
                </c:pt>
                <c:pt idx="271">
                  <c:v>44774</c:v>
                </c:pt>
                <c:pt idx="272">
                  <c:v>44805</c:v>
                </c:pt>
                <c:pt idx="273">
                  <c:v>44835</c:v>
                </c:pt>
                <c:pt idx="274">
                  <c:v>44866</c:v>
                </c:pt>
                <c:pt idx="275">
                  <c:v>44896</c:v>
                </c:pt>
                <c:pt idx="276">
                  <c:v>44927</c:v>
                </c:pt>
                <c:pt idx="277">
                  <c:v>44958</c:v>
                </c:pt>
                <c:pt idx="278">
                  <c:v>44986</c:v>
                </c:pt>
              </c:numCache>
            </c:numRef>
          </c:cat>
          <c:val>
            <c:numRef>
              <c:f>ISM製圖!$BO$104:$BO$382</c:f>
              <c:numCache>
                <c:formatCode>General</c:formatCode>
                <c:ptCount val="279"/>
                <c:pt idx="14">
                  <c:v>-100</c:v>
                </c:pt>
                <c:pt idx="15">
                  <c:v>-100</c:v>
                </c:pt>
                <c:pt idx="16">
                  <c:v>-100</c:v>
                </c:pt>
                <c:pt idx="17">
                  <c:v>-100</c:v>
                </c:pt>
                <c:pt idx="18">
                  <c:v>-100</c:v>
                </c:pt>
                <c:pt idx="19">
                  <c:v>-100</c:v>
                </c:pt>
                <c:pt idx="20">
                  <c:v>-100</c:v>
                </c:pt>
                <c:pt idx="21">
                  <c:v>-100</c:v>
                </c:pt>
                <c:pt idx="22">
                  <c:v>-100</c:v>
                </c:pt>
                <c:pt idx="95">
                  <c:v>-100</c:v>
                </c:pt>
                <c:pt idx="96">
                  <c:v>-100</c:v>
                </c:pt>
                <c:pt idx="97">
                  <c:v>-100</c:v>
                </c:pt>
                <c:pt idx="98">
                  <c:v>-100</c:v>
                </c:pt>
                <c:pt idx="99">
                  <c:v>-100</c:v>
                </c:pt>
                <c:pt idx="100">
                  <c:v>-100</c:v>
                </c:pt>
                <c:pt idx="101">
                  <c:v>-100</c:v>
                </c:pt>
                <c:pt idx="102">
                  <c:v>-100</c:v>
                </c:pt>
                <c:pt idx="103">
                  <c:v>-100</c:v>
                </c:pt>
                <c:pt idx="104">
                  <c:v>-100</c:v>
                </c:pt>
                <c:pt idx="105">
                  <c:v>-100</c:v>
                </c:pt>
                <c:pt idx="106">
                  <c:v>-100</c:v>
                </c:pt>
                <c:pt idx="107">
                  <c:v>-100</c:v>
                </c:pt>
                <c:pt idx="108">
                  <c:v>-100</c:v>
                </c:pt>
                <c:pt idx="109">
                  <c:v>-100</c:v>
                </c:pt>
                <c:pt idx="110">
                  <c:v>-100</c:v>
                </c:pt>
                <c:pt idx="111">
                  <c:v>-100</c:v>
                </c:pt>
                <c:pt idx="112">
                  <c:v>-100</c:v>
                </c:pt>
                <c:pt idx="113">
                  <c:v>-100</c:v>
                </c:pt>
                <c:pt idx="241">
                  <c:v>-100</c:v>
                </c:pt>
                <c:pt idx="242">
                  <c:v>-100</c:v>
                </c:pt>
                <c:pt idx="243">
                  <c:v>-100</c:v>
                </c:pt>
              </c:numCache>
            </c:numRef>
          </c:val>
          <c:extLst xmlns:c16r2="http://schemas.microsoft.com/office/drawing/2015/06/chart">
            <c:ext xmlns:c16="http://schemas.microsoft.com/office/drawing/2014/chart" uri="{C3380CC4-5D6E-409C-BE32-E72D297353CC}">
              <c16:uniqueId val="{00000001-28FA-47AF-B8C2-4C7586A280C6}"/>
            </c:ext>
          </c:extLst>
        </c:ser>
        <c:dLbls>
          <c:showLegendKey val="0"/>
          <c:showVal val="0"/>
          <c:showCatName val="0"/>
          <c:showSerName val="0"/>
          <c:showPercent val="0"/>
          <c:showBubbleSize val="0"/>
        </c:dLbls>
        <c:axId val="1123989248"/>
        <c:axId val="1123996864"/>
      </c:areaChart>
      <c:lineChart>
        <c:grouping val="standard"/>
        <c:varyColors val="0"/>
        <c:ser>
          <c:idx val="0"/>
          <c:order val="0"/>
          <c:tx>
            <c:strRef>
              <c:f>ISM製圖!$BL$103</c:f>
              <c:strCache>
                <c:ptCount val="1"/>
                <c:pt idx="0">
                  <c:v>製造業PMI</c:v>
                </c:pt>
              </c:strCache>
            </c:strRef>
          </c:tx>
          <c:spPr>
            <a:ln>
              <a:solidFill>
                <a:schemeClr val="tx2"/>
              </a:solidFill>
            </a:ln>
          </c:spPr>
          <c:marker>
            <c:symbol val="none"/>
          </c:marker>
          <c:cat>
            <c:numRef>
              <c:f>ISM製圖!$BK$104:$BK$382</c:f>
              <c:numCache>
                <c:formatCode>m/d/yyyy</c:formatCode>
                <c:ptCount val="279"/>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c:v>40179</c:v>
                </c:pt>
                <c:pt idx="121">
                  <c:v>40210</c:v>
                </c:pt>
                <c:pt idx="122">
                  <c:v>40238</c:v>
                </c:pt>
                <c:pt idx="123">
                  <c:v>40269</c:v>
                </c:pt>
                <c:pt idx="124">
                  <c:v>40299</c:v>
                </c:pt>
                <c:pt idx="125">
                  <c:v>40330</c:v>
                </c:pt>
                <c:pt idx="126">
                  <c:v>40360</c:v>
                </c:pt>
                <c:pt idx="127">
                  <c:v>40391</c:v>
                </c:pt>
                <c:pt idx="128">
                  <c:v>40422</c:v>
                </c:pt>
                <c:pt idx="129">
                  <c:v>40452</c:v>
                </c:pt>
                <c:pt idx="130">
                  <c:v>40483</c:v>
                </c:pt>
                <c:pt idx="131">
                  <c:v>40513</c:v>
                </c:pt>
                <c:pt idx="132">
                  <c:v>40544</c:v>
                </c:pt>
                <c:pt idx="133">
                  <c:v>40575</c:v>
                </c:pt>
                <c:pt idx="134">
                  <c:v>40603</c:v>
                </c:pt>
                <c:pt idx="135">
                  <c:v>40634</c:v>
                </c:pt>
                <c:pt idx="136">
                  <c:v>40664</c:v>
                </c:pt>
                <c:pt idx="137">
                  <c:v>40695</c:v>
                </c:pt>
                <c:pt idx="138">
                  <c:v>40725</c:v>
                </c:pt>
                <c:pt idx="139">
                  <c:v>40756</c:v>
                </c:pt>
                <c:pt idx="140">
                  <c:v>40787</c:v>
                </c:pt>
                <c:pt idx="141">
                  <c:v>40817</c:v>
                </c:pt>
                <c:pt idx="142">
                  <c:v>40848</c:v>
                </c:pt>
                <c:pt idx="143">
                  <c:v>40878</c:v>
                </c:pt>
                <c:pt idx="144">
                  <c:v>40909</c:v>
                </c:pt>
                <c:pt idx="145">
                  <c:v>40940</c:v>
                </c:pt>
                <c:pt idx="146">
                  <c:v>40969</c:v>
                </c:pt>
                <c:pt idx="147">
                  <c:v>41000</c:v>
                </c:pt>
                <c:pt idx="148">
                  <c:v>41030</c:v>
                </c:pt>
                <c:pt idx="149">
                  <c:v>41061</c:v>
                </c:pt>
                <c:pt idx="150">
                  <c:v>41091</c:v>
                </c:pt>
                <c:pt idx="151">
                  <c:v>41122</c:v>
                </c:pt>
                <c:pt idx="152">
                  <c:v>41153</c:v>
                </c:pt>
                <c:pt idx="153">
                  <c:v>41183</c:v>
                </c:pt>
                <c:pt idx="154">
                  <c:v>41214</c:v>
                </c:pt>
                <c:pt idx="155">
                  <c:v>41244</c:v>
                </c:pt>
                <c:pt idx="156">
                  <c:v>41275</c:v>
                </c:pt>
                <c:pt idx="157">
                  <c:v>41306</c:v>
                </c:pt>
                <c:pt idx="158">
                  <c:v>41334</c:v>
                </c:pt>
                <c:pt idx="159">
                  <c:v>41365</c:v>
                </c:pt>
                <c:pt idx="160">
                  <c:v>41395</c:v>
                </c:pt>
                <c:pt idx="161">
                  <c:v>41426</c:v>
                </c:pt>
                <c:pt idx="162">
                  <c:v>41456</c:v>
                </c:pt>
                <c:pt idx="163">
                  <c:v>41487</c:v>
                </c:pt>
                <c:pt idx="164">
                  <c:v>41518</c:v>
                </c:pt>
                <c:pt idx="165">
                  <c:v>41548</c:v>
                </c:pt>
                <c:pt idx="166">
                  <c:v>41579</c:v>
                </c:pt>
                <c:pt idx="167">
                  <c:v>41609</c:v>
                </c:pt>
                <c:pt idx="168">
                  <c:v>41640</c:v>
                </c:pt>
                <c:pt idx="169">
                  <c:v>41671</c:v>
                </c:pt>
                <c:pt idx="170">
                  <c:v>41699</c:v>
                </c:pt>
                <c:pt idx="171">
                  <c:v>41730</c:v>
                </c:pt>
                <c:pt idx="172">
                  <c:v>41760</c:v>
                </c:pt>
                <c:pt idx="173">
                  <c:v>41791</c:v>
                </c:pt>
                <c:pt idx="174">
                  <c:v>41821</c:v>
                </c:pt>
                <c:pt idx="175">
                  <c:v>41852</c:v>
                </c:pt>
                <c:pt idx="176">
                  <c:v>41883</c:v>
                </c:pt>
                <c:pt idx="177">
                  <c:v>41913</c:v>
                </c:pt>
                <c:pt idx="178">
                  <c:v>41944</c:v>
                </c:pt>
                <c:pt idx="179">
                  <c:v>41974</c:v>
                </c:pt>
                <c:pt idx="180">
                  <c:v>42005</c:v>
                </c:pt>
                <c:pt idx="181">
                  <c:v>42036</c:v>
                </c:pt>
                <c:pt idx="182">
                  <c:v>42064</c:v>
                </c:pt>
                <c:pt idx="183">
                  <c:v>42095</c:v>
                </c:pt>
                <c:pt idx="184">
                  <c:v>42125</c:v>
                </c:pt>
                <c:pt idx="185">
                  <c:v>42156</c:v>
                </c:pt>
                <c:pt idx="186">
                  <c:v>42186</c:v>
                </c:pt>
                <c:pt idx="187">
                  <c:v>42217</c:v>
                </c:pt>
                <c:pt idx="188">
                  <c:v>42248</c:v>
                </c:pt>
                <c:pt idx="189">
                  <c:v>42278</c:v>
                </c:pt>
                <c:pt idx="190">
                  <c:v>42309</c:v>
                </c:pt>
                <c:pt idx="191">
                  <c:v>42339</c:v>
                </c:pt>
                <c:pt idx="192">
                  <c:v>42370</c:v>
                </c:pt>
                <c:pt idx="193">
                  <c:v>42401</c:v>
                </c:pt>
                <c:pt idx="194">
                  <c:v>42430</c:v>
                </c:pt>
                <c:pt idx="195">
                  <c:v>42461</c:v>
                </c:pt>
                <c:pt idx="196">
                  <c:v>42491</c:v>
                </c:pt>
                <c:pt idx="197">
                  <c:v>42522</c:v>
                </c:pt>
                <c:pt idx="198">
                  <c:v>42552</c:v>
                </c:pt>
                <c:pt idx="199">
                  <c:v>42583</c:v>
                </c:pt>
                <c:pt idx="200">
                  <c:v>42614</c:v>
                </c:pt>
                <c:pt idx="201">
                  <c:v>42644</c:v>
                </c:pt>
                <c:pt idx="202">
                  <c:v>42675</c:v>
                </c:pt>
                <c:pt idx="203">
                  <c:v>42705</c:v>
                </c:pt>
                <c:pt idx="204">
                  <c:v>42736</c:v>
                </c:pt>
                <c:pt idx="205">
                  <c:v>42767</c:v>
                </c:pt>
                <c:pt idx="206">
                  <c:v>42795</c:v>
                </c:pt>
                <c:pt idx="207">
                  <c:v>42826</c:v>
                </c:pt>
                <c:pt idx="208">
                  <c:v>42856</c:v>
                </c:pt>
                <c:pt idx="209">
                  <c:v>42887</c:v>
                </c:pt>
                <c:pt idx="210">
                  <c:v>42917</c:v>
                </c:pt>
                <c:pt idx="211">
                  <c:v>42948</c:v>
                </c:pt>
                <c:pt idx="212">
                  <c:v>42979</c:v>
                </c:pt>
                <c:pt idx="213">
                  <c:v>43009</c:v>
                </c:pt>
                <c:pt idx="214">
                  <c:v>43040</c:v>
                </c:pt>
                <c:pt idx="215">
                  <c:v>43070</c:v>
                </c:pt>
                <c:pt idx="216">
                  <c:v>43101</c:v>
                </c:pt>
                <c:pt idx="217">
                  <c:v>43132</c:v>
                </c:pt>
                <c:pt idx="218">
                  <c:v>43160</c:v>
                </c:pt>
                <c:pt idx="219">
                  <c:v>43191</c:v>
                </c:pt>
                <c:pt idx="220">
                  <c:v>43221</c:v>
                </c:pt>
                <c:pt idx="221">
                  <c:v>43252</c:v>
                </c:pt>
                <c:pt idx="222">
                  <c:v>43282</c:v>
                </c:pt>
                <c:pt idx="223">
                  <c:v>43313</c:v>
                </c:pt>
                <c:pt idx="224">
                  <c:v>43344</c:v>
                </c:pt>
                <c:pt idx="225">
                  <c:v>43374</c:v>
                </c:pt>
                <c:pt idx="226">
                  <c:v>43405</c:v>
                </c:pt>
                <c:pt idx="227">
                  <c:v>43435</c:v>
                </c:pt>
                <c:pt idx="228">
                  <c:v>43466</c:v>
                </c:pt>
                <c:pt idx="229">
                  <c:v>43497</c:v>
                </c:pt>
                <c:pt idx="230">
                  <c:v>43525</c:v>
                </c:pt>
                <c:pt idx="231">
                  <c:v>43556</c:v>
                </c:pt>
                <c:pt idx="232">
                  <c:v>43586</c:v>
                </c:pt>
                <c:pt idx="233">
                  <c:v>43617</c:v>
                </c:pt>
                <c:pt idx="234">
                  <c:v>43647</c:v>
                </c:pt>
                <c:pt idx="235">
                  <c:v>43678</c:v>
                </c:pt>
                <c:pt idx="236">
                  <c:v>43709</c:v>
                </c:pt>
                <c:pt idx="237">
                  <c:v>43739</c:v>
                </c:pt>
                <c:pt idx="238">
                  <c:v>43770</c:v>
                </c:pt>
                <c:pt idx="239">
                  <c:v>43800</c:v>
                </c:pt>
                <c:pt idx="240">
                  <c:v>43831</c:v>
                </c:pt>
                <c:pt idx="241">
                  <c:v>43862</c:v>
                </c:pt>
                <c:pt idx="242">
                  <c:v>43891</c:v>
                </c:pt>
                <c:pt idx="243">
                  <c:v>43922</c:v>
                </c:pt>
                <c:pt idx="244">
                  <c:v>43952</c:v>
                </c:pt>
                <c:pt idx="245">
                  <c:v>43983</c:v>
                </c:pt>
                <c:pt idx="246">
                  <c:v>44013</c:v>
                </c:pt>
                <c:pt idx="247">
                  <c:v>44044</c:v>
                </c:pt>
                <c:pt idx="248">
                  <c:v>44075</c:v>
                </c:pt>
                <c:pt idx="249">
                  <c:v>44105</c:v>
                </c:pt>
                <c:pt idx="250">
                  <c:v>44136</c:v>
                </c:pt>
                <c:pt idx="251">
                  <c:v>44166</c:v>
                </c:pt>
                <c:pt idx="252">
                  <c:v>44197</c:v>
                </c:pt>
                <c:pt idx="253">
                  <c:v>44228</c:v>
                </c:pt>
                <c:pt idx="254">
                  <c:v>44256</c:v>
                </c:pt>
                <c:pt idx="255">
                  <c:v>44287</c:v>
                </c:pt>
                <c:pt idx="256">
                  <c:v>44317</c:v>
                </c:pt>
                <c:pt idx="257">
                  <c:v>44348</c:v>
                </c:pt>
                <c:pt idx="258">
                  <c:v>44378</c:v>
                </c:pt>
                <c:pt idx="259">
                  <c:v>44409</c:v>
                </c:pt>
                <c:pt idx="260">
                  <c:v>44440</c:v>
                </c:pt>
                <c:pt idx="261">
                  <c:v>44470</c:v>
                </c:pt>
                <c:pt idx="262">
                  <c:v>44501</c:v>
                </c:pt>
                <c:pt idx="263">
                  <c:v>44531</c:v>
                </c:pt>
                <c:pt idx="264">
                  <c:v>44562</c:v>
                </c:pt>
                <c:pt idx="265">
                  <c:v>44593</c:v>
                </c:pt>
                <c:pt idx="266">
                  <c:v>44621</c:v>
                </c:pt>
                <c:pt idx="267">
                  <c:v>44652</c:v>
                </c:pt>
                <c:pt idx="268">
                  <c:v>44682</c:v>
                </c:pt>
                <c:pt idx="269">
                  <c:v>44713</c:v>
                </c:pt>
                <c:pt idx="270">
                  <c:v>44743</c:v>
                </c:pt>
                <c:pt idx="271">
                  <c:v>44774</c:v>
                </c:pt>
                <c:pt idx="272">
                  <c:v>44805</c:v>
                </c:pt>
                <c:pt idx="273">
                  <c:v>44835</c:v>
                </c:pt>
                <c:pt idx="274">
                  <c:v>44866</c:v>
                </c:pt>
                <c:pt idx="275">
                  <c:v>44896</c:v>
                </c:pt>
                <c:pt idx="276">
                  <c:v>44927</c:v>
                </c:pt>
                <c:pt idx="277">
                  <c:v>44958</c:v>
                </c:pt>
                <c:pt idx="278">
                  <c:v>44986</c:v>
                </c:pt>
              </c:numCache>
            </c:numRef>
          </c:cat>
          <c:val>
            <c:numRef>
              <c:f>ISM製圖!$BL$104:$BL$382</c:f>
              <c:numCache>
                <c:formatCode>General</c:formatCode>
                <c:ptCount val="279"/>
                <c:pt idx="0">
                  <c:v>56.7</c:v>
                </c:pt>
                <c:pt idx="1">
                  <c:v>55.8</c:v>
                </c:pt>
                <c:pt idx="2">
                  <c:v>54.9</c:v>
                </c:pt>
                <c:pt idx="3">
                  <c:v>54.7</c:v>
                </c:pt>
                <c:pt idx="4">
                  <c:v>53.2</c:v>
                </c:pt>
                <c:pt idx="5">
                  <c:v>51.4</c:v>
                </c:pt>
                <c:pt idx="6">
                  <c:v>52.5</c:v>
                </c:pt>
                <c:pt idx="7">
                  <c:v>49.9</c:v>
                </c:pt>
                <c:pt idx="8">
                  <c:v>49.7</c:v>
                </c:pt>
                <c:pt idx="9">
                  <c:v>48.7</c:v>
                </c:pt>
                <c:pt idx="10">
                  <c:v>48.5</c:v>
                </c:pt>
                <c:pt idx="11">
                  <c:v>43.9</c:v>
                </c:pt>
                <c:pt idx="12">
                  <c:v>42.3</c:v>
                </c:pt>
                <c:pt idx="13">
                  <c:v>42.1</c:v>
                </c:pt>
                <c:pt idx="14">
                  <c:v>43.1</c:v>
                </c:pt>
                <c:pt idx="15">
                  <c:v>42.7</c:v>
                </c:pt>
                <c:pt idx="16">
                  <c:v>41.3</c:v>
                </c:pt>
                <c:pt idx="17">
                  <c:v>43.2</c:v>
                </c:pt>
                <c:pt idx="18">
                  <c:v>43.5</c:v>
                </c:pt>
                <c:pt idx="19">
                  <c:v>46.3</c:v>
                </c:pt>
                <c:pt idx="20">
                  <c:v>46.2</c:v>
                </c:pt>
                <c:pt idx="21">
                  <c:v>40.799999999999997</c:v>
                </c:pt>
                <c:pt idx="22">
                  <c:v>44.1</c:v>
                </c:pt>
                <c:pt idx="23">
                  <c:v>45.3</c:v>
                </c:pt>
                <c:pt idx="24">
                  <c:v>47.5</c:v>
                </c:pt>
                <c:pt idx="25">
                  <c:v>50.7</c:v>
                </c:pt>
                <c:pt idx="26">
                  <c:v>52.4</c:v>
                </c:pt>
                <c:pt idx="27">
                  <c:v>52.4</c:v>
                </c:pt>
                <c:pt idx="28">
                  <c:v>53.1</c:v>
                </c:pt>
                <c:pt idx="29">
                  <c:v>53.6</c:v>
                </c:pt>
                <c:pt idx="30">
                  <c:v>50.2</c:v>
                </c:pt>
                <c:pt idx="31">
                  <c:v>50.3</c:v>
                </c:pt>
                <c:pt idx="32">
                  <c:v>50.5</c:v>
                </c:pt>
                <c:pt idx="33">
                  <c:v>49</c:v>
                </c:pt>
                <c:pt idx="34">
                  <c:v>48.5</c:v>
                </c:pt>
                <c:pt idx="35">
                  <c:v>51.6</c:v>
                </c:pt>
                <c:pt idx="36">
                  <c:v>51.3</c:v>
                </c:pt>
                <c:pt idx="37">
                  <c:v>48.8</c:v>
                </c:pt>
                <c:pt idx="38">
                  <c:v>46.3</c:v>
                </c:pt>
                <c:pt idx="39">
                  <c:v>46.1</c:v>
                </c:pt>
                <c:pt idx="40">
                  <c:v>49</c:v>
                </c:pt>
                <c:pt idx="41">
                  <c:v>49</c:v>
                </c:pt>
                <c:pt idx="42">
                  <c:v>51</c:v>
                </c:pt>
                <c:pt idx="43">
                  <c:v>53.2</c:v>
                </c:pt>
                <c:pt idx="44">
                  <c:v>52.4</c:v>
                </c:pt>
                <c:pt idx="45">
                  <c:v>55.2</c:v>
                </c:pt>
                <c:pt idx="46">
                  <c:v>58.4</c:v>
                </c:pt>
                <c:pt idx="47">
                  <c:v>60.1</c:v>
                </c:pt>
                <c:pt idx="48">
                  <c:v>60.8</c:v>
                </c:pt>
                <c:pt idx="49">
                  <c:v>59.9</c:v>
                </c:pt>
                <c:pt idx="50">
                  <c:v>60.6</c:v>
                </c:pt>
                <c:pt idx="51">
                  <c:v>60.6</c:v>
                </c:pt>
                <c:pt idx="52">
                  <c:v>61.4</c:v>
                </c:pt>
                <c:pt idx="53">
                  <c:v>60.5</c:v>
                </c:pt>
                <c:pt idx="54">
                  <c:v>59.9</c:v>
                </c:pt>
                <c:pt idx="55">
                  <c:v>58.5</c:v>
                </c:pt>
                <c:pt idx="56">
                  <c:v>57.4</c:v>
                </c:pt>
                <c:pt idx="57">
                  <c:v>56.3</c:v>
                </c:pt>
                <c:pt idx="58">
                  <c:v>56.2</c:v>
                </c:pt>
                <c:pt idx="59">
                  <c:v>57.2</c:v>
                </c:pt>
                <c:pt idx="60">
                  <c:v>56.8</c:v>
                </c:pt>
                <c:pt idx="61">
                  <c:v>55.5</c:v>
                </c:pt>
                <c:pt idx="62">
                  <c:v>55.2</c:v>
                </c:pt>
                <c:pt idx="63">
                  <c:v>52.2</c:v>
                </c:pt>
                <c:pt idx="64">
                  <c:v>50.8</c:v>
                </c:pt>
                <c:pt idx="65">
                  <c:v>52.4</c:v>
                </c:pt>
                <c:pt idx="66">
                  <c:v>52.8</c:v>
                </c:pt>
                <c:pt idx="67">
                  <c:v>52.4</c:v>
                </c:pt>
                <c:pt idx="68">
                  <c:v>56.8</c:v>
                </c:pt>
                <c:pt idx="69">
                  <c:v>57.2</c:v>
                </c:pt>
                <c:pt idx="70">
                  <c:v>56.7</c:v>
                </c:pt>
                <c:pt idx="71">
                  <c:v>55.1</c:v>
                </c:pt>
                <c:pt idx="72">
                  <c:v>55</c:v>
                </c:pt>
                <c:pt idx="73">
                  <c:v>55.8</c:v>
                </c:pt>
                <c:pt idx="74">
                  <c:v>54.3</c:v>
                </c:pt>
                <c:pt idx="75">
                  <c:v>55.2</c:v>
                </c:pt>
                <c:pt idx="76">
                  <c:v>53.7</c:v>
                </c:pt>
                <c:pt idx="77">
                  <c:v>52</c:v>
                </c:pt>
                <c:pt idx="78">
                  <c:v>53</c:v>
                </c:pt>
                <c:pt idx="79">
                  <c:v>53.7</c:v>
                </c:pt>
                <c:pt idx="80">
                  <c:v>52.2</c:v>
                </c:pt>
                <c:pt idx="81">
                  <c:v>51.4</c:v>
                </c:pt>
                <c:pt idx="82">
                  <c:v>50.3</c:v>
                </c:pt>
                <c:pt idx="83">
                  <c:v>51.4</c:v>
                </c:pt>
                <c:pt idx="84">
                  <c:v>50.4</c:v>
                </c:pt>
                <c:pt idx="85">
                  <c:v>54.1</c:v>
                </c:pt>
                <c:pt idx="86">
                  <c:v>52.8</c:v>
                </c:pt>
                <c:pt idx="87">
                  <c:v>52.7</c:v>
                </c:pt>
                <c:pt idx="88">
                  <c:v>53.1</c:v>
                </c:pt>
                <c:pt idx="89">
                  <c:v>54</c:v>
                </c:pt>
                <c:pt idx="90">
                  <c:v>51.8</c:v>
                </c:pt>
                <c:pt idx="91">
                  <c:v>52.2</c:v>
                </c:pt>
                <c:pt idx="92">
                  <c:v>53.8</c:v>
                </c:pt>
                <c:pt idx="93">
                  <c:v>52.8</c:v>
                </c:pt>
                <c:pt idx="94">
                  <c:v>51.5</c:v>
                </c:pt>
                <c:pt idx="95">
                  <c:v>50.1</c:v>
                </c:pt>
                <c:pt idx="96">
                  <c:v>50.9</c:v>
                </c:pt>
                <c:pt idx="97">
                  <c:v>48.8</c:v>
                </c:pt>
                <c:pt idx="98">
                  <c:v>49.7</c:v>
                </c:pt>
                <c:pt idx="99">
                  <c:v>48.5</c:v>
                </c:pt>
                <c:pt idx="100">
                  <c:v>48.9</c:v>
                </c:pt>
                <c:pt idx="101">
                  <c:v>49.9</c:v>
                </c:pt>
                <c:pt idx="102">
                  <c:v>50.8</c:v>
                </c:pt>
                <c:pt idx="103">
                  <c:v>50.1</c:v>
                </c:pt>
                <c:pt idx="104">
                  <c:v>47.2</c:v>
                </c:pt>
                <c:pt idx="105">
                  <c:v>38.200000000000003</c:v>
                </c:pt>
                <c:pt idx="106">
                  <c:v>39</c:v>
                </c:pt>
                <c:pt idx="107">
                  <c:v>34.5</c:v>
                </c:pt>
                <c:pt idx="108">
                  <c:v>36.4</c:v>
                </c:pt>
                <c:pt idx="109">
                  <c:v>36.6</c:v>
                </c:pt>
                <c:pt idx="110">
                  <c:v>37.200000000000003</c:v>
                </c:pt>
                <c:pt idx="111">
                  <c:v>39.9</c:v>
                </c:pt>
                <c:pt idx="112">
                  <c:v>44.1</c:v>
                </c:pt>
                <c:pt idx="113">
                  <c:v>46.3</c:v>
                </c:pt>
                <c:pt idx="114">
                  <c:v>49.7</c:v>
                </c:pt>
                <c:pt idx="115">
                  <c:v>53.4</c:v>
                </c:pt>
                <c:pt idx="116">
                  <c:v>54.9</c:v>
                </c:pt>
                <c:pt idx="117">
                  <c:v>57.6</c:v>
                </c:pt>
                <c:pt idx="118">
                  <c:v>55.4</c:v>
                </c:pt>
                <c:pt idx="119">
                  <c:v>55.8</c:v>
                </c:pt>
                <c:pt idx="120">
                  <c:v>56.3</c:v>
                </c:pt>
                <c:pt idx="121">
                  <c:v>55.5</c:v>
                </c:pt>
                <c:pt idx="122">
                  <c:v>58.8</c:v>
                </c:pt>
                <c:pt idx="123">
                  <c:v>58.1</c:v>
                </c:pt>
                <c:pt idx="124">
                  <c:v>57.4</c:v>
                </c:pt>
                <c:pt idx="125">
                  <c:v>56.5</c:v>
                </c:pt>
                <c:pt idx="126">
                  <c:v>56.1</c:v>
                </c:pt>
                <c:pt idx="127">
                  <c:v>56.4</c:v>
                </c:pt>
                <c:pt idx="128">
                  <c:v>55.3</c:v>
                </c:pt>
                <c:pt idx="129">
                  <c:v>56.9</c:v>
                </c:pt>
                <c:pt idx="130">
                  <c:v>57.3</c:v>
                </c:pt>
                <c:pt idx="131">
                  <c:v>56.6</c:v>
                </c:pt>
                <c:pt idx="132">
                  <c:v>59.1</c:v>
                </c:pt>
                <c:pt idx="133">
                  <c:v>59.2</c:v>
                </c:pt>
                <c:pt idx="134">
                  <c:v>58.4</c:v>
                </c:pt>
                <c:pt idx="135">
                  <c:v>57.9</c:v>
                </c:pt>
                <c:pt idx="136">
                  <c:v>54.8</c:v>
                </c:pt>
                <c:pt idx="137">
                  <c:v>55.8</c:v>
                </c:pt>
                <c:pt idx="138">
                  <c:v>52.9</c:v>
                </c:pt>
                <c:pt idx="139">
                  <c:v>52.6</c:v>
                </c:pt>
                <c:pt idx="140">
                  <c:v>53.7</c:v>
                </c:pt>
                <c:pt idx="141">
                  <c:v>51.4</c:v>
                </c:pt>
                <c:pt idx="142">
                  <c:v>51.8</c:v>
                </c:pt>
                <c:pt idx="143">
                  <c:v>53</c:v>
                </c:pt>
                <c:pt idx="144">
                  <c:v>54.2</c:v>
                </c:pt>
                <c:pt idx="145">
                  <c:v>53.3</c:v>
                </c:pt>
                <c:pt idx="146">
                  <c:v>53.5</c:v>
                </c:pt>
                <c:pt idx="147">
                  <c:v>55.2</c:v>
                </c:pt>
                <c:pt idx="148">
                  <c:v>53.2</c:v>
                </c:pt>
                <c:pt idx="149">
                  <c:v>49.5</c:v>
                </c:pt>
                <c:pt idx="150">
                  <c:v>49.6</c:v>
                </c:pt>
                <c:pt idx="151">
                  <c:v>49</c:v>
                </c:pt>
                <c:pt idx="152">
                  <c:v>50.8</c:v>
                </c:pt>
                <c:pt idx="153">
                  <c:v>50.5</c:v>
                </c:pt>
                <c:pt idx="154">
                  <c:v>48</c:v>
                </c:pt>
                <c:pt idx="155">
                  <c:v>50.1</c:v>
                </c:pt>
                <c:pt idx="156">
                  <c:v>53.3</c:v>
                </c:pt>
                <c:pt idx="157">
                  <c:v>54.2</c:v>
                </c:pt>
                <c:pt idx="158">
                  <c:v>51.9</c:v>
                </c:pt>
                <c:pt idx="159">
                  <c:v>51</c:v>
                </c:pt>
                <c:pt idx="160">
                  <c:v>50.8</c:v>
                </c:pt>
                <c:pt idx="161">
                  <c:v>51.1</c:v>
                </c:pt>
                <c:pt idx="162">
                  <c:v>53.8</c:v>
                </c:pt>
                <c:pt idx="163">
                  <c:v>54</c:v>
                </c:pt>
                <c:pt idx="164">
                  <c:v>54.6</c:v>
                </c:pt>
                <c:pt idx="165">
                  <c:v>54.6</c:v>
                </c:pt>
                <c:pt idx="166">
                  <c:v>55.5</c:v>
                </c:pt>
                <c:pt idx="167">
                  <c:v>56.5</c:v>
                </c:pt>
                <c:pt idx="168">
                  <c:v>52.5</c:v>
                </c:pt>
                <c:pt idx="169">
                  <c:v>55</c:v>
                </c:pt>
                <c:pt idx="170">
                  <c:v>55.9</c:v>
                </c:pt>
                <c:pt idx="171">
                  <c:v>56.6</c:v>
                </c:pt>
                <c:pt idx="172">
                  <c:v>55.7</c:v>
                </c:pt>
                <c:pt idx="173">
                  <c:v>55</c:v>
                </c:pt>
                <c:pt idx="174">
                  <c:v>55.1</c:v>
                </c:pt>
                <c:pt idx="175">
                  <c:v>56.3</c:v>
                </c:pt>
                <c:pt idx="176">
                  <c:v>55.7</c:v>
                </c:pt>
                <c:pt idx="177">
                  <c:v>56.2</c:v>
                </c:pt>
                <c:pt idx="178">
                  <c:v>56.3</c:v>
                </c:pt>
                <c:pt idx="179">
                  <c:v>55.7</c:v>
                </c:pt>
                <c:pt idx="180">
                  <c:v>53.9</c:v>
                </c:pt>
                <c:pt idx="181">
                  <c:v>53</c:v>
                </c:pt>
                <c:pt idx="182">
                  <c:v>52.1</c:v>
                </c:pt>
                <c:pt idx="183">
                  <c:v>51.9</c:v>
                </c:pt>
                <c:pt idx="184">
                  <c:v>52.9</c:v>
                </c:pt>
                <c:pt idx="185">
                  <c:v>52.5</c:v>
                </c:pt>
                <c:pt idx="186">
                  <c:v>52</c:v>
                </c:pt>
                <c:pt idx="187">
                  <c:v>50.2</c:v>
                </c:pt>
                <c:pt idx="188">
                  <c:v>50.1</c:v>
                </c:pt>
                <c:pt idx="189">
                  <c:v>49.1</c:v>
                </c:pt>
                <c:pt idx="190">
                  <c:v>49.1</c:v>
                </c:pt>
                <c:pt idx="191">
                  <c:v>48.7</c:v>
                </c:pt>
                <c:pt idx="192">
                  <c:v>47.6</c:v>
                </c:pt>
                <c:pt idx="193">
                  <c:v>49.2</c:v>
                </c:pt>
                <c:pt idx="194">
                  <c:v>51</c:v>
                </c:pt>
                <c:pt idx="195">
                  <c:v>51.3</c:v>
                </c:pt>
                <c:pt idx="196">
                  <c:v>51.4</c:v>
                </c:pt>
                <c:pt idx="197">
                  <c:v>52.2</c:v>
                </c:pt>
                <c:pt idx="198">
                  <c:v>52.7</c:v>
                </c:pt>
                <c:pt idx="199">
                  <c:v>49.8</c:v>
                </c:pt>
                <c:pt idx="200">
                  <c:v>51.1</c:v>
                </c:pt>
                <c:pt idx="201">
                  <c:v>51.8</c:v>
                </c:pt>
                <c:pt idx="202">
                  <c:v>53.2</c:v>
                </c:pt>
                <c:pt idx="203">
                  <c:v>54.4</c:v>
                </c:pt>
                <c:pt idx="204">
                  <c:v>55.7</c:v>
                </c:pt>
                <c:pt idx="205">
                  <c:v>57.7</c:v>
                </c:pt>
                <c:pt idx="206">
                  <c:v>56.5</c:v>
                </c:pt>
                <c:pt idx="207">
                  <c:v>55.8</c:v>
                </c:pt>
                <c:pt idx="208">
                  <c:v>56.4</c:v>
                </c:pt>
                <c:pt idx="209">
                  <c:v>56.2</c:v>
                </c:pt>
                <c:pt idx="210">
                  <c:v>56.5</c:v>
                </c:pt>
                <c:pt idx="211">
                  <c:v>58.4</c:v>
                </c:pt>
                <c:pt idx="212">
                  <c:v>60</c:v>
                </c:pt>
                <c:pt idx="213">
                  <c:v>58.6</c:v>
                </c:pt>
                <c:pt idx="214">
                  <c:v>57.6</c:v>
                </c:pt>
                <c:pt idx="215">
                  <c:v>59.7</c:v>
                </c:pt>
                <c:pt idx="216">
                  <c:v>59.4</c:v>
                </c:pt>
                <c:pt idx="217">
                  <c:v>60.9</c:v>
                </c:pt>
                <c:pt idx="218">
                  <c:v>58.8</c:v>
                </c:pt>
                <c:pt idx="219">
                  <c:v>58.6</c:v>
                </c:pt>
                <c:pt idx="220">
                  <c:v>59</c:v>
                </c:pt>
                <c:pt idx="221">
                  <c:v>59.9</c:v>
                </c:pt>
                <c:pt idx="222">
                  <c:v>58.1</c:v>
                </c:pt>
                <c:pt idx="223">
                  <c:v>60.5</c:v>
                </c:pt>
                <c:pt idx="224">
                  <c:v>59.3</c:v>
                </c:pt>
                <c:pt idx="225">
                  <c:v>58.1</c:v>
                </c:pt>
                <c:pt idx="226">
                  <c:v>58.6</c:v>
                </c:pt>
                <c:pt idx="227">
                  <c:v>54.9</c:v>
                </c:pt>
                <c:pt idx="228">
                  <c:v>55.7</c:v>
                </c:pt>
                <c:pt idx="229">
                  <c:v>54.4</c:v>
                </c:pt>
                <c:pt idx="230">
                  <c:v>54.9</c:v>
                </c:pt>
                <c:pt idx="231">
                  <c:v>53.6</c:v>
                </c:pt>
                <c:pt idx="232">
                  <c:v>52.6</c:v>
                </c:pt>
                <c:pt idx="233">
                  <c:v>51.5</c:v>
                </c:pt>
                <c:pt idx="234">
                  <c:v>51</c:v>
                </c:pt>
                <c:pt idx="235">
                  <c:v>48.5</c:v>
                </c:pt>
                <c:pt idx="236">
                  <c:v>48.1</c:v>
                </c:pt>
                <c:pt idx="237">
                  <c:v>48.1</c:v>
                </c:pt>
                <c:pt idx="238">
                  <c:v>48.1</c:v>
                </c:pt>
                <c:pt idx="239">
                  <c:v>47.9</c:v>
                </c:pt>
                <c:pt idx="240">
                  <c:v>51.4</c:v>
                </c:pt>
                <c:pt idx="241">
                  <c:v>50.1</c:v>
                </c:pt>
                <c:pt idx="242">
                  <c:v>49</c:v>
                </c:pt>
                <c:pt idx="243">
                  <c:v>41.8</c:v>
                </c:pt>
                <c:pt idx="244">
                  <c:v>43.5</c:v>
                </c:pt>
                <c:pt idx="245">
                  <c:v>52.6</c:v>
                </c:pt>
                <c:pt idx="246">
                  <c:v>53.8</c:v>
                </c:pt>
                <c:pt idx="247">
                  <c:v>55.4</c:v>
                </c:pt>
                <c:pt idx="248">
                  <c:v>55.5</c:v>
                </c:pt>
                <c:pt idx="249">
                  <c:v>58.7</c:v>
                </c:pt>
                <c:pt idx="250">
                  <c:v>57.3</c:v>
                </c:pt>
                <c:pt idx="251">
                  <c:v>60.2</c:v>
                </c:pt>
                <c:pt idx="252">
                  <c:v>59.3</c:v>
                </c:pt>
                <c:pt idx="253">
                  <c:v>60.8</c:v>
                </c:pt>
                <c:pt idx="254">
                  <c:v>63.8</c:v>
                </c:pt>
                <c:pt idx="255">
                  <c:v>61</c:v>
                </c:pt>
                <c:pt idx="256">
                  <c:v>61.9</c:v>
                </c:pt>
                <c:pt idx="257">
                  <c:v>61.1</c:v>
                </c:pt>
                <c:pt idx="258">
                  <c:v>60</c:v>
                </c:pt>
                <c:pt idx="259">
                  <c:v>59.6</c:v>
                </c:pt>
                <c:pt idx="260">
                  <c:v>60.7</c:v>
                </c:pt>
                <c:pt idx="261">
                  <c:v>60.4</c:v>
                </c:pt>
                <c:pt idx="262">
                  <c:v>60.8</c:v>
                </c:pt>
                <c:pt idx="263">
                  <c:v>58.6</c:v>
                </c:pt>
                <c:pt idx="264">
                  <c:v>57.6</c:v>
                </c:pt>
                <c:pt idx="265">
                  <c:v>58.4</c:v>
                </c:pt>
                <c:pt idx="266">
                  <c:v>57</c:v>
                </c:pt>
                <c:pt idx="267">
                  <c:v>55.9</c:v>
                </c:pt>
                <c:pt idx="268">
                  <c:v>56.1</c:v>
                </c:pt>
                <c:pt idx="269">
                  <c:v>53.1</c:v>
                </c:pt>
                <c:pt idx="270">
                  <c:v>52.7</c:v>
                </c:pt>
                <c:pt idx="271">
                  <c:v>52.9</c:v>
                </c:pt>
                <c:pt idx="272">
                  <c:v>51</c:v>
                </c:pt>
                <c:pt idx="273">
                  <c:v>50</c:v>
                </c:pt>
                <c:pt idx="274">
                  <c:v>49</c:v>
                </c:pt>
                <c:pt idx="275">
                  <c:v>48.4</c:v>
                </c:pt>
                <c:pt idx="276">
                  <c:v>47.4</c:v>
                </c:pt>
                <c:pt idx="277">
                  <c:v>47.7</c:v>
                </c:pt>
                <c:pt idx="278">
                  <c:v>46.3</c:v>
                </c:pt>
              </c:numCache>
            </c:numRef>
          </c:val>
          <c:smooth val="0"/>
          <c:extLst xmlns:c16r2="http://schemas.microsoft.com/office/drawing/2015/06/chart">
            <c:ext xmlns:c16="http://schemas.microsoft.com/office/drawing/2014/chart" uri="{C3380CC4-5D6E-409C-BE32-E72D297353CC}">
              <c16:uniqueId val="{00000002-28FA-47AF-B8C2-4C7586A280C6}"/>
            </c:ext>
          </c:extLst>
        </c:ser>
        <c:ser>
          <c:idx val="1"/>
          <c:order val="1"/>
          <c:tx>
            <c:strRef>
              <c:f>ISM製圖!$BM$103</c:f>
              <c:strCache>
                <c:ptCount val="1"/>
                <c:pt idx="0">
                  <c:v>服務業PMI</c:v>
                </c:pt>
              </c:strCache>
            </c:strRef>
          </c:tx>
          <c:spPr>
            <a:ln>
              <a:solidFill>
                <a:schemeClr val="accent5"/>
              </a:solidFill>
            </a:ln>
          </c:spPr>
          <c:marker>
            <c:symbol val="none"/>
          </c:marker>
          <c:cat>
            <c:numRef>
              <c:f>ISM製圖!$BK$104:$BK$382</c:f>
              <c:numCache>
                <c:formatCode>m/d/yyyy</c:formatCode>
                <c:ptCount val="279"/>
                <c:pt idx="0">
                  <c:v>36526</c:v>
                </c:pt>
                <c:pt idx="1">
                  <c:v>36557</c:v>
                </c:pt>
                <c:pt idx="2">
                  <c:v>36586</c:v>
                </c:pt>
                <c:pt idx="3">
                  <c:v>36617</c:v>
                </c:pt>
                <c:pt idx="4">
                  <c:v>36647</c:v>
                </c:pt>
                <c:pt idx="5">
                  <c:v>36678</c:v>
                </c:pt>
                <c:pt idx="6">
                  <c:v>36708</c:v>
                </c:pt>
                <c:pt idx="7">
                  <c:v>36739</c:v>
                </c:pt>
                <c:pt idx="8">
                  <c:v>36770</c:v>
                </c:pt>
                <c:pt idx="9">
                  <c:v>36800</c:v>
                </c:pt>
                <c:pt idx="10">
                  <c:v>36831</c:v>
                </c:pt>
                <c:pt idx="11">
                  <c:v>36861</c:v>
                </c:pt>
                <c:pt idx="12">
                  <c:v>36892</c:v>
                </c:pt>
                <c:pt idx="13">
                  <c:v>36923</c:v>
                </c:pt>
                <c:pt idx="14">
                  <c:v>36951</c:v>
                </c:pt>
                <c:pt idx="15">
                  <c:v>36982</c:v>
                </c:pt>
                <c:pt idx="16">
                  <c:v>37012</c:v>
                </c:pt>
                <c:pt idx="17">
                  <c:v>37043</c:v>
                </c:pt>
                <c:pt idx="18">
                  <c:v>37073</c:v>
                </c:pt>
                <c:pt idx="19">
                  <c:v>37104</c:v>
                </c:pt>
                <c:pt idx="20">
                  <c:v>37135</c:v>
                </c:pt>
                <c:pt idx="21">
                  <c:v>37165</c:v>
                </c:pt>
                <c:pt idx="22">
                  <c:v>37196</c:v>
                </c:pt>
                <c:pt idx="23">
                  <c:v>37226</c:v>
                </c:pt>
                <c:pt idx="24">
                  <c:v>37257</c:v>
                </c:pt>
                <c:pt idx="25">
                  <c:v>37288</c:v>
                </c:pt>
                <c:pt idx="26">
                  <c:v>37316</c:v>
                </c:pt>
                <c:pt idx="27">
                  <c:v>37347</c:v>
                </c:pt>
                <c:pt idx="28">
                  <c:v>37377</c:v>
                </c:pt>
                <c:pt idx="29">
                  <c:v>37408</c:v>
                </c:pt>
                <c:pt idx="30">
                  <c:v>37438</c:v>
                </c:pt>
                <c:pt idx="31">
                  <c:v>37469</c:v>
                </c:pt>
                <c:pt idx="32">
                  <c:v>37500</c:v>
                </c:pt>
                <c:pt idx="33">
                  <c:v>37530</c:v>
                </c:pt>
                <c:pt idx="34">
                  <c:v>37561</c:v>
                </c:pt>
                <c:pt idx="35">
                  <c:v>37591</c:v>
                </c:pt>
                <c:pt idx="36">
                  <c:v>37622</c:v>
                </c:pt>
                <c:pt idx="37">
                  <c:v>37653</c:v>
                </c:pt>
                <c:pt idx="38">
                  <c:v>37681</c:v>
                </c:pt>
                <c:pt idx="39">
                  <c:v>37712</c:v>
                </c:pt>
                <c:pt idx="40">
                  <c:v>37742</c:v>
                </c:pt>
                <c:pt idx="41">
                  <c:v>37773</c:v>
                </c:pt>
                <c:pt idx="42">
                  <c:v>37803</c:v>
                </c:pt>
                <c:pt idx="43">
                  <c:v>37834</c:v>
                </c:pt>
                <c:pt idx="44">
                  <c:v>37865</c:v>
                </c:pt>
                <c:pt idx="45">
                  <c:v>37895</c:v>
                </c:pt>
                <c:pt idx="46">
                  <c:v>37926</c:v>
                </c:pt>
                <c:pt idx="47">
                  <c:v>37956</c:v>
                </c:pt>
                <c:pt idx="48">
                  <c:v>37987</c:v>
                </c:pt>
                <c:pt idx="49">
                  <c:v>38018</c:v>
                </c:pt>
                <c:pt idx="50">
                  <c:v>38047</c:v>
                </c:pt>
                <c:pt idx="51">
                  <c:v>38078</c:v>
                </c:pt>
                <c:pt idx="52">
                  <c:v>38108</c:v>
                </c:pt>
                <c:pt idx="53">
                  <c:v>38139</c:v>
                </c:pt>
                <c:pt idx="54">
                  <c:v>38169</c:v>
                </c:pt>
                <c:pt idx="55">
                  <c:v>38200</c:v>
                </c:pt>
                <c:pt idx="56">
                  <c:v>38231</c:v>
                </c:pt>
                <c:pt idx="57">
                  <c:v>38261</c:v>
                </c:pt>
                <c:pt idx="58">
                  <c:v>38292</c:v>
                </c:pt>
                <c:pt idx="59">
                  <c:v>38322</c:v>
                </c:pt>
                <c:pt idx="60">
                  <c:v>38353</c:v>
                </c:pt>
                <c:pt idx="61">
                  <c:v>38384</c:v>
                </c:pt>
                <c:pt idx="62">
                  <c:v>38412</c:v>
                </c:pt>
                <c:pt idx="63">
                  <c:v>38443</c:v>
                </c:pt>
                <c:pt idx="64">
                  <c:v>38473</c:v>
                </c:pt>
                <c:pt idx="65">
                  <c:v>38504</c:v>
                </c:pt>
                <c:pt idx="66">
                  <c:v>38534</c:v>
                </c:pt>
                <c:pt idx="67">
                  <c:v>38565</c:v>
                </c:pt>
                <c:pt idx="68">
                  <c:v>38596</c:v>
                </c:pt>
                <c:pt idx="69">
                  <c:v>38626</c:v>
                </c:pt>
                <c:pt idx="70">
                  <c:v>38657</c:v>
                </c:pt>
                <c:pt idx="71">
                  <c:v>38687</c:v>
                </c:pt>
                <c:pt idx="72">
                  <c:v>38718</c:v>
                </c:pt>
                <c:pt idx="73">
                  <c:v>38749</c:v>
                </c:pt>
                <c:pt idx="74">
                  <c:v>38777</c:v>
                </c:pt>
                <c:pt idx="75">
                  <c:v>38808</c:v>
                </c:pt>
                <c:pt idx="76">
                  <c:v>38838</c:v>
                </c:pt>
                <c:pt idx="77">
                  <c:v>38869</c:v>
                </c:pt>
                <c:pt idx="78">
                  <c:v>38899</c:v>
                </c:pt>
                <c:pt idx="79">
                  <c:v>38930</c:v>
                </c:pt>
                <c:pt idx="80">
                  <c:v>38961</c:v>
                </c:pt>
                <c:pt idx="81">
                  <c:v>38991</c:v>
                </c:pt>
                <c:pt idx="82">
                  <c:v>39022</c:v>
                </c:pt>
                <c:pt idx="83">
                  <c:v>39052</c:v>
                </c:pt>
                <c:pt idx="84">
                  <c:v>39083</c:v>
                </c:pt>
                <c:pt idx="85">
                  <c:v>39114</c:v>
                </c:pt>
                <c:pt idx="86">
                  <c:v>39142</c:v>
                </c:pt>
                <c:pt idx="87">
                  <c:v>39173</c:v>
                </c:pt>
                <c:pt idx="88">
                  <c:v>39203</c:v>
                </c:pt>
                <c:pt idx="89">
                  <c:v>39234</c:v>
                </c:pt>
                <c:pt idx="90">
                  <c:v>39264</c:v>
                </c:pt>
                <c:pt idx="91">
                  <c:v>39295</c:v>
                </c:pt>
                <c:pt idx="92">
                  <c:v>39326</c:v>
                </c:pt>
                <c:pt idx="93">
                  <c:v>39356</c:v>
                </c:pt>
                <c:pt idx="94">
                  <c:v>39387</c:v>
                </c:pt>
                <c:pt idx="95">
                  <c:v>39417</c:v>
                </c:pt>
                <c:pt idx="96">
                  <c:v>39448</c:v>
                </c:pt>
                <c:pt idx="97">
                  <c:v>39479</c:v>
                </c:pt>
                <c:pt idx="98">
                  <c:v>39508</c:v>
                </c:pt>
                <c:pt idx="99">
                  <c:v>39539</c:v>
                </c:pt>
                <c:pt idx="100">
                  <c:v>39569</c:v>
                </c:pt>
                <c:pt idx="101">
                  <c:v>39600</c:v>
                </c:pt>
                <c:pt idx="102">
                  <c:v>39630</c:v>
                </c:pt>
                <c:pt idx="103">
                  <c:v>39661</c:v>
                </c:pt>
                <c:pt idx="104">
                  <c:v>39692</c:v>
                </c:pt>
                <c:pt idx="105">
                  <c:v>39722</c:v>
                </c:pt>
                <c:pt idx="106">
                  <c:v>39753</c:v>
                </c:pt>
                <c:pt idx="107">
                  <c:v>39783</c:v>
                </c:pt>
                <c:pt idx="108">
                  <c:v>39814</c:v>
                </c:pt>
                <c:pt idx="109">
                  <c:v>39845</c:v>
                </c:pt>
                <c:pt idx="110">
                  <c:v>39873</c:v>
                </c:pt>
                <c:pt idx="111">
                  <c:v>39904</c:v>
                </c:pt>
                <c:pt idx="112">
                  <c:v>39934</c:v>
                </c:pt>
                <c:pt idx="113">
                  <c:v>39965</c:v>
                </c:pt>
                <c:pt idx="114">
                  <c:v>39995</c:v>
                </c:pt>
                <c:pt idx="115">
                  <c:v>40026</c:v>
                </c:pt>
                <c:pt idx="116">
                  <c:v>40057</c:v>
                </c:pt>
                <c:pt idx="117">
                  <c:v>40087</c:v>
                </c:pt>
                <c:pt idx="118">
                  <c:v>40118</c:v>
                </c:pt>
                <c:pt idx="119">
                  <c:v>40148</c:v>
                </c:pt>
                <c:pt idx="120">
                  <c:v>40179</c:v>
                </c:pt>
                <c:pt idx="121">
                  <c:v>40210</c:v>
                </c:pt>
                <c:pt idx="122">
                  <c:v>40238</c:v>
                </c:pt>
                <c:pt idx="123">
                  <c:v>40269</c:v>
                </c:pt>
                <c:pt idx="124">
                  <c:v>40299</c:v>
                </c:pt>
                <c:pt idx="125">
                  <c:v>40330</c:v>
                </c:pt>
                <c:pt idx="126">
                  <c:v>40360</c:v>
                </c:pt>
                <c:pt idx="127">
                  <c:v>40391</c:v>
                </c:pt>
                <c:pt idx="128">
                  <c:v>40422</c:v>
                </c:pt>
                <c:pt idx="129">
                  <c:v>40452</c:v>
                </c:pt>
                <c:pt idx="130">
                  <c:v>40483</c:v>
                </c:pt>
                <c:pt idx="131">
                  <c:v>40513</c:v>
                </c:pt>
                <c:pt idx="132">
                  <c:v>40544</c:v>
                </c:pt>
                <c:pt idx="133">
                  <c:v>40575</c:v>
                </c:pt>
                <c:pt idx="134">
                  <c:v>40603</c:v>
                </c:pt>
                <c:pt idx="135">
                  <c:v>40634</c:v>
                </c:pt>
                <c:pt idx="136">
                  <c:v>40664</c:v>
                </c:pt>
                <c:pt idx="137">
                  <c:v>40695</c:v>
                </c:pt>
                <c:pt idx="138">
                  <c:v>40725</c:v>
                </c:pt>
                <c:pt idx="139">
                  <c:v>40756</c:v>
                </c:pt>
                <c:pt idx="140">
                  <c:v>40787</c:v>
                </c:pt>
                <c:pt idx="141">
                  <c:v>40817</c:v>
                </c:pt>
                <c:pt idx="142">
                  <c:v>40848</c:v>
                </c:pt>
                <c:pt idx="143">
                  <c:v>40878</c:v>
                </c:pt>
                <c:pt idx="144">
                  <c:v>40909</c:v>
                </c:pt>
                <c:pt idx="145">
                  <c:v>40940</c:v>
                </c:pt>
                <c:pt idx="146">
                  <c:v>40969</c:v>
                </c:pt>
                <c:pt idx="147">
                  <c:v>41000</c:v>
                </c:pt>
                <c:pt idx="148">
                  <c:v>41030</c:v>
                </c:pt>
                <c:pt idx="149">
                  <c:v>41061</c:v>
                </c:pt>
                <c:pt idx="150">
                  <c:v>41091</c:v>
                </c:pt>
                <c:pt idx="151">
                  <c:v>41122</c:v>
                </c:pt>
                <c:pt idx="152">
                  <c:v>41153</c:v>
                </c:pt>
                <c:pt idx="153">
                  <c:v>41183</c:v>
                </c:pt>
                <c:pt idx="154">
                  <c:v>41214</c:v>
                </c:pt>
                <c:pt idx="155">
                  <c:v>41244</c:v>
                </c:pt>
                <c:pt idx="156">
                  <c:v>41275</c:v>
                </c:pt>
                <c:pt idx="157">
                  <c:v>41306</c:v>
                </c:pt>
                <c:pt idx="158">
                  <c:v>41334</c:v>
                </c:pt>
                <c:pt idx="159">
                  <c:v>41365</c:v>
                </c:pt>
                <c:pt idx="160">
                  <c:v>41395</c:v>
                </c:pt>
                <c:pt idx="161">
                  <c:v>41426</c:v>
                </c:pt>
                <c:pt idx="162">
                  <c:v>41456</c:v>
                </c:pt>
                <c:pt idx="163">
                  <c:v>41487</c:v>
                </c:pt>
                <c:pt idx="164">
                  <c:v>41518</c:v>
                </c:pt>
                <c:pt idx="165">
                  <c:v>41548</c:v>
                </c:pt>
                <c:pt idx="166">
                  <c:v>41579</c:v>
                </c:pt>
                <c:pt idx="167">
                  <c:v>41609</c:v>
                </c:pt>
                <c:pt idx="168">
                  <c:v>41640</c:v>
                </c:pt>
                <c:pt idx="169">
                  <c:v>41671</c:v>
                </c:pt>
                <c:pt idx="170">
                  <c:v>41699</c:v>
                </c:pt>
                <c:pt idx="171">
                  <c:v>41730</c:v>
                </c:pt>
                <c:pt idx="172">
                  <c:v>41760</c:v>
                </c:pt>
                <c:pt idx="173">
                  <c:v>41791</c:v>
                </c:pt>
                <c:pt idx="174">
                  <c:v>41821</c:v>
                </c:pt>
                <c:pt idx="175">
                  <c:v>41852</c:v>
                </c:pt>
                <c:pt idx="176">
                  <c:v>41883</c:v>
                </c:pt>
                <c:pt idx="177">
                  <c:v>41913</c:v>
                </c:pt>
                <c:pt idx="178">
                  <c:v>41944</c:v>
                </c:pt>
                <c:pt idx="179">
                  <c:v>41974</c:v>
                </c:pt>
                <c:pt idx="180">
                  <c:v>42005</c:v>
                </c:pt>
                <c:pt idx="181">
                  <c:v>42036</c:v>
                </c:pt>
                <c:pt idx="182">
                  <c:v>42064</c:v>
                </c:pt>
                <c:pt idx="183">
                  <c:v>42095</c:v>
                </c:pt>
                <c:pt idx="184">
                  <c:v>42125</c:v>
                </c:pt>
                <c:pt idx="185">
                  <c:v>42156</c:v>
                </c:pt>
                <c:pt idx="186">
                  <c:v>42186</c:v>
                </c:pt>
                <c:pt idx="187">
                  <c:v>42217</c:v>
                </c:pt>
                <c:pt idx="188">
                  <c:v>42248</c:v>
                </c:pt>
                <c:pt idx="189">
                  <c:v>42278</c:v>
                </c:pt>
                <c:pt idx="190">
                  <c:v>42309</c:v>
                </c:pt>
                <c:pt idx="191">
                  <c:v>42339</c:v>
                </c:pt>
                <c:pt idx="192">
                  <c:v>42370</c:v>
                </c:pt>
                <c:pt idx="193">
                  <c:v>42401</c:v>
                </c:pt>
                <c:pt idx="194">
                  <c:v>42430</c:v>
                </c:pt>
                <c:pt idx="195">
                  <c:v>42461</c:v>
                </c:pt>
                <c:pt idx="196">
                  <c:v>42491</c:v>
                </c:pt>
                <c:pt idx="197">
                  <c:v>42522</c:v>
                </c:pt>
                <c:pt idx="198">
                  <c:v>42552</c:v>
                </c:pt>
                <c:pt idx="199">
                  <c:v>42583</c:v>
                </c:pt>
                <c:pt idx="200">
                  <c:v>42614</c:v>
                </c:pt>
                <c:pt idx="201">
                  <c:v>42644</c:v>
                </c:pt>
                <c:pt idx="202">
                  <c:v>42675</c:v>
                </c:pt>
                <c:pt idx="203">
                  <c:v>42705</c:v>
                </c:pt>
                <c:pt idx="204">
                  <c:v>42736</c:v>
                </c:pt>
                <c:pt idx="205">
                  <c:v>42767</c:v>
                </c:pt>
                <c:pt idx="206">
                  <c:v>42795</c:v>
                </c:pt>
                <c:pt idx="207">
                  <c:v>42826</c:v>
                </c:pt>
                <c:pt idx="208">
                  <c:v>42856</c:v>
                </c:pt>
                <c:pt idx="209">
                  <c:v>42887</c:v>
                </c:pt>
                <c:pt idx="210">
                  <c:v>42917</c:v>
                </c:pt>
                <c:pt idx="211">
                  <c:v>42948</c:v>
                </c:pt>
                <c:pt idx="212">
                  <c:v>42979</c:v>
                </c:pt>
                <c:pt idx="213">
                  <c:v>43009</c:v>
                </c:pt>
                <c:pt idx="214">
                  <c:v>43040</c:v>
                </c:pt>
                <c:pt idx="215">
                  <c:v>43070</c:v>
                </c:pt>
                <c:pt idx="216">
                  <c:v>43101</c:v>
                </c:pt>
                <c:pt idx="217">
                  <c:v>43132</c:v>
                </c:pt>
                <c:pt idx="218">
                  <c:v>43160</c:v>
                </c:pt>
                <c:pt idx="219">
                  <c:v>43191</c:v>
                </c:pt>
                <c:pt idx="220">
                  <c:v>43221</c:v>
                </c:pt>
                <c:pt idx="221">
                  <c:v>43252</c:v>
                </c:pt>
                <c:pt idx="222">
                  <c:v>43282</c:v>
                </c:pt>
                <c:pt idx="223">
                  <c:v>43313</c:v>
                </c:pt>
                <c:pt idx="224">
                  <c:v>43344</c:v>
                </c:pt>
                <c:pt idx="225">
                  <c:v>43374</c:v>
                </c:pt>
                <c:pt idx="226">
                  <c:v>43405</c:v>
                </c:pt>
                <c:pt idx="227">
                  <c:v>43435</c:v>
                </c:pt>
                <c:pt idx="228">
                  <c:v>43466</c:v>
                </c:pt>
                <c:pt idx="229">
                  <c:v>43497</c:v>
                </c:pt>
                <c:pt idx="230">
                  <c:v>43525</c:v>
                </c:pt>
                <c:pt idx="231">
                  <c:v>43556</c:v>
                </c:pt>
                <c:pt idx="232">
                  <c:v>43586</c:v>
                </c:pt>
                <c:pt idx="233">
                  <c:v>43617</c:v>
                </c:pt>
                <c:pt idx="234">
                  <c:v>43647</c:v>
                </c:pt>
                <c:pt idx="235">
                  <c:v>43678</c:v>
                </c:pt>
                <c:pt idx="236">
                  <c:v>43709</c:v>
                </c:pt>
                <c:pt idx="237">
                  <c:v>43739</c:v>
                </c:pt>
                <c:pt idx="238">
                  <c:v>43770</c:v>
                </c:pt>
                <c:pt idx="239">
                  <c:v>43800</c:v>
                </c:pt>
                <c:pt idx="240">
                  <c:v>43831</c:v>
                </c:pt>
                <c:pt idx="241">
                  <c:v>43862</c:v>
                </c:pt>
                <c:pt idx="242">
                  <c:v>43891</c:v>
                </c:pt>
                <c:pt idx="243">
                  <c:v>43922</c:v>
                </c:pt>
                <c:pt idx="244">
                  <c:v>43952</c:v>
                </c:pt>
                <c:pt idx="245">
                  <c:v>43983</c:v>
                </c:pt>
                <c:pt idx="246">
                  <c:v>44013</c:v>
                </c:pt>
                <c:pt idx="247">
                  <c:v>44044</c:v>
                </c:pt>
                <c:pt idx="248">
                  <c:v>44075</c:v>
                </c:pt>
                <c:pt idx="249">
                  <c:v>44105</c:v>
                </c:pt>
                <c:pt idx="250">
                  <c:v>44136</c:v>
                </c:pt>
                <c:pt idx="251">
                  <c:v>44166</c:v>
                </c:pt>
                <c:pt idx="252">
                  <c:v>44197</c:v>
                </c:pt>
                <c:pt idx="253">
                  <c:v>44228</c:v>
                </c:pt>
                <c:pt idx="254">
                  <c:v>44256</c:v>
                </c:pt>
                <c:pt idx="255">
                  <c:v>44287</c:v>
                </c:pt>
                <c:pt idx="256">
                  <c:v>44317</c:v>
                </c:pt>
                <c:pt idx="257">
                  <c:v>44348</c:v>
                </c:pt>
                <c:pt idx="258">
                  <c:v>44378</c:v>
                </c:pt>
                <c:pt idx="259">
                  <c:v>44409</c:v>
                </c:pt>
                <c:pt idx="260">
                  <c:v>44440</c:v>
                </c:pt>
                <c:pt idx="261">
                  <c:v>44470</c:v>
                </c:pt>
                <c:pt idx="262">
                  <c:v>44501</c:v>
                </c:pt>
                <c:pt idx="263">
                  <c:v>44531</c:v>
                </c:pt>
                <c:pt idx="264">
                  <c:v>44562</c:v>
                </c:pt>
                <c:pt idx="265">
                  <c:v>44593</c:v>
                </c:pt>
                <c:pt idx="266">
                  <c:v>44621</c:v>
                </c:pt>
                <c:pt idx="267">
                  <c:v>44652</c:v>
                </c:pt>
                <c:pt idx="268">
                  <c:v>44682</c:v>
                </c:pt>
                <c:pt idx="269">
                  <c:v>44713</c:v>
                </c:pt>
                <c:pt idx="270">
                  <c:v>44743</c:v>
                </c:pt>
                <c:pt idx="271">
                  <c:v>44774</c:v>
                </c:pt>
                <c:pt idx="272">
                  <c:v>44805</c:v>
                </c:pt>
                <c:pt idx="273">
                  <c:v>44835</c:v>
                </c:pt>
                <c:pt idx="274">
                  <c:v>44866</c:v>
                </c:pt>
                <c:pt idx="275">
                  <c:v>44896</c:v>
                </c:pt>
                <c:pt idx="276">
                  <c:v>44927</c:v>
                </c:pt>
                <c:pt idx="277">
                  <c:v>44958</c:v>
                </c:pt>
                <c:pt idx="278">
                  <c:v>44986</c:v>
                </c:pt>
              </c:numCache>
            </c:numRef>
          </c:cat>
          <c:val>
            <c:numRef>
              <c:f>ISM製圖!$BM$104:$BM$382</c:f>
              <c:numCache>
                <c:formatCode>#,##0.00</c:formatCode>
                <c:ptCount val="279"/>
                <c:pt idx="0">
                  <c:v>56.6</c:v>
                </c:pt>
                <c:pt idx="1">
                  <c:v>56.2</c:v>
                </c:pt>
                <c:pt idx="2">
                  <c:v>57.4</c:v>
                </c:pt>
                <c:pt idx="3">
                  <c:v>58</c:v>
                </c:pt>
                <c:pt idx="4">
                  <c:v>57.7</c:v>
                </c:pt>
                <c:pt idx="5">
                  <c:v>56.9</c:v>
                </c:pt>
                <c:pt idx="6">
                  <c:v>55.3</c:v>
                </c:pt>
                <c:pt idx="7">
                  <c:v>57.6</c:v>
                </c:pt>
                <c:pt idx="8">
                  <c:v>56.7</c:v>
                </c:pt>
                <c:pt idx="9">
                  <c:v>56.7</c:v>
                </c:pt>
                <c:pt idx="10">
                  <c:v>56.2</c:v>
                </c:pt>
                <c:pt idx="11">
                  <c:v>54</c:v>
                </c:pt>
                <c:pt idx="12">
                  <c:v>51.6</c:v>
                </c:pt>
                <c:pt idx="13">
                  <c:v>51.3</c:v>
                </c:pt>
                <c:pt idx="14">
                  <c:v>50.7</c:v>
                </c:pt>
                <c:pt idx="15">
                  <c:v>48.3</c:v>
                </c:pt>
                <c:pt idx="16">
                  <c:v>49</c:v>
                </c:pt>
                <c:pt idx="17">
                  <c:v>50.1</c:v>
                </c:pt>
                <c:pt idx="18">
                  <c:v>48.1</c:v>
                </c:pt>
                <c:pt idx="19">
                  <c:v>46.9</c:v>
                </c:pt>
                <c:pt idx="20">
                  <c:v>49.5</c:v>
                </c:pt>
                <c:pt idx="21">
                  <c:v>44.8</c:v>
                </c:pt>
                <c:pt idx="22">
                  <c:v>48.2</c:v>
                </c:pt>
                <c:pt idx="23">
                  <c:v>49.7</c:v>
                </c:pt>
                <c:pt idx="24">
                  <c:v>48.9</c:v>
                </c:pt>
                <c:pt idx="25">
                  <c:v>52.7</c:v>
                </c:pt>
                <c:pt idx="26">
                  <c:v>52.8</c:v>
                </c:pt>
                <c:pt idx="27">
                  <c:v>53.5</c:v>
                </c:pt>
                <c:pt idx="28">
                  <c:v>54.8</c:v>
                </c:pt>
                <c:pt idx="29">
                  <c:v>52.5</c:v>
                </c:pt>
                <c:pt idx="30">
                  <c:v>50.4</c:v>
                </c:pt>
                <c:pt idx="31">
                  <c:v>50.9</c:v>
                </c:pt>
                <c:pt idx="32">
                  <c:v>52.3</c:v>
                </c:pt>
                <c:pt idx="33">
                  <c:v>51.4</c:v>
                </c:pt>
                <c:pt idx="34">
                  <c:v>52.9</c:v>
                </c:pt>
                <c:pt idx="35">
                  <c:v>52.3</c:v>
                </c:pt>
                <c:pt idx="36">
                  <c:v>53.3</c:v>
                </c:pt>
                <c:pt idx="37">
                  <c:v>52.6</c:v>
                </c:pt>
                <c:pt idx="38">
                  <c:v>49.1</c:v>
                </c:pt>
                <c:pt idx="39">
                  <c:v>50.1</c:v>
                </c:pt>
                <c:pt idx="40">
                  <c:v>52.8</c:v>
                </c:pt>
                <c:pt idx="41">
                  <c:v>54.3</c:v>
                </c:pt>
                <c:pt idx="42">
                  <c:v>57.3</c:v>
                </c:pt>
                <c:pt idx="43">
                  <c:v>59.1</c:v>
                </c:pt>
                <c:pt idx="44">
                  <c:v>57.6</c:v>
                </c:pt>
                <c:pt idx="45">
                  <c:v>58.7</c:v>
                </c:pt>
                <c:pt idx="46">
                  <c:v>57.5</c:v>
                </c:pt>
                <c:pt idx="47">
                  <c:v>56.8</c:v>
                </c:pt>
                <c:pt idx="48">
                  <c:v>61.2</c:v>
                </c:pt>
                <c:pt idx="49">
                  <c:v>58</c:v>
                </c:pt>
                <c:pt idx="50">
                  <c:v>58.3</c:v>
                </c:pt>
                <c:pt idx="51">
                  <c:v>59.6</c:v>
                </c:pt>
                <c:pt idx="52">
                  <c:v>58.5</c:v>
                </c:pt>
                <c:pt idx="53">
                  <c:v>58.6</c:v>
                </c:pt>
                <c:pt idx="54">
                  <c:v>58.5</c:v>
                </c:pt>
                <c:pt idx="55">
                  <c:v>57.3</c:v>
                </c:pt>
                <c:pt idx="56">
                  <c:v>57.9</c:v>
                </c:pt>
                <c:pt idx="57">
                  <c:v>58.8</c:v>
                </c:pt>
                <c:pt idx="58">
                  <c:v>58.4</c:v>
                </c:pt>
                <c:pt idx="59">
                  <c:v>59.6</c:v>
                </c:pt>
                <c:pt idx="60">
                  <c:v>57.4</c:v>
                </c:pt>
                <c:pt idx="61">
                  <c:v>58.9</c:v>
                </c:pt>
                <c:pt idx="62">
                  <c:v>58.5</c:v>
                </c:pt>
                <c:pt idx="63">
                  <c:v>55.7</c:v>
                </c:pt>
                <c:pt idx="64">
                  <c:v>55.5</c:v>
                </c:pt>
                <c:pt idx="65">
                  <c:v>58.4</c:v>
                </c:pt>
                <c:pt idx="66">
                  <c:v>58.9</c:v>
                </c:pt>
                <c:pt idx="67">
                  <c:v>61.3</c:v>
                </c:pt>
                <c:pt idx="68">
                  <c:v>56.2</c:v>
                </c:pt>
                <c:pt idx="69">
                  <c:v>57.4</c:v>
                </c:pt>
                <c:pt idx="70">
                  <c:v>59.1</c:v>
                </c:pt>
                <c:pt idx="71">
                  <c:v>58.7</c:v>
                </c:pt>
                <c:pt idx="72">
                  <c:v>55.8</c:v>
                </c:pt>
                <c:pt idx="73">
                  <c:v>57.4</c:v>
                </c:pt>
                <c:pt idx="74">
                  <c:v>57.6</c:v>
                </c:pt>
                <c:pt idx="75">
                  <c:v>58.4</c:v>
                </c:pt>
                <c:pt idx="76">
                  <c:v>57.2</c:v>
                </c:pt>
                <c:pt idx="77">
                  <c:v>55.3</c:v>
                </c:pt>
                <c:pt idx="78">
                  <c:v>55.2</c:v>
                </c:pt>
                <c:pt idx="79">
                  <c:v>53.7</c:v>
                </c:pt>
                <c:pt idx="80">
                  <c:v>54.8</c:v>
                </c:pt>
                <c:pt idx="81">
                  <c:v>54.7</c:v>
                </c:pt>
                <c:pt idx="82">
                  <c:v>54.3</c:v>
                </c:pt>
                <c:pt idx="83">
                  <c:v>53.4</c:v>
                </c:pt>
                <c:pt idx="84">
                  <c:v>55.4</c:v>
                </c:pt>
                <c:pt idx="85">
                  <c:v>54.2</c:v>
                </c:pt>
                <c:pt idx="86">
                  <c:v>52</c:v>
                </c:pt>
                <c:pt idx="87">
                  <c:v>53.7</c:v>
                </c:pt>
                <c:pt idx="88">
                  <c:v>54.1</c:v>
                </c:pt>
                <c:pt idx="89">
                  <c:v>54.4</c:v>
                </c:pt>
                <c:pt idx="90">
                  <c:v>53.9</c:v>
                </c:pt>
                <c:pt idx="91">
                  <c:v>52.5</c:v>
                </c:pt>
                <c:pt idx="92">
                  <c:v>52.6</c:v>
                </c:pt>
                <c:pt idx="93">
                  <c:v>53.3</c:v>
                </c:pt>
                <c:pt idx="94">
                  <c:v>53</c:v>
                </c:pt>
                <c:pt idx="95">
                  <c:v>52.9</c:v>
                </c:pt>
                <c:pt idx="96">
                  <c:v>44.8</c:v>
                </c:pt>
                <c:pt idx="97">
                  <c:v>49.9</c:v>
                </c:pt>
                <c:pt idx="98">
                  <c:v>49.4</c:v>
                </c:pt>
                <c:pt idx="99">
                  <c:v>51.9</c:v>
                </c:pt>
                <c:pt idx="100">
                  <c:v>51.5</c:v>
                </c:pt>
                <c:pt idx="101">
                  <c:v>48.1</c:v>
                </c:pt>
                <c:pt idx="102">
                  <c:v>50.1</c:v>
                </c:pt>
                <c:pt idx="103">
                  <c:v>50.6</c:v>
                </c:pt>
                <c:pt idx="104">
                  <c:v>49.4</c:v>
                </c:pt>
                <c:pt idx="105">
                  <c:v>44.7</c:v>
                </c:pt>
                <c:pt idx="106">
                  <c:v>37.799999999999997</c:v>
                </c:pt>
                <c:pt idx="107">
                  <c:v>40</c:v>
                </c:pt>
                <c:pt idx="108">
                  <c:v>43</c:v>
                </c:pt>
                <c:pt idx="109">
                  <c:v>41.6</c:v>
                </c:pt>
                <c:pt idx="110">
                  <c:v>40.1</c:v>
                </c:pt>
                <c:pt idx="111">
                  <c:v>43.7</c:v>
                </c:pt>
                <c:pt idx="112">
                  <c:v>44.4</c:v>
                </c:pt>
                <c:pt idx="113">
                  <c:v>46.4</c:v>
                </c:pt>
                <c:pt idx="114">
                  <c:v>47.1</c:v>
                </c:pt>
                <c:pt idx="115">
                  <c:v>48.9</c:v>
                </c:pt>
                <c:pt idx="116">
                  <c:v>50.1</c:v>
                </c:pt>
                <c:pt idx="117">
                  <c:v>51</c:v>
                </c:pt>
                <c:pt idx="118">
                  <c:v>49.5</c:v>
                </c:pt>
                <c:pt idx="119">
                  <c:v>49.7</c:v>
                </c:pt>
                <c:pt idx="120">
                  <c:v>50</c:v>
                </c:pt>
                <c:pt idx="121">
                  <c:v>51.7</c:v>
                </c:pt>
                <c:pt idx="122">
                  <c:v>53.3</c:v>
                </c:pt>
                <c:pt idx="123">
                  <c:v>55.3</c:v>
                </c:pt>
                <c:pt idx="124">
                  <c:v>55.5</c:v>
                </c:pt>
                <c:pt idx="125">
                  <c:v>54.4</c:v>
                </c:pt>
                <c:pt idx="126">
                  <c:v>54.6</c:v>
                </c:pt>
                <c:pt idx="127">
                  <c:v>52.4</c:v>
                </c:pt>
                <c:pt idx="128">
                  <c:v>53.3</c:v>
                </c:pt>
                <c:pt idx="129">
                  <c:v>55.3</c:v>
                </c:pt>
                <c:pt idx="130">
                  <c:v>56.4</c:v>
                </c:pt>
                <c:pt idx="131">
                  <c:v>56.9</c:v>
                </c:pt>
                <c:pt idx="132">
                  <c:v>57.6</c:v>
                </c:pt>
                <c:pt idx="133">
                  <c:v>58</c:v>
                </c:pt>
                <c:pt idx="134">
                  <c:v>55.8</c:v>
                </c:pt>
                <c:pt idx="135">
                  <c:v>55.2</c:v>
                </c:pt>
                <c:pt idx="136">
                  <c:v>55</c:v>
                </c:pt>
                <c:pt idx="137">
                  <c:v>54.2</c:v>
                </c:pt>
                <c:pt idx="138">
                  <c:v>53.5</c:v>
                </c:pt>
                <c:pt idx="139">
                  <c:v>53.5</c:v>
                </c:pt>
                <c:pt idx="140">
                  <c:v>52.3</c:v>
                </c:pt>
                <c:pt idx="141">
                  <c:v>52.8</c:v>
                </c:pt>
                <c:pt idx="142">
                  <c:v>52.9</c:v>
                </c:pt>
                <c:pt idx="143">
                  <c:v>52.6</c:v>
                </c:pt>
                <c:pt idx="144">
                  <c:v>57.3</c:v>
                </c:pt>
                <c:pt idx="145">
                  <c:v>55.9</c:v>
                </c:pt>
                <c:pt idx="146">
                  <c:v>55.6</c:v>
                </c:pt>
                <c:pt idx="147">
                  <c:v>55.3</c:v>
                </c:pt>
                <c:pt idx="148">
                  <c:v>55.1</c:v>
                </c:pt>
                <c:pt idx="149">
                  <c:v>53.6</c:v>
                </c:pt>
                <c:pt idx="150">
                  <c:v>52.1</c:v>
                </c:pt>
                <c:pt idx="151">
                  <c:v>52.1</c:v>
                </c:pt>
                <c:pt idx="152">
                  <c:v>53.8</c:v>
                </c:pt>
                <c:pt idx="153">
                  <c:v>54.3</c:v>
                </c:pt>
                <c:pt idx="154">
                  <c:v>53.9</c:v>
                </c:pt>
                <c:pt idx="155">
                  <c:v>55.7</c:v>
                </c:pt>
                <c:pt idx="156">
                  <c:v>55.9</c:v>
                </c:pt>
                <c:pt idx="157">
                  <c:v>56.6</c:v>
                </c:pt>
                <c:pt idx="158">
                  <c:v>55.9</c:v>
                </c:pt>
                <c:pt idx="159">
                  <c:v>54.3</c:v>
                </c:pt>
                <c:pt idx="160">
                  <c:v>54.8</c:v>
                </c:pt>
                <c:pt idx="161">
                  <c:v>53.6</c:v>
                </c:pt>
                <c:pt idx="162">
                  <c:v>55.2</c:v>
                </c:pt>
                <c:pt idx="163">
                  <c:v>55.3</c:v>
                </c:pt>
                <c:pt idx="164">
                  <c:v>53.6</c:v>
                </c:pt>
                <c:pt idx="165">
                  <c:v>53.9</c:v>
                </c:pt>
                <c:pt idx="166">
                  <c:v>53.1</c:v>
                </c:pt>
                <c:pt idx="167">
                  <c:v>53.5</c:v>
                </c:pt>
                <c:pt idx="168">
                  <c:v>55.2</c:v>
                </c:pt>
                <c:pt idx="169">
                  <c:v>53.4</c:v>
                </c:pt>
                <c:pt idx="170">
                  <c:v>54.9</c:v>
                </c:pt>
                <c:pt idx="171">
                  <c:v>55.7</c:v>
                </c:pt>
                <c:pt idx="172">
                  <c:v>56</c:v>
                </c:pt>
                <c:pt idx="173">
                  <c:v>56.8</c:v>
                </c:pt>
                <c:pt idx="174">
                  <c:v>56.9</c:v>
                </c:pt>
                <c:pt idx="175">
                  <c:v>58</c:v>
                </c:pt>
                <c:pt idx="176">
                  <c:v>57.3</c:v>
                </c:pt>
                <c:pt idx="177">
                  <c:v>55.8</c:v>
                </c:pt>
                <c:pt idx="178">
                  <c:v>58.2</c:v>
                </c:pt>
                <c:pt idx="179">
                  <c:v>57.2</c:v>
                </c:pt>
                <c:pt idx="180">
                  <c:v>56.2</c:v>
                </c:pt>
                <c:pt idx="181">
                  <c:v>57.6</c:v>
                </c:pt>
                <c:pt idx="182">
                  <c:v>58.4</c:v>
                </c:pt>
                <c:pt idx="183">
                  <c:v>57.5</c:v>
                </c:pt>
                <c:pt idx="184">
                  <c:v>56.7</c:v>
                </c:pt>
                <c:pt idx="185">
                  <c:v>55.7</c:v>
                </c:pt>
                <c:pt idx="186">
                  <c:v>60.1</c:v>
                </c:pt>
                <c:pt idx="187">
                  <c:v>58.6</c:v>
                </c:pt>
                <c:pt idx="188">
                  <c:v>56.1</c:v>
                </c:pt>
                <c:pt idx="189">
                  <c:v>56.9</c:v>
                </c:pt>
                <c:pt idx="190">
                  <c:v>56.1</c:v>
                </c:pt>
                <c:pt idx="191">
                  <c:v>55.3</c:v>
                </c:pt>
                <c:pt idx="192">
                  <c:v>53.8</c:v>
                </c:pt>
                <c:pt idx="193">
                  <c:v>52.8</c:v>
                </c:pt>
                <c:pt idx="194">
                  <c:v>55.4</c:v>
                </c:pt>
                <c:pt idx="195">
                  <c:v>55.2</c:v>
                </c:pt>
                <c:pt idx="196">
                  <c:v>54.1</c:v>
                </c:pt>
                <c:pt idx="197">
                  <c:v>55.8</c:v>
                </c:pt>
                <c:pt idx="198">
                  <c:v>56.2</c:v>
                </c:pt>
                <c:pt idx="199">
                  <c:v>52.6</c:v>
                </c:pt>
                <c:pt idx="200">
                  <c:v>55.4</c:v>
                </c:pt>
                <c:pt idx="201">
                  <c:v>54.3</c:v>
                </c:pt>
                <c:pt idx="202">
                  <c:v>56.4</c:v>
                </c:pt>
                <c:pt idx="203">
                  <c:v>55.8</c:v>
                </c:pt>
                <c:pt idx="204">
                  <c:v>57</c:v>
                </c:pt>
                <c:pt idx="205">
                  <c:v>56.6</c:v>
                </c:pt>
                <c:pt idx="206">
                  <c:v>56.2</c:v>
                </c:pt>
                <c:pt idx="207">
                  <c:v>57.2</c:v>
                </c:pt>
                <c:pt idx="208">
                  <c:v>57.4</c:v>
                </c:pt>
                <c:pt idx="209">
                  <c:v>56.8</c:v>
                </c:pt>
                <c:pt idx="210">
                  <c:v>55.4</c:v>
                </c:pt>
                <c:pt idx="211">
                  <c:v>55.8</c:v>
                </c:pt>
                <c:pt idx="212">
                  <c:v>58.1</c:v>
                </c:pt>
                <c:pt idx="213">
                  <c:v>60.4</c:v>
                </c:pt>
                <c:pt idx="214">
                  <c:v>57.1</c:v>
                </c:pt>
                <c:pt idx="215">
                  <c:v>56.3</c:v>
                </c:pt>
                <c:pt idx="216">
                  <c:v>60</c:v>
                </c:pt>
                <c:pt idx="217">
                  <c:v>58.5</c:v>
                </c:pt>
                <c:pt idx="218">
                  <c:v>58.2</c:v>
                </c:pt>
                <c:pt idx="219">
                  <c:v>57.6</c:v>
                </c:pt>
                <c:pt idx="220">
                  <c:v>58</c:v>
                </c:pt>
                <c:pt idx="221">
                  <c:v>58.5</c:v>
                </c:pt>
                <c:pt idx="222">
                  <c:v>57.5</c:v>
                </c:pt>
                <c:pt idx="223">
                  <c:v>59.5</c:v>
                </c:pt>
                <c:pt idx="224">
                  <c:v>60.4</c:v>
                </c:pt>
                <c:pt idx="225">
                  <c:v>60.8</c:v>
                </c:pt>
                <c:pt idx="226">
                  <c:v>60.1</c:v>
                </c:pt>
                <c:pt idx="227">
                  <c:v>58.1</c:v>
                </c:pt>
                <c:pt idx="228">
                  <c:v>56.5</c:v>
                </c:pt>
                <c:pt idx="229">
                  <c:v>59.1</c:v>
                </c:pt>
                <c:pt idx="230">
                  <c:v>56.5</c:v>
                </c:pt>
                <c:pt idx="231">
                  <c:v>55.3</c:v>
                </c:pt>
                <c:pt idx="232">
                  <c:v>56.1</c:v>
                </c:pt>
                <c:pt idx="233">
                  <c:v>55.2</c:v>
                </c:pt>
                <c:pt idx="234">
                  <c:v>54.4</c:v>
                </c:pt>
                <c:pt idx="235">
                  <c:v>56</c:v>
                </c:pt>
                <c:pt idx="236">
                  <c:v>53.2</c:v>
                </c:pt>
                <c:pt idx="237">
                  <c:v>54.8</c:v>
                </c:pt>
                <c:pt idx="238">
                  <c:v>53.6</c:v>
                </c:pt>
                <c:pt idx="239">
                  <c:v>55.7</c:v>
                </c:pt>
                <c:pt idx="240">
                  <c:v>56</c:v>
                </c:pt>
                <c:pt idx="241">
                  <c:v>57.5</c:v>
                </c:pt>
                <c:pt idx="242">
                  <c:v>52.9</c:v>
                </c:pt>
                <c:pt idx="243">
                  <c:v>41.7</c:v>
                </c:pt>
                <c:pt idx="244">
                  <c:v>45.4</c:v>
                </c:pt>
                <c:pt idx="245">
                  <c:v>57.3</c:v>
                </c:pt>
                <c:pt idx="246">
                  <c:v>56.7</c:v>
                </c:pt>
                <c:pt idx="247">
                  <c:v>57.1</c:v>
                </c:pt>
                <c:pt idx="248">
                  <c:v>57.1</c:v>
                </c:pt>
                <c:pt idx="249">
                  <c:v>56.1</c:v>
                </c:pt>
                <c:pt idx="250">
                  <c:v>56.1</c:v>
                </c:pt>
                <c:pt idx="251">
                  <c:v>57.5</c:v>
                </c:pt>
                <c:pt idx="252">
                  <c:v>58.7</c:v>
                </c:pt>
                <c:pt idx="253">
                  <c:v>56.4</c:v>
                </c:pt>
                <c:pt idx="254">
                  <c:v>62.3</c:v>
                </c:pt>
                <c:pt idx="255">
                  <c:v>63</c:v>
                </c:pt>
                <c:pt idx="256">
                  <c:v>63.9</c:v>
                </c:pt>
                <c:pt idx="257">
                  <c:v>61.2</c:v>
                </c:pt>
                <c:pt idx="258">
                  <c:v>64</c:v>
                </c:pt>
                <c:pt idx="259">
                  <c:v>61.7</c:v>
                </c:pt>
                <c:pt idx="260">
                  <c:v>62.1</c:v>
                </c:pt>
                <c:pt idx="261">
                  <c:v>66.599999999999994</c:v>
                </c:pt>
                <c:pt idx="262">
                  <c:v>67.599999999999994</c:v>
                </c:pt>
                <c:pt idx="263">
                  <c:v>61.7</c:v>
                </c:pt>
                <c:pt idx="264">
                  <c:v>60.4</c:v>
                </c:pt>
                <c:pt idx="265">
                  <c:v>57.2</c:v>
                </c:pt>
                <c:pt idx="266">
                  <c:v>58.4</c:v>
                </c:pt>
                <c:pt idx="267">
                  <c:v>57.5</c:v>
                </c:pt>
                <c:pt idx="268">
                  <c:v>56.4</c:v>
                </c:pt>
                <c:pt idx="269">
                  <c:v>56</c:v>
                </c:pt>
                <c:pt idx="270">
                  <c:v>56.7</c:v>
                </c:pt>
                <c:pt idx="271">
                  <c:v>56.1</c:v>
                </c:pt>
                <c:pt idx="272">
                  <c:v>55.9</c:v>
                </c:pt>
                <c:pt idx="273">
                  <c:v>54.5</c:v>
                </c:pt>
                <c:pt idx="274">
                  <c:v>55.5</c:v>
                </c:pt>
                <c:pt idx="275">
                  <c:v>49.2</c:v>
                </c:pt>
                <c:pt idx="276">
                  <c:v>55.2</c:v>
                </c:pt>
                <c:pt idx="277">
                  <c:v>55.1</c:v>
                </c:pt>
                <c:pt idx="278">
                  <c:v>51.2</c:v>
                </c:pt>
              </c:numCache>
            </c:numRef>
          </c:val>
          <c:smooth val="0"/>
          <c:extLst xmlns:c16r2="http://schemas.microsoft.com/office/drawing/2015/06/chart">
            <c:ext xmlns:c16="http://schemas.microsoft.com/office/drawing/2014/chart" uri="{C3380CC4-5D6E-409C-BE32-E72D297353CC}">
              <c16:uniqueId val="{00000003-28FA-47AF-B8C2-4C7586A280C6}"/>
            </c:ext>
          </c:extLst>
        </c:ser>
        <c:dLbls>
          <c:showLegendKey val="0"/>
          <c:showVal val="0"/>
          <c:showCatName val="0"/>
          <c:showSerName val="0"/>
          <c:showPercent val="0"/>
          <c:showBubbleSize val="0"/>
        </c:dLbls>
        <c:marker val="1"/>
        <c:smooth val="0"/>
        <c:axId val="1123989248"/>
        <c:axId val="1123996864"/>
      </c:lineChart>
      <c:dateAx>
        <c:axId val="1123989248"/>
        <c:scaling>
          <c:orientation val="minMax"/>
        </c:scaling>
        <c:delete val="0"/>
        <c:axPos val="b"/>
        <c:numFmt formatCode="yyyy" sourceLinked="0"/>
        <c:majorTickMark val="out"/>
        <c:minorTickMark val="none"/>
        <c:tickLblPos val="low"/>
        <c:spPr>
          <a:ln>
            <a:solidFill>
              <a:schemeClr val="bg1">
                <a:lumMod val="75000"/>
              </a:schemeClr>
            </a:solidFill>
          </a:ln>
        </c:spPr>
        <c:crossAx val="1123996864"/>
        <c:crossesAt val="50"/>
        <c:auto val="1"/>
        <c:lblOffset val="100"/>
        <c:baseTimeUnit val="months"/>
        <c:majorUnit val="3"/>
        <c:majorTimeUnit val="years"/>
      </c:dateAx>
      <c:valAx>
        <c:axId val="1123996864"/>
        <c:scaling>
          <c:orientation val="minMax"/>
          <c:max val="70"/>
          <c:min val="30"/>
        </c:scaling>
        <c:delete val="0"/>
        <c:axPos val="l"/>
        <c:title>
          <c:tx>
            <c:rich>
              <a:bodyPr rot="0" vert="horz"/>
              <a:lstStyle/>
              <a:p>
                <a:pPr>
                  <a:defRPr b="0"/>
                </a:pPr>
                <a:r>
                  <a:rPr lang="en-US" altLang="zh-TW" b="0"/>
                  <a:t>%</a:t>
                </a:r>
                <a:endParaRPr lang="zh-TW" altLang="en-US" b="0"/>
              </a:p>
            </c:rich>
          </c:tx>
          <c:layout>
            <c:manualLayout>
              <c:xMode val="edge"/>
              <c:yMode val="edge"/>
              <c:x val="6.7729082957105086E-2"/>
              <c:y val="1.9960024446635839E-3"/>
            </c:manualLayout>
          </c:layout>
          <c:overlay val="0"/>
        </c:title>
        <c:numFmt formatCode="#,##0" sourceLinked="0"/>
        <c:majorTickMark val="none"/>
        <c:minorTickMark val="none"/>
        <c:tickLblPos val="nextTo"/>
        <c:spPr>
          <a:ln>
            <a:solidFill>
              <a:schemeClr val="bg1">
                <a:lumMod val="75000"/>
              </a:schemeClr>
            </a:solidFill>
          </a:ln>
        </c:spPr>
        <c:crossAx val="1123989248"/>
        <c:crosses val="autoZero"/>
        <c:crossBetween val="between"/>
      </c:valAx>
    </c:plotArea>
    <c:legend>
      <c:legendPos val="b"/>
      <c:legendEntry>
        <c:idx val="1"/>
        <c:delete val="1"/>
      </c:legendEntry>
      <c:layout/>
      <c:overlay val="0"/>
    </c:legend>
    <c:plotVisOnly val="1"/>
    <c:dispBlanksAs val="gap"/>
    <c:showDLblsOverMax val="0"/>
  </c:chart>
  <c:spPr>
    <a:ln>
      <a:noFill/>
    </a:ln>
  </c:spPr>
  <c:txPr>
    <a:bodyPr/>
    <a:lstStyle/>
    <a:p>
      <a:pPr>
        <a:defRPr sz="900">
          <a:latin typeface="微軟正黑體" panose="020B0604030504040204" pitchFamily="34" charset="-120"/>
          <a:ea typeface="微軟正黑體" panose="020B0604030504040204" pitchFamily="34" charset="-120"/>
        </a:defRPr>
      </a:pPr>
      <a:endParaRPr lang="zh-TW"/>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2599518810148714E-2"/>
          <c:y val="5.1400554097404488E-2"/>
          <c:w val="0.87231909993896006"/>
          <c:h val="0.803439351851852"/>
        </c:manualLayout>
      </c:layout>
      <c:lineChart>
        <c:grouping val="standard"/>
        <c:varyColors val="0"/>
        <c:ser>
          <c:idx val="0"/>
          <c:order val="0"/>
          <c:tx>
            <c:strRef>
              <c:f>ISM製圖!$BX$187</c:f>
              <c:strCache>
                <c:ptCount val="1"/>
                <c:pt idx="0">
                  <c:v>製造業價格指數</c:v>
                </c:pt>
              </c:strCache>
            </c:strRef>
          </c:tx>
          <c:spPr>
            <a:ln>
              <a:solidFill>
                <a:schemeClr val="accent5"/>
              </a:solidFill>
            </a:ln>
          </c:spPr>
          <c:marker>
            <c:symbol val="none"/>
          </c:marker>
          <c:cat>
            <c:numRef>
              <c:f>ISM製圖!$BW$188:$BW$382</c:f>
              <c:numCache>
                <c:formatCode>m/d/yyyy</c:formatCode>
                <c:ptCount val="195"/>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pt idx="50">
                  <c:v>40603</c:v>
                </c:pt>
                <c:pt idx="51">
                  <c:v>40634</c:v>
                </c:pt>
                <c:pt idx="52">
                  <c:v>40664</c:v>
                </c:pt>
                <c:pt idx="53">
                  <c:v>40695</c:v>
                </c:pt>
                <c:pt idx="54">
                  <c:v>40725</c:v>
                </c:pt>
                <c:pt idx="55">
                  <c:v>40756</c:v>
                </c:pt>
                <c:pt idx="56">
                  <c:v>40787</c:v>
                </c:pt>
                <c:pt idx="57">
                  <c:v>40817</c:v>
                </c:pt>
                <c:pt idx="58">
                  <c:v>40848</c:v>
                </c:pt>
                <c:pt idx="59">
                  <c:v>40878</c:v>
                </c:pt>
                <c:pt idx="60">
                  <c:v>40909</c:v>
                </c:pt>
                <c:pt idx="61">
                  <c:v>40940</c:v>
                </c:pt>
                <c:pt idx="62">
                  <c:v>40969</c:v>
                </c:pt>
                <c:pt idx="63">
                  <c:v>41000</c:v>
                </c:pt>
                <c:pt idx="64">
                  <c:v>41030</c:v>
                </c:pt>
                <c:pt idx="65">
                  <c:v>41061</c:v>
                </c:pt>
                <c:pt idx="66">
                  <c:v>41091</c:v>
                </c:pt>
                <c:pt idx="67">
                  <c:v>41122</c:v>
                </c:pt>
                <c:pt idx="68">
                  <c:v>41153</c:v>
                </c:pt>
                <c:pt idx="69">
                  <c:v>41183</c:v>
                </c:pt>
                <c:pt idx="70">
                  <c:v>41214</c:v>
                </c:pt>
                <c:pt idx="71">
                  <c:v>41244</c:v>
                </c:pt>
                <c:pt idx="72">
                  <c:v>41275</c:v>
                </c:pt>
                <c:pt idx="73">
                  <c:v>41306</c:v>
                </c:pt>
                <c:pt idx="74">
                  <c:v>41334</c:v>
                </c:pt>
                <c:pt idx="75">
                  <c:v>41365</c:v>
                </c:pt>
                <c:pt idx="76">
                  <c:v>41395</c:v>
                </c:pt>
                <c:pt idx="77">
                  <c:v>41426</c:v>
                </c:pt>
                <c:pt idx="78">
                  <c:v>41456</c:v>
                </c:pt>
                <c:pt idx="79">
                  <c:v>41487</c:v>
                </c:pt>
                <c:pt idx="80">
                  <c:v>41518</c:v>
                </c:pt>
                <c:pt idx="81">
                  <c:v>41548</c:v>
                </c:pt>
                <c:pt idx="82">
                  <c:v>41579</c:v>
                </c:pt>
                <c:pt idx="83">
                  <c:v>41609</c:v>
                </c:pt>
                <c:pt idx="84">
                  <c:v>41640</c:v>
                </c:pt>
                <c:pt idx="85">
                  <c:v>41671</c:v>
                </c:pt>
                <c:pt idx="86">
                  <c:v>41699</c:v>
                </c:pt>
                <c:pt idx="87">
                  <c:v>41730</c:v>
                </c:pt>
                <c:pt idx="88">
                  <c:v>41760</c:v>
                </c:pt>
                <c:pt idx="89">
                  <c:v>41791</c:v>
                </c:pt>
                <c:pt idx="90">
                  <c:v>41821</c:v>
                </c:pt>
                <c:pt idx="91">
                  <c:v>41852</c:v>
                </c:pt>
                <c:pt idx="92">
                  <c:v>41883</c:v>
                </c:pt>
                <c:pt idx="93">
                  <c:v>41913</c:v>
                </c:pt>
                <c:pt idx="94">
                  <c:v>41944</c:v>
                </c:pt>
                <c:pt idx="95">
                  <c:v>41974</c:v>
                </c:pt>
                <c:pt idx="96">
                  <c:v>42005</c:v>
                </c:pt>
                <c:pt idx="97">
                  <c:v>42036</c:v>
                </c:pt>
                <c:pt idx="98">
                  <c:v>42064</c:v>
                </c:pt>
                <c:pt idx="99">
                  <c:v>42095</c:v>
                </c:pt>
                <c:pt idx="100">
                  <c:v>42125</c:v>
                </c:pt>
                <c:pt idx="101">
                  <c:v>42156</c:v>
                </c:pt>
                <c:pt idx="102">
                  <c:v>42186</c:v>
                </c:pt>
                <c:pt idx="103">
                  <c:v>42217</c:v>
                </c:pt>
                <c:pt idx="104">
                  <c:v>42248</c:v>
                </c:pt>
                <c:pt idx="105">
                  <c:v>42278</c:v>
                </c:pt>
                <c:pt idx="106">
                  <c:v>42309</c:v>
                </c:pt>
                <c:pt idx="107">
                  <c:v>42339</c:v>
                </c:pt>
                <c:pt idx="108">
                  <c:v>42370</c:v>
                </c:pt>
                <c:pt idx="109">
                  <c:v>42401</c:v>
                </c:pt>
                <c:pt idx="110">
                  <c:v>42430</c:v>
                </c:pt>
                <c:pt idx="111">
                  <c:v>42461</c:v>
                </c:pt>
                <c:pt idx="112">
                  <c:v>42491</c:v>
                </c:pt>
                <c:pt idx="113">
                  <c:v>42522</c:v>
                </c:pt>
                <c:pt idx="114">
                  <c:v>42552</c:v>
                </c:pt>
                <c:pt idx="115">
                  <c:v>42583</c:v>
                </c:pt>
                <c:pt idx="116">
                  <c:v>42614</c:v>
                </c:pt>
                <c:pt idx="117">
                  <c:v>42644</c:v>
                </c:pt>
                <c:pt idx="118">
                  <c:v>42675</c:v>
                </c:pt>
                <c:pt idx="119">
                  <c:v>42705</c:v>
                </c:pt>
                <c:pt idx="120">
                  <c:v>42736</c:v>
                </c:pt>
                <c:pt idx="121">
                  <c:v>42767</c:v>
                </c:pt>
                <c:pt idx="122">
                  <c:v>42795</c:v>
                </c:pt>
                <c:pt idx="123">
                  <c:v>42826</c:v>
                </c:pt>
                <c:pt idx="124">
                  <c:v>42856</c:v>
                </c:pt>
                <c:pt idx="125">
                  <c:v>42887</c:v>
                </c:pt>
                <c:pt idx="126">
                  <c:v>42917</c:v>
                </c:pt>
                <c:pt idx="127">
                  <c:v>42948</c:v>
                </c:pt>
                <c:pt idx="128">
                  <c:v>42979</c:v>
                </c:pt>
                <c:pt idx="129">
                  <c:v>43009</c:v>
                </c:pt>
                <c:pt idx="130">
                  <c:v>43040</c:v>
                </c:pt>
                <c:pt idx="131">
                  <c:v>43070</c:v>
                </c:pt>
                <c:pt idx="132">
                  <c:v>43101</c:v>
                </c:pt>
                <c:pt idx="133">
                  <c:v>43132</c:v>
                </c:pt>
                <c:pt idx="134">
                  <c:v>43160</c:v>
                </c:pt>
                <c:pt idx="135">
                  <c:v>43191</c:v>
                </c:pt>
                <c:pt idx="136">
                  <c:v>43221</c:v>
                </c:pt>
                <c:pt idx="137">
                  <c:v>43252</c:v>
                </c:pt>
                <c:pt idx="138">
                  <c:v>43282</c:v>
                </c:pt>
                <c:pt idx="139">
                  <c:v>43313</c:v>
                </c:pt>
                <c:pt idx="140">
                  <c:v>43344</c:v>
                </c:pt>
                <c:pt idx="141">
                  <c:v>43374</c:v>
                </c:pt>
                <c:pt idx="142">
                  <c:v>43405</c:v>
                </c:pt>
                <c:pt idx="143">
                  <c:v>43435</c:v>
                </c:pt>
                <c:pt idx="144">
                  <c:v>43466</c:v>
                </c:pt>
                <c:pt idx="145">
                  <c:v>43497</c:v>
                </c:pt>
                <c:pt idx="146">
                  <c:v>43525</c:v>
                </c:pt>
                <c:pt idx="147">
                  <c:v>43556</c:v>
                </c:pt>
                <c:pt idx="148">
                  <c:v>43586</c:v>
                </c:pt>
                <c:pt idx="149">
                  <c:v>43617</c:v>
                </c:pt>
                <c:pt idx="150">
                  <c:v>43647</c:v>
                </c:pt>
                <c:pt idx="151">
                  <c:v>43678</c:v>
                </c:pt>
                <c:pt idx="152">
                  <c:v>43709</c:v>
                </c:pt>
                <c:pt idx="153">
                  <c:v>43739</c:v>
                </c:pt>
                <c:pt idx="154">
                  <c:v>43770</c:v>
                </c:pt>
                <c:pt idx="155">
                  <c:v>43800</c:v>
                </c:pt>
                <c:pt idx="156">
                  <c:v>43831</c:v>
                </c:pt>
                <c:pt idx="157">
                  <c:v>43862</c:v>
                </c:pt>
                <c:pt idx="158">
                  <c:v>43891</c:v>
                </c:pt>
                <c:pt idx="159">
                  <c:v>43922</c:v>
                </c:pt>
                <c:pt idx="160">
                  <c:v>43952</c:v>
                </c:pt>
                <c:pt idx="161">
                  <c:v>43983</c:v>
                </c:pt>
                <c:pt idx="162">
                  <c:v>44013</c:v>
                </c:pt>
                <c:pt idx="163">
                  <c:v>44044</c:v>
                </c:pt>
                <c:pt idx="164">
                  <c:v>44075</c:v>
                </c:pt>
                <c:pt idx="165">
                  <c:v>44105</c:v>
                </c:pt>
                <c:pt idx="166">
                  <c:v>44136</c:v>
                </c:pt>
                <c:pt idx="167">
                  <c:v>44166</c:v>
                </c:pt>
                <c:pt idx="168">
                  <c:v>44197</c:v>
                </c:pt>
                <c:pt idx="169">
                  <c:v>44228</c:v>
                </c:pt>
                <c:pt idx="170">
                  <c:v>44256</c:v>
                </c:pt>
                <c:pt idx="171">
                  <c:v>44287</c:v>
                </c:pt>
                <c:pt idx="172">
                  <c:v>44317</c:v>
                </c:pt>
                <c:pt idx="173">
                  <c:v>44348</c:v>
                </c:pt>
                <c:pt idx="174">
                  <c:v>44378</c:v>
                </c:pt>
                <c:pt idx="175">
                  <c:v>44409</c:v>
                </c:pt>
                <c:pt idx="176">
                  <c:v>44440</c:v>
                </c:pt>
                <c:pt idx="177">
                  <c:v>44470</c:v>
                </c:pt>
                <c:pt idx="178">
                  <c:v>44501</c:v>
                </c:pt>
                <c:pt idx="179">
                  <c:v>44531</c:v>
                </c:pt>
                <c:pt idx="180">
                  <c:v>44562</c:v>
                </c:pt>
                <c:pt idx="181">
                  <c:v>44593</c:v>
                </c:pt>
                <c:pt idx="182">
                  <c:v>44621</c:v>
                </c:pt>
                <c:pt idx="183">
                  <c:v>44652</c:v>
                </c:pt>
                <c:pt idx="184">
                  <c:v>44682</c:v>
                </c:pt>
                <c:pt idx="185">
                  <c:v>44713</c:v>
                </c:pt>
                <c:pt idx="186">
                  <c:v>44743</c:v>
                </c:pt>
                <c:pt idx="187">
                  <c:v>44774</c:v>
                </c:pt>
                <c:pt idx="188">
                  <c:v>44805</c:v>
                </c:pt>
                <c:pt idx="189">
                  <c:v>44835</c:v>
                </c:pt>
                <c:pt idx="190">
                  <c:v>44866</c:v>
                </c:pt>
                <c:pt idx="191">
                  <c:v>44896</c:v>
                </c:pt>
                <c:pt idx="192">
                  <c:v>44927</c:v>
                </c:pt>
                <c:pt idx="193">
                  <c:v>44958</c:v>
                </c:pt>
                <c:pt idx="194">
                  <c:v>44986</c:v>
                </c:pt>
              </c:numCache>
            </c:numRef>
          </c:cat>
          <c:val>
            <c:numRef>
              <c:f>ISM製圖!$BX$188:$BX$382</c:f>
              <c:numCache>
                <c:formatCode>#,##0.00</c:formatCode>
                <c:ptCount val="195"/>
                <c:pt idx="0">
                  <c:v>53.6</c:v>
                </c:pt>
                <c:pt idx="1">
                  <c:v>62.5</c:v>
                </c:pt>
                <c:pt idx="2">
                  <c:v>65.5</c:v>
                </c:pt>
                <c:pt idx="3">
                  <c:v>73</c:v>
                </c:pt>
                <c:pt idx="4">
                  <c:v>72.599999999999994</c:v>
                </c:pt>
                <c:pt idx="5">
                  <c:v>67.099999999999994</c:v>
                </c:pt>
                <c:pt idx="6">
                  <c:v>67.400000000000006</c:v>
                </c:pt>
                <c:pt idx="7">
                  <c:v>62.9</c:v>
                </c:pt>
                <c:pt idx="8">
                  <c:v>60.4</c:v>
                </c:pt>
                <c:pt idx="9">
                  <c:v>63.9</c:v>
                </c:pt>
                <c:pt idx="10">
                  <c:v>72</c:v>
                </c:pt>
                <c:pt idx="11">
                  <c:v>65.7</c:v>
                </c:pt>
                <c:pt idx="12">
                  <c:v>76.2</c:v>
                </c:pt>
                <c:pt idx="13">
                  <c:v>75.7</c:v>
                </c:pt>
                <c:pt idx="14">
                  <c:v>83.1</c:v>
                </c:pt>
                <c:pt idx="15">
                  <c:v>83.9</c:v>
                </c:pt>
                <c:pt idx="16">
                  <c:v>88.1</c:v>
                </c:pt>
                <c:pt idx="17">
                  <c:v>91.4</c:v>
                </c:pt>
                <c:pt idx="18">
                  <c:v>90.4</c:v>
                </c:pt>
                <c:pt idx="19">
                  <c:v>76.5</c:v>
                </c:pt>
                <c:pt idx="20">
                  <c:v>55.1</c:v>
                </c:pt>
                <c:pt idx="21">
                  <c:v>39.799999999999997</c:v>
                </c:pt>
                <c:pt idx="22">
                  <c:v>28.4</c:v>
                </c:pt>
                <c:pt idx="23">
                  <c:v>17.100000000000001</c:v>
                </c:pt>
                <c:pt idx="24">
                  <c:v>29</c:v>
                </c:pt>
                <c:pt idx="25">
                  <c:v>29.9</c:v>
                </c:pt>
                <c:pt idx="26">
                  <c:v>31.6</c:v>
                </c:pt>
                <c:pt idx="27">
                  <c:v>31.4</c:v>
                </c:pt>
                <c:pt idx="28">
                  <c:v>45</c:v>
                </c:pt>
                <c:pt idx="29">
                  <c:v>47.9</c:v>
                </c:pt>
                <c:pt idx="30">
                  <c:v>52.8</c:v>
                </c:pt>
                <c:pt idx="31">
                  <c:v>62.3</c:v>
                </c:pt>
                <c:pt idx="32">
                  <c:v>63.3</c:v>
                </c:pt>
                <c:pt idx="33">
                  <c:v>64.3</c:v>
                </c:pt>
                <c:pt idx="34">
                  <c:v>55.4</c:v>
                </c:pt>
                <c:pt idx="35">
                  <c:v>63.8</c:v>
                </c:pt>
                <c:pt idx="36">
                  <c:v>68</c:v>
                </c:pt>
                <c:pt idx="37">
                  <c:v>65.099999999999994</c:v>
                </c:pt>
                <c:pt idx="38">
                  <c:v>75.2</c:v>
                </c:pt>
                <c:pt idx="39">
                  <c:v>78</c:v>
                </c:pt>
                <c:pt idx="40">
                  <c:v>77</c:v>
                </c:pt>
                <c:pt idx="41">
                  <c:v>54.9</c:v>
                </c:pt>
                <c:pt idx="42">
                  <c:v>55.6</c:v>
                </c:pt>
                <c:pt idx="43">
                  <c:v>61.8</c:v>
                </c:pt>
                <c:pt idx="44">
                  <c:v>69.8</c:v>
                </c:pt>
                <c:pt idx="45">
                  <c:v>73.8</c:v>
                </c:pt>
                <c:pt idx="46">
                  <c:v>69</c:v>
                </c:pt>
                <c:pt idx="47">
                  <c:v>73.3</c:v>
                </c:pt>
                <c:pt idx="48">
                  <c:v>79.599999999999994</c:v>
                </c:pt>
                <c:pt idx="49">
                  <c:v>80.2</c:v>
                </c:pt>
                <c:pt idx="50">
                  <c:v>82.3</c:v>
                </c:pt>
                <c:pt idx="51">
                  <c:v>82.6</c:v>
                </c:pt>
                <c:pt idx="52">
                  <c:v>77.900000000000006</c:v>
                </c:pt>
                <c:pt idx="53">
                  <c:v>70.3</c:v>
                </c:pt>
                <c:pt idx="54">
                  <c:v>59.1</c:v>
                </c:pt>
                <c:pt idx="55">
                  <c:v>57.5</c:v>
                </c:pt>
                <c:pt idx="56">
                  <c:v>57</c:v>
                </c:pt>
                <c:pt idx="57">
                  <c:v>41.4</c:v>
                </c:pt>
                <c:pt idx="58">
                  <c:v>48.1</c:v>
                </c:pt>
                <c:pt idx="59">
                  <c:v>45.4</c:v>
                </c:pt>
                <c:pt idx="60">
                  <c:v>53.5</c:v>
                </c:pt>
                <c:pt idx="61">
                  <c:v>60.1</c:v>
                </c:pt>
                <c:pt idx="62">
                  <c:v>62.3</c:v>
                </c:pt>
                <c:pt idx="63">
                  <c:v>61</c:v>
                </c:pt>
                <c:pt idx="64">
                  <c:v>47.2</c:v>
                </c:pt>
                <c:pt idx="65">
                  <c:v>35.700000000000003</c:v>
                </c:pt>
                <c:pt idx="66">
                  <c:v>39.4</c:v>
                </c:pt>
                <c:pt idx="67">
                  <c:v>54.4</c:v>
                </c:pt>
                <c:pt idx="68">
                  <c:v>60</c:v>
                </c:pt>
                <c:pt idx="69">
                  <c:v>55.5</c:v>
                </c:pt>
                <c:pt idx="70">
                  <c:v>52.1</c:v>
                </c:pt>
                <c:pt idx="71">
                  <c:v>54</c:v>
                </c:pt>
                <c:pt idx="72">
                  <c:v>56.9</c:v>
                </c:pt>
                <c:pt idx="73">
                  <c:v>62.2</c:v>
                </c:pt>
                <c:pt idx="74">
                  <c:v>53.7</c:v>
                </c:pt>
                <c:pt idx="75">
                  <c:v>48.5</c:v>
                </c:pt>
                <c:pt idx="76">
                  <c:v>49.9</c:v>
                </c:pt>
                <c:pt idx="77">
                  <c:v>50.7</c:v>
                </c:pt>
                <c:pt idx="78">
                  <c:v>48.4</c:v>
                </c:pt>
                <c:pt idx="79">
                  <c:v>52.8</c:v>
                </c:pt>
                <c:pt idx="80">
                  <c:v>57.4</c:v>
                </c:pt>
                <c:pt idx="81">
                  <c:v>55</c:v>
                </c:pt>
                <c:pt idx="82">
                  <c:v>51.7</c:v>
                </c:pt>
                <c:pt idx="83">
                  <c:v>51.7</c:v>
                </c:pt>
                <c:pt idx="84">
                  <c:v>60.3</c:v>
                </c:pt>
                <c:pt idx="85">
                  <c:v>59.8</c:v>
                </c:pt>
                <c:pt idx="86">
                  <c:v>59</c:v>
                </c:pt>
                <c:pt idx="87">
                  <c:v>55.9</c:v>
                </c:pt>
                <c:pt idx="88">
                  <c:v>58.7</c:v>
                </c:pt>
                <c:pt idx="89">
                  <c:v>57</c:v>
                </c:pt>
                <c:pt idx="90">
                  <c:v>60.1</c:v>
                </c:pt>
                <c:pt idx="91">
                  <c:v>56.9</c:v>
                </c:pt>
                <c:pt idx="92">
                  <c:v>58.7</c:v>
                </c:pt>
                <c:pt idx="93">
                  <c:v>52.7</c:v>
                </c:pt>
                <c:pt idx="94">
                  <c:v>44.4</c:v>
                </c:pt>
                <c:pt idx="95">
                  <c:v>37.799999999999997</c:v>
                </c:pt>
                <c:pt idx="96">
                  <c:v>35.1</c:v>
                </c:pt>
                <c:pt idx="97">
                  <c:v>35.200000000000003</c:v>
                </c:pt>
                <c:pt idx="98">
                  <c:v>40.1</c:v>
                </c:pt>
                <c:pt idx="99">
                  <c:v>41.6</c:v>
                </c:pt>
                <c:pt idx="100">
                  <c:v>49</c:v>
                </c:pt>
                <c:pt idx="101">
                  <c:v>49.7</c:v>
                </c:pt>
                <c:pt idx="102">
                  <c:v>45.1</c:v>
                </c:pt>
                <c:pt idx="103">
                  <c:v>38.799999999999997</c:v>
                </c:pt>
                <c:pt idx="104">
                  <c:v>37.6</c:v>
                </c:pt>
                <c:pt idx="105">
                  <c:v>39.799999999999997</c:v>
                </c:pt>
                <c:pt idx="106">
                  <c:v>35.700000000000003</c:v>
                </c:pt>
                <c:pt idx="107">
                  <c:v>33.9</c:v>
                </c:pt>
                <c:pt idx="108">
                  <c:v>33.9</c:v>
                </c:pt>
                <c:pt idx="109">
                  <c:v>38.299999999999997</c:v>
                </c:pt>
                <c:pt idx="110">
                  <c:v>52.1</c:v>
                </c:pt>
                <c:pt idx="111">
                  <c:v>57.9</c:v>
                </c:pt>
                <c:pt idx="112">
                  <c:v>61.4</c:v>
                </c:pt>
                <c:pt idx="113">
                  <c:v>59.8</c:v>
                </c:pt>
                <c:pt idx="114">
                  <c:v>54.9</c:v>
                </c:pt>
                <c:pt idx="115">
                  <c:v>53.6</c:v>
                </c:pt>
                <c:pt idx="116">
                  <c:v>53.1</c:v>
                </c:pt>
                <c:pt idx="117">
                  <c:v>54.8</c:v>
                </c:pt>
                <c:pt idx="118">
                  <c:v>53.5</c:v>
                </c:pt>
                <c:pt idx="119">
                  <c:v>64.2</c:v>
                </c:pt>
                <c:pt idx="120">
                  <c:v>67.900000000000006</c:v>
                </c:pt>
                <c:pt idx="121">
                  <c:v>66.900000000000006</c:v>
                </c:pt>
                <c:pt idx="122">
                  <c:v>68.8</c:v>
                </c:pt>
                <c:pt idx="123">
                  <c:v>68.3</c:v>
                </c:pt>
                <c:pt idx="124">
                  <c:v>59.5</c:v>
                </c:pt>
                <c:pt idx="125">
                  <c:v>53</c:v>
                </c:pt>
                <c:pt idx="126">
                  <c:v>61.7</c:v>
                </c:pt>
                <c:pt idx="127">
                  <c:v>61.7</c:v>
                </c:pt>
                <c:pt idx="128">
                  <c:v>71.5</c:v>
                </c:pt>
                <c:pt idx="129">
                  <c:v>68.099999999999994</c:v>
                </c:pt>
                <c:pt idx="130">
                  <c:v>64.8</c:v>
                </c:pt>
                <c:pt idx="131">
                  <c:v>68.3</c:v>
                </c:pt>
                <c:pt idx="132">
                  <c:v>72.7</c:v>
                </c:pt>
                <c:pt idx="133">
                  <c:v>74.2</c:v>
                </c:pt>
                <c:pt idx="134">
                  <c:v>78.099999999999994</c:v>
                </c:pt>
                <c:pt idx="135">
                  <c:v>79.3</c:v>
                </c:pt>
                <c:pt idx="136">
                  <c:v>79.5</c:v>
                </c:pt>
                <c:pt idx="137">
                  <c:v>76.8</c:v>
                </c:pt>
                <c:pt idx="138">
                  <c:v>73.2</c:v>
                </c:pt>
                <c:pt idx="139">
                  <c:v>72.099999999999994</c:v>
                </c:pt>
                <c:pt idx="140">
                  <c:v>66.900000000000006</c:v>
                </c:pt>
                <c:pt idx="141">
                  <c:v>71.599999999999994</c:v>
                </c:pt>
                <c:pt idx="142">
                  <c:v>60.7</c:v>
                </c:pt>
                <c:pt idx="143">
                  <c:v>54.9</c:v>
                </c:pt>
                <c:pt idx="144">
                  <c:v>49.6</c:v>
                </c:pt>
                <c:pt idx="145">
                  <c:v>49.4</c:v>
                </c:pt>
                <c:pt idx="146">
                  <c:v>54.3</c:v>
                </c:pt>
                <c:pt idx="147">
                  <c:v>50</c:v>
                </c:pt>
                <c:pt idx="148">
                  <c:v>53.2</c:v>
                </c:pt>
                <c:pt idx="149">
                  <c:v>47.9</c:v>
                </c:pt>
                <c:pt idx="150">
                  <c:v>45.1</c:v>
                </c:pt>
                <c:pt idx="151">
                  <c:v>46</c:v>
                </c:pt>
                <c:pt idx="152">
                  <c:v>49.7</c:v>
                </c:pt>
                <c:pt idx="153">
                  <c:v>45.5</c:v>
                </c:pt>
                <c:pt idx="154">
                  <c:v>46.7</c:v>
                </c:pt>
                <c:pt idx="155">
                  <c:v>51.7</c:v>
                </c:pt>
                <c:pt idx="156">
                  <c:v>53.3</c:v>
                </c:pt>
                <c:pt idx="157">
                  <c:v>45.9</c:v>
                </c:pt>
                <c:pt idx="158">
                  <c:v>37.4</c:v>
                </c:pt>
                <c:pt idx="159">
                  <c:v>35.299999999999997</c:v>
                </c:pt>
                <c:pt idx="160">
                  <c:v>40.799999999999997</c:v>
                </c:pt>
                <c:pt idx="161">
                  <c:v>51.3</c:v>
                </c:pt>
                <c:pt idx="162">
                  <c:v>53.2</c:v>
                </c:pt>
                <c:pt idx="163">
                  <c:v>59.5</c:v>
                </c:pt>
                <c:pt idx="164">
                  <c:v>62.8</c:v>
                </c:pt>
                <c:pt idx="165">
                  <c:v>65.5</c:v>
                </c:pt>
                <c:pt idx="166">
                  <c:v>65.400000000000006</c:v>
                </c:pt>
                <c:pt idx="167">
                  <c:v>77.599999999999994</c:v>
                </c:pt>
                <c:pt idx="168">
                  <c:v>82.1</c:v>
                </c:pt>
                <c:pt idx="169">
                  <c:v>86</c:v>
                </c:pt>
                <c:pt idx="170">
                  <c:v>85.6</c:v>
                </c:pt>
                <c:pt idx="171">
                  <c:v>89.6</c:v>
                </c:pt>
                <c:pt idx="172">
                  <c:v>88</c:v>
                </c:pt>
                <c:pt idx="173">
                  <c:v>92.1</c:v>
                </c:pt>
                <c:pt idx="174">
                  <c:v>85.7</c:v>
                </c:pt>
                <c:pt idx="175">
                  <c:v>79.400000000000006</c:v>
                </c:pt>
                <c:pt idx="176">
                  <c:v>81.2</c:v>
                </c:pt>
                <c:pt idx="177">
                  <c:v>85.7</c:v>
                </c:pt>
                <c:pt idx="178">
                  <c:v>82.4</c:v>
                </c:pt>
                <c:pt idx="179">
                  <c:v>68.2</c:v>
                </c:pt>
                <c:pt idx="180">
                  <c:v>76.099999999999994</c:v>
                </c:pt>
                <c:pt idx="181">
                  <c:v>75.599999999999994</c:v>
                </c:pt>
                <c:pt idx="182">
                  <c:v>87.1</c:v>
                </c:pt>
                <c:pt idx="183">
                  <c:v>84.6</c:v>
                </c:pt>
                <c:pt idx="184">
                  <c:v>82.2</c:v>
                </c:pt>
                <c:pt idx="185">
                  <c:v>78.5</c:v>
                </c:pt>
                <c:pt idx="186">
                  <c:v>60</c:v>
                </c:pt>
                <c:pt idx="187">
                  <c:v>52.5</c:v>
                </c:pt>
                <c:pt idx="188">
                  <c:v>51.7</c:v>
                </c:pt>
                <c:pt idx="189">
                  <c:v>46.6</c:v>
                </c:pt>
                <c:pt idx="190">
                  <c:v>43</c:v>
                </c:pt>
                <c:pt idx="191">
                  <c:v>39.4</c:v>
                </c:pt>
                <c:pt idx="192">
                  <c:v>44.5</c:v>
                </c:pt>
                <c:pt idx="193">
                  <c:v>51.3</c:v>
                </c:pt>
                <c:pt idx="194">
                  <c:v>49.2</c:v>
                </c:pt>
              </c:numCache>
            </c:numRef>
          </c:val>
          <c:smooth val="0"/>
          <c:extLst xmlns:c16r2="http://schemas.microsoft.com/office/drawing/2015/06/chart">
            <c:ext xmlns:c16="http://schemas.microsoft.com/office/drawing/2014/chart" uri="{C3380CC4-5D6E-409C-BE32-E72D297353CC}">
              <c16:uniqueId val="{00000000-C02F-443E-8F00-BFF81ECC6483}"/>
            </c:ext>
          </c:extLst>
        </c:ser>
        <c:ser>
          <c:idx val="1"/>
          <c:order val="1"/>
          <c:tx>
            <c:strRef>
              <c:f>ISM製圖!$BY$187</c:f>
              <c:strCache>
                <c:ptCount val="1"/>
                <c:pt idx="0">
                  <c:v>服務業價格指數</c:v>
                </c:pt>
              </c:strCache>
            </c:strRef>
          </c:tx>
          <c:spPr>
            <a:ln>
              <a:solidFill>
                <a:schemeClr val="tx2"/>
              </a:solidFill>
            </a:ln>
          </c:spPr>
          <c:marker>
            <c:symbol val="none"/>
          </c:marker>
          <c:cat>
            <c:numRef>
              <c:f>ISM製圖!$BW$188:$BW$382</c:f>
              <c:numCache>
                <c:formatCode>m/d/yyyy</c:formatCode>
                <c:ptCount val="195"/>
                <c:pt idx="0">
                  <c:v>39083</c:v>
                </c:pt>
                <c:pt idx="1">
                  <c:v>39114</c:v>
                </c:pt>
                <c:pt idx="2">
                  <c:v>39142</c:v>
                </c:pt>
                <c:pt idx="3">
                  <c:v>39173</c:v>
                </c:pt>
                <c:pt idx="4">
                  <c:v>39203</c:v>
                </c:pt>
                <c:pt idx="5">
                  <c:v>39234</c:v>
                </c:pt>
                <c:pt idx="6">
                  <c:v>39264</c:v>
                </c:pt>
                <c:pt idx="7">
                  <c:v>39295</c:v>
                </c:pt>
                <c:pt idx="8">
                  <c:v>39326</c:v>
                </c:pt>
                <c:pt idx="9">
                  <c:v>39356</c:v>
                </c:pt>
                <c:pt idx="10">
                  <c:v>39387</c:v>
                </c:pt>
                <c:pt idx="11">
                  <c:v>39417</c:v>
                </c:pt>
                <c:pt idx="12">
                  <c:v>39448</c:v>
                </c:pt>
                <c:pt idx="13">
                  <c:v>39479</c:v>
                </c:pt>
                <c:pt idx="14">
                  <c:v>39508</c:v>
                </c:pt>
                <c:pt idx="15">
                  <c:v>39539</c:v>
                </c:pt>
                <c:pt idx="16">
                  <c:v>39569</c:v>
                </c:pt>
                <c:pt idx="17">
                  <c:v>39600</c:v>
                </c:pt>
                <c:pt idx="18">
                  <c:v>39630</c:v>
                </c:pt>
                <c:pt idx="19">
                  <c:v>39661</c:v>
                </c:pt>
                <c:pt idx="20">
                  <c:v>39692</c:v>
                </c:pt>
                <c:pt idx="21">
                  <c:v>39722</c:v>
                </c:pt>
                <c:pt idx="22">
                  <c:v>39753</c:v>
                </c:pt>
                <c:pt idx="23">
                  <c:v>39783</c:v>
                </c:pt>
                <c:pt idx="24">
                  <c:v>39814</c:v>
                </c:pt>
                <c:pt idx="25">
                  <c:v>39845</c:v>
                </c:pt>
                <c:pt idx="26">
                  <c:v>39873</c:v>
                </c:pt>
                <c:pt idx="27">
                  <c:v>39904</c:v>
                </c:pt>
                <c:pt idx="28">
                  <c:v>39934</c:v>
                </c:pt>
                <c:pt idx="29">
                  <c:v>39965</c:v>
                </c:pt>
                <c:pt idx="30">
                  <c:v>39995</c:v>
                </c:pt>
                <c:pt idx="31">
                  <c:v>40026</c:v>
                </c:pt>
                <c:pt idx="32">
                  <c:v>40057</c:v>
                </c:pt>
                <c:pt idx="33">
                  <c:v>40087</c:v>
                </c:pt>
                <c:pt idx="34">
                  <c:v>40118</c:v>
                </c:pt>
                <c:pt idx="35">
                  <c:v>40148</c:v>
                </c:pt>
                <c:pt idx="36">
                  <c:v>40179</c:v>
                </c:pt>
                <c:pt idx="37">
                  <c:v>40210</c:v>
                </c:pt>
                <c:pt idx="38">
                  <c:v>40238</c:v>
                </c:pt>
                <c:pt idx="39">
                  <c:v>40269</c:v>
                </c:pt>
                <c:pt idx="40">
                  <c:v>40299</c:v>
                </c:pt>
                <c:pt idx="41">
                  <c:v>40330</c:v>
                </c:pt>
                <c:pt idx="42">
                  <c:v>40360</c:v>
                </c:pt>
                <c:pt idx="43">
                  <c:v>40391</c:v>
                </c:pt>
                <c:pt idx="44">
                  <c:v>40422</c:v>
                </c:pt>
                <c:pt idx="45">
                  <c:v>40452</c:v>
                </c:pt>
                <c:pt idx="46">
                  <c:v>40483</c:v>
                </c:pt>
                <c:pt idx="47">
                  <c:v>40513</c:v>
                </c:pt>
                <c:pt idx="48">
                  <c:v>40544</c:v>
                </c:pt>
                <c:pt idx="49">
                  <c:v>40575</c:v>
                </c:pt>
                <c:pt idx="50">
                  <c:v>40603</c:v>
                </c:pt>
                <c:pt idx="51">
                  <c:v>40634</c:v>
                </c:pt>
                <c:pt idx="52">
                  <c:v>40664</c:v>
                </c:pt>
                <c:pt idx="53">
                  <c:v>40695</c:v>
                </c:pt>
                <c:pt idx="54">
                  <c:v>40725</c:v>
                </c:pt>
                <c:pt idx="55">
                  <c:v>40756</c:v>
                </c:pt>
                <c:pt idx="56">
                  <c:v>40787</c:v>
                </c:pt>
                <c:pt idx="57">
                  <c:v>40817</c:v>
                </c:pt>
                <c:pt idx="58">
                  <c:v>40848</c:v>
                </c:pt>
                <c:pt idx="59">
                  <c:v>40878</c:v>
                </c:pt>
                <c:pt idx="60">
                  <c:v>40909</c:v>
                </c:pt>
                <c:pt idx="61">
                  <c:v>40940</c:v>
                </c:pt>
                <c:pt idx="62">
                  <c:v>40969</c:v>
                </c:pt>
                <c:pt idx="63">
                  <c:v>41000</c:v>
                </c:pt>
                <c:pt idx="64">
                  <c:v>41030</c:v>
                </c:pt>
                <c:pt idx="65">
                  <c:v>41061</c:v>
                </c:pt>
                <c:pt idx="66">
                  <c:v>41091</c:v>
                </c:pt>
                <c:pt idx="67">
                  <c:v>41122</c:v>
                </c:pt>
                <c:pt idx="68">
                  <c:v>41153</c:v>
                </c:pt>
                <c:pt idx="69">
                  <c:v>41183</c:v>
                </c:pt>
                <c:pt idx="70">
                  <c:v>41214</c:v>
                </c:pt>
                <c:pt idx="71">
                  <c:v>41244</c:v>
                </c:pt>
                <c:pt idx="72">
                  <c:v>41275</c:v>
                </c:pt>
                <c:pt idx="73">
                  <c:v>41306</c:v>
                </c:pt>
                <c:pt idx="74">
                  <c:v>41334</c:v>
                </c:pt>
                <c:pt idx="75">
                  <c:v>41365</c:v>
                </c:pt>
                <c:pt idx="76">
                  <c:v>41395</c:v>
                </c:pt>
                <c:pt idx="77">
                  <c:v>41426</c:v>
                </c:pt>
                <c:pt idx="78">
                  <c:v>41456</c:v>
                </c:pt>
                <c:pt idx="79">
                  <c:v>41487</c:v>
                </c:pt>
                <c:pt idx="80">
                  <c:v>41518</c:v>
                </c:pt>
                <c:pt idx="81">
                  <c:v>41548</c:v>
                </c:pt>
                <c:pt idx="82">
                  <c:v>41579</c:v>
                </c:pt>
                <c:pt idx="83">
                  <c:v>41609</c:v>
                </c:pt>
                <c:pt idx="84">
                  <c:v>41640</c:v>
                </c:pt>
                <c:pt idx="85">
                  <c:v>41671</c:v>
                </c:pt>
                <c:pt idx="86">
                  <c:v>41699</c:v>
                </c:pt>
                <c:pt idx="87">
                  <c:v>41730</c:v>
                </c:pt>
                <c:pt idx="88">
                  <c:v>41760</c:v>
                </c:pt>
                <c:pt idx="89">
                  <c:v>41791</c:v>
                </c:pt>
                <c:pt idx="90">
                  <c:v>41821</c:v>
                </c:pt>
                <c:pt idx="91">
                  <c:v>41852</c:v>
                </c:pt>
                <c:pt idx="92">
                  <c:v>41883</c:v>
                </c:pt>
                <c:pt idx="93">
                  <c:v>41913</c:v>
                </c:pt>
                <c:pt idx="94">
                  <c:v>41944</c:v>
                </c:pt>
                <c:pt idx="95">
                  <c:v>41974</c:v>
                </c:pt>
                <c:pt idx="96">
                  <c:v>42005</c:v>
                </c:pt>
                <c:pt idx="97">
                  <c:v>42036</c:v>
                </c:pt>
                <c:pt idx="98">
                  <c:v>42064</c:v>
                </c:pt>
                <c:pt idx="99">
                  <c:v>42095</c:v>
                </c:pt>
                <c:pt idx="100">
                  <c:v>42125</c:v>
                </c:pt>
                <c:pt idx="101">
                  <c:v>42156</c:v>
                </c:pt>
                <c:pt idx="102">
                  <c:v>42186</c:v>
                </c:pt>
                <c:pt idx="103">
                  <c:v>42217</c:v>
                </c:pt>
                <c:pt idx="104">
                  <c:v>42248</c:v>
                </c:pt>
                <c:pt idx="105">
                  <c:v>42278</c:v>
                </c:pt>
                <c:pt idx="106">
                  <c:v>42309</c:v>
                </c:pt>
                <c:pt idx="107">
                  <c:v>42339</c:v>
                </c:pt>
                <c:pt idx="108">
                  <c:v>42370</c:v>
                </c:pt>
                <c:pt idx="109">
                  <c:v>42401</c:v>
                </c:pt>
                <c:pt idx="110">
                  <c:v>42430</c:v>
                </c:pt>
                <c:pt idx="111">
                  <c:v>42461</c:v>
                </c:pt>
                <c:pt idx="112">
                  <c:v>42491</c:v>
                </c:pt>
                <c:pt idx="113">
                  <c:v>42522</c:v>
                </c:pt>
                <c:pt idx="114">
                  <c:v>42552</c:v>
                </c:pt>
                <c:pt idx="115">
                  <c:v>42583</c:v>
                </c:pt>
                <c:pt idx="116">
                  <c:v>42614</c:v>
                </c:pt>
                <c:pt idx="117">
                  <c:v>42644</c:v>
                </c:pt>
                <c:pt idx="118">
                  <c:v>42675</c:v>
                </c:pt>
                <c:pt idx="119">
                  <c:v>42705</c:v>
                </c:pt>
                <c:pt idx="120">
                  <c:v>42736</c:v>
                </c:pt>
                <c:pt idx="121">
                  <c:v>42767</c:v>
                </c:pt>
                <c:pt idx="122">
                  <c:v>42795</c:v>
                </c:pt>
                <c:pt idx="123">
                  <c:v>42826</c:v>
                </c:pt>
                <c:pt idx="124">
                  <c:v>42856</c:v>
                </c:pt>
                <c:pt idx="125">
                  <c:v>42887</c:v>
                </c:pt>
                <c:pt idx="126">
                  <c:v>42917</c:v>
                </c:pt>
                <c:pt idx="127">
                  <c:v>42948</c:v>
                </c:pt>
                <c:pt idx="128">
                  <c:v>42979</c:v>
                </c:pt>
                <c:pt idx="129">
                  <c:v>43009</c:v>
                </c:pt>
                <c:pt idx="130">
                  <c:v>43040</c:v>
                </c:pt>
                <c:pt idx="131">
                  <c:v>43070</c:v>
                </c:pt>
                <c:pt idx="132">
                  <c:v>43101</c:v>
                </c:pt>
                <c:pt idx="133">
                  <c:v>43132</c:v>
                </c:pt>
                <c:pt idx="134">
                  <c:v>43160</c:v>
                </c:pt>
                <c:pt idx="135">
                  <c:v>43191</c:v>
                </c:pt>
                <c:pt idx="136">
                  <c:v>43221</c:v>
                </c:pt>
                <c:pt idx="137">
                  <c:v>43252</c:v>
                </c:pt>
                <c:pt idx="138">
                  <c:v>43282</c:v>
                </c:pt>
                <c:pt idx="139">
                  <c:v>43313</c:v>
                </c:pt>
                <c:pt idx="140">
                  <c:v>43344</c:v>
                </c:pt>
                <c:pt idx="141">
                  <c:v>43374</c:v>
                </c:pt>
                <c:pt idx="142">
                  <c:v>43405</c:v>
                </c:pt>
                <c:pt idx="143">
                  <c:v>43435</c:v>
                </c:pt>
                <c:pt idx="144">
                  <c:v>43466</c:v>
                </c:pt>
                <c:pt idx="145">
                  <c:v>43497</c:v>
                </c:pt>
                <c:pt idx="146">
                  <c:v>43525</c:v>
                </c:pt>
                <c:pt idx="147">
                  <c:v>43556</c:v>
                </c:pt>
                <c:pt idx="148">
                  <c:v>43586</c:v>
                </c:pt>
                <c:pt idx="149">
                  <c:v>43617</c:v>
                </c:pt>
                <c:pt idx="150">
                  <c:v>43647</c:v>
                </c:pt>
                <c:pt idx="151">
                  <c:v>43678</c:v>
                </c:pt>
                <c:pt idx="152">
                  <c:v>43709</c:v>
                </c:pt>
                <c:pt idx="153">
                  <c:v>43739</c:v>
                </c:pt>
                <c:pt idx="154">
                  <c:v>43770</c:v>
                </c:pt>
                <c:pt idx="155">
                  <c:v>43800</c:v>
                </c:pt>
                <c:pt idx="156">
                  <c:v>43831</c:v>
                </c:pt>
                <c:pt idx="157">
                  <c:v>43862</c:v>
                </c:pt>
                <c:pt idx="158">
                  <c:v>43891</c:v>
                </c:pt>
                <c:pt idx="159">
                  <c:v>43922</c:v>
                </c:pt>
                <c:pt idx="160">
                  <c:v>43952</c:v>
                </c:pt>
                <c:pt idx="161">
                  <c:v>43983</c:v>
                </c:pt>
                <c:pt idx="162">
                  <c:v>44013</c:v>
                </c:pt>
                <c:pt idx="163">
                  <c:v>44044</c:v>
                </c:pt>
                <c:pt idx="164">
                  <c:v>44075</c:v>
                </c:pt>
                <c:pt idx="165">
                  <c:v>44105</c:v>
                </c:pt>
                <c:pt idx="166">
                  <c:v>44136</c:v>
                </c:pt>
                <c:pt idx="167">
                  <c:v>44166</c:v>
                </c:pt>
                <c:pt idx="168">
                  <c:v>44197</c:v>
                </c:pt>
                <c:pt idx="169">
                  <c:v>44228</c:v>
                </c:pt>
                <c:pt idx="170">
                  <c:v>44256</c:v>
                </c:pt>
                <c:pt idx="171">
                  <c:v>44287</c:v>
                </c:pt>
                <c:pt idx="172">
                  <c:v>44317</c:v>
                </c:pt>
                <c:pt idx="173">
                  <c:v>44348</c:v>
                </c:pt>
                <c:pt idx="174">
                  <c:v>44378</c:v>
                </c:pt>
                <c:pt idx="175">
                  <c:v>44409</c:v>
                </c:pt>
                <c:pt idx="176">
                  <c:v>44440</c:v>
                </c:pt>
                <c:pt idx="177">
                  <c:v>44470</c:v>
                </c:pt>
                <c:pt idx="178">
                  <c:v>44501</c:v>
                </c:pt>
                <c:pt idx="179">
                  <c:v>44531</c:v>
                </c:pt>
                <c:pt idx="180">
                  <c:v>44562</c:v>
                </c:pt>
                <c:pt idx="181">
                  <c:v>44593</c:v>
                </c:pt>
                <c:pt idx="182">
                  <c:v>44621</c:v>
                </c:pt>
                <c:pt idx="183">
                  <c:v>44652</c:v>
                </c:pt>
                <c:pt idx="184">
                  <c:v>44682</c:v>
                </c:pt>
                <c:pt idx="185">
                  <c:v>44713</c:v>
                </c:pt>
                <c:pt idx="186">
                  <c:v>44743</c:v>
                </c:pt>
                <c:pt idx="187">
                  <c:v>44774</c:v>
                </c:pt>
                <c:pt idx="188">
                  <c:v>44805</c:v>
                </c:pt>
                <c:pt idx="189">
                  <c:v>44835</c:v>
                </c:pt>
                <c:pt idx="190">
                  <c:v>44866</c:v>
                </c:pt>
                <c:pt idx="191">
                  <c:v>44896</c:v>
                </c:pt>
                <c:pt idx="192">
                  <c:v>44927</c:v>
                </c:pt>
                <c:pt idx="193">
                  <c:v>44958</c:v>
                </c:pt>
                <c:pt idx="194">
                  <c:v>44986</c:v>
                </c:pt>
              </c:numCache>
            </c:numRef>
          </c:cat>
          <c:val>
            <c:numRef>
              <c:f>ISM製圖!$BY$188:$BY$382</c:f>
              <c:numCache>
                <c:formatCode>#,##0.00</c:formatCode>
                <c:ptCount val="195"/>
                <c:pt idx="0">
                  <c:v>57.5</c:v>
                </c:pt>
                <c:pt idx="1">
                  <c:v>57</c:v>
                </c:pt>
                <c:pt idx="2">
                  <c:v>64.2</c:v>
                </c:pt>
                <c:pt idx="3">
                  <c:v>63.2</c:v>
                </c:pt>
                <c:pt idx="4">
                  <c:v>62.8</c:v>
                </c:pt>
                <c:pt idx="5">
                  <c:v>61.6</c:v>
                </c:pt>
                <c:pt idx="6">
                  <c:v>59.7</c:v>
                </c:pt>
                <c:pt idx="7">
                  <c:v>60</c:v>
                </c:pt>
                <c:pt idx="8">
                  <c:v>66.7</c:v>
                </c:pt>
                <c:pt idx="9">
                  <c:v>66.2</c:v>
                </c:pt>
                <c:pt idx="10">
                  <c:v>75.3</c:v>
                </c:pt>
                <c:pt idx="11">
                  <c:v>72</c:v>
                </c:pt>
                <c:pt idx="12">
                  <c:v>71.599999999999994</c:v>
                </c:pt>
                <c:pt idx="13">
                  <c:v>71.7</c:v>
                </c:pt>
                <c:pt idx="14">
                  <c:v>72.7</c:v>
                </c:pt>
                <c:pt idx="15">
                  <c:v>71.900000000000006</c:v>
                </c:pt>
                <c:pt idx="16">
                  <c:v>75.2</c:v>
                </c:pt>
                <c:pt idx="17">
                  <c:v>79.599999999999994</c:v>
                </c:pt>
                <c:pt idx="18">
                  <c:v>77.400000000000006</c:v>
                </c:pt>
                <c:pt idx="19">
                  <c:v>72.400000000000006</c:v>
                </c:pt>
                <c:pt idx="20">
                  <c:v>71.900000000000006</c:v>
                </c:pt>
                <c:pt idx="21">
                  <c:v>53.9</c:v>
                </c:pt>
                <c:pt idx="22">
                  <c:v>37.4</c:v>
                </c:pt>
                <c:pt idx="23">
                  <c:v>36.1</c:v>
                </c:pt>
                <c:pt idx="24">
                  <c:v>41.7</c:v>
                </c:pt>
                <c:pt idx="25">
                  <c:v>48.6</c:v>
                </c:pt>
                <c:pt idx="26">
                  <c:v>40</c:v>
                </c:pt>
                <c:pt idx="27">
                  <c:v>39.9</c:v>
                </c:pt>
                <c:pt idx="28">
                  <c:v>47.1</c:v>
                </c:pt>
                <c:pt idx="29">
                  <c:v>52.9</c:v>
                </c:pt>
                <c:pt idx="30">
                  <c:v>41.5</c:v>
                </c:pt>
                <c:pt idx="31">
                  <c:v>60.8</c:v>
                </c:pt>
                <c:pt idx="32">
                  <c:v>49.6</c:v>
                </c:pt>
                <c:pt idx="33">
                  <c:v>53.5</c:v>
                </c:pt>
                <c:pt idx="34">
                  <c:v>58.9</c:v>
                </c:pt>
                <c:pt idx="35">
                  <c:v>58.9</c:v>
                </c:pt>
                <c:pt idx="36">
                  <c:v>59.4</c:v>
                </c:pt>
                <c:pt idx="37">
                  <c:v>58.7</c:v>
                </c:pt>
                <c:pt idx="38">
                  <c:v>60.9</c:v>
                </c:pt>
                <c:pt idx="39">
                  <c:v>63.8</c:v>
                </c:pt>
                <c:pt idx="40">
                  <c:v>60.8</c:v>
                </c:pt>
                <c:pt idx="41">
                  <c:v>56.7</c:v>
                </c:pt>
                <c:pt idx="42">
                  <c:v>56.1</c:v>
                </c:pt>
                <c:pt idx="43">
                  <c:v>59.2</c:v>
                </c:pt>
                <c:pt idx="44">
                  <c:v>59.5</c:v>
                </c:pt>
                <c:pt idx="45">
                  <c:v>68.2</c:v>
                </c:pt>
                <c:pt idx="46">
                  <c:v>65.599999999999994</c:v>
                </c:pt>
                <c:pt idx="47">
                  <c:v>69.3</c:v>
                </c:pt>
                <c:pt idx="48">
                  <c:v>70</c:v>
                </c:pt>
                <c:pt idx="49">
                  <c:v>70.900000000000006</c:v>
                </c:pt>
                <c:pt idx="50">
                  <c:v>70.900000000000006</c:v>
                </c:pt>
                <c:pt idx="51">
                  <c:v>71</c:v>
                </c:pt>
                <c:pt idx="52">
                  <c:v>70.3</c:v>
                </c:pt>
                <c:pt idx="53">
                  <c:v>62.4</c:v>
                </c:pt>
                <c:pt idx="54">
                  <c:v>60.7</c:v>
                </c:pt>
                <c:pt idx="55">
                  <c:v>61.3</c:v>
                </c:pt>
                <c:pt idx="56">
                  <c:v>60.9</c:v>
                </c:pt>
                <c:pt idx="57">
                  <c:v>57.7</c:v>
                </c:pt>
                <c:pt idx="58">
                  <c:v>63.4</c:v>
                </c:pt>
                <c:pt idx="59">
                  <c:v>62.2</c:v>
                </c:pt>
                <c:pt idx="60">
                  <c:v>63.8</c:v>
                </c:pt>
                <c:pt idx="61">
                  <c:v>65.400000000000006</c:v>
                </c:pt>
                <c:pt idx="62">
                  <c:v>63.7</c:v>
                </c:pt>
                <c:pt idx="63">
                  <c:v>58.7</c:v>
                </c:pt>
                <c:pt idx="64">
                  <c:v>54</c:v>
                </c:pt>
                <c:pt idx="65">
                  <c:v>48.5</c:v>
                </c:pt>
                <c:pt idx="66">
                  <c:v>52.8</c:v>
                </c:pt>
                <c:pt idx="67">
                  <c:v>62.1</c:v>
                </c:pt>
                <c:pt idx="68">
                  <c:v>65</c:v>
                </c:pt>
                <c:pt idx="69">
                  <c:v>60.9</c:v>
                </c:pt>
                <c:pt idx="70">
                  <c:v>58.3</c:v>
                </c:pt>
                <c:pt idx="71">
                  <c:v>58.3</c:v>
                </c:pt>
                <c:pt idx="72">
                  <c:v>60</c:v>
                </c:pt>
                <c:pt idx="73">
                  <c:v>59.9</c:v>
                </c:pt>
                <c:pt idx="74">
                  <c:v>55.6</c:v>
                </c:pt>
                <c:pt idx="75">
                  <c:v>53.8</c:v>
                </c:pt>
                <c:pt idx="76">
                  <c:v>53</c:v>
                </c:pt>
                <c:pt idx="77">
                  <c:v>53.7</c:v>
                </c:pt>
                <c:pt idx="78">
                  <c:v>55.3</c:v>
                </c:pt>
                <c:pt idx="79">
                  <c:v>53.5</c:v>
                </c:pt>
                <c:pt idx="80">
                  <c:v>56.4</c:v>
                </c:pt>
                <c:pt idx="81">
                  <c:v>56.2</c:v>
                </c:pt>
                <c:pt idx="82">
                  <c:v>53.2</c:v>
                </c:pt>
                <c:pt idx="83">
                  <c:v>56.9</c:v>
                </c:pt>
                <c:pt idx="84">
                  <c:v>60</c:v>
                </c:pt>
                <c:pt idx="85">
                  <c:v>56.4</c:v>
                </c:pt>
                <c:pt idx="86">
                  <c:v>58.1</c:v>
                </c:pt>
                <c:pt idx="87">
                  <c:v>61</c:v>
                </c:pt>
                <c:pt idx="88">
                  <c:v>58.5</c:v>
                </c:pt>
                <c:pt idx="89">
                  <c:v>58.6</c:v>
                </c:pt>
                <c:pt idx="90">
                  <c:v>58.1</c:v>
                </c:pt>
                <c:pt idx="91">
                  <c:v>57.7</c:v>
                </c:pt>
                <c:pt idx="92">
                  <c:v>55.1</c:v>
                </c:pt>
                <c:pt idx="93">
                  <c:v>52</c:v>
                </c:pt>
                <c:pt idx="94">
                  <c:v>54.5</c:v>
                </c:pt>
                <c:pt idx="95">
                  <c:v>51.1</c:v>
                </c:pt>
                <c:pt idx="96">
                  <c:v>47.3</c:v>
                </c:pt>
                <c:pt idx="97">
                  <c:v>50.9</c:v>
                </c:pt>
                <c:pt idx="98">
                  <c:v>53.6</c:v>
                </c:pt>
                <c:pt idx="99">
                  <c:v>50.4</c:v>
                </c:pt>
                <c:pt idx="100">
                  <c:v>53.7</c:v>
                </c:pt>
                <c:pt idx="101">
                  <c:v>52.3</c:v>
                </c:pt>
                <c:pt idx="102">
                  <c:v>52.5</c:v>
                </c:pt>
                <c:pt idx="103">
                  <c:v>51.1</c:v>
                </c:pt>
                <c:pt idx="104">
                  <c:v>48.4</c:v>
                </c:pt>
                <c:pt idx="105">
                  <c:v>48.3</c:v>
                </c:pt>
                <c:pt idx="106">
                  <c:v>48.8</c:v>
                </c:pt>
                <c:pt idx="107">
                  <c:v>50.6</c:v>
                </c:pt>
                <c:pt idx="108">
                  <c:v>47</c:v>
                </c:pt>
                <c:pt idx="109">
                  <c:v>45.9</c:v>
                </c:pt>
                <c:pt idx="110">
                  <c:v>50.6</c:v>
                </c:pt>
                <c:pt idx="111">
                  <c:v>53.9</c:v>
                </c:pt>
                <c:pt idx="112">
                  <c:v>55</c:v>
                </c:pt>
                <c:pt idx="113">
                  <c:v>55.9</c:v>
                </c:pt>
                <c:pt idx="114">
                  <c:v>52.6</c:v>
                </c:pt>
                <c:pt idx="115">
                  <c:v>52</c:v>
                </c:pt>
                <c:pt idx="116">
                  <c:v>52.8</c:v>
                </c:pt>
                <c:pt idx="117">
                  <c:v>54.8</c:v>
                </c:pt>
                <c:pt idx="118">
                  <c:v>54.6</c:v>
                </c:pt>
                <c:pt idx="119">
                  <c:v>56.3</c:v>
                </c:pt>
                <c:pt idx="120">
                  <c:v>57.2</c:v>
                </c:pt>
                <c:pt idx="121">
                  <c:v>57.9</c:v>
                </c:pt>
                <c:pt idx="122">
                  <c:v>54.4</c:v>
                </c:pt>
                <c:pt idx="123">
                  <c:v>58.3</c:v>
                </c:pt>
                <c:pt idx="124">
                  <c:v>49.6</c:v>
                </c:pt>
                <c:pt idx="125">
                  <c:v>53.6</c:v>
                </c:pt>
                <c:pt idx="126">
                  <c:v>56.3</c:v>
                </c:pt>
                <c:pt idx="127">
                  <c:v>58</c:v>
                </c:pt>
                <c:pt idx="128">
                  <c:v>64.7</c:v>
                </c:pt>
                <c:pt idx="129">
                  <c:v>61.1</c:v>
                </c:pt>
                <c:pt idx="130">
                  <c:v>59.2</c:v>
                </c:pt>
                <c:pt idx="131">
                  <c:v>61.2</c:v>
                </c:pt>
                <c:pt idx="132">
                  <c:v>61.7</c:v>
                </c:pt>
                <c:pt idx="133">
                  <c:v>62.4</c:v>
                </c:pt>
                <c:pt idx="134">
                  <c:v>61.5</c:v>
                </c:pt>
                <c:pt idx="135">
                  <c:v>62.3</c:v>
                </c:pt>
                <c:pt idx="136">
                  <c:v>63.9</c:v>
                </c:pt>
                <c:pt idx="137">
                  <c:v>61.1</c:v>
                </c:pt>
                <c:pt idx="138">
                  <c:v>63.4</c:v>
                </c:pt>
                <c:pt idx="139">
                  <c:v>62.3</c:v>
                </c:pt>
                <c:pt idx="140">
                  <c:v>62.8</c:v>
                </c:pt>
                <c:pt idx="141">
                  <c:v>61.1</c:v>
                </c:pt>
                <c:pt idx="142">
                  <c:v>62.9</c:v>
                </c:pt>
                <c:pt idx="143">
                  <c:v>59.1</c:v>
                </c:pt>
                <c:pt idx="144">
                  <c:v>59.1</c:v>
                </c:pt>
                <c:pt idx="145">
                  <c:v>55.8</c:v>
                </c:pt>
                <c:pt idx="146">
                  <c:v>58.2</c:v>
                </c:pt>
                <c:pt idx="147">
                  <c:v>56.1</c:v>
                </c:pt>
                <c:pt idx="148">
                  <c:v>55.8</c:v>
                </c:pt>
                <c:pt idx="149">
                  <c:v>58.2</c:v>
                </c:pt>
                <c:pt idx="150">
                  <c:v>56.5</c:v>
                </c:pt>
                <c:pt idx="151">
                  <c:v>58</c:v>
                </c:pt>
                <c:pt idx="152">
                  <c:v>59.5</c:v>
                </c:pt>
                <c:pt idx="153">
                  <c:v>56.4</c:v>
                </c:pt>
                <c:pt idx="154">
                  <c:v>57</c:v>
                </c:pt>
                <c:pt idx="155">
                  <c:v>59.8</c:v>
                </c:pt>
                <c:pt idx="156">
                  <c:v>56.5</c:v>
                </c:pt>
                <c:pt idx="157">
                  <c:v>52.5</c:v>
                </c:pt>
                <c:pt idx="158">
                  <c:v>50.4</c:v>
                </c:pt>
                <c:pt idx="159">
                  <c:v>55.1</c:v>
                </c:pt>
                <c:pt idx="160">
                  <c:v>55.1</c:v>
                </c:pt>
                <c:pt idx="161">
                  <c:v>61.1</c:v>
                </c:pt>
                <c:pt idx="162">
                  <c:v>57.5</c:v>
                </c:pt>
                <c:pt idx="163">
                  <c:v>64.2</c:v>
                </c:pt>
                <c:pt idx="164">
                  <c:v>59.9</c:v>
                </c:pt>
                <c:pt idx="165">
                  <c:v>62.8</c:v>
                </c:pt>
                <c:pt idx="166">
                  <c:v>64.3</c:v>
                </c:pt>
                <c:pt idx="167">
                  <c:v>65.7</c:v>
                </c:pt>
                <c:pt idx="168">
                  <c:v>65.099999999999994</c:v>
                </c:pt>
                <c:pt idx="169">
                  <c:v>71.8</c:v>
                </c:pt>
                <c:pt idx="170">
                  <c:v>72.900000000000006</c:v>
                </c:pt>
                <c:pt idx="171">
                  <c:v>75</c:v>
                </c:pt>
                <c:pt idx="172">
                  <c:v>78.2</c:v>
                </c:pt>
                <c:pt idx="173">
                  <c:v>78</c:v>
                </c:pt>
                <c:pt idx="174">
                  <c:v>82.3</c:v>
                </c:pt>
                <c:pt idx="175">
                  <c:v>76.7</c:v>
                </c:pt>
                <c:pt idx="176">
                  <c:v>80.599999999999994</c:v>
                </c:pt>
                <c:pt idx="177">
                  <c:v>83.2</c:v>
                </c:pt>
                <c:pt idx="178">
                  <c:v>83</c:v>
                </c:pt>
                <c:pt idx="179">
                  <c:v>84.5</c:v>
                </c:pt>
                <c:pt idx="180">
                  <c:v>82.9</c:v>
                </c:pt>
                <c:pt idx="181">
                  <c:v>83.2</c:v>
                </c:pt>
                <c:pt idx="182">
                  <c:v>82.9</c:v>
                </c:pt>
                <c:pt idx="183">
                  <c:v>83.2</c:v>
                </c:pt>
                <c:pt idx="184">
                  <c:v>80.900000000000006</c:v>
                </c:pt>
                <c:pt idx="185">
                  <c:v>79.099999999999994</c:v>
                </c:pt>
                <c:pt idx="186">
                  <c:v>73.2</c:v>
                </c:pt>
                <c:pt idx="187">
                  <c:v>72.3</c:v>
                </c:pt>
                <c:pt idx="188">
                  <c:v>68.7</c:v>
                </c:pt>
                <c:pt idx="189">
                  <c:v>70.900000000000006</c:v>
                </c:pt>
                <c:pt idx="190">
                  <c:v>70.099999999999994</c:v>
                </c:pt>
                <c:pt idx="191">
                  <c:v>68.099999999999994</c:v>
                </c:pt>
                <c:pt idx="192">
                  <c:v>67.8</c:v>
                </c:pt>
                <c:pt idx="193">
                  <c:v>65.599999999999994</c:v>
                </c:pt>
                <c:pt idx="194">
                  <c:v>59.5</c:v>
                </c:pt>
              </c:numCache>
            </c:numRef>
          </c:val>
          <c:smooth val="0"/>
          <c:extLst xmlns:c16r2="http://schemas.microsoft.com/office/drawing/2015/06/chart">
            <c:ext xmlns:c16="http://schemas.microsoft.com/office/drawing/2014/chart" uri="{C3380CC4-5D6E-409C-BE32-E72D297353CC}">
              <c16:uniqueId val="{00000001-C02F-443E-8F00-BFF81ECC6483}"/>
            </c:ext>
          </c:extLst>
        </c:ser>
        <c:dLbls>
          <c:showLegendKey val="0"/>
          <c:showVal val="0"/>
          <c:showCatName val="0"/>
          <c:showSerName val="0"/>
          <c:showPercent val="0"/>
          <c:showBubbleSize val="0"/>
        </c:dLbls>
        <c:smooth val="0"/>
        <c:axId val="1124074976"/>
        <c:axId val="1124085856"/>
      </c:lineChart>
      <c:dateAx>
        <c:axId val="1124074976"/>
        <c:scaling>
          <c:orientation val="minMax"/>
        </c:scaling>
        <c:delete val="0"/>
        <c:axPos val="b"/>
        <c:numFmt formatCode="yyyy" sourceLinked="0"/>
        <c:majorTickMark val="out"/>
        <c:minorTickMark val="none"/>
        <c:tickLblPos val="low"/>
        <c:spPr>
          <a:ln>
            <a:solidFill>
              <a:schemeClr val="bg1">
                <a:lumMod val="75000"/>
              </a:schemeClr>
            </a:solidFill>
          </a:ln>
        </c:spPr>
        <c:crossAx val="1124085856"/>
        <c:crossesAt val="50"/>
        <c:auto val="1"/>
        <c:lblOffset val="100"/>
        <c:baseTimeUnit val="months"/>
        <c:majorUnit val="24"/>
        <c:majorTimeUnit val="months"/>
      </c:dateAx>
      <c:valAx>
        <c:axId val="1124085856"/>
        <c:scaling>
          <c:orientation val="minMax"/>
          <c:min val="10"/>
        </c:scaling>
        <c:delete val="0"/>
        <c:axPos val="l"/>
        <c:title>
          <c:tx>
            <c:rich>
              <a:bodyPr rot="0" vert="horz"/>
              <a:lstStyle/>
              <a:p>
                <a:pPr>
                  <a:defRPr/>
                </a:pPr>
                <a:r>
                  <a:rPr lang="en-US"/>
                  <a:t>%</a:t>
                </a:r>
                <a:endParaRPr lang="zh-TW"/>
              </a:p>
            </c:rich>
          </c:tx>
          <c:layout>
            <c:manualLayout>
              <c:xMode val="edge"/>
              <c:yMode val="edge"/>
              <c:x val="8.3333333333333329E-2"/>
              <c:y val="1.7658209390492856E-3"/>
            </c:manualLayout>
          </c:layout>
          <c:overlay val="0"/>
        </c:title>
        <c:numFmt formatCode="#,##0" sourceLinked="0"/>
        <c:majorTickMark val="none"/>
        <c:minorTickMark val="none"/>
        <c:tickLblPos val="nextTo"/>
        <c:spPr>
          <a:ln>
            <a:noFill/>
          </a:ln>
        </c:spPr>
        <c:crossAx val="1124074976"/>
        <c:crosses val="autoZero"/>
        <c:crossBetween val="between"/>
        <c:majorUnit val="20"/>
      </c:valAx>
    </c:plotArea>
    <c:legend>
      <c:legendPos val="b"/>
      <c:layout>
        <c:manualLayout>
          <c:xMode val="edge"/>
          <c:yMode val="edge"/>
          <c:x val="0.23100694444444442"/>
          <c:y val="9.5417592592592596E-2"/>
          <c:w val="0.65767857142857145"/>
          <c:h val="0.10495277777777778"/>
        </c:manualLayout>
      </c:layout>
      <c:overlay val="0"/>
    </c:legend>
    <c:plotVisOnly val="1"/>
    <c:dispBlanksAs val="gap"/>
    <c:showDLblsOverMax val="0"/>
  </c:chart>
  <c:spPr>
    <a:ln>
      <a:noFill/>
    </a:ln>
  </c:spPr>
  <c:txPr>
    <a:bodyPr/>
    <a:lstStyle/>
    <a:p>
      <a:pPr>
        <a:defRPr sz="1000">
          <a:latin typeface="微軟正黑體" panose="020B0604030504040204" pitchFamily="34" charset="-120"/>
          <a:ea typeface="微軟正黑體" panose="020B0604030504040204" pitchFamily="34" charset="-120"/>
        </a:defRPr>
      </a:pPr>
      <a:endParaRPr lang="zh-TW"/>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0.83603</cdr:x>
      <cdr:y>0.23708</cdr:y>
    </cdr:from>
    <cdr:to>
      <cdr:x>0.99546</cdr:x>
      <cdr:y>0.34065</cdr:y>
    </cdr:to>
    <cdr:sp macro="" textlink="">
      <cdr:nvSpPr>
        <cdr:cNvPr id="2" name="文字方塊 1"/>
        <cdr:cNvSpPr txBox="1"/>
      </cdr:nvSpPr>
      <cdr:spPr>
        <a:xfrm xmlns:a="http://schemas.openxmlformats.org/drawingml/2006/main">
          <a:off x="3371082" y="557262"/>
          <a:ext cx="642862" cy="243441"/>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TW" sz="1000" b="1" dirty="0">
              <a:solidFill>
                <a:srgbClr val="C00000"/>
              </a:solidFill>
              <a:latin typeface="微軟正黑體" panose="020B0604030504040204" pitchFamily="34" charset="-120"/>
              <a:ea typeface="微軟正黑體" panose="020B0604030504040204" pitchFamily="34" charset="-120"/>
            </a:rPr>
            <a:t>10.6</a:t>
          </a:r>
          <a:endParaRPr lang="zh-TW" altLang="en-US" sz="1000" b="1" dirty="0">
            <a:solidFill>
              <a:srgbClr val="C00000"/>
            </a:solidFill>
            <a:latin typeface="微軟正黑體" panose="020B0604030504040204" pitchFamily="34" charset="-120"/>
            <a:ea typeface="微軟正黑體" panose="020B0604030504040204" pitchFamily="34" charset="-12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0.10249</cdr:x>
      <cdr:y>0.41907</cdr:y>
    </cdr:from>
    <cdr:to>
      <cdr:x>0.32</cdr:x>
      <cdr:y>0.79932</cdr:y>
    </cdr:to>
    <cdr:sp macro="" textlink="">
      <cdr:nvSpPr>
        <cdr:cNvPr id="2" name="文字方塊 1"/>
        <cdr:cNvSpPr txBox="1"/>
      </cdr:nvSpPr>
      <cdr:spPr>
        <a:xfrm xmlns:a="http://schemas.openxmlformats.org/drawingml/2006/main">
          <a:off x="439103" y="1023723"/>
          <a:ext cx="931887" cy="928902"/>
        </a:xfrm>
        <a:prstGeom xmlns:a="http://schemas.openxmlformats.org/drawingml/2006/main" prst="rect">
          <a:avLst/>
        </a:prstGeom>
        <a:solidFill xmlns:a="http://schemas.openxmlformats.org/drawingml/2006/main">
          <a:schemeClr val="bg1"/>
        </a:solidFill>
        <a:ln xmlns:a="http://schemas.openxmlformats.org/drawingml/2006/main">
          <a:solidFill>
            <a:schemeClr val="tx1"/>
          </a:solidFill>
        </a:ln>
      </cdr:spPr>
      <cdr:txBody>
        <a:bodyPr xmlns:a="http://schemas.openxmlformats.org/drawingml/2006/main" vertOverflow="clip" wrap="square" rtlCol="0" anchor="ctr"/>
        <a:lstStyle xmlns:a="http://schemas.openxmlformats.org/drawingml/2006/main"/>
        <a:p xmlns:a="http://schemas.openxmlformats.org/drawingml/2006/main">
          <a:pPr marL="0" marR="0" indent="0" algn="ctr" defTabSz="914400" eaLnBrk="1" fontAlgn="auto" latinLnBrk="0" hangingPunct="1">
            <a:lnSpc>
              <a:spcPct val="100000"/>
            </a:lnSpc>
            <a:spcBef>
              <a:spcPts val="0"/>
            </a:spcBef>
            <a:spcAft>
              <a:spcPts val="0"/>
            </a:spcAft>
            <a:buClrTx/>
            <a:buSzTx/>
            <a:buFontTx/>
            <a:buNone/>
            <a:tabLst/>
            <a:defRPr/>
          </a:pPr>
          <a:r>
            <a:rPr lang="en-US" altLang="zh-TW" sz="900">
              <a:effectLst/>
              <a:latin typeface="微軟正黑體" pitchFamily="34" charset="-120"/>
              <a:ea typeface="微軟正黑體" pitchFamily="34" charset="-120"/>
              <a:cs typeface="+mn-cs"/>
            </a:rPr>
            <a:t>2019</a:t>
          </a:r>
          <a:r>
            <a:rPr lang="zh-TW" altLang="en-US" sz="900">
              <a:effectLst/>
              <a:latin typeface="微軟正黑體" pitchFamily="34" charset="-120"/>
              <a:ea typeface="微軟正黑體" pitchFamily="34" charset="-120"/>
              <a:cs typeface="+mn-cs"/>
            </a:rPr>
            <a:t>：</a:t>
          </a:r>
          <a:r>
            <a:rPr lang="en-US" altLang="zh-TW" sz="900">
              <a:effectLst/>
              <a:latin typeface="微軟正黑體" pitchFamily="34" charset="-120"/>
              <a:ea typeface="微軟正黑體" pitchFamily="34" charset="-120"/>
              <a:cs typeface="+mn-cs"/>
            </a:rPr>
            <a:t>6.1%</a:t>
          </a:r>
        </a:p>
        <a:p xmlns:a="http://schemas.openxmlformats.org/drawingml/2006/main">
          <a:pPr marL="0" marR="0" indent="0" algn="ctr" defTabSz="914400" eaLnBrk="1" fontAlgn="auto" latinLnBrk="0" hangingPunct="1">
            <a:lnSpc>
              <a:spcPct val="100000"/>
            </a:lnSpc>
            <a:spcBef>
              <a:spcPts val="0"/>
            </a:spcBef>
            <a:spcAft>
              <a:spcPts val="0"/>
            </a:spcAft>
            <a:buClrTx/>
            <a:buSzTx/>
            <a:buFontTx/>
            <a:buNone/>
            <a:tabLst/>
            <a:defRPr/>
          </a:pPr>
          <a:r>
            <a:rPr lang="en-US" altLang="zh-TW" sz="900">
              <a:effectLst/>
              <a:latin typeface="微軟正黑體" pitchFamily="34" charset="-120"/>
              <a:ea typeface="微軟正黑體" pitchFamily="34" charset="-120"/>
              <a:cs typeface="+mn-cs"/>
            </a:rPr>
            <a:t>2020</a:t>
          </a:r>
          <a:r>
            <a:rPr lang="zh-TW" altLang="en-US" sz="900">
              <a:effectLst/>
              <a:latin typeface="微軟正黑體" pitchFamily="34" charset="-120"/>
              <a:ea typeface="微軟正黑體" pitchFamily="34" charset="-120"/>
              <a:cs typeface="+mn-cs"/>
            </a:rPr>
            <a:t>：</a:t>
          </a:r>
          <a:r>
            <a:rPr lang="en-US" altLang="zh-TW" sz="900">
              <a:effectLst/>
              <a:latin typeface="微軟正黑體" pitchFamily="34" charset="-120"/>
              <a:ea typeface="微軟正黑體" pitchFamily="34" charset="-120"/>
              <a:cs typeface="+mn-cs"/>
            </a:rPr>
            <a:t>2.2%</a:t>
          </a:r>
        </a:p>
        <a:p xmlns:a="http://schemas.openxmlformats.org/drawingml/2006/main">
          <a:pPr marL="0" marR="0" indent="0" algn="ctr" defTabSz="914400" eaLnBrk="1" fontAlgn="auto" latinLnBrk="0" hangingPunct="1">
            <a:lnSpc>
              <a:spcPct val="100000"/>
            </a:lnSpc>
            <a:spcBef>
              <a:spcPts val="0"/>
            </a:spcBef>
            <a:spcAft>
              <a:spcPts val="0"/>
            </a:spcAft>
            <a:buClrTx/>
            <a:buSzTx/>
            <a:buFontTx/>
            <a:buNone/>
            <a:tabLst/>
            <a:defRPr/>
          </a:pPr>
          <a:r>
            <a:rPr lang="en-US" altLang="zh-TW" sz="900">
              <a:effectLst/>
              <a:latin typeface="微軟正黑體" pitchFamily="34" charset="-120"/>
              <a:ea typeface="微軟正黑體" pitchFamily="34" charset="-120"/>
              <a:cs typeface="+mn-cs"/>
            </a:rPr>
            <a:t>2021</a:t>
          </a:r>
          <a:r>
            <a:rPr lang="zh-TW" altLang="en-US" sz="900">
              <a:effectLst/>
              <a:latin typeface="微軟正黑體" pitchFamily="34" charset="-120"/>
              <a:ea typeface="微軟正黑體" pitchFamily="34" charset="-120"/>
              <a:cs typeface="+mn-cs"/>
            </a:rPr>
            <a:t>：</a:t>
          </a:r>
          <a:r>
            <a:rPr lang="en-US" altLang="zh-TW" sz="900">
              <a:effectLst/>
              <a:latin typeface="微軟正黑體" pitchFamily="34" charset="-120"/>
              <a:ea typeface="微軟正黑體" pitchFamily="34" charset="-120"/>
              <a:cs typeface="+mn-cs"/>
            </a:rPr>
            <a:t>8.1%</a:t>
          </a:r>
          <a:r>
            <a:rPr lang="zh-TW" altLang="en-US" sz="900">
              <a:effectLst/>
              <a:latin typeface="微軟正黑體" pitchFamily="34" charset="-120"/>
              <a:ea typeface="微軟正黑體" pitchFamily="34" charset="-120"/>
              <a:cs typeface="+mn-cs"/>
            </a:rPr>
            <a:t>  </a:t>
          </a:r>
          <a:r>
            <a:rPr lang="en-US" altLang="zh-TW" sz="900">
              <a:effectLst/>
              <a:latin typeface="微軟正黑體" pitchFamily="34" charset="-120"/>
              <a:ea typeface="微軟正黑體" pitchFamily="34" charset="-120"/>
              <a:cs typeface="+mn-cs"/>
            </a:rPr>
            <a:t>2022</a:t>
          </a:r>
          <a:r>
            <a:rPr lang="zh-TW" altLang="en-US" sz="900">
              <a:effectLst/>
              <a:latin typeface="微軟正黑體" pitchFamily="34" charset="-120"/>
              <a:ea typeface="微軟正黑體" pitchFamily="34" charset="-120"/>
              <a:cs typeface="+mn-cs"/>
            </a:rPr>
            <a:t>：</a:t>
          </a:r>
          <a:r>
            <a:rPr lang="en-US" altLang="zh-TW" sz="900">
              <a:effectLst/>
              <a:latin typeface="微軟正黑體" pitchFamily="34" charset="-120"/>
              <a:ea typeface="微軟正黑體" pitchFamily="34" charset="-120"/>
              <a:cs typeface="+mn-cs"/>
            </a:rPr>
            <a:t>3.0%</a:t>
          </a:r>
          <a:endParaRPr lang="zh-TW" altLang="zh-TW" sz="900">
            <a:effectLst/>
            <a:latin typeface="微軟正黑體" pitchFamily="34" charset="-120"/>
            <a:ea typeface="微軟正黑體" pitchFamily="34" charset="-120"/>
          </a:endParaRPr>
        </a:p>
      </cdr:txBody>
    </cdr:sp>
  </cdr:relSizeAnchor>
  <cdr:relSizeAnchor xmlns:cdr="http://schemas.openxmlformats.org/drawingml/2006/chartDrawing">
    <cdr:from>
      <cdr:x>0.89461</cdr:x>
      <cdr:y>0.32735</cdr:y>
    </cdr:from>
    <cdr:to>
      <cdr:x>0.96218</cdr:x>
      <cdr:y>0.41715</cdr:y>
    </cdr:to>
    <cdr:sp macro="" textlink="">
      <cdr:nvSpPr>
        <cdr:cNvPr id="4" name="文字方塊 1"/>
        <cdr:cNvSpPr txBox="1"/>
      </cdr:nvSpPr>
      <cdr:spPr>
        <a:xfrm xmlns:a="http://schemas.openxmlformats.org/drawingml/2006/main">
          <a:off x="4281252" y="893381"/>
          <a:ext cx="323362" cy="24507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TW" sz="900" b="1">
              <a:solidFill>
                <a:schemeClr val="tx2"/>
              </a:solidFill>
              <a:latin typeface="微軟正黑體" pitchFamily="34" charset="-120"/>
              <a:ea typeface="微軟正黑體" pitchFamily="34" charset="-120"/>
            </a:rPr>
            <a:t>4.5</a:t>
          </a:r>
          <a:endParaRPr lang="zh-TW" altLang="en-US" sz="900" b="1">
            <a:solidFill>
              <a:schemeClr val="tx2"/>
            </a:solidFill>
            <a:latin typeface="微軟正黑體" pitchFamily="34" charset="-120"/>
            <a:ea typeface="微軟正黑體" pitchFamily="34" charset="-120"/>
          </a:endParaRPr>
        </a:p>
      </cdr:txBody>
    </cdr:sp>
  </cdr:relSizeAnchor>
  <cdr:relSizeAnchor xmlns:cdr="http://schemas.openxmlformats.org/drawingml/2006/chartDrawing">
    <cdr:from>
      <cdr:x>0.89831</cdr:x>
      <cdr:y>0.40253</cdr:y>
    </cdr:from>
    <cdr:to>
      <cdr:x>0.96588</cdr:x>
      <cdr:y>0.49233</cdr:y>
    </cdr:to>
    <cdr:sp macro="" textlink="">
      <cdr:nvSpPr>
        <cdr:cNvPr id="5" name="文字方塊 1"/>
        <cdr:cNvSpPr txBox="1"/>
      </cdr:nvSpPr>
      <cdr:spPr>
        <a:xfrm xmlns:a="http://schemas.openxmlformats.org/drawingml/2006/main">
          <a:off x="4298957" y="1098556"/>
          <a:ext cx="323362" cy="245077"/>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TW" sz="900" b="1">
              <a:solidFill>
                <a:schemeClr val="accent5">
                  <a:lumMod val="50000"/>
                </a:schemeClr>
              </a:solidFill>
              <a:latin typeface="微軟正黑體" pitchFamily="34" charset="-120"/>
              <a:ea typeface="微軟正黑體" pitchFamily="34" charset="-120"/>
            </a:rPr>
            <a:t>4.2</a:t>
          </a:r>
          <a:endParaRPr lang="zh-TW" altLang="en-US" sz="900" b="1">
            <a:solidFill>
              <a:schemeClr val="accent5">
                <a:lumMod val="50000"/>
              </a:schemeClr>
            </a:solidFill>
            <a:latin typeface="微軟正黑體" pitchFamily="34" charset="-120"/>
            <a:ea typeface="微軟正黑體" pitchFamily="34" charset="-12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0.68929</cdr:x>
      <cdr:y>0.1409</cdr:y>
    </cdr:from>
    <cdr:to>
      <cdr:x>0.82812</cdr:x>
      <cdr:y>0.25192</cdr:y>
    </cdr:to>
    <cdr:sp macro="" textlink="">
      <cdr:nvSpPr>
        <cdr:cNvPr id="2" name="文字方塊 1"/>
        <cdr:cNvSpPr txBox="1"/>
      </cdr:nvSpPr>
      <cdr:spPr>
        <a:xfrm xmlns:a="http://schemas.openxmlformats.org/drawingml/2006/main">
          <a:off x="3575260" y="322922"/>
          <a:ext cx="720073" cy="2544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TW" sz="1100" b="1" dirty="0">
              <a:solidFill>
                <a:schemeClr val="bg1">
                  <a:lumMod val="50000"/>
                </a:schemeClr>
              </a:solidFill>
              <a:latin typeface="微軟正黑體" panose="020B0604030504040204" pitchFamily="34" charset="-120"/>
              <a:ea typeface="微軟正黑體" panose="020B0604030504040204" pitchFamily="34" charset="-120"/>
            </a:rPr>
            <a:t>2023</a:t>
          </a:r>
          <a:r>
            <a:rPr lang="zh-TW" altLang="en-US" sz="1100" b="1" dirty="0">
              <a:solidFill>
                <a:schemeClr val="bg1">
                  <a:lumMod val="50000"/>
                </a:schemeClr>
              </a:solidFill>
              <a:latin typeface="微軟正黑體" panose="020B0604030504040204" pitchFamily="34" charset="-120"/>
              <a:ea typeface="微軟正黑體" panose="020B0604030504040204" pitchFamily="34" charset="-120"/>
            </a:rPr>
            <a:t>年</a:t>
          </a:r>
        </a:p>
      </cdr:txBody>
    </cdr:sp>
  </cdr:relSizeAnchor>
  <cdr:relSizeAnchor xmlns:cdr="http://schemas.openxmlformats.org/drawingml/2006/chartDrawing">
    <cdr:from>
      <cdr:x>0.24472</cdr:x>
      <cdr:y>0.14409</cdr:y>
    </cdr:from>
    <cdr:to>
      <cdr:x>0.39473</cdr:x>
      <cdr:y>0.24527</cdr:y>
    </cdr:to>
    <cdr:sp macro="" textlink="">
      <cdr:nvSpPr>
        <cdr:cNvPr id="3" name="文字方塊 1"/>
        <cdr:cNvSpPr txBox="1"/>
      </cdr:nvSpPr>
      <cdr:spPr>
        <a:xfrm xmlns:a="http://schemas.openxmlformats.org/drawingml/2006/main">
          <a:off x="1269331" y="330234"/>
          <a:ext cx="778102" cy="23188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TW" sz="1100" b="1">
              <a:solidFill>
                <a:schemeClr val="bg1">
                  <a:lumMod val="50000"/>
                </a:schemeClr>
              </a:solidFill>
              <a:latin typeface="微軟正黑體" panose="020B0604030504040204" pitchFamily="34" charset="-120"/>
              <a:ea typeface="微軟正黑體" panose="020B0604030504040204" pitchFamily="34" charset="-120"/>
            </a:rPr>
            <a:t>2022</a:t>
          </a:r>
          <a:r>
            <a:rPr lang="zh-TW" altLang="en-US" sz="1100" b="1">
              <a:solidFill>
                <a:schemeClr val="bg1">
                  <a:lumMod val="50000"/>
                </a:schemeClr>
              </a:solidFill>
              <a:latin typeface="微軟正黑體" panose="020B0604030504040204" pitchFamily="34" charset="-120"/>
              <a:ea typeface="微軟正黑體" panose="020B0604030504040204" pitchFamily="34" charset="-120"/>
            </a:rPr>
            <a:t>年</a:t>
          </a:r>
        </a:p>
      </cdr:txBody>
    </cdr:sp>
  </cdr:relSizeAnchor>
</c:userShapes>
</file>

<file path=ppt/drawings/drawing4.xml><?xml version="1.0" encoding="utf-8"?>
<c:userShapes xmlns:c="http://schemas.openxmlformats.org/drawingml/2006/chart">
  <cdr:relSizeAnchor xmlns:cdr="http://schemas.openxmlformats.org/drawingml/2006/chartDrawing">
    <cdr:from>
      <cdr:x>0.68929</cdr:x>
      <cdr:y>0.1409</cdr:y>
    </cdr:from>
    <cdr:to>
      <cdr:x>0.82812</cdr:x>
      <cdr:y>0.25192</cdr:y>
    </cdr:to>
    <cdr:sp macro="" textlink="">
      <cdr:nvSpPr>
        <cdr:cNvPr id="2" name="文字方塊 1"/>
        <cdr:cNvSpPr txBox="1"/>
      </cdr:nvSpPr>
      <cdr:spPr>
        <a:xfrm xmlns:a="http://schemas.openxmlformats.org/drawingml/2006/main">
          <a:off x="3575260" y="322922"/>
          <a:ext cx="720073" cy="25443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altLang="zh-TW" sz="1100" b="1">
              <a:solidFill>
                <a:schemeClr val="bg1">
                  <a:lumMod val="50000"/>
                </a:schemeClr>
              </a:solidFill>
              <a:latin typeface="微軟正黑體" panose="020B0604030504040204" pitchFamily="34" charset="-120"/>
              <a:ea typeface="微軟正黑體" panose="020B0604030504040204" pitchFamily="34" charset="-120"/>
            </a:rPr>
            <a:t>2023</a:t>
          </a:r>
          <a:r>
            <a:rPr lang="zh-TW" altLang="en-US" sz="1100" b="1">
              <a:solidFill>
                <a:schemeClr val="bg1">
                  <a:lumMod val="50000"/>
                </a:schemeClr>
              </a:solidFill>
              <a:latin typeface="微軟正黑體" panose="020B0604030504040204" pitchFamily="34" charset="-120"/>
              <a:ea typeface="微軟正黑體" panose="020B0604030504040204" pitchFamily="34" charset="-120"/>
            </a:rPr>
            <a:t>年</a:t>
          </a:r>
        </a:p>
      </cdr:txBody>
    </cdr:sp>
  </cdr:relSizeAnchor>
  <cdr:relSizeAnchor xmlns:cdr="http://schemas.openxmlformats.org/drawingml/2006/chartDrawing">
    <cdr:from>
      <cdr:x>0.24472</cdr:x>
      <cdr:y>0.14409</cdr:y>
    </cdr:from>
    <cdr:to>
      <cdr:x>0.39473</cdr:x>
      <cdr:y>0.24527</cdr:y>
    </cdr:to>
    <cdr:sp macro="" textlink="">
      <cdr:nvSpPr>
        <cdr:cNvPr id="3" name="文字方塊 1"/>
        <cdr:cNvSpPr txBox="1"/>
      </cdr:nvSpPr>
      <cdr:spPr>
        <a:xfrm xmlns:a="http://schemas.openxmlformats.org/drawingml/2006/main">
          <a:off x="1269331" y="330234"/>
          <a:ext cx="778102" cy="231886"/>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altLang="zh-TW" sz="1100" b="1">
              <a:solidFill>
                <a:schemeClr val="bg1">
                  <a:lumMod val="50000"/>
                </a:schemeClr>
              </a:solidFill>
              <a:latin typeface="微軟正黑體" panose="020B0604030504040204" pitchFamily="34" charset="-120"/>
              <a:ea typeface="微軟正黑體" panose="020B0604030504040204" pitchFamily="34" charset="-120"/>
            </a:rPr>
            <a:t>2022</a:t>
          </a:r>
          <a:r>
            <a:rPr lang="zh-TW" altLang="en-US" sz="1100" b="1">
              <a:solidFill>
                <a:schemeClr val="bg1">
                  <a:lumMod val="50000"/>
                </a:schemeClr>
              </a:solidFill>
              <a:latin typeface="微軟正黑體" panose="020B0604030504040204" pitchFamily="34" charset="-120"/>
              <a:ea typeface="微軟正黑體" panose="020B0604030504040204" pitchFamily="34" charset="-120"/>
            </a:rPr>
            <a:t>年</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4" y="1"/>
            <a:ext cx="2949786" cy="496968"/>
          </a:xfrm>
          <a:prstGeom prst="rect">
            <a:avLst/>
          </a:prstGeom>
        </p:spPr>
        <p:txBody>
          <a:bodyPr vert="horz" lIns="91533" tIns="45766" rIns="91533" bIns="45766" rtlCol="0"/>
          <a:lstStyle>
            <a:lvl1pPr algn="l">
              <a:defRPr sz="1200"/>
            </a:lvl1pPr>
          </a:lstStyle>
          <a:p>
            <a:endParaRPr lang="zh-TW" altLang="en-US"/>
          </a:p>
        </p:txBody>
      </p:sp>
      <p:sp>
        <p:nvSpPr>
          <p:cNvPr id="3" name="日期版面配置區 2"/>
          <p:cNvSpPr>
            <a:spLocks noGrp="1"/>
          </p:cNvSpPr>
          <p:nvPr>
            <p:ph type="dt" sz="quarter" idx="1"/>
          </p:nvPr>
        </p:nvSpPr>
        <p:spPr>
          <a:xfrm>
            <a:off x="3855841" y="1"/>
            <a:ext cx="2949786" cy="496968"/>
          </a:xfrm>
          <a:prstGeom prst="rect">
            <a:avLst/>
          </a:prstGeom>
        </p:spPr>
        <p:txBody>
          <a:bodyPr vert="horz" lIns="91533" tIns="45766" rIns="91533" bIns="45766" rtlCol="0"/>
          <a:lstStyle>
            <a:lvl1pPr algn="r">
              <a:defRPr sz="1200"/>
            </a:lvl1pPr>
          </a:lstStyle>
          <a:p>
            <a:fld id="{CFFA0B6D-BC8F-46F4-8687-23E91EDBF801}" type="datetime1">
              <a:rPr lang="zh-TW" altLang="en-US" smtClean="0"/>
              <a:t>2023/4/24</a:t>
            </a:fld>
            <a:endParaRPr lang="zh-TW" altLang="en-US"/>
          </a:p>
        </p:txBody>
      </p:sp>
      <p:sp>
        <p:nvSpPr>
          <p:cNvPr id="4" name="頁尾版面配置區 3"/>
          <p:cNvSpPr>
            <a:spLocks noGrp="1"/>
          </p:cNvSpPr>
          <p:nvPr>
            <p:ph type="ftr" sz="quarter" idx="2"/>
          </p:nvPr>
        </p:nvSpPr>
        <p:spPr>
          <a:xfrm>
            <a:off x="4" y="9440646"/>
            <a:ext cx="2949786" cy="496968"/>
          </a:xfrm>
          <a:prstGeom prst="rect">
            <a:avLst/>
          </a:prstGeom>
        </p:spPr>
        <p:txBody>
          <a:bodyPr vert="horz" lIns="91533" tIns="45766" rIns="91533" bIns="45766"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5841" y="9440646"/>
            <a:ext cx="2949786" cy="496968"/>
          </a:xfrm>
          <a:prstGeom prst="rect">
            <a:avLst/>
          </a:prstGeom>
        </p:spPr>
        <p:txBody>
          <a:bodyPr vert="horz" lIns="91533" tIns="45766" rIns="91533" bIns="45766" rtlCol="0" anchor="b"/>
          <a:lstStyle>
            <a:lvl1pPr algn="r">
              <a:defRPr sz="1200"/>
            </a:lvl1pPr>
          </a:lstStyle>
          <a:p>
            <a:fld id="{951A4738-57BD-4E10-8398-671F8115836C}" type="slidenum">
              <a:rPr lang="zh-TW" altLang="en-US" smtClean="0"/>
              <a:t>‹#›</a:t>
            </a:fld>
            <a:endParaRPr lang="zh-TW" altLang="en-US"/>
          </a:p>
        </p:txBody>
      </p:sp>
    </p:spTree>
    <p:extLst>
      <p:ext uri="{BB962C8B-B14F-4D97-AF65-F5344CB8AC3E}">
        <p14:creationId xmlns:p14="http://schemas.microsoft.com/office/powerpoint/2010/main" val="285357659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4" y="1"/>
            <a:ext cx="2949786" cy="496968"/>
          </a:xfrm>
          <a:prstGeom prst="rect">
            <a:avLst/>
          </a:prstGeom>
        </p:spPr>
        <p:txBody>
          <a:bodyPr vert="horz" lIns="91533" tIns="45766" rIns="91533" bIns="45766" rtlCol="0"/>
          <a:lstStyle>
            <a:lvl1pPr algn="l">
              <a:defRPr sz="1200"/>
            </a:lvl1pPr>
          </a:lstStyle>
          <a:p>
            <a:endParaRPr lang="zh-TW" altLang="en-US"/>
          </a:p>
        </p:txBody>
      </p:sp>
      <p:sp>
        <p:nvSpPr>
          <p:cNvPr id="3" name="日期版面配置區 2"/>
          <p:cNvSpPr>
            <a:spLocks noGrp="1"/>
          </p:cNvSpPr>
          <p:nvPr>
            <p:ph type="dt" idx="1"/>
          </p:nvPr>
        </p:nvSpPr>
        <p:spPr>
          <a:xfrm>
            <a:off x="3855841" y="1"/>
            <a:ext cx="2949786" cy="496968"/>
          </a:xfrm>
          <a:prstGeom prst="rect">
            <a:avLst/>
          </a:prstGeom>
        </p:spPr>
        <p:txBody>
          <a:bodyPr vert="horz" lIns="91533" tIns="45766" rIns="91533" bIns="45766" rtlCol="0"/>
          <a:lstStyle>
            <a:lvl1pPr algn="r">
              <a:defRPr sz="1200"/>
            </a:lvl1pPr>
          </a:lstStyle>
          <a:p>
            <a:fld id="{7EC44A6B-FE8B-41BF-AFB3-7CA666E4747D}" type="datetime1">
              <a:rPr lang="zh-TW" altLang="en-US" smtClean="0"/>
              <a:t>2023/4/24</a:t>
            </a:fld>
            <a:endParaRPr lang="zh-TW" altLang="en-US"/>
          </a:p>
        </p:txBody>
      </p:sp>
      <p:sp>
        <p:nvSpPr>
          <p:cNvPr id="4" name="投影片圖像版面配置區 3"/>
          <p:cNvSpPr>
            <a:spLocks noGrp="1" noRot="1" noChangeAspect="1"/>
          </p:cNvSpPr>
          <p:nvPr>
            <p:ph type="sldImg" idx="2"/>
          </p:nvPr>
        </p:nvSpPr>
        <p:spPr>
          <a:xfrm>
            <a:off x="917575" y="744538"/>
            <a:ext cx="4972050" cy="3729037"/>
          </a:xfrm>
          <a:prstGeom prst="rect">
            <a:avLst/>
          </a:prstGeom>
          <a:noFill/>
          <a:ln w="12700">
            <a:solidFill>
              <a:prstClr val="black"/>
            </a:solidFill>
          </a:ln>
        </p:spPr>
        <p:txBody>
          <a:bodyPr vert="horz" lIns="91533" tIns="45766" rIns="91533" bIns="45766" rtlCol="0" anchor="ctr"/>
          <a:lstStyle/>
          <a:p>
            <a:endParaRPr lang="zh-TW" altLang="en-US"/>
          </a:p>
        </p:txBody>
      </p:sp>
      <p:sp>
        <p:nvSpPr>
          <p:cNvPr id="5" name="備忘稿版面配置區 4"/>
          <p:cNvSpPr>
            <a:spLocks noGrp="1"/>
          </p:cNvSpPr>
          <p:nvPr>
            <p:ph type="body" sz="quarter" idx="3"/>
          </p:nvPr>
        </p:nvSpPr>
        <p:spPr>
          <a:xfrm>
            <a:off x="680721" y="4721190"/>
            <a:ext cx="5445760" cy="4472704"/>
          </a:xfrm>
          <a:prstGeom prst="rect">
            <a:avLst/>
          </a:prstGeom>
        </p:spPr>
        <p:txBody>
          <a:bodyPr vert="horz" lIns="91533" tIns="45766" rIns="91533" bIns="45766"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4" y="9440646"/>
            <a:ext cx="2949786" cy="496968"/>
          </a:xfrm>
          <a:prstGeom prst="rect">
            <a:avLst/>
          </a:prstGeom>
        </p:spPr>
        <p:txBody>
          <a:bodyPr vert="horz" lIns="91533" tIns="45766" rIns="91533" bIns="45766"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5841" y="9440646"/>
            <a:ext cx="2949786" cy="496968"/>
          </a:xfrm>
          <a:prstGeom prst="rect">
            <a:avLst/>
          </a:prstGeom>
        </p:spPr>
        <p:txBody>
          <a:bodyPr vert="horz" lIns="91533" tIns="45766" rIns="91533" bIns="45766" rtlCol="0" anchor="b"/>
          <a:lstStyle>
            <a:lvl1pPr algn="r">
              <a:defRPr sz="1200"/>
            </a:lvl1pPr>
          </a:lstStyle>
          <a:p>
            <a:fld id="{677EE9C5-7ACF-43E8-ABC9-16737D2E075F}" type="slidenum">
              <a:rPr lang="zh-TW" altLang="en-US" smtClean="0"/>
              <a:t>‹#›</a:t>
            </a:fld>
            <a:endParaRPr lang="zh-TW" altLang="en-US"/>
          </a:p>
        </p:txBody>
      </p:sp>
    </p:spTree>
    <p:extLst>
      <p:ext uri="{BB962C8B-B14F-4D97-AF65-F5344CB8AC3E}">
        <p14:creationId xmlns:p14="http://schemas.microsoft.com/office/powerpoint/2010/main" val="22519394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524933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那再細看目前中國投資仍著重在企業與基建，房屋項目相對支持力道較弱，</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從左下圖領先新房銷售的居民中長期信貸增塑仍處在衰退段，並沒有因去年低基期回升，從第一季累計值的</a:t>
            </a:r>
            <a:r>
              <a:rPr lang="en-US" altLang="zh-TW" dirty="0" err="1" smtClean="0"/>
              <a:t>yoy</a:t>
            </a:r>
            <a:r>
              <a:rPr lang="zh-TW" altLang="en-US" dirty="0" smtClean="0"/>
              <a:t>來看與</a:t>
            </a:r>
            <a:r>
              <a:rPr lang="en-US" altLang="zh-TW" dirty="0" smtClean="0"/>
              <a:t>2021</a:t>
            </a:r>
            <a:r>
              <a:rPr lang="zh-TW" altLang="en-US" dirty="0" smtClean="0"/>
              <a:t>房市最好的時候，貸款量大概減少了</a:t>
            </a:r>
            <a:r>
              <a:rPr lang="en-US" altLang="zh-TW" dirty="0" smtClean="0"/>
              <a:t>50%</a:t>
            </a:r>
            <a:r>
              <a:rPr lang="zh-TW" altLang="en-US" dirty="0" smtClean="0"/>
              <a:t>，反映目前的房貸需求低迷，房市買氣疲弱，呼應剛才提及四月新屋成交大幅下滑，整體中國的房市還是</a:t>
            </a:r>
            <a:r>
              <a:rPr lang="zh-TW" altLang="en-US" sz="1200" dirty="0" smtClean="0">
                <a:solidFill>
                  <a:srgbClr val="C00000"/>
                </a:solidFill>
              </a:rPr>
              <a:t>弱於預期。</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不過反觀右上圖可見截至四月，今年新增專項債的速度快於往年，同時左上圖也可看出企業中長期貸款占第一季社融絕大部分，反應了中央今年希望透過基建與企業投資，在上半年拉起經濟成長，因此我們認為對中國上半年經濟不需太悲觀。</a:t>
            </a:r>
            <a:endParaRPr lang="en-US" altLang="zh-TW" dirty="0" smtClean="0"/>
          </a:p>
          <a:p>
            <a:pPr rtl="0"/>
            <a:r>
              <a:rPr lang="zh-TW" altLang="en-US" sz="1200" b="0" i="0" u="none" strike="noStrike" kern="1200" baseline="0" dirty="0" smtClean="0">
                <a:solidFill>
                  <a:schemeClr val="tx1"/>
                </a:solidFill>
                <a:latin typeface="+mn-lt"/>
                <a:ea typeface="+mn-ea"/>
                <a:cs typeface="+mn-cs"/>
              </a:rPr>
              <a:t>下半年仍需</a:t>
            </a:r>
            <a:r>
              <a:rPr lang="zh-TW" altLang="en-US" sz="1200" b="1" i="0" u="none" strike="noStrike" kern="1200" baseline="0" dirty="0" smtClean="0">
                <a:solidFill>
                  <a:schemeClr val="tx1"/>
                </a:solidFill>
                <a:latin typeface="+mn-lt"/>
                <a:ea typeface="+mn-ea"/>
                <a:cs typeface="+mn-cs"/>
              </a:rPr>
              <a:t>觀察海外經濟放緩是否壓低訂單成長，整體而言，投顧預期中國有望於</a:t>
            </a:r>
            <a:r>
              <a:rPr lang="en-US" altLang="zh-TW" sz="1200" b="1" i="0" u="none" strike="noStrike" kern="1200" baseline="0" dirty="0" smtClean="0">
                <a:solidFill>
                  <a:schemeClr val="tx1"/>
                </a:solidFill>
                <a:latin typeface="+mn-lt"/>
                <a:ea typeface="+mn-ea"/>
                <a:cs typeface="+mn-cs"/>
              </a:rPr>
              <a:t>2023</a:t>
            </a:r>
            <a:r>
              <a:rPr lang="zh-TW" altLang="en-US" sz="1200" b="1" i="0" u="none" strike="noStrike" kern="1200" baseline="0" dirty="0" smtClean="0">
                <a:solidFill>
                  <a:schemeClr val="tx1"/>
                </a:solidFill>
                <a:latin typeface="+mn-lt"/>
                <a:ea typeface="+mn-ea"/>
                <a:cs typeface="+mn-cs"/>
              </a:rPr>
              <a:t>年透過消費與投資動能拉抬經濟成長，全年</a:t>
            </a:r>
            <a:r>
              <a:rPr lang="en-US" altLang="zh-TW" sz="1200" b="1" i="0" u="none" strike="noStrike" kern="1200" baseline="0" dirty="0" smtClean="0">
                <a:solidFill>
                  <a:schemeClr val="tx1"/>
                </a:solidFill>
                <a:latin typeface="+mn-lt"/>
                <a:ea typeface="+mn-ea"/>
                <a:cs typeface="+mn-cs"/>
              </a:rPr>
              <a:t>GDP</a:t>
            </a:r>
            <a:r>
              <a:rPr lang="zh-TW" altLang="en-US" sz="1200" b="1" i="0" u="none" strike="noStrike" kern="1200" baseline="0" dirty="0" smtClean="0">
                <a:solidFill>
                  <a:schemeClr val="tx1"/>
                </a:solidFill>
                <a:latin typeface="+mn-lt"/>
                <a:ea typeface="+mn-ea"/>
                <a:cs typeface="+mn-cs"/>
              </a:rPr>
              <a:t>走勢可能在</a:t>
            </a:r>
            <a:r>
              <a:rPr lang="en-US" altLang="zh-TW" sz="1200" b="1" i="0" u="none" strike="noStrike" kern="1200" baseline="0" dirty="0" smtClean="0">
                <a:solidFill>
                  <a:schemeClr val="tx1"/>
                </a:solidFill>
                <a:latin typeface="+mn-lt"/>
                <a:ea typeface="+mn-ea"/>
                <a:cs typeface="+mn-cs"/>
              </a:rPr>
              <a:t>2Q23</a:t>
            </a:r>
            <a:r>
              <a:rPr lang="zh-TW" altLang="en-US" sz="1200" b="1" i="0" u="none" strike="noStrike" kern="1200" baseline="0" dirty="0" smtClean="0">
                <a:solidFill>
                  <a:schemeClr val="tx1"/>
                </a:solidFill>
                <a:latin typeface="+mn-lt"/>
                <a:ea typeface="+mn-ea"/>
                <a:cs typeface="+mn-cs"/>
              </a:rPr>
              <a:t>達到高峰後回落持穩，全年</a:t>
            </a:r>
            <a:r>
              <a:rPr lang="en-US" altLang="zh-TW" sz="1200" b="1" i="0" u="none" strike="noStrike" kern="1200" baseline="0" dirty="0" smtClean="0">
                <a:solidFill>
                  <a:schemeClr val="tx1"/>
                </a:solidFill>
                <a:latin typeface="+mn-lt"/>
                <a:ea typeface="+mn-ea"/>
                <a:cs typeface="+mn-cs"/>
              </a:rPr>
              <a:t>GDP</a:t>
            </a:r>
            <a:r>
              <a:rPr lang="zh-TW" altLang="en-US" sz="1200" b="1" i="0" u="none" strike="noStrike" kern="1200" baseline="0" dirty="0" smtClean="0">
                <a:solidFill>
                  <a:schemeClr val="tx1"/>
                </a:solidFill>
                <a:latin typeface="+mn-lt"/>
                <a:ea typeface="+mn-ea"/>
                <a:cs typeface="+mn-cs"/>
              </a:rPr>
              <a:t>有望符合政策目標達到</a:t>
            </a:r>
            <a:r>
              <a:rPr lang="en-US" altLang="zh-TW" sz="1200" b="1" i="0" u="none" strike="noStrike" kern="1200" baseline="0" dirty="0" smtClean="0">
                <a:solidFill>
                  <a:schemeClr val="tx1"/>
                </a:solidFill>
                <a:latin typeface="+mn-lt"/>
                <a:ea typeface="+mn-ea"/>
                <a:cs typeface="+mn-cs"/>
              </a:rPr>
              <a:t>+5.0%</a:t>
            </a:r>
            <a:r>
              <a:rPr lang="zh-TW" altLang="en-US" sz="1200" b="1" i="0" u="none" strike="noStrike" kern="1200" baseline="0" dirty="0" smtClean="0">
                <a:solidFill>
                  <a:schemeClr val="tx1"/>
                </a:solidFill>
                <a:latin typeface="+mn-lt"/>
                <a:ea typeface="+mn-ea"/>
                <a:cs typeface="+mn-cs"/>
              </a:rPr>
              <a:t>。</a:t>
            </a:r>
            <a:endParaRPr lang="en-US" altLang="zh-TW" sz="1200" b="1" i="0" u="none" strike="noStrike"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zh-TW" altLang="en-US" dirty="0" smtClean="0"/>
          </a:p>
          <a:p>
            <a:endParaRPr lang="zh-TW" altLang="en-US" dirty="0"/>
          </a:p>
        </p:txBody>
      </p:sp>
    </p:spTree>
    <p:extLst>
      <p:ext uri="{BB962C8B-B14F-4D97-AF65-F5344CB8AC3E}">
        <p14:creationId xmlns:p14="http://schemas.microsoft.com/office/powerpoint/2010/main" val="842386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Feb-23</a:t>
            </a:r>
            <a:r>
              <a:rPr lang="zh-TW" altLang="en-US" dirty="0"/>
              <a:t>台灣景氣燈號指標</a:t>
            </a:r>
            <a:r>
              <a:rPr lang="zh-TW" altLang="en-US" dirty="0" smtClean="0"/>
              <a:t>因高</a:t>
            </a:r>
            <a:r>
              <a:rPr lang="zh-TW" altLang="en-US" dirty="0"/>
              <a:t>基期因素</a:t>
            </a:r>
            <a:r>
              <a:rPr lang="zh-TW" altLang="en-US" dirty="0" smtClean="0"/>
              <a:t>加上現在適逢電子</a:t>
            </a:r>
            <a:r>
              <a:rPr lang="zh-TW" altLang="en-US" dirty="0"/>
              <a:t>產業</a:t>
            </a:r>
            <a:r>
              <a:rPr lang="zh-TW" altLang="en-US" dirty="0" smtClean="0"/>
              <a:t>淡季，</a:t>
            </a:r>
            <a:r>
              <a:rPr lang="zh-TW" altLang="en-US" dirty="0"/>
              <a:t>整體燈號維持低迷藍燈，但觀察領先</a:t>
            </a:r>
            <a:r>
              <a:rPr lang="zh-TW" altLang="en-US" dirty="0" smtClean="0"/>
              <a:t>指標連續回升，廠商信心指數與建築開工持續回升，</a:t>
            </a:r>
            <a:r>
              <a:rPr lang="zh-TW" altLang="en-US" dirty="0"/>
              <a:t>反映了廠商對</a:t>
            </a:r>
            <a:r>
              <a:rPr lang="zh-TW" altLang="en-US" dirty="0" smtClean="0"/>
              <a:t>未來展望</a:t>
            </a:r>
            <a:r>
              <a:rPr lang="zh-TW" altLang="en-US" dirty="0"/>
              <a:t>更加樂觀</a:t>
            </a:r>
            <a:endParaRPr lang="en-US" altLang="zh-TW" dirty="0"/>
          </a:p>
        </p:txBody>
      </p:sp>
    </p:spTree>
    <p:extLst>
      <p:ext uri="{BB962C8B-B14F-4D97-AF65-F5344CB8AC3E}">
        <p14:creationId xmlns:p14="http://schemas.microsoft.com/office/powerpoint/2010/main" val="2341062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mn-lt"/>
                <a:ea typeface="+mn-ea"/>
                <a:cs typeface="+mn-cs"/>
              </a:rPr>
              <a:t>那三月</a:t>
            </a:r>
            <a:r>
              <a:rPr lang="zh-TW" altLang="zh-TW" sz="1200" kern="1200" dirty="0" smtClean="0">
                <a:solidFill>
                  <a:schemeClr val="tx1"/>
                </a:solidFill>
                <a:effectLst/>
                <a:latin typeface="+mn-lt"/>
                <a:ea typeface="+mn-ea"/>
                <a:cs typeface="+mn-cs"/>
              </a:rPr>
              <a:t>製造業採購經理人指數</a:t>
            </a:r>
            <a:r>
              <a:rPr lang="en-US" altLang="zh-TW" sz="1200" kern="1200" dirty="0" smtClean="0">
                <a:solidFill>
                  <a:schemeClr val="tx1"/>
                </a:solidFill>
                <a:effectLst/>
                <a:latin typeface="+mn-lt"/>
                <a:ea typeface="+mn-ea"/>
                <a:cs typeface="+mn-cs"/>
              </a:rPr>
              <a:t>PMI</a:t>
            </a:r>
            <a:r>
              <a:rPr lang="zh-TW" altLang="zh-TW" sz="1200" kern="1200" dirty="0" smtClean="0">
                <a:solidFill>
                  <a:schemeClr val="tx1"/>
                </a:solidFill>
                <a:effectLst/>
                <a:latin typeface="+mn-lt"/>
                <a:ea typeface="+mn-ea"/>
                <a:cs typeface="+mn-cs"/>
              </a:rPr>
              <a:t>重回榮枯線下，主因為春節拉貨動能已在二月反映，以及三月以來</a:t>
            </a:r>
            <a:r>
              <a:rPr lang="zh-TW" altLang="en-US" sz="1200" kern="1200" dirty="0" smtClean="0">
                <a:solidFill>
                  <a:schemeClr val="tx1"/>
                </a:solidFill>
                <a:effectLst/>
                <a:latin typeface="+mn-lt"/>
                <a:ea typeface="+mn-ea"/>
                <a:cs typeface="+mn-cs"/>
              </a:rPr>
              <a:t>銀行</a:t>
            </a:r>
            <a:r>
              <a:rPr lang="zh-TW" altLang="zh-TW" sz="1200" kern="1200" dirty="0" smtClean="0">
                <a:solidFill>
                  <a:schemeClr val="tx1"/>
                </a:solidFill>
                <a:effectLst/>
                <a:latin typeface="+mn-lt"/>
                <a:ea typeface="+mn-ea"/>
                <a:cs typeface="+mn-cs"/>
              </a:rPr>
              <a:t>流動性風險，</a:t>
            </a:r>
            <a:r>
              <a:rPr lang="zh-TW" altLang="en-US" b="0" i="0" u="none" strike="noStrike" dirty="0" smtClean="0">
                <a:solidFill>
                  <a:srgbClr val="333333"/>
                </a:solidFill>
                <a:effectLst/>
                <a:latin typeface="Microsoft JhengHei" panose="020B0604030504040204" pitchFamily="34" charset="-120"/>
                <a:ea typeface="Microsoft JhengHei" panose="020B0604030504040204" pitchFamily="34" charset="-120"/>
              </a:rPr>
              <a:t>衝擊原物料報價影響</a:t>
            </a:r>
            <a:r>
              <a:rPr lang="zh-TW" altLang="en-US" sz="1200" b="0" i="0" u="none" strike="noStrike" kern="1200" dirty="0" smtClean="0">
                <a:solidFill>
                  <a:schemeClr val="tx1"/>
                </a:solidFill>
                <a:effectLst/>
                <a:latin typeface="+mn-lt"/>
                <a:ea typeface="+mn-ea"/>
                <a:cs typeface="+mn-cs"/>
              </a:rPr>
              <a:t>，</a:t>
            </a:r>
            <a:r>
              <a:rPr lang="zh-TW" altLang="en-US" sz="1200" dirty="0" smtClean="0"/>
              <a:t>新訂單、新出口訂單指數目前都是觸底止穩，</a:t>
            </a:r>
            <a:r>
              <a:rPr lang="zh-TW" altLang="en-US" sz="1200" b="0" i="0" u="none" strike="noStrike" kern="1200" dirty="0" smtClean="0">
                <a:solidFill>
                  <a:schemeClr val="tx1"/>
                </a:solidFill>
                <a:effectLst/>
                <a:latin typeface="+mn-lt"/>
                <a:ea typeface="+mn-ea"/>
                <a:cs typeface="+mn-cs"/>
              </a:rPr>
              <a:t>整體的終端存貨指數持續下滑，其中</a:t>
            </a:r>
            <a:r>
              <a:rPr lang="zh-TW" altLang="en-US" sz="1200" kern="0" dirty="0" smtClean="0"/>
              <a:t>電子終端庫存降至近兩年以來的低點，反應供應鏈庫持續在去庫存，</a:t>
            </a:r>
            <a:r>
              <a:rPr lang="zh-TW" altLang="en-US" sz="1200" kern="1200" dirty="0" smtClean="0">
                <a:solidFill>
                  <a:schemeClr val="tx1"/>
                </a:solidFill>
                <a:effectLst/>
                <a:latin typeface="+mn-lt"/>
                <a:ea typeface="+mn-ea"/>
                <a:cs typeface="+mn-cs"/>
              </a:rPr>
              <a:t>再觀察右下圖</a:t>
            </a:r>
            <a:r>
              <a:rPr lang="zh-TW" altLang="zh-TW" sz="1200" kern="1200" dirty="0" smtClean="0">
                <a:solidFill>
                  <a:schemeClr val="tx1"/>
                </a:solidFill>
                <a:effectLst/>
                <a:latin typeface="+mn-lt"/>
                <a:ea typeface="+mn-ea"/>
                <a:cs typeface="+mn-cs"/>
              </a:rPr>
              <a:t>廠商</a:t>
            </a:r>
            <a:r>
              <a:rPr lang="zh-TW" altLang="en-US" sz="1200" kern="1200" dirty="0" smtClean="0">
                <a:solidFill>
                  <a:schemeClr val="tx1"/>
                </a:solidFill>
                <a:effectLst/>
                <a:latin typeface="+mn-lt"/>
                <a:ea typeface="+mn-ea"/>
                <a:cs typeface="+mn-cs"/>
              </a:rPr>
              <a:t>的</a:t>
            </a:r>
            <a:r>
              <a:rPr lang="zh-TW" altLang="zh-TW" sz="1200" kern="1200" dirty="0" smtClean="0">
                <a:solidFill>
                  <a:schemeClr val="tx1"/>
                </a:solidFill>
                <a:effectLst/>
                <a:latin typeface="+mn-lt"/>
                <a:ea typeface="+mn-ea"/>
                <a:cs typeface="+mn-cs"/>
              </a:rPr>
              <a:t>展望指數連續回升，</a:t>
            </a:r>
            <a:r>
              <a:rPr lang="zh-TW" altLang="en-US" sz="1200" kern="1200" dirty="0" smtClean="0">
                <a:solidFill>
                  <a:schemeClr val="tx1"/>
                </a:solidFill>
                <a:effectLst/>
                <a:latin typeface="+mn-lt"/>
                <a:ea typeface="+mn-ea"/>
                <a:cs typeface="+mn-cs"/>
              </a:rPr>
              <a:t>都讓</a:t>
            </a:r>
            <a:r>
              <a:rPr lang="zh-TW" altLang="en-US" b="1" dirty="0" smtClean="0"/>
              <a:t>製造業上半年觸底訊號更加明確</a:t>
            </a:r>
            <a:r>
              <a:rPr lang="zh-TW" altLang="en-US"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endParaRPr lang="en-US" altLang="zh-TW" sz="1200" kern="1200" dirty="0" smtClean="0">
              <a:solidFill>
                <a:schemeClr val="tx1"/>
              </a:solidFill>
              <a:effectLst/>
              <a:latin typeface="+mn-lt"/>
              <a:ea typeface="+mn-ea"/>
              <a:cs typeface="+mn-cs"/>
            </a:endParaRPr>
          </a:p>
          <a:p>
            <a:endParaRPr lang="zh-TW" altLang="en-US" dirty="0" smtClean="0"/>
          </a:p>
          <a:p>
            <a:endParaRPr lang="en-US"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10"/>
          </p:nvPr>
        </p:nvSpPr>
        <p:spPr/>
        <p:txBody>
          <a:bodyPr/>
          <a:lstStyle/>
          <a:p>
            <a:fld id="{9213E1B6-FC2D-41A6-8561-70A371B6A024}" type="slidenum">
              <a:rPr lang="zh-TW" altLang="en-US" smtClean="0"/>
              <a:t>12</a:t>
            </a:fld>
            <a:endParaRPr lang="zh-TW" altLang="en-US"/>
          </a:p>
        </p:txBody>
      </p:sp>
    </p:spTree>
    <p:extLst>
      <p:ext uri="{BB962C8B-B14F-4D97-AF65-F5344CB8AC3E}">
        <p14:creationId xmlns:p14="http://schemas.microsoft.com/office/powerpoint/2010/main" val="1799473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mn-lt"/>
                <a:ea typeface="+mn-ea"/>
                <a:cs typeface="+mn-cs"/>
              </a:rPr>
              <a:t>同步觀察 </a:t>
            </a:r>
            <a:r>
              <a:rPr lang="en-US" altLang="zh-TW" sz="1200" kern="1200" dirty="0" smtClean="0">
                <a:solidFill>
                  <a:schemeClr val="tx1"/>
                </a:solidFill>
                <a:effectLst/>
                <a:latin typeface="+mn-lt"/>
                <a:ea typeface="+mn-ea"/>
                <a:cs typeface="+mn-cs"/>
              </a:rPr>
              <a:t>Mar-23</a:t>
            </a:r>
            <a:r>
              <a:rPr lang="zh-TW" altLang="zh-TW" sz="1200" kern="1200" dirty="0" smtClean="0">
                <a:solidFill>
                  <a:schemeClr val="tx1"/>
                </a:solidFill>
                <a:effectLst/>
                <a:latin typeface="+mn-lt"/>
                <a:ea typeface="+mn-ea"/>
                <a:cs typeface="+mn-cs"/>
              </a:rPr>
              <a:t>出口</a:t>
            </a:r>
            <a:r>
              <a:rPr lang="zh-TW" altLang="en-US" sz="1200" kern="1200" dirty="0" smtClean="0">
                <a:solidFill>
                  <a:schemeClr val="tx1"/>
                </a:solidFill>
                <a:effectLst/>
                <a:latin typeface="+mn-lt"/>
                <a:ea typeface="+mn-ea"/>
                <a:cs typeface="+mn-cs"/>
              </a:rPr>
              <a:t>因為去年高基期因素呈現雙位數衰退，對各市場輸出弱於去年，但從月增來看，三月增率翻正至</a:t>
            </a:r>
            <a:r>
              <a:rPr lang="en-US" altLang="zh-TW" sz="1200" kern="1200" dirty="0" smtClean="0">
                <a:solidFill>
                  <a:schemeClr val="tx1"/>
                </a:solidFill>
                <a:effectLst/>
                <a:latin typeface="+mn-lt"/>
                <a:ea typeface="+mn-ea"/>
                <a:cs typeface="+mn-cs"/>
              </a:rPr>
              <a:t>13.4%</a:t>
            </a:r>
            <a:r>
              <a:rPr lang="zh-TW" altLang="en-US" sz="1200" kern="1200" dirty="0" smtClean="0">
                <a:solidFill>
                  <a:schemeClr val="tx1"/>
                </a:solidFill>
                <a:effectLst/>
                <a:latin typeface="+mn-lt"/>
                <a:ea typeface="+mn-ea"/>
                <a:cs typeface="+mn-cs"/>
              </a:rPr>
              <a:t>，從產業來看</a:t>
            </a:r>
            <a:r>
              <a:rPr lang="zh-TW" altLang="zh-TW" sz="1200" kern="1200" dirty="0" smtClean="0">
                <a:solidFill>
                  <a:schemeClr val="tx1"/>
                </a:solidFill>
                <a:effectLst/>
                <a:latin typeface="+mn-lt"/>
                <a:ea typeface="+mn-ea"/>
                <a:cs typeface="+mn-cs"/>
              </a:rPr>
              <a:t>占比</a:t>
            </a:r>
            <a:r>
              <a:rPr lang="zh-TW" altLang="en-US" sz="1200" kern="1200" dirty="0" smtClean="0">
                <a:solidFill>
                  <a:schemeClr val="tx1"/>
                </a:solidFill>
                <a:effectLst/>
                <a:latin typeface="+mn-lt"/>
                <a:ea typeface="+mn-ea"/>
                <a:cs typeface="+mn-cs"/>
              </a:rPr>
              <a:t>前兩大出口項目</a:t>
            </a:r>
            <a:r>
              <a:rPr lang="zh-TW" altLang="zh-TW" sz="1200" kern="1200" dirty="0" smtClean="0">
                <a:solidFill>
                  <a:schemeClr val="tx1"/>
                </a:solidFill>
                <a:effectLst/>
                <a:latin typeface="+mn-lt"/>
                <a:ea typeface="+mn-ea"/>
                <a:cs typeface="+mn-cs"/>
              </a:rPr>
              <a:t>積體電路</a:t>
            </a:r>
            <a:r>
              <a:rPr lang="zh-TW" altLang="en-US" sz="1200" kern="1200" dirty="0" smtClean="0">
                <a:solidFill>
                  <a:schemeClr val="tx1"/>
                </a:solidFill>
                <a:effectLst/>
                <a:latin typeface="+mn-lt"/>
                <a:ea typeface="+mn-ea"/>
                <a:cs typeface="+mn-cs"/>
              </a:rPr>
              <a:t>與</a:t>
            </a:r>
            <a:r>
              <a:rPr lang="zh-TW" altLang="zh-TW" sz="1200" kern="1200" dirty="0" smtClean="0">
                <a:solidFill>
                  <a:schemeClr val="tx1"/>
                </a:solidFill>
                <a:effectLst/>
                <a:latin typeface="+mn-lt"/>
                <a:ea typeface="+mn-ea"/>
                <a:cs typeface="+mn-cs"/>
              </a:rPr>
              <a:t>資通與視聽，月增率</a:t>
            </a:r>
            <a:r>
              <a:rPr lang="zh-TW" altLang="en-US" sz="1200" kern="1200" dirty="0" smtClean="0">
                <a:solidFill>
                  <a:schemeClr val="tx1"/>
                </a:solidFill>
                <a:effectLst/>
                <a:latin typeface="+mn-lt"/>
                <a:ea typeface="+mn-ea"/>
                <a:cs typeface="+mn-cs"/>
              </a:rPr>
              <a:t>皆翻正</a:t>
            </a:r>
            <a:r>
              <a:rPr lang="zh-TW" altLang="zh-TW" sz="1200" kern="1200" dirty="0" smtClean="0">
                <a:solidFill>
                  <a:schemeClr val="tx1"/>
                </a:solidFill>
                <a:effectLst/>
                <a:latin typeface="+mn-lt"/>
                <a:ea typeface="+mn-ea"/>
                <a:cs typeface="+mn-cs"/>
              </a:rPr>
              <a:t>至</a:t>
            </a:r>
            <a:r>
              <a:rPr lang="zh-TW" altLang="en-US" sz="1200" kern="1200" dirty="0" smtClean="0">
                <a:solidFill>
                  <a:schemeClr val="tx1"/>
                </a:solidFill>
                <a:effectLst/>
                <a:latin typeface="+mn-lt"/>
                <a:ea typeface="+mn-ea"/>
                <a:cs typeface="+mn-cs"/>
              </a:rPr>
              <a:t>雙位數增長，而傳產的前兩大項</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 基本金屬與機械同樣回升，皆反映了三月出口表現好轉，讓上半年製造業落底跡象越加明確。</a:t>
            </a:r>
            <a:endParaRPr lang="en-US" altLang="zh-TW"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mn-lt"/>
                <a:ea typeface="+mn-ea"/>
                <a:cs typeface="+mn-cs"/>
              </a:rPr>
              <a:t>那展望第二季以後的出口表現，從右下圖美中台</a:t>
            </a:r>
            <a:r>
              <a:rPr lang="en-US" altLang="zh-TW" sz="1200" kern="1200" dirty="0" smtClean="0">
                <a:solidFill>
                  <a:schemeClr val="tx1"/>
                </a:solidFill>
                <a:effectLst/>
                <a:latin typeface="+mn-lt"/>
                <a:ea typeface="+mn-ea"/>
                <a:cs typeface="+mn-cs"/>
              </a:rPr>
              <a:t>PMI</a:t>
            </a:r>
            <a:r>
              <a:rPr lang="zh-TW" altLang="en-US" sz="1200" kern="1200" dirty="0" smtClean="0">
                <a:solidFill>
                  <a:schemeClr val="tx1"/>
                </a:solidFill>
                <a:effectLst/>
                <a:latin typeface="+mn-lt"/>
                <a:ea typeface="+mn-ea"/>
                <a:cs typeface="+mn-cs"/>
              </a:rPr>
              <a:t> </a:t>
            </a:r>
            <a:r>
              <a:rPr lang="zh-TW" altLang="en-US" dirty="0" smtClean="0">
                <a:solidFill>
                  <a:schemeClr val="tx1"/>
                </a:solidFill>
              </a:rPr>
              <a:t>新訂單減客戶庫存的差值，可以看到</a:t>
            </a:r>
            <a:r>
              <a:rPr lang="zh-TW" altLang="en-US" sz="1200" dirty="0" smtClean="0"/>
              <a:t>台灣外需受到中美兩股力道拉扯。美國自去年</a:t>
            </a:r>
            <a:r>
              <a:rPr lang="en-US" altLang="zh-TW" sz="1200" dirty="0" smtClean="0"/>
              <a:t>11</a:t>
            </a:r>
            <a:r>
              <a:rPr lang="zh-TW" altLang="en-US" sz="1200" dirty="0" smtClean="0"/>
              <a:t>月新訂單相對庫存增長速度下滑，</a:t>
            </a:r>
            <a:r>
              <a:rPr lang="zh-TW" altLang="en-US" sz="1200" dirty="0" smtClean="0">
                <a:solidFill>
                  <a:schemeClr val="tx1"/>
                </a:solidFill>
              </a:rPr>
              <a:t>反觀</a:t>
            </a:r>
            <a:r>
              <a:rPr lang="zh-TW" altLang="en-US" dirty="0" smtClean="0">
                <a:solidFill>
                  <a:schemeClr val="tx1"/>
                </a:solidFill>
              </a:rPr>
              <a:t>中國</a:t>
            </a:r>
            <a:r>
              <a:rPr lang="zh-TW" altLang="en-US" sz="1200" dirty="0" smtClean="0"/>
              <a:t>在復甦紅利與中央專項投資下，新訂單表現較為強勁，預期</a:t>
            </a:r>
            <a:r>
              <a:rPr lang="zh-TW" altLang="en-US" sz="1200" dirty="0" smtClean="0">
                <a:solidFill>
                  <a:schemeClr val="tx1"/>
                </a:solidFill>
              </a:rPr>
              <a:t>將能讓台灣第二季與第三季出口衰退幅度收斂，第四季有機會因去年低基期因素，有</a:t>
            </a:r>
            <a:r>
              <a:rPr lang="en-US" altLang="zh-TW" sz="1200" dirty="0" smtClean="0">
                <a:solidFill>
                  <a:schemeClr val="tx1"/>
                </a:solidFill>
              </a:rPr>
              <a:t>single</a:t>
            </a:r>
            <a:r>
              <a:rPr lang="zh-TW" altLang="en-US" sz="1200" dirty="0" smtClean="0">
                <a:solidFill>
                  <a:schemeClr val="tx1"/>
                </a:solidFill>
              </a:rPr>
              <a:t> </a:t>
            </a:r>
            <a:r>
              <a:rPr lang="en-US" altLang="zh-TW" sz="1200" dirty="0" smtClean="0">
                <a:solidFill>
                  <a:schemeClr val="tx1"/>
                </a:solidFill>
              </a:rPr>
              <a:t>digit</a:t>
            </a:r>
            <a:r>
              <a:rPr lang="zh-TW" altLang="en-US" sz="1200" dirty="0" smtClean="0">
                <a:solidFill>
                  <a:schemeClr val="tx1"/>
                </a:solidFill>
              </a:rPr>
              <a:t>的緩增漲表現。</a:t>
            </a:r>
            <a:endParaRPr lang="en-US" altLang="zh-TW" sz="12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solidFill>
                  <a:schemeClr val="tx1"/>
                </a:solidFill>
              </a:rPr>
              <a:t>反觀美國從去年</a:t>
            </a:r>
            <a:r>
              <a:rPr lang="en-US" altLang="zh-TW" sz="1200" dirty="0" smtClean="0">
                <a:solidFill>
                  <a:schemeClr val="tx1"/>
                </a:solidFill>
              </a:rPr>
              <a:t>11</a:t>
            </a:r>
            <a:r>
              <a:rPr lang="zh-TW" altLang="en-US" sz="1200" dirty="0" smtClean="0">
                <a:solidFill>
                  <a:schemeClr val="tx1"/>
                </a:solidFill>
              </a:rPr>
              <a:t>月開始新訂單相對放緩，</a:t>
            </a:r>
            <a:r>
              <a:rPr lang="zh-TW" altLang="en-US" sz="1200" kern="1200" dirty="0" smtClean="0">
                <a:solidFill>
                  <a:schemeClr val="tx1"/>
                </a:solidFill>
                <a:effectLst/>
                <a:latin typeface="+mn-lt"/>
                <a:ea typeface="+mn-ea"/>
                <a:cs typeface="+mn-cs"/>
              </a:rPr>
              <a:t>接下來信用緊縮下對企業資本支出修正，可能削弱美國訂單表現，</a:t>
            </a:r>
            <a:endParaRPr lang="en-US" altLang="zh-TW" dirty="0" smtClean="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solidFill>
                  <a:schemeClr val="tx1"/>
                </a:solidFill>
              </a:rPr>
              <a:t>那考量</a:t>
            </a:r>
            <a:r>
              <a:rPr lang="zh-TW" altLang="en-US" sz="1200" kern="1200" dirty="0" smtClean="0">
                <a:solidFill>
                  <a:schemeClr val="tx1"/>
                </a:solidFill>
                <a:effectLst/>
                <a:latin typeface="+mn-lt"/>
                <a:ea typeface="+mn-ea"/>
                <a:cs typeface="+mn-cs"/>
              </a:rPr>
              <a:t>接下來歐美信用緊縮下對企業資本支出與民間消費的衝擊，可能削弱美國商品支出。</a:t>
            </a:r>
            <a:endParaRPr lang="en-US" altLang="zh-TW"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mn-lt"/>
                <a:ea typeface="+mn-ea"/>
                <a:cs typeface="+mn-cs"/>
              </a:rPr>
              <a:t>而</a:t>
            </a:r>
            <a:r>
              <a:rPr lang="zh-TW" altLang="zh-TW" sz="1200" kern="1200" dirty="0" smtClean="0">
                <a:solidFill>
                  <a:schemeClr val="tx1"/>
                </a:solidFill>
                <a:effectLst/>
                <a:latin typeface="+mn-lt"/>
                <a:ea typeface="+mn-ea"/>
                <a:cs typeface="+mn-cs"/>
              </a:rPr>
              <a:t>中國</a:t>
            </a:r>
            <a:r>
              <a:rPr lang="zh-TW" altLang="en-US" sz="1200" kern="1200" dirty="0" smtClean="0">
                <a:solidFill>
                  <a:schemeClr val="tx1"/>
                </a:solidFill>
                <a:effectLst/>
                <a:latin typeface="+mn-lt"/>
                <a:ea typeface="+mn-ea"/>
                <a:cs typeface="+mn-cs"/>
              </a:rPr>
              <a:t>製造業方面，</a:t>
            </a:r>
            <a:r>
              <a:rPr lang="zh-TW" altLang="en-US" dirty="0" smtClean="0"/>
              <a:t>整車物流指數與新房成交同比還是弱於疫情前水準，目前鋼鐵與水泥的價格也呈現震盪走勢，反應旺季不旺，整體而言，</a:t>
            </a:r>
            <a:r>
              <a:rPr lang="zh-TW" altLang="zh-TW" sz="1200" kern="1200" dirty="0" smtClean="0">
                <a:solidFill>
                  <a:schemeClr val="tx1"/>
                </a:solidFill>
                <a:effectLst/>
                <a:latin typeface="+mn-lt"/>
                <a:ea typeface="+mn-ea"/>
                <a:cs typeface="+mn-cs"/>
              </a:rPr>
              <a:t>考量到中國解封紅利、美國</a:t>
            </a:r>
            <a:r>
              <a:rPr lang="zh-TW" altLang="en-US" sz="1200" kern="1200" dirty="0" smtClean="0">
                <a:solidFill>
                  <a:schemeClr val="tx1"/>
                </a:solidFill>
                <a:effectLst/>
                <a:latin typeface="+mn-lt"/>
                <a:ea typeface="+mn-ea"/>
                <a:cs typeface="+mn-cs"/>
              </a:rPr>
              <a:t>接下來</a:t>
            </a:r>
            <a:r>
              <a:rPr lang="zh-TW" altLang="zh-TW" sz="1200" kern="1200" dirty="0" smtClean="0">
                <a:solidFill>
                  <a:schemeClr val="tx1"/>
                </a:solidFill>
                <a:effectLst/>
                <a:latin typeface="+mn-lt"/>
                <a:ea typeface="+mn-ea"/>
                <a:cs typeface="+mn-cs"/>
              </a:rPr>
              <a:t>景氣下行的兩股力道相互拉扯</a:t>
            </a:r>
            <a:r>
              <a:rPr lang="zh-TW" altLang="en-US" sz="1200" kern="1200" dirty="0" smtClean="0">
                <a:solidFill>
                  <a:schemeClr val="tx1"/>
                </a:solidFill>
                <a:effectLst/>
                <a:latin typeface="+mn-lt"/>
                <a:ea typeface="+mn-ea"/>
                <a:cs typeface="+mn-cs"/>
              </a:rPr>
              <a:t>，下半年台灣出口增速呈顯緩增漲走勢，</a:t>
            </a:r>
            <a:r>
              <a:rPr lang="zh-TW" altLang="zh-TW" sz="1200" kern="1200" dirty="0" smtClean="0">
                <a:solidFill>
                  <a:schemeClr val="tx1"/>
                </a:solidFill>
                <a:effectLst/>
                <a:latin typeface="+mn-lt"/>
                <a:ea typeface="+mn-ea"/>
                <a:cs typeface="+mn-cs"/>
              </a:rPr>
              <a:t>增速不至於如同</a:t>
            </a:r>
            <a:r>
              <a:rPr lang="en-US" altLang="zh-TW" sz="1200" kern="1200" dirty="0" smtClean="0">
                <a:solidFill>
                  <a:schemeClr val="tx1"/>
                </a:solidFill>
                <a:effectLst/>
                <a:latin typeface="+mn-lt"/>
                <a:ea typeface="+mn-ea"/>
                <a:cs typeface="+mn-cs"/>
              </a:rPr>
              <a:t>2021</a:t>
            </a:r>
            <a:r>
              <a:rPr lang="zh-TW" altLang="zh-TW" sz="1200" kern="1200" dirty="0" smtClean="0">
                <a:solidFill>
                  <a:schemeClr val="tx1"/>
                </a:solidFill>
                <a:effectLst/>
                <a:latin typeface="+mn-lt"/>
                <a:ea typeface="+mn-ea"/>
                <a:cs typeface="+mn-cs"/>
              </a:rPr>
              <a:t>年中旬以來的趨勢一般</a:t>
            </a:r>
            <a:r>
              <a:rPr lang="zh-TW" altLang="en-US" sz="1200" kern="1200" dirty="0" smtClean="0">
                <a:solidFill>
                  <a:schemeClr val="tx1"/>
                </a:solidFill>
                <a:effectLst/>
                <a:latin typeface="+mn-lt"/>
                <a:ea typeface="+mn-ea"/>
                <a:cs typeface="+mn-cs"/>
              </a:rPr>
              <a:t>。</a:t>
            </a:r>
            <a:endParaRPr lang="en-US" altLang="zh-TW" sz="120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美國消費兩種情境</a:t>
            </a:r>
            <a:r>
              <a:rPr lang="en-US"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增長走負 或是增長放緩貼近零 </a:t>
            </a:r>
            <a:r>
              <a:rPr lang="en-US" altLang="zh-TW" sz="1200" kern="1200" dirty="0" smtClean="0">
                <a:solidFill>
                  <a:schemeClr val="tx1"/>
                </a:solidFill>
                <a:effectLst/>
                <a:latin typeface="+mn-lt"/>
                <a:ea typeface="+mn-ea"/>
                <a:cs typeface="+mn-cs"/>
              </a:rPr>
              <a:t>2</a:t>
            </a:r>
            <a:r>
              <a:rPr lang="zh-TW" altLang="en-US" sz="1200" kern="1200" dirty="0" smtClean="0">
                <a:solidFill>
                  <a:schemeClr val="tx1"/>
                </a:solidFill>
                <a:effectLst/>
                <a:latin typeface="+mn-lt"/>
                <a:ea typeface="+mn-ea"/>
                <a:cs typeface="+mn-cs"/>
              </a:rPr>
              <a:t>月商品</a:t>
            </a:r>
            <a:r>
              <a:rPr lang="en-US" altLang="zh-TW" sz="1200" kern="1200" dirty="0" smtClean="0">
                <a:solidFill>
                  <a:schemeClr val="tx1"/>
                </a:solidFill>
                <a:effectLst/>
                <a:latin typeface="+mn-lt"/>
                <a:ea typeface="+mn-ea"/>
                <a:cs typeface="+mn-cs"/>
              </a:rPr>
              <a:t>pce1.58%)</a:t>
            </a:r>
            <a:endParaRPr lang="zh-TW" altLang="en-US" dirty="0"/>
          </a:p>
        </p:txBody>
      </p:sp>
    </p:spTree>
    <p:extLst>
      <p:ext uri="{BB962C8B-B14F-4D97-AF65-F5344CB8AC3E}">
        <p14:creationId xmlns:p14="http://schemas.microsoft.com/office/powerpoint/2010/main" val="4020188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那在內需部分，</a:t>
            </a:r>
            <a:r>
              <a:rPr lang="zh-TW" altLang="zh-TW" sz="1200" kern="1200" dirty="0">
                <a:solidFill>
                  <a:schemeClr val="tx1"/>
                </a:solidFill>
                <a:effectLst/>
                <a:latin typeface="+mn-lt"/>
                <a:ea typeface="+mn-ea"/>
                <a:cs typeface="+mn-cs"/>
              </a:rPr>
              <a:t>觀察</a:t>
            </a:r>
            <a:r>
              <a:rPr lang="en-US" altLang="zh-TW" sz="1200" kern="1200" dirty="0">
                <a:solidFill>
                  <a:schemeClr val="tx1"/>
                </a:solidFill>
                <a:effectLst/>
                <a:latin typeface="+mn-lt"/>
                <a:ea typeface="+mn-ea"/>
                <a:cs typeface="+mn-cs"/>
              </a:rPr>
              <a:t>Mar-23</a:t>
            </a:r>
            <a:r>
              <a:rPr lang="zh-TW" altLang="zh-TW" sz="1200" kern="1200" dirty="0">
                <a:solidFill>
                  <a:schemeClr val="tx1"/>
                </a:solidFill>
                <a:effectLst/>
                <a:latin typeface="+mn-lt"/>
                <a:ea typeface="+mn-ea"/>
                <a:cs typeface="+mn-cs"/>
              </a:rPr>
              <a:t>非製造業</a:t>
            </a:r>
            <a:r>
              <a:rPr lang="en-US" altLang="zh-TW" sz="1200" kern="1200" dirty="0">
                <a:solidFill>
                  <a:schemeClr val="tx1"/>
                </a:solidFill>
                <a:effectLst/>
                <a:latin typeface="+mn-lt"/>
                <a:ea typeface="+mn-ea"/>
                <a:cs typeface="+mn-cs"/>
              </a:rPr>
              <a:t>NMI </a:t>
            </a:r>
            <a:r>
              <a:rPr lang="zh-TW" altLang="zh-TW" sz="1200" kern="1200" dirty="0">
                <a:solidFill>
                  <a:schemeClr val="tx1"/>
                </a:solidFill>
                <a:effectLst/>
                <a:latin typeface="+mn-lt"/>
                <a:ea typeface="+mn-ea"/>
                <a:cs typeface="+mn-cs"/>
              </a:rPr>
              <a:t>連續</a:t>
            </a:r>
            <a:r>
              <a:rPr lang="en-US" altLang="zh-TW" sz="1200" kern="1200" dirty="0">
                <a:solidFill>
                  <a:schemeClr val="tx1"/>
                </a:solidFill>
                <a:effectLst/>
                <a:latin typeface="+mn-lt"/>
                <a:ea typeface="+mn-ea"/>
                <a:cs typeface="+mn-cs"/>
              </a:rPr>
              <a:t> 5 </a:t>
            </a:r>
            <a:r>
              <a:rPr lang="zh-TW" altLang="zh-TW" sz="1200" kern="1200" dirty="0">
                <a:solidFill>
                  <a:schemeClr val="tx1"/>
                </a:solidFill>
                <a:effectLst/>
                <a:latin typeface="+mn-lt"/>
                <a:ea typeface="+mn-ea"/>
                <a:cs typeface="+mn-cs"/>
              </a:rPr>
              <a:t>個月擴張</a:t>
            </a:r>
            <a:r>
              <a:rPr lang="zh-TW" altLang="zh-TW" sz="1200" kern="1200" dirty="0" smtClean="0">
                <a:solidFill>
                  <a:schemeClr val="tx1"/>
                </a:solidFill>
                <a:effectLst/>
                <a:latin typeface="+mn-lt"/>
                <a:ea typeface="+mn-ea"/>
                <a:cs typeface="+mn-cs"/>
              </a:rPr>
              <a:t>，商業</a:t>
            </a:r>
            <a:r>
              <a:rPr lang="zh-TW" altLang="zh-TW" sz="1200" kern="1200" dirty="0">
                <a:solidFill>
                  <a:schemeClr val="tx1"/>
                </a:solidFill>
                <a:effectLst/>
                <a:latin typeface="+mn-lt"/>
                <a:ea typeface="+mn-ea"/>
                <a:cs typeface="+mn-cs"/>
              </a:rPr>
              <a:t>活動、新增訂單、人力僱用數量擴張</a:t>
            </a:r>
            <a:r>
              <a:rPr lang="zh-TW" altLang="zh-TW" sz="1200" kern="1200" dirty="0" smtClean="0">
                <a:solidFill>
                  <a:schemeClr val="tx1"/>
                </a:solidFill>
                <a:effectLst/>
                <a:latin typeface="+mn-lt"/>
                <a:ea typeface="+mn-ea"/>
                <a:cs typeface="+mn-cs"/>
              </a:rPr>
              <a:t>，廠商</a:t>
            </a:r>
            <a:r>
              <a:rPr lang="zh-TW" altLang="zh-TW" sz="1200" kern="1200" dirty="0">
                <a:solidFill>
                  <a:schemeClr val="tx1"/>
                </a:solidFill>
                <a:effectLst/>
                <a:latin typeface="+mn-lt"/>
                <a:ea typeface="+mn-ea"/>
                <a:cs typeface="+mn-cs"/>
              </a:rPr>
              <a:t>對未來展望指數</a:t>
            </a:r>
            <a:r>
              <a:rPr lang="zh-TW" altLang="en-US" sz="1200" kern="1200" dirty="0" smtClean="0">
                <a:solidFill>
                  <a:schemeClr val="tx1"/>
                </a:solidFill>
                <a:effectLst/>
                <a:latin typeface="+mn-lt"/>
                <a:ea typeface="+mn-ea"/>
                <a:cs typeface="+mn-cs"/>
              </a:rPr>
              <a:t>也</a:t>
            </a:r>
            <a:r>
              <a:rPr lang="zh-TW" altLang="en-US" sz="1200" dirty="0" smtClean="0"/>
              <a:t>轉趨樂觀</a:t>
            </a:r>
            <a:r>
              <a:rPr lang="zh-TW" altLang="en-US"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顯示</a:t>
            </a:r>
            <a:r>
              <a:rPr lang="en-US" altLang="zh-TW" sz="1200" kern="1200" dirty="0" smtClean="0">
                <a:solidFill>
                  <a:schemeClr val="tx1"/>
                </a:solidFill>
                <a:effectLst/>
                <a:latin typeface="+mn-lt"/>
                <a:ea typeface="+mn-ea"/>
                <a:cs typeface="+mn-cs"/>
              </a:rPr>
              <a:t>Q1</a:t>
            </a:r>
            <a:r>
              <a:rPr lang="zh-TW" altLang="en-US" sz="1200" kern="1200" dirty="0" smtClean="0">
                <a:solidFill>
                  <a:schemeClr val="tx1"/>
                </a:solidFill>
                <a:effectLst/>
                <a:latin typeface="+mn-lt"/>
                <a:ea typeface="+mn-ea"/>
                <a:cs typeface="+mn-cs"/>
              </a:rPr>
              <a:t>服務業</a:t>
            </a:r>
            <a:r>
              <a:rPr lang="zh-TW" altLang="zh-TW" sz="1200" kern="1200" dirty="0" smtClean="0">
                <a:solidFill>
                  <a:schemeClr val="tx1"/>
                </a:solidFill>
                <a:effectLst/>
                <a:latin typeface="+mn-lt"/>
                <a:ea typeface="+mn-ea"/>
                <a:cs typeface="+mn-cs"/>
              </a:rPr>
              <a:t>有</a:t>
            </a:r>
            <a:r>
              <a:rPr lang="zh-TW" altLang="zh-TW" sz="1200" kern="1200" dirty="0">
                <a:solidFill>
                  <a:schemeClr val="tx1"/>
                </a:solidFill>
                <a:effectLst/>
                <a:latin typeface="+mn-lt"/>
                <a:ea typeface="+mn-ea"/>
                <a:cs typeface="+mn-cs"/>
              </a:rPr>
              <a:t>漸次回暖現象。</a:t>
            </a:r>
          </a:p>
          <a:p>
            <a:r>
              <a:rPr lang="zh-TW" altLang="en-US" sz="1200" kern="1200" dirty="0">
                <a:solidFill>
                  <a:schemeClr val="tx1"/>
                </a:solidFill>
                <a:effectLst/>
                <a:latin typeface="+mn-lt"/>
                <a:ea typeface="+mn-ea"/>
                <a:cs typeface="+mn-cs"/>
              </a:rPr>
              <a:t>不過在</a:t>
            </a:r>
            <a:r>
              <a:rPr lang="zh-TW" altLang="zh-TW" sz="1200" kern="1200" dirty="0">
                <a:solidFill>
                  <a:schemeClr val="tx1"/>
                </a:solidFill>
                <a:effectLst/>
                <a:latin typeface="+mn-lt"/>
                <a:ea typeface="+mn-ea"/>
                <a:cs typeface="+mn-cs"/>
              </a:rPr>
              <a:t>採購價格</a:t>
            </a:r>
            <a:r>
              <a:rPr lang="zh-TW" altLang="zh-TW" sz="1200" kern="1200" dirty="0" smtClean="0">
                <a:solidFill>
                  <a:schemeClr val="tx1"/>
                </a:solidFill>
                <a:effectLst/>
                <a:latin typeface="+mn-lt"/>
                <a:ea typeface="+mn-ea"/>
                <a:cs typeface="+mn-cs"/>
              </a:rPr>
              <a:t>指數</a:t>
            </a:r>
            <a:r>
              <a:rPr lang="zh-TW" altLang="en-US" sz="1200" kern="1200" dirty="0" smtClean="0">
                <a:solidFill>
                  <a:schemeClr val="tx1"/>
                </a:solidFill>
                <a:effectLst/>
                <a:latin typeface="+mn-lt"/>
                <a:ea typeface="+mn-ea"/>
                <a:cs typeface="+mn-cs"/>
              </a:rPr>
              <a:t>持續</a:t>
            </a:r>
            <a:r>
              <a:rPr lang="zh-TW" altLang="zh-TW" sz="1200" kern="1200" dirty="0" smtClean="0">
                <a:solidFill>
                  <a:schemeClr val="tx1"/>
                </a:solidFill>
                <a:effectLst/>
                <a:latin typeface="+mn-lt"/>
                <a:ea typeface="+mn-ea"/>
                <a:cs typeface="+mn-cs"/>
              </a:rPr>
              <a:t>維持</a:t>
            </a:r>
            <a:r>
              <a:rPr lang="zh-TW" altLang="zh-TW" sz="1200" kern="1200" dirty="0">
                <a:solidFill>
                  <a:schemeClr val="tx1"/>
                </a:solidFill>
                <a:effectLst/>
                <a:latin typeface="+mn-lt"/>
                <a:ea typeface="+mn-ea"/>
                <a:cs typeface="+mn-cs"/>
              </a:rPr>
              <a:t>在</a:t>
            </a:r>
            <a:r>
              <a:rPr lang="en-US" altLang="zh-TW" sz="1200" kern="1200" dirty="0">
                <a:solidFill>
                  <a:schemeClr val="tx1"/>
                </a:solidFill>
                <a:effectLst/>
                <a:latin typeface="+mn-lt"/>
                <a:ea typeface="+mn-ea"/>
                <a:cs typeface="+mn-cs"/>
              </a:rPr>
              <a:t>60.0%</a:t>
            </a:r>
            <a:r>
              <a:rPr lang="zh-TW" altLang="zh-TW" sz="1200" kern="1200" dirty="0" smtClean="0">
                <a:solidFill>
                  <a:schemeClr val="tx1"/>
                </a:solidFill>
                <a:effectLst/>
                <a:latin typeface="+mn-lt"/>
                <a:ea typeface="+mn-ea"/>
                <a:cs typeface="+mn-cs"/>
              </a:rPr>
              <a:t>以上</a:t>
            </a:r>
            <a:r>
              <a:rPr lang="zh-TW" altLang="en-US" sz="1200" kern="1200" dirty="0" smtClean="0">
                <a:solidFill>
                  <a:schemeClr val="tx1"/>
                </a:solidFill>
                <a:effectLst/>
                <a:latin typeface="+mn-lt"/>
                <a:ea typeface="+mn-ea"/>
                <a:cs typeface="+mn-cs"/>
              </a:rPr>
              <a:t>的擴張段</a:t>
            </a:r>
            <a:r>
              <a:rPr lang="zh-TW" altLang="zh-TW" sz="1200" kern="1200" dirty="0" smtClean="0">
                <a:solidFill>
                  <a:schemeClr val="tx1"/>
                </a:solidFill>
                <a:effectLst/>
                <a:latin typeface="+mn-lt"/>
                <a:ea typeface="+mn-ea"/>
                <a:cs typeface="+mn-cs"/>
              </a:rPr>
              <a:t>，反映</a:t>
            </a:r>
            <a:r>
              <a:rPr lang="zh-TW" altLang="en-US" sz="1200" kern="1200" dirty="0" smtClean="0">
                <a:solidFill>
                  <a:schemeClr val="tx1"/>
                </a:solidFill>
                <a:effectLst/>
                <a:latin typeface="+mn-lt"/>
                <a:ea typeface="+mn-ea"/>
                <a:cs typeface="+mn-cs"/>
              </a:rPr>
              <a:t>廠商</a:t>
            </a:r>
            <a:r>
              <a:rPr lang="zh-TW" altLang="zh-TW" sz="1200" kern="1200" dirty="0" smtClean="0">
                <a:solidFill>
                  <a:schemeClr val="tx1"/>
                </a:solidFill>
                <a:effectLst/>
                <a:latin typeface="+mn-lt"/>
                <a:ea typeface="+mn-ea"/>
                <a:cs typeface="+mn-cs"/>
              </a:rPr>
              <a:t>持續</a:t>
            </a:r>
            <a:r>
              <a:rPr lang="zh-TW" altLang="zh-TW" sz="1200" kern="1200" dirty="0">
                <a:solidFill>
                  <a:schemeClr val="tx1"/>
                </a:solidFill>
                <a:effectLst/>
                <a:latin typeface="+mn-lt"/>
                <a:ea typeface="+mn-ea"/>
                <a:cs typeface="+mn-cs"/>
              </a:rPr>
              <a:t>面臨營業成本攀升與人力短缺問題</a:t>
            </a:r>
            <a:r>
              <a:rPr lang="zh-TW" altLang="zh-TW" sz="1200" kern="1200" dirty="0" smtClean="0">
                <a:solidFill>
                  <a:schemeClr val="tx1"/>
                </a:solidFill>
                <a:effectLst/>
                <a:latin typeface="+mn-lt"/>
                <a:ea typeface="+mn-ea"/>
                <a:cs typeface="+mn-cs"/>
              </a:rPr>
              <a:t>，</a:t>
            </a:r>
            <a:r>
              <a:rPr lang="zh-TW" altLang="en-US" sz="1200" kern="1200" dirty="0" smtClean="0">
                <a:solidFill>
                  <a:schemeClr val="tx1"/>
                </a:solidFill>
                <a:effectLst/>
                <a:latin typeface="+mn-lt"/>
                <a:ea typeface="+mn-ea"/>
                <a:cs typeface="+mn-cs"/>
              </a:rPr>
              <a:t>配合經常性薪資年增持續攀升，將對</a:t>
            </a:r>
            <a:r>
              <a:rPr lang="zh-TW" altLang="zh-TW" sz="1200" kern="1200" dirty="0" smtClean="0">
                <a:solidFill>
                  <a:schemeClr val="tx1"/>
                </a:solidFill>
                <a:effectLst/>
                <a:latin typeface="+mn-lt"/>
                <a:ea typeface="+mn-ea"/>
                <a:cs typeface="+mn-cs"/>
              </a:rPr>
              <a:t>通膨</a:t>
            </a:r>
            <a:r>
              <a:rPr lang="zh-TW" altLang="en-US" sz="1200" kern="1200" dirty="0" smtClean="0">
                <a:solidFill>
                  <a:schemeClr val="tx1"/>
                </a:solidFill>
                <a:effectLst/>
                <a:latin typeface="+mn-lt"/>
                <a:ea typeface="+mn-ea"/>
                <a:cs typeface="+mn-cs"/>
              </a:rPr>
              <a:t>下行產生壓力。</a:t>
            </a:r>
            <a:endParaRPr lang="zh-TW" altLang="en-US" dirty="0"/>
          </a:p>
        </p:txBody>
      </p:sp>
    </p:spTree>
    <p:extLst>
      <p:ext uri="{BB962C8B-B14F-4D97-AF65-F5344CB8AC3E}">
        <p14:creationId xmlns:p14="http://schemas.microsoft.com/office/powerpoint/2010/main" val="2137940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kumimoji="1" lang="zh-TW" altLang="en-US" dirty="0"/>
              <a:t>那三</a:t>
            </a:r>
            <a:r>
              <a:rPr kumimoji="1" lang="zh-TW" altLang="en-US" dirty="0" smtClean="0"/>
              <a:t>月通</a:t>
            </a:r>
            <a:r>
              <a:rPr kumimoji="1" lang="zh-TW" altLang="en-US" dirty="0"/>
              <a:t>膨雖然受到油價與連假後</a:t>
            </a:r>
            <a:r>
              <a:rPr kumimoji="1" lang="zh-TW" altLang="en-US" dirty="0" smtClean="0"/>
              <a:t>旅遊價格</a:t>
            </a:r>
            <a:r>
              <a:rPr kumimoji="1" lang="zh-TW" altLang="en-US" dirty="0"/>
              <a:t>回落下</a:t>
            </a:r>
            <a:r>
              <a:rPr kumimoji="1" lang="zh-TW" altLang="en-US" dirty="0" smtClean="0"/>
              <a:t>降至</a:t>
            </a:r>
            <a:r>
              <a:rPr kumimoji="1" lang="en-US" altLang="zh-TW" dirty="0"/>
              <a:t>2.35%</a:t>
            </a:r>
            <a:r>
              <a:rPr kumimoji="1" lang="zh-TW" altLang="en-US" dirty="0"/>
              <a:t>，</a:t>
            </a:r>
            <a:r>
              <a:rPr kumimoji="1" lang="zh-TW" altLang="en-US" dirty="0" smtClean="0"/>
              <a:t>但從右上圖可見主要</a:t>
            </a:r>
            <a:r>
              <a:rPr kumimoji="1" lang="zh-TW" altLang="en-US" dirty="0"/>
              <a:t>權重項目食品與居住項的月增還是持續攀</a:t>
            </a:r>
            <a:r>
              <a:rPr kumimoji="1" lang="zh-TW" altLang="en-US" dirty="0" smtClean="0"/>
              <a:t>升，讓下滑力道放緩，那</a:t>
            </a:r>
            <a:r>
              <a:rPr kumimoji="1" lang="zh-TW" altLang="en-US" dirty="0"/>
              <a:t>觀察商品與服務通膨的部分</a:t>
            </a:r>
            <a:r>
              <a:rPr kumimoji="1" lang="zh-TW" altLang="en-US" dirty="0" smtClean="0"/>
              <a:t>，近期因蛋肉價攀升，外</a:t>
            </a:r>
            <a:r>
              <a:rPr kumimoji="1" lang="zh-TW" altLang="en-US" dirty="0"/>
              <a:t>食費</a:t>
            </a:r>
            <a:r>
              <a:rPr kumimoji="1" lang="zh-TW" altLang="en-US" dirty="0" smtClean="0"/>
              <a:t>仍是近月讓</a:t>
            </a:r>
            <a:r>
              <a:rPr kumimoji="1" lang="zh-TW" altLang="en-US" dirty="0"/>
              <a:t>服務通膨居高不下的</a:t>
            </a:r>
            <a:r>
              <a:rPr kumimoji="1" lang="zh-TW" altLang="en-US" dirty="0" smtClean="0"/>
              <a:t>原因，</a:t>
            </a:r>
            <a:r>
              <a:rPr kumimoji="1" lang="zh-TW" altLang="en-US" dirty="0"/>
              <a:t>那從過去的基期來看，食品</a:t>
            </a:r>
            <a:r>
              <a:rPr kumimoji="1" lang="zh-TW" altLang="en-US" dirty="0" smtClean="0"/>
              <a:t>居住的高</a:t>
            </a:r>
            <a:r>
              <a:rPr kumimoji="1" lang="zh-TW" altLang="en-US" dirty="0"/>
              <a:t>基</a:t>
            </a:r>
            <a:r>
              <a:rPr kumimoji="1" lang="zh-TW" altLang="en-US" dirty="0" smtClean="0"/>
              <a:t>期落</a:t>
            </a:r>
            <a:r>
              <a:rPr kumimoji="1" lang="zh-TW" altLang="en-US" dirty="0"/>
              <a:t>在第三季，也呼應目前投顧</a:t>
            </a:r>
            <a:r>
              <a:rPr kumimoji="1" lang="zh-TW" altLang="en-US" dirty="0" smtClean="0"/>
              <a:t>預估第三</a:t>
            </a:r>
            <a:r>
              <a:rPr kumimoji="1" lang="zh-TW" altLang="en-US" dirty="0"/>
              <a:t>季通膨會是全年通</a:t>
            </a:r>
            <a:r>
              <a:rPr kumimoji="1" lang="zh-TW" altLang="en-US" dirty="0" smtClean="0"/>
              <a:t>膨相對低點的時候。</a:t>
            </a:r>
            <a:endParaRPr kumimoji="1" lang="zh-TW" altLang="en-US" dirty="0"/>
          </a:p>
        </p:txBody>
      </p:sp>
    </p:spTree>
    <p:extLst>
      <p:ext uri="{BB962C8B-B14F-4D97-AF65-F5344CB8AC3E}">
        <p14:creationId xmlns:p14="http://schemas.microsoft.com/office/powerpoint/2010/main" val="1479064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177800" marR="0" lvl="0" indent="-177800" algn="l" defTabSz="914400" rtl="0" eaLnBrk="1" fontAlgn="auto" latinLnBrk="0" hangingPunct="1">
              <a:lnSpc>
                <a:spcPct val="100000"/>
              </a:lnSpc>
              <a:spcBef>
                <a:spcPts val="350"/>
              </a:spcBef>
              <a:spcAft>
                <a:spcPts val="0"/>
              </a:spcAft>
              <a:buClrTx/>
              <a:buSzTx/>
              <a:buFontTx/>
              <a:buNone/>
              <a:tabLst/>
              <a:defRPr/>
            </a:pPr>
            <a:r>
              <a:rPr lang="zh-TW" altLang="en-US" sz="1200" dirty="0" smtClean="0"/>
              <a:t>那真對通膨的預估，我們已納入電價</a:t>
            </a:r>
            <a:r>
              <a:rPr lang="zh-TW" altLang="en-US" sz="1200" dirty="0"/>
              <a:t>、蛋</a:t>
            </a:r>
            <a:r>
              <a:rPr lang="zh-TW" altLang="en-US" sz="1200" dirty="0" smtClean="0"/>
              <a:t>價、</a:t>
            </a:r>
            <a:r>
              <a:rPr lang="zh-TW" altLang="en-US" sz="1200" b="1" dirty="0" smtClean="0">
                <a:solidFill>
                  <a:schemeClr val="accent1"/>
                </a:solidFill>
              </a:rPr>
              <a:t>豬價</a:t>
            </a:r>
            <a:r>
              <a:rPr lang="zh-TW" altLang="en-US" sz="1200" dirty="0" smtClean="0"/>
              <a:t>及</a:t>
            </a:r>
            <a:r>
              <a:rPr lang="zh-TW" altLang="en-US" sz="1200" dirty="0"/>
              <a:t>計程車資</a:t>
            </a:r>
            <a:r>
              <a:rPr lang="zh-TW" altLang="en-US" sz="1200" dirty="0" smtClean="0"/>
              <a:t>調漲的效果，在電價部分因台電累計本次調價仍未能達損益兩平，因此我們預期</a:t>
            </a:r>
            <a:r>
              <a:rPr lang="en-US" altLang="zh-TW" sz="1200" dirty="0" smtClean="0"/>
              <a:t>10</a:t>
            </a:r>
            <a:r>
              <a:rPr lang="zh-TW" altLang="en-US" sz="1200" dirty="0" smtClean="0"/>
              <a:t>月後電價會維持</a:t>
            </a:r>
            <a:r>
              <a:rPr lang="en-US" altLang="zh-TW" sz="1200" dirty="0" smtClean="0"/>
              <a:t>4</a:t>
            </a:r>
            <a:r>
              <a:rPr lang="zh-TW" altLang="en-US" sz="1200" dirty="0" smtClean="0"/>
              <a:t>月調漲後水準，因此相對於其他機構預測，沒有考量前述項目提漲價效果，投顧目前預估</a:t>
            </a:r>
            <a:r>
              <a:rPr lang="en-US" altLang="zh-TW" sz="1200" dirty="0" err="1" smtClean="0"/>
              <a:t>cpi</a:t>
            </a:r>
            <a:r>
              <a:rPr lang="zh-TW" altLang="en-US" sz="1200" dirty="0" smtClean="0"/>
              <a:t>相對較高，全年</a:t>
            </a:r>
            <a:r>
              <a:rPr lang="en-US" altLang="zh-TW" sz="1200" dirty="0" err="1" smtClean="0"/>
              <a:t>cpi</a:t>
            </a:r>
            <a:r>
              <a:rPr lang="zh-TW" altLang="en-US" sz="1200" dirty="0" smtClean="0"/>
              <a:t>約為</a:t>
            </a:r>
            <a:r>
              <a:rPr lang="en-US" altLang="zh-TW" sz="1200" dirty="0" smtClean="0"/>
              <a:t>2.3%</a:t>
            </a:r>
            <a:r>
              <a:rPr lang="zh-TW" altLang="en-US" sz="1200" dirty="0" smtClean="0"/>
              <a:t>，逐季走降。</a:t>
            </a:r>
            <a:endParaRPr lang="en-US" altLang="zh-TW" sz="1200" dirty="0" smtClean="0"/>
          </a:p>
        </p:txBody>
      </p:sp>
      <p:sp>
        <p:nvSpPr>
          <p:cNvPr id="4" name="投影片編號版面配置區 3"/>
          <p:cNvSpPr>
            <a:spLocks noGrp="1"/>
          </p:cNvSpPr>
          <p:nvPr>
            <p:ph type="sldNum" sz="quarter" idx="5"/>
          </p:nvPr>
        </p:nvSpPr>
        <p:spPr/>
        <p:txBody>
          <a:bodyPr/>
          <a:lstStyle/>
          <a:p>
            <a:fld id="{A72235E4-A4C6-4619-A0DF-ED87F53B4BF0}" type="slidenum">
              <a:rPr lang="zh-TW" altLang="en-US" smtClean="0"/>
              <a:t>16</a:t>
            </a:fld>
            <a:endParaRPr lang="zh-TW" altLang="en-US"/>
          </a:p>
        </p:txBody>
      </p:sp>
    </p:spTree>
    <p:extLst>
      <p:ext uri="{BB962C8B-B14F-4D97-AF65-F5344CB8AC3E}">
        <p14:creationId xmlns:p14="http://schemas.microsoft.com/office/powerpoint/2010/main" val="3752165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那因為第一季的通膨仍高於央行的目標水平，</a:t>
            </a:r>
            <a:r>
              <a:rPr lang="zh-TW" altLang="en-US" dirty="0" smtClean="0"/>
              <a:t>因此央行第一季再次升息半碼，同時因為將電價納入考量，上調了</a:t>
            </a:r>
            <a:r>
              <a:rPr lang="en-US" altLang="zh-TW" dirty="0" err="1" smtClean="0"/>
              <a:t>cpi</a:t>
            </a:r>
            <a:r>
              <a:rPr lang="zh-TW" altLang="en-US" dirty="0" smtClean="0"/>
              <a:t>跟核心</a:t>
            </a:r>
            <a:r>
              <a:rPr lang="en-US" altLang="zh-TW" dirty="0" err="1" smtClean="0"/>
              <a:t>cpi</a:t>
            </a:r>
            <a:r>
              <a:rPr lang="zh-TW" altLang="en-US" dirty="0" smtClean="0"/>
              <a:t> 至</a:t>
            </a:r>
            <a:r>
              <a:rPr lang="en-US" altLang="zh-TW" dirty="0"/>
              <a:t>2.09</a:t>
            </a:r>
            <a:r>
              <a:rPr lang="en-US" altLang="zh-TW" dirty="0" smtClean="0"/>
              <a:t>%</a:t>
            </a:r>
            <a:r>
              <a:rPr lang="zh-TW" altLang="en-US" dirty="0" smtClean="0"/>
              <a:t>。</a:t>
            </a:r>
            <a:endParaRPr lang="en-US" altLang="zh-TW"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smtClean="0"/>
              <a:t>那這次的會後記者會相較上一次，可以聽出每當記者提到接下來央行升息方向時，相比前次，楊金龍發言都淡化了將通膨作為政策優先考量因素，反而去強調右邊提到的三個觀察點，包含了</a:t>
            </a:r>
            <a:r>
              <a:rPr lang="zh-TW" altLang="en-US" sz="1200" dirty="0" smtClean="0">
                <a:solidFill>
                  <a:srgbClr val="000000"/>
                </a:solidFill>
              </a:rPr>
              <a:t>去年以來國內緊縮政策的累積效果，</a:t>
            </a:r>
            <a:r>
              <a:rPr lang="zh-TW" altLang="en-US" sz="1200" dirty="0" smtClean="0"/>
              <a:t>主要經濟體的外溢效應，以及</a:t>
            </a:r>
            <a:r>
              <a:rPr lang="zh-TW" altLang="en-US" sz="1200" dirty="0" smtClean="0">
                <a:solidFill>
                  <a:srgbClr val="000000"/>
                </a:solidFill>
              </a:rPr>
              <a:t>近期美歐銀行危機事件的衝擊，那對於第一項可以從國內</a:t>
            </a:r>
            <a:r>
              <a:rPr lang="zh-TW" altLang="en-US" sz="1200" b="0" i="0" kern="1200" dirty="0" smtClean="0">
                <a:solidFill>
                  <a:schemeClr val="tx1"/>
                </a:solidFill>
                <a:effectLst/>
                <a:latin typeface="+mn-lt"/>
                <a:ea typeface="+mn-ea"/>
                <a:cs typeface="+mn-cs"/>
              </a:rPr>
              <a:t>房屋移轉登記數</a:t>
            </a:r>
            <a:r>
              <a:rPr lang="zh-TW" altLang="en-US" sz="1200" dirty="0" smtClean="0">
                <a:solidFill>
                  <a:srgbClr val="000000"/>
                </a:solidFill>
              </a:rPr>
              <a:t>下滑看見累積效果的產生，而國外的外溢效應也確實反映在目前台灣的外需表現仍疲弱，疊加歐美信貸緊縮開始對削弱終端需求，總和三點考量因素，都暗示著央行第二季決策會優先考量外部因素對經濟成長的影響，因此我們認為第二季台灣央行會暫停升息。</a:t>
            </a:r>
            <a:endParaRPr lang="en-US" altLang="zh-TW" sz="1200" dirty="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endParaRPr lang="zh-TW" altLang="zh-TW"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582460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那目前投顧在</a:t>
            </a:r>
            <a:r>
              <a:rPr lang="en-US" altLang="zh-TW" dirty="0" err="1" smtClean="0"/>
              <a:t>gdp</a:t>
            </a:r>
            <a:r>
              <a:rPr lang="zh-TW" altLang="en-US" dirty="0" smtClean="0"/>
              <a:t>路徑的預測，考量了疫後條例的乘數效果，並在乘數效果上考量今年景氣不確定性較高，廠商將可能採較保守的態度投資，因此以</a:t>
            </a:r>
            <a:r>
              <a:rPr lang="en-US" altLang="zh-TW" dirty="0" smtClean="0"/>
              <a:t>7</a:t>
            </a:r>
            <a:r>
              <a:rPr lang="zh-TW" altLang="en-US" dirty="0" smtClean="0"/>
              <a:t>季平均的方式攤提假設下，對今年度實質</a:t>
            </a:r>
            <a:r>
              <a:rPr lang="en-US" altLang="zh-TW" dirty="0" smtClean="0"/>
              <a:t>GDP</a:t>
            </a:r>
            <a:r>
              <a:rPr lang="zh-TW" altLang="en-US" dirty="0" smtClean="0"/>
              <a:t>的貢獻合計為</a:t>
            </a:r>
            <a:r>
              <a:rPr lang="en-US" altLang="zh-TW" dirty="0" smtClean="0"/>
              <a:t>0.32%</a:t>
            </a:r>
            <a:r>
              <a:rPr lang="zh-TW" altLang="en-US" dirty="0" smtClean="0"/>
              <a:t>，全年經濟成長為</a:t>
            </a:r>
            <a:r>
              <a:rPr lang="en-US" altLang="zh-TW" sz="1200" dirty="0" smtClean="0"/>
              <a:t>+1</a:t>
            </a:r>
            <a:r>
              <a:rPr lang="en-US" altLang="zh-TW" sz="1200" kern="1200" dirty="0" smtClean="0">
                <a:solidFill>
                  <a:schemeClr val="dk1"/>
                </a:solidFill>
                <a:latin typeface="+mn-lt"/>
                <a:ea typeface="+mn-ea"/>
                <a:cs typeface="+mn-cs"/>
              </a:rPr>
              <a:t>.96%</a:t>
            </a:r>
            <a:r>
              <a:rPr lang="zh-TW" altLang="en-US" sz="1200" kern="1200" dirty="0" smtClean="0">
                <a:solidFill>
                  <a:schemeClr val="dk1"/>
                </a:solidFill>
                <a:latin typeface="+mn-lt"/>
                <a:ea typeface="+mn-ea"/>
                <a:cs typeface="+mn-cs"/>
              </a:rPr>
              <a:t>，</a:t>
            </a:r>
            <a:r>
              <a:rPr lang="zh-TW" altLang="en-US" dirty="0" smtClean="0"/>
              <a:t>略低於主計處與央行預期值。</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r>
              <a:rPr lang="zh-TW" altLang="en-US" i="0" strike="sngStrike" dirty="0" smtClean="0"/>
              <a:t>在</a:t>
            </a:r>
            <a:r>
              <a:rPr lang="zh-TW" altLang="en-US" i="0" strike="sngStrike" dirty="0"/>
              <a:t>計算疫後特別條例效果方面，若以台灣資料邊際消費傾向約</a:t>
            </a:r>
            <a:r>
              <a:rPr lang="en-US" altLang="zh-TW" i="0" strike="sngStrike" dirty="0"/>
              <a:t>0.15</a:t>
            </a:r>
            <a:r>
              <a:rPr lang="zh-TW" altLang="en-US" i="0" strike="sngStrike" dirty="0"/>
              <a:t>計算，可進一步推得乘數效果約為</a:t>
            </a:r>
            <a:r>
              <a:rPr lang="en-US" altLang="zh-TW" i="0" strike="sngStrike" dirty="0"/>
              <a:t>1.176</a:t>
            </a:r>
            <a:r>
              <a:rPr lang="zh-TW" altLang="en-US" i="0" strike="sngStrike" dirty="0"/>
              <a:t>，</a:t>
            </a:r>
            <a:r>
              <a:rPr lang="en-US" altLang="zh-TW" i="0" strike="sngStrike" dirty="0"/>
              <a:t/>
            </a:r>
            <a:br>
              <a:rPr lang="en-US" altLang="zh-TW" i="0" strike="sngStrike" dirty="0"/>
            </a:br>
            <a:endParaRPr lang="en-US" altLang="zh-TW" dirty="0"/>
          </a:p>
        </p:txBody>
      </p:sp>
      <p:sp>
        <p:nvSpPr>
          <p:cNvPr id="4" name="投影片編號版面配置區 3"/>
          <p:cNvSpPr>
            <a:spLocks noGrp="1"/>
          </p:cNvSpPr>
          <p:nvPr>
            <p:ph type="sldNum" sz="quarter" idx="10"/>
          </p:nvPr>
        </p:nvSpPr>
        <p:spPr/>
        <p:txBody>
          <a:bodyPr/>
          <a:lstStyle/>
          <a:p>
            <a:fld id="{677EE9C5-7ACF-43E8-ABC9-16737D2E075F}" type="slidenum">
              <a:rPr lang="zh-TW" altLang="en-US" smtClean="0">
                <a:solidFill>
                  <a:prstClr val="black"/>
                </a:solidFill>
              </a:rPr>
              <a:pPr/>
              <a:t>18</a:t>
            </a:fld>
            <a:endParaRPr lang="zh-TW" altLang="en-US">
              <a:solidFill>
                <a:prstClr val="black"/>
              </a:solidFill>
            </a:endParaRPr>
          </a:p>
        </p:txBody>
      </p:sp>
    </p:spTree>
    <p:extLst>
      <p:ext uri="{BB962C8B-B14F-4D97-AF65-F5344CB8AC3E}">
        <p14:creationId xmlns:p14="http://schemas.microsoft.com/office/powerpoint/2010/main" val="26252149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smtClean="0"/>
              <a:t>美國銀行從去年開始對</a:t>
            </a:r>
            <a:r>
              <a:rPr kumimoji="1" lang="zh-TW" altLang="en-US" sz="1200" dirty="0" smtClean="0"/>
              <a:t>貸款</a:t>
            </a:r>
            <a:r>
              <a:rPr lang="zh-TW" altLang="en-US" sz="1200" dirty="0" smtClean="0"/>
              <a:t>收緊，讓</a:t>
            </a:r>
            <a:r>
              <a:rPr lang="zh-TW" altLang="en-US" sz="1200" dirty="0" smtClean="0">
                <a:solidFill>
                  <a:schemeClr val="tx1"/>
                </a:solidFill>
              </a:rPr>
              <a:t>勞動市場近幾月出現回調，使薪資增速也出現修正並進一步壓抑通膨，</a:t>
            </a:r>
            <a:r>
              <a:rPr lang="zh-TW" altLang="en-US" sz="1200" u="none" dirty="0" smtClean="0">
                <a:solidFill>
                  <a:schemeClr val="tx1"/>
                </a:solidFill>
              </a:rPr>
              <a:t>那信貸緊縮未來</a:t>
            </a:r>
            <a:r>
              <a:rPr lang="zh-TW" altLang="en-US" sz="1200" b="1" u="none" dirty="0" smtClean="0"/>
              <a:t>消費需求將減弱，企業貸款中以中小型企業為最先收緊的目標，其中多以服務業為主</a:t>
            </a:r>
            <a:r>
              <a:rPr lang="zh-TW" altLang="en-US" sz="1200" b="0" u="none" dirty="0" smtClean="0">
                <a:solidFill>
                  <a:schemeClr val="tx1"/>
                </a:solidFill>
              </a:rPr>
              <a:t>，勢必對經濟成長產生衝擊，不過</a:t>
            </a:r>
            <a:r>
              <a:rPr lang="zh-TW" altLang="en-US" sz="1200" dirty="0" smtClean="0">
                <a:solidFill>
                  <a:schemeClr val="tx1"/>
                </a:solidFill>
              </a:rPr>
              <a:t>可量這次銀行事件各國</a:t>
            </a:r>
            <a:r>
              <a:rPr lang="zh-TW" altLang="en-US" sz="1200" dirty="0" smtClean="0"/>
              <a:t>政府機構即時參與整頓，並無近一步惡化，同時美國有超額儲蓄，有助緩解消費下行程度，因此我們認為美國</a:t>
            </a:r>
            <a:r>
              <a:rPr lang="zh-TW" altLang="en-US" sz="1200" b="1" u="sng" dirty="0" smtClean="0"/>
              <a:t>經濟衰退力度偏溫和，全年經濟成長呈現前高後低的格局機會較大。</a:t>
            </a:r>
            <a:endParaRPr lang="en-US" altLang="zh-TW" sz="1200" b="1" u="sng"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1" u="sng" dirty="0" smtClean="0"/>
          </a:p>
          <a:p>
            <a:pPr rtl="0"/>
            <a:r>
              <a:rPr lang="zh-TW" altLang="en-US" sz="1200" dirty="0" smtClean="0">
                <a:latin typeface="微軟正黑體" panose="020B0604030504040204" pitchFamily="34" charset="-120"/>
                <a:ea typeface="微軟正黑體" panose="020B0604030504040204" pitchFamily="34" charset="-120"/>
              </a:rPr>
              <a:t>那在中國總經部分，</a:t>
            </a:r>
            <a:r>
              <a:rPr lang="en-US" altLang="zh-TW" sz="1200" b="1" i="0" u="none" strike="noStrike" kern="1200" baseline="0" dirty="0" smtClean="0">
                <a:solidFill>
                  <a:schemeClr val="tx1"/>
                </a:solidFill>
                <a:latin typeface="+mn-lt"/>
                <a:ea typeface="+mn-ea"/>
                <a:cs typeface="+mn-cs"/>
              </a:rPr>
              <a:t>2023</a:t>
            </a:r>
            <a:r>
              <a:rPr lang="zh-TW" altLang="en-US" sz="1200" b="1" i="0" u="none" strike="noStrike" kern="1200" baseline="0" dirty="0" smtClean="0">
                <a:solidFill>
                  <a:schemeClr val="tx1"/>
                </a:solidFill>
                <a:latin typeface="+mn-lt"/>
                <a:ea typeface="+mn-ea"/>
                <a:cs typeface="+mn-cs"/>
              </a:rPr>
              <a:t>年為中國經濟疫後復甦的首年，</a:t>
            </a:r>
            <a:r>
              <a:rPr lang="en-US" altLang="zh-TW" sz="1200" b="1" i="0" u="none" strike="noStrike" kern="1200" baseline="0" dirty="0" smtClean="0">
                <a:solidFill>
                  <a:schemeClr val="tx1"/>
                </a:solidFill>
                <a:latin typeface="+mn-lt"/>
                <a:ea typeface="+mn-ea"/>
                <a:cs typeface="+mn-cs"/>
              </a:rPr>
              <a:t>1Q23</a:t>
            </a:r>
            <a:r>
              <a:rPr lang="zh-TW" altLang="en-US" sz="1200" b="1" i="0" u="none" strike="noStrike" kern="1200" baseline="0" dirty="0" smtClean="0">
                <a:solidFill>
                  <a:schemeClr val="tx1"/>
                </a:solidFill>
                <a:latin typeface="+mn-lt"/>
                <a:ea typeface="+mn-ea"/>
                <a:cs typeface="+mn-cs"/>
              </a:rPr>
              <a:t>消費部分從高頻數據觀察，內需消費復甦良好，目前汽車消費仍為重要支撐，但仍須留意之後降價潮後銷售情況，而基建投資為穩增長的重要項目，</a:t>
            </a:r>
            <a:r>
              <a:rPr lang="en-US" altLang="zh-TW" sz="1200" b="1" i="0" u="none" strike="noStrike" kern="1200" baseline="0" dirty="0" smtClean="0">
                <a:solidFill>
                  <a:schemeClr val="tx1"/>
                </a:solidFill>
                <a:latin typeface="+mn-lt"/>
                <a:ea typeface="+mn-ea"/>
                <a:cs typeface="+mn-cs"/>
              </a:rPr>
              <a:t>1Q23</a:t>
            </a:r>
            <a:r>
              <a:rPr lang="zh-TW" altLang="en-US" sz="1200" b="1" i="0" u="none" strike="noStrike" kern="1200" baseline="0" dirty="0" smtClean="0">
                <a:solidFill>
                  <a:schemeClr val="tx1"/>
                </a:solidFill>
                <a:latin typeface="+mn-lt"/>
                <a:ea typeface="+mn-ea"/>
                <a:cs typeface="+mn-cs"/>
              </a:rPr>
              <a:t>政府工作報告的相關措辭變化相較過往更著重產業發展以及國家安全，但在外需部分</a:t>
            </a:r>
            <a:r>
              <a:rPr lang="en-US" altLang="zh-TW" sz="1200" b="1" i="0" u="none" strike="noStrike" kern="1200" baseline="0" dirty="0" smtClean="0">
                <a:solidFill>
                  <a:schemeClr val="tx1"/>
                </a:solidFill>
                <a:latin typeface="+mn-lt"/>
                <a:ea typeface="+mn-ea"/>
                <a:cs typeface="+mn-cs"/>
              </a:rPr>
              <a:t>Mar-23</a:t>
            </a:r>
            <a:r>
              <a:rPr lang="zh-TW" altLang="en-US" sz="1200" b="1" i="0" u="none" strike="noStrike" kern="1200" baseline="0" dirty="0" smtClean="0">
                <a:solidFill>
                  <a:schemeClr val="tx1"/>
                </a:solidFill>
                <a:latin typeface="+mn-lt"/>
                <a:ea typeface="+mn-ea"/>
                <a:cs typeface="+mn-cs"/>
              </a:rPr>
              <a:t>出口雖優於預期，其主要來自積壓訂單釋放推升，因此須觀察海外經濟需求的放緩是否進一步壓低中國訂單成長動能。</a:t>
            </a:r>
          </a:p>
          <a:p>
            <a:pPr rtl="0"/>
            <a:r>
              <a:rPr lang="zh-TW" altLang="en-US" sz="1200" b="1" i="0" u="none" strike="noStrike" kern="1200" baseline="0" dirty="0" smtClean="0">
                <a:solidFill>
                  <a:schemeClr val="tx1"/>
                </a:solidFill>
                <a:latin typeface="+mn-lt"/>
                <a:ea typeface="+mn-ea"/>
                <a:cs typeface="+mn-cs"/>
              </a:rPr>
              <a:t>整體而言，投顧預期中國有望於</a:t>
            </a:r>
            <a:r>
              <a:rPr lang="en-US" altLang="zh-TW" sz="1200" b="1" i="0" u="none" strike="noStrike" kern="1200" baseline="0" dirty="0" smtClean="0">
                <a:solidFill>
                  <a:schemeClr val="tx1"/>
                </a:solidFill>
                <a:latin typeface="+mn-lt"/>
                <a:ea typeface="+mn-ea"/>
                <a:cs typeface="+mn-cs"/>
              </a:rPr>
              <a:t>2023</a:t>
            </a:r>
            <a:r>
              <a:rPr lang="zh-TW" altLang="en-US" sz="1200" b="1" i="0" u="none" strike="noStrike" kern="1200" baseline="0" dirty="0" smtClean="0">
                <a:solidFill>
                  <a:schemeClr val="tx1"/>
                </a:solidFill>
                <a:latin typeface="+mn-lt"/>
                <a:ea typeface="+mn-ea"/>
                <a:cs typeface="+mn-cs"/>
              </a:rPr>
              <a:t>年透過消費與投資動能拉抬經濟成長，考慮接下來基期因素，</a:t>
            </a:r>
            <a:r>
              <a:rPr lang="en-US" altLang="zh-TW" sz="1200" b="1" i="0" u="none" strike="noStrike" kern="1200" baseline="0" dirty="0" smtClean="0">
                <a:solidFill>
                  <a:schemeClr val="tx1"/>
                </a:solidFill>
                <a:latin typeface="+mn-lt"/>
                <a:ea typeface="+mn-ea"/>
                <a:cs typeface="+mn-cs"/>
              </a:rPr>
              <a:t>2023</a:t>
            </a:r>
            <a:r>
              <a:rPr lang="zh-TW" altLang="en-US" sz="1200" b="1" i="0" u="none" strike="noStrike" kern="1200" baseline="0" dirty="0" smtClean="0">
                <a:solidFill>
                  <a:schemeClr val="tx1"/>
                </a:solidFill>
                <a:latin typeface="+mn-lt"/>
                <a:ea typeface="+mn-ea"/>
                <a:cs typeface="+mn-cs"/>
              </a:rPr>
              <a:t>年經濟成長率走勢可能在</a:t>
            </a:r>
            <a:r>
              <a:rPr lang="en-US" altLang="zh-TW" sz="1200" b="1" i="0" u="none" strike="noStrike" kern="1200" baseline="0" dirty="0" smtClean="0">
                <a:solidFill>
                  <a:schemeClr val="tx1"/>
                </a:solidFill>
                <a:latin typeface="+mn-lt"/>
                <a:ea typeface="+mn-ea"/>
                <a:cs typeface="+mn-cs"/>
              </a:rPr>
              <a:t>2Q23</a:t>
            </a:r>
            <a:r>
              <a:rPr lang="zh-TW" altLang="en-US" sz="1200" b="1" i="0" u="none" strike="noStrike" kern="1200" baseline="0" dirty="0" smtClean="0">
                <a:solidFill>
                  <a:schemeClr val="tx1"/>
                </a:solidFill>
                <a:latin typeface="+mn-lt"/>
                <a:ea typeface="+mn-ea"/>
                <a:cs typeface="+mn-cs"/>
              </a:rPr>
              <a:t>達到高峰後回落持穩，</a:t>
            </a:r>
            <a:r>
              <a:rPr lang="en-US" altLang="zh-TW" sz="1200" b="1" i="0" u="none" strike="noStrike" kern="1200" baseline="0" dirty="0" smtClean="0">
                <a:solidFill>
                  <a:schemeClr val="tx1"/>
                </a:solidFill>
                <a:latin typeface="+mn-lt"/>
                <a:ea typeface="+mn-ea"/>
                <a:cs typeface="+mn-cs"/>
              </a:rPr>
              <a:t>(</a:t>
            </a:r>
            <a:r>
              <a:rPr lang="zh-TW" altLang="en-US" sz="1200" b="1" i="0" u="none" strike="noStrike" kern="1200" baseline="0" dirty="0" smtClean="0">
                <a:solidFill>
                  <a:schemeClr val="tx1"/>
                </a:solidFill>
                <a:latin typeface="+mn-lt"/>
                <a:ea typeface="+mn-ea"/>
                <a:cs typeface="+mn-cs"/>
              </a:rPr>
              <a:t>補逐季</a:t>
            </a:r>
            <a:r>
              <a:rPr lang="en-US" altLang="zh-TW" sz="1200" b="1" i="0" u="none" strike="noStrike" kern="1200" baseline="0" dirty="0" smtClean="0">
                <a:solidFill>
                  <a:schemeClr val="tx1"/>
                </a:solidFill>
                <a:latin typeface="+mn-lt"/>
                <a:ea typeface="+mn-ea"/>
                <a:cs typeface="+mn-cs"/>
              </a:rPr>
              <a:t>)</a:t>
            </a:r>
            <a:r>
              <a:rPr lang="zh-TW" altLang="en-US" sz="1200" b="1" i="0" u="none" strike="noStrike" kern="1200" baseline="0" dirty="0" smtClean="0">
                <a:solidFill>
                  <a:schemeClr val="tx1"/>
                </a:solidFill>
                <a:latin typeface="+mn-lt"/>
                <a:ea typeface="+mn-ea"/>
                <a:cs typeface="+mn-cs"/>
              </a:rPr>
              <a:t>，全年</a:t>
            </a:r>
            <a:r>
              <a:rPr lang="en-US" altLang="zh-TW" sz="1200" b="1" i="0" u="none" strike="noStrike" kern="1200" baseline="0" dirty="0" smtClean="0">
                <a:solidFill>
                  <a:schemeClr val="tx1"/>
                </a:solidFill>
                <a:latin typeface="+mn-lt"/>
                <a:ea typeface="+mn-ea"/>
                <a:cs typeface="+mn-cs"/>
              </a:rPr>
              <a:t>GDP</a:t>
            </a:r>
            <a:r>
              <a:rPr lang="zh-TW" altLang="en-US" sz="1200" b="1" i="0" u="none" strike="noStrike" kern="1200" baseline="0" dirty="0" smtClean="0">
                <a:solidFill>
                  <a:schemeClr val="tx1"/>
                </a:solidFill>
                <a:latin typeface="+mn-lt"/>
                <a:ea typeface="+mn-ea"/>
                <a:cs typeface="+mn-cs"/>
              </a:rPr>
              <a:t>有望符合政策目標達到</a:t>
            </a:r>
            <a:r>
              <a:rPr lang="en-US" altLang="zh-TW" sz="1200" b="1" i="0" u="none" strike="noStrike" kern="1200" baseline="0" dirty="0" smtClean="0">
                <a:solidFill>
                  <a:schemeClr val="tx1"/>
                </a:solidFill>
                <a:latin typeface="+mn-lt"/>
                <a:ea typeface="+mn-ea"/>
                <a:cs typeface="+mn-cs"/>
              </a:rPr>
              <a:t>+5.0%</a:t>
            </a:r>
            <a:r>
              <a:rPr lang="zh-TW" altLang="en-US" sz="1200" b="1" i="0" u="none" strike="noStrike" kern="1200" baseline="0" dirty="0" smtClean="0">
                <a:solidFill>
                  <a:schemeClr val="tx1"/>
                </a:solidFill>
                <a:latin typeface="+mn-lt"/>
                <a:ea typeface="+mn-ea"/>
                <a:cs typeface="+mn-cs"/>
              </a:rPr>
              <a:t>。</a:t>
            </a:r>
            <a:endParaRPr lang="en-US" altLang="zh-TW" sz="1200" b="1" i="0" u="none" strike="noStrike" kern="1200" baseline="0" dirty="0" smtClean="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那台灣部分隨供應鏈庫存去化情形延續，從各項出口月增翻正與廠商信心指標回升，都讓上半年製造業底訊號更明確，而通膨部分因自四月開始電價物價調漲，讓全年通膨上行壓力攀升，全年疫後條例帶起的消費刺激，與對成熟國家的外銷表現將是今年經濟成長主軸，全年經濟成長因基期因素，有望呈現前高後低格局。</a:t>
            </a:r>
            <a:endParaRPr lang="en-US" altLang="zh-TW"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1" u="sng"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1" u="sng"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1" u="sng" dirty="0" smtClean="0"/>
          </a:p>
          <a:p>
            <a:endParaRPr lang="zh-TW" altLang="en-US" dirty="0"/>
          </a:p>
        </p:txBody>
      </p:sp>
    </p:spTree>
    <p:extLst>
      <p:ext uri="{BB962C8B-B14F-4D97-AF65-F5344CB8AC3E}">
        <p14:creationId xmlns:p14="http://schemas.microsoft.com/office/powerpoint/2010/main" val="778684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那美國從目前紐聯儲公布的每週經濟指數，以及中長通膨預測可看出，目前</a:t>
            </a:r>
            <a:r>
              <a:rPr lang="zh-TW" altLang="en-US" sz="1200" b="1" dirty="0" smtClean="0">
                <a:solidFill>
                  <a:srgbClr val="A8423F"/>
                </a:solidFill>
              </a:rPr>
              <a:t>經濟情況緩慢下行，</a:t>
            </a:r>
            <a:r>
              <a:rPr lang="zh-TW" altLang="en-US" dirty="0" smtClean="0"/>
              <a:t>通膨預期趨勢向下，</a:t>
            </a:r>
            <a:r>
              <a:rPr lang="en-US" altLang="zh-TW" sz="1200" dirty="0" smtClean="0"/>
              <a:t>WEI</a:t>
            </a:r>
            <a:r>
              <a:rPr lang="zh-TW" altLang="en-US" sz="1200" dirty="0" smtClean="0"/>
              <a:t>三個月平均走勢持平，隱含今年第一季</a:t>
            </a:r>
            <a:r>
              <a:rPr lang="en-US" altLang="zh-TW" sz="1200" dirty="0" err="1" smtClean="0"/>
              <a:t>gdp</a:t>
            </a:r>
            <a:r>
              <a:rPr lang="zh-TW" altLang="en-US" sz="1200" dirty="0" smtClean="0"/>
              <a:t>成長率可能與去年第四季持平，整體</a:t>
            </a:r>
            <a:r>
              <a:rPr lang="zh-TW" altLang="en-US" b="1" dirty="0" smtClean="0"/>
              <a:t>經濟動能緩慢降溫。</a:t>
            </a:r>
            <a:endParaRPr lang="zh-TW" alt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b="1" dirty="0" smtClean="0">
              <a:solidFill>
                <a:srgbClr val="A8423F"/>
              </a:solidFill>
            </a:endParaRPr>
          </a:p>
          <a:p>
            <a:endParaRPr lang="zh-TW" altLang="en-US" dirty="0"/>
          </a:p>
        </p:txBody>
      </p:sp>
    </p:spTree>
    <p:extLst>
      <p:ext uri="{BB962C8B-B14F-4D97-AF65-F5344CB8AC3E}">
        <p14:creationId xmlns:p14="http://schemas.microsoft.com/office/powerpoint/2010/main" val="354746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TW" altLang="en-US" sz="1200" dirty="0" smtClean="0"/>
              <a:t>由於三月以來歐美紛紛發生了銀行流動性的風險事件，引發市場對於信用緊縮對經濟成長衝擊的擔憂，那從過往幾次升息階段來看，隨景氣放緩，美國銀行會減少放貸量，從左上圖可知去年</a:t>
            </a:r>
            <a:r>
              <a:rPr kumimoji="1" lang="en-US" altLang="zh-TW" sz="1200" dirty="0" smtClean="0"/>
              <a:t>10</a:t>
            </a:r>
            <a:r>
              <a:rPr kumimoji="1" lang="zh-TW" altLang="en-US" sz="1200" dirty="0" smtClean="0"/>
              <a:t>月以來</a:t>
            </a:r>
            <a:r>
              <a:rPr lang="zh-TW" altLang="en-US" sz="1200" dirty="0" smtClean="0"/>
              <a:t>銀行放款增速逐漸下降，而今年三月</a:t>
            </a:r>
            <a:r>
              <a:rPr lang="en-US" altLang="zh-TW" sz="1200" dirty="0" err="1" smtClean="0"/>
              <a:t>svb</a:t>
            </a:r>
            <a:r>
              <a:rPr lang="zh-TW" altLang="en-US" sz="1200" dirty="0" smtClean="0"/>
              <a:t>事件更加速了銀行信貸收緊速度與規模，</a:t>
            </a: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t>從右邊兩張更高頻的數據，可看出在信用風險下，民眾開始從銀行取出存款，三月事件延燒最嚴重的時候，單週變少了</a:t>
            </a:r>
            <a:r>
              <a:rPr lang="en-US" altLang="zh-TW" sz="1200" dirty="0" smtClean="0"/>
              <a:t>1740</a:t>
            </a:r>
            <a:r>
              <a:rPr lang="zh-TW" altLang="en-US" sz="1200" dirty="0" smtClean="0"/>
              <a:t>億，銀行端為了平衡負債流式，便開始收緊資產端各項貸款，右上圖可見進幾週工商貸款被收緊最多，因為小企業財務體質比較弱最容易受到景氣下行出現償債問題，因此銀行會最先收回工商貸款，再來是商用住宅貸款也下滑許多，因為企業縮減開支時，容易引發房貸違約風險，不過在車貸上相對沒有被砍是因為利率較高期限也較短，其餘項目貸款也出現滑落，反映整體信貸市場開始收緊。</a:t>
            </a:r>
          </a:p>
          <a:p>
            <a:endParaRPr lang="zh-TW" altLang="en-US" dirty="0"/>
          </a:p>
        </p:txBody>
      </p:sp>
    </p:spTree>
    <p:extLst>
      <p:ext uri="{BB962C8B-B14F-4D97-AF65-F5344CB8AC3E}">
        <p14:creationId xmlns:p14="http://schemas.microsoft.com/office/powerpoint/2010/main" val="333079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dirty="0" smtClean="0">
                <a:latin typeface="+mn-ea"/>
                <a:ea typeface="+mn-ea"/>
              </a:rPr>
              <a:t>對於企業的貸款也是在逐步緊縮，從左圖可以看到，</a:t>
            </a:r>
            <a:r>
              <a:rPr lang="zh-TW" altLang="en-US" sz="1200" b="0" dirty="0" smtClean="0">
                <a:solidFill>
                  <a:srgbClr val="A8423F"/>
                </a:solidFill>
                <a:latin typeface="+mn-ea"/>
                <a:ea typeface="+mn-ea"/>
              </a:rPr>
              <a:t>銀行對於中大型與小型企業貸款的標準淨比例（也就是</a:t>
            </a:r>
            <a:r>
              <a:rPr lang="zh-TW" altLang="en-US" sz="1200" b="0" i="0" u="none" strike="noStrike" dirty="0" smtClean="0">
                <a:solidFill>
                  <a:srgbClr val="040C28"/>
                </a:solidFill>
                <a:effectLst/>
                <a:latin typeface="+mn-ea"/>
                <a:ea typeface="+mn-ea"/>
              </a:rPr>
              <a:t>緊縮比例</a:t>
            </a:r>
            <a:r>
              <a:rPr lang="en-US" altLang="zh-TW" sz="1200" b="0" i="0" u="none" strike="noStrike" dirty="0" smtClean="0">
                <a:solidFill>
                  <a:srgbClr val="040C28"/>
                </a:solidFill>
                <a:effectLst/>
                <a:latin typeface="+mn-ea"/>
                <a:ea typeface="+mn-ea"/>
              </a:rPr>
              <a:t>- </a:t>
            </a:r>
            <a:r>
              <a:rPr lang="zh-TW" altLang="en-US" sz="1200" b="0" i="0" u="none" strike="noStrike" dirty="0" smtClean="0">
                <a:solidFill>
                  <a:srgbClr val="040C28"/>
                </a:solidFill>
                <a:effectLst/>
                <a:latin typeface="+mn-ea"/>
                <a:ea typeface="+mn-ea"/>
              </a:rPr>
              <a:t>寬鬆比例）</a:t>
            </a:r>
            <a:r>
              <a:rPr lang="zh-TW" altLang="en-US" sz="1200" b="0" dirty="0" smtClean="0">
                <a:solidFill>
                  <a:srgbClr val="A8423F"/>
                </a:solidFill>
                <a:latin typeface="+mn-ea"/>
                <a:ea typeface="+mn-ea"/>
              </a:rPr>
              <a:t>從去年下半年開始上升，顯示</a:t>
            </a:r>
            <a:r>
              <a:rPr lang="zh-TW" altLang="en-US" sz="1200" b="0" i="0" u="none" strike="noStrike" dirty="0" smtClean="0">
                <a:solidFill>
                  <a:srgbClr val="040C28"/>
                </a:solidFill>
                <a:effectLst/>
                <a:latin typeface="+mn-ea"/>
                <a:ea typeface="+mn-ea"/>
              </a:rPr>
              <a:t>緊縮放貸的銀行比例逐漸大於寬鬆比例，銀行放貸意願</a:t>
            </a:r>
            <a:r>
              <a:rPr lang="zh-TW" altLang="en-US" sz="1200" b="0" dirty="0" smtClean="0">
                <a:solidFill>
                  <a:srgbClr val="A8423F"/>
                </a:solidFill>
                <a:latin typeface="+mn-ea"/>
                <a:ea typeface="+mn-ea"/>
              </a:rPr>
              <a:t>轉向保守，而隨著</a:t>
            </a:r>
            <a:r>
              <a:rPr lang="zh-TW" altLang="en-US" sz="1200" b="0" dirty="0" smtClean="0">
                <a:latin typeface="+mn-ea"/>
                <a:ea typeface="+mn-ea"/>
              </a:rPr>
              <a:t>企業貸款難度提高，也讓勞動市場開始降溫，右圖可以看到提供八成職缺數的小型企業貸款量與每週初領失業金人數有正向關係，隨企業貸款可得性自去年第四季以來下滑，目前三月美國初領失業金人數，相較一二月增長了兩萬多人，反應了</a:t>
            </a:r>
            <a:r>
              <a:rPr lang="zh-TW" altLang="en-US" sz="1200" b="1" dirty="0" smtClean="0"/>
              <a:t>企業貸款難度提高，對勞動市場降溫產生了效果</a:t>
            </a:r>
            <a:r>
              <a:rPr lang="zh-TW" altLang="en-US" sz="1200" dirty="0" smtClean="0"/>
              <a:t>。</a:t>
            </a:r>
            <a:endParaRPr lang="zh-TW" altLang="en-US" sz="1200" b="0" dirty="0" smtClean="0">
              <a:latin typeface="+mn-ea"/>
              <a:ea typeface="+mn-ea"/>
            </a:endParaRPr>
          </a:p>
        </p:txBody>
      </p:sp>
    </p:spTree>
    <p:extLst>
      <p:ext uri="{BB962C8B-B14F-4D97-AF65-F5344CB8AC3E}">
        <p14:creationId xmlns:p14="http://schemas.microsoft.com/office/powerpoint/2010/main" val="3684168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TW" altLang="en-US" dirty="0" smtClean="0"/>
              <a:t>那隨著信貸緊縮讓</a:t>
            </a:r>
            <a:r>
              <a:rPr lang="zh-TW" altLang="en-US" sz="1200" b="1" dirty="0" smtClean="0">
                <a:solidFill>
                  <a:srgbClr val="A8423F"/>
                </a:solidFill>
              </a:rPr>
              <a:t>勞動市場緊俏緩解，也對薪資增速下滑產生效果，反映在右下圖平均時薪年增率放緩，而從右上圖也可看到服務業價格指數也呈現下降趨勢，而製造業原物料價格也隨需求放緩進入緊縮段，整體</a:t>
            </a:r>
            <a:r>
              <a:rPr lang="zh-TW" altLang="en-US" sz="1200" dirty="0" smtClean="0"/>
              <a:t>就業市場已出現降溫，同時觀察左圖 </a:t>
            </a:r>
            <a:r>
              <a:rPr kumimoji="1" lang="zh-TW" altLang="en-US" dirty="0" smtClean="0"/>
              <a:t>美國製造業與服務業經理人指數，在升息環境下，三月ＮＭＩ已經先掉出</a:t>
            </a:r>
            <a:r>
              <a:rPr lang="zh-TW" altLang="en-US" sz="1200" b="1" dirty="0" smtClean="0">
                <a:solidFill>
                  <a:srgbClr val="A8423F"/>
                </a:solidFill>
              </a:rPr>
              <a:t>長期區間水平，隱含</a:t>
            </a:r>
            <a:r>
              <a:rPr lang="zh-TW" altLang="en-US" sz="1200" dirty="0" smtClean="0"/>
              <a:t>景氣正往衰退段前進，符合聯準會實行</a:t>
            </a:r>
            <a:r>
              <a:rPr lang="zh-TW" altLang="en-US" sz="1200" b="1" dirty="0" smtClean="0"/>
              <a:t>緊縮貨幣政策想要看到的，從就業市場的緩解進而影響薪資增長下滑，最終對通膨下行產生效果</a:t>
            </a:r>
            <a:endParaRPr lang="en-US" altLang="zh-TW" sz="1200" b="1" dirty="0" smtClean="0"/>
          </a:p>
        </p:txBody>
      </p:sp>
    </p:spTree>
    <p:extLst>
      <p:ext uri="{BB962C8B-B14F-4D97-AF65-F5344CB8AC3E}">
        <p14:creationId xmlns:p14="http://schemas.microsoft.com/office/powerpoint/2010/main" val="3105110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dirty="0" smtClean="0">
                <a:latin typeface="微軟正黑體" panose="020B0604030504040204" pitchFamily="34" charset="-120"/>
                <a:ea typeface="微軟正黑體" panose="020B0604030504040204" pitchFamily="34" charset="-120"/>
              </a:rPr>
              <a:t>那中國總經部分，首先從近幾週高頻數據可以看到，疫情逐步降溫</a:t>
            </a:r>
            <a:r>
              <a:rPr lang="zh-TW" altLang="zh-TW" sz="2000" kern="1200" dirty="0" smtClean="0">
                <a:solidFill>
                  <a:schemeClr val="tx1"/>
                </a:solidFill>
                <a:effectLst/>
                <a:latin typeface="+mn-lt"/>
                <a:ea typeface="+mn-ea"/>
                <a:cs typeface="+mn-cs"/>
              </a:rPr>
              <a:t>，地鐵客運量</a:t>
            </a:r>
            <a:r>
              <a:rPr lang="zh-TW" altLang="en-US" sz="2000" kern="1200" dirty="0" smtClean="0">
                <a:solidFill>
                  <a:schemeClr val="tx1"/>
                </a:solidFill>
                <a:effectLst/>
                <a:latin typeface="+mn-lt"/>
                <a:ea typeface="+mn-ea"/>
                <a:cs typeface="+mn-cs"/>
              </a:rPr>
              <a:t>回升優於往年，外出</a:t>
            </a:r>
            <a:r>
              <a:rPr lang="zh-TW" altLang="en-US" sz="1200" dirty="0" smtClean="0">
                <a:latin typeface="微軟正黑體" panose="020B0604030504040204" pitchFamily="34" charset="-120"/>
                <a:ea typeface="微軟正黑體" panose="020B0604030504040204" pitchFamily="34" charset="-120"/>
              </a:rPr>
              <a:t>人流回升，然而在整車物流指數</a:t>
            </a:r>
            <a:r>
              <a:rPr lang="zh-TW" altLang="en-US" sz="1200" dirty="0" smtClean="0"/>
              <a:t>仍低於往年</a:t>
            </a:r>
            <a:r>
              <a:rPr lang="zh-TW" altLang="en-US" sz="1200" dirty="0" smtClean="0">
                <a:latin typeface="微軟正黑體" panose="020B0604030504040204" pitchFamily="34" charset="-120"/>
                <a:ea typeface="微軟正黑體" panose="020B0604030504040204" pitchFamily="34" charset="-120"/>
              </a:rPr>
              <a:t>，三月以來中國柴油價格持續回落，隱含目前中國工業還在復甦階段，而在房市景氣上，右下圖可見四月初以來的新房成交面積降幅相較往年都還要大，跟</a:t>
            </a:r>
            <a:r>
              <a:rPr lang="en-US" altLang="zh-TW" sz="1200" dirty="0" smtClean="0">
                <a:latin typeface="微軟正黑體" panose="020B0604030504040204" pitchFamily="34" charset="-120"/>
                <a:ea typeface="微軟正黑體" panose="020B0604030504040204" pitchFamily="34" charset="-120"/>
              </a:rPr>
              <a:t>2021</a:t>
            </a:r>
            <a:r>
              <a:rPr lang="zh-TW" altLang="en-US" sz="1200" dirty="0" smtClean="0">
                <a:latin typeface="微軟正黑體" panose="020B0604030504040204" pitchFamily="34" charset="-120"/>
                <a:ea typeface="微軟正黑體" panose="020B0604030504040204" pitchFamily="34" charset="-120"/>
              </a:rPr>
              <a:t>年房市最好的時候還有一段差距，反映房市復甦仍弱於預期。</a:t>
            </a:r>
          </a:p>
          <a:p>
            <a:endParaRPr lang="zh-TW" altLang="en-US" dirty="0"/>
          </a:p>
        </p:txBody>
      </p:sp>
    </p:spTree>
    <p:extLst>
      <p:ext uri="{BB962C8B-B14F-4D97-AF65-F5344CB8AC3E}">
        <p14:creationId xmlns:p14="http://schemas.microsoft.com/office/powerpoint/2010/main" val="385529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mn-lt"/>
                <a:ea typeface="+mn-ea"/>
                <a:cs typeface="+mn-cs"/>
              </a:rPr>
              <a:t>那截至第一季中國實體經濟數據因為去年疫情低基期因素，在今年</a:t>
            </a:r>
            <a:r>
              <a:rPr lang="en-US" altLang="zh-TW" sz="1200" kern="1200" dirty="0" smtClean="0">
                <a:solidFill>
                  <a:schemeClr val="tx1"/>
                </a:solidFill>
                <a:effectLst/>
                <a:latin typeface="+mn-lt"/>
                <a:ea typeface="+mn-ea"/>
                <a:cs typeface="+mn-cs"/>
              </a:rPr>
              <a:t>Q1</a:t>
            </a:r>
            <a:r>
              <a:rPr lang="zh-TW" altLang="en-US" sz="1200" kern="1200" dirty="0" smtClean="0">
                <a:solidFill>
                  <a:schemeClr val="tx1"/>
                </a:solidFill>
                <a:effectLst/>
                <a:latin typeface="+mn-lt"/>
                <a:ea typeface="+mn-ea"/>
                <a:cs typeface="+mn-cs"/>
              </a:rPr>
              <a:t>都有正年增的表現，第一季經濟成長主要來自內需消費的推動，</a:t>
            </a:r>
            <a:r>
              <a:rPr lang="zh-TW" altLang="en-US" sz="1200" b="0" u="none" kern="1200" dirty="0" smtClean="0">
                <a:solidFill>
                  <a:schemeClr val="tx1"/>
                </a:solidFill>
                <a:effectLst/>
                <a:latin typeface="+mn-lt"/>
                <a:ea typeface="+mn-ea"/>
                <a:cs typeface="+mn-cs"/>
              </a:rPr>
              <a:t>反映在</a:t>
            </a:r>
            <a:r>
              <a:rPr lang="zh-TW" altLang="zh-TW" sz="1200" b="1" u="none" kern="1200" dirty="0" smtClean="0">
                <a:solidFill>
                  <a:schemeClr val="tx1"/>
                </a:solidFill>
                <a:effectLst/>
                <a:latin typeface="+mn-lt"/>
                <a:ea typeface="+mn-ea"/>
                <a:cs typeface="+mn-cs"/>
              </a:rPr>
              <a:t>社零銷售</a:t>
            </a:r>
            <a:r>
              <a:rPr lang="zh-TW" altLang="en-US" sz="1200" b="1" u="none" kern="1200" dirty="0" smtClean="0">
                <a:solidFill>
                  <a:schemeClr val="tx1"/>
                </a:solidFill>
                <a:effectLst/>
                <a:latin typeface="+mn-lt"/>
                <a:ea typeface="+mn-ea"/>
                <a:cs typeface="+mn-cs"/>
              </a:rPr>
              <a:t>在</a:t>
            </a:r>
            <a:r>
              <a:rPr lang="en-US" altLang="zh-TW" sz="1200" b="1" u="none" kern="1200" dirty="0" smtClean="0">
                <a:solidFill>
                  <a:schemeClr val="tx1"/>
                </a:solidFill>
                <a:effectLst/>
                <a:latin typeface="+mn-lt"/>
                <a:ea typeface="+mn-ea"/>
                <a:cs typeface="+mn-cs"/>
              </a:rPr>
              <a:t>Q1</a:t>
            </a:r>
            <a:r>
              <a:rPr lang="zh-TW" altLang="en-US" sz="1200" b="1" u="none" kern="1200" dirty="0" smtClean="0">
                <a:solidFill>
                  <a:schemeClr val="tx1"/>
                </a:solidFill>
                <a:effectLst/>
                <a:latin typeface="+mn-lt"/>
                <a:ea typeface="+mn-ea"/>
                <a:cs typeface="+mn-cs"/>
              </a:rPr>
              <a:t>有雙位數成長，那對於社零銷售部分將持續關注國六</a:t>
            </a:r>
            <a:r>
              <a:rPr lang="en-US" altLang="zh-TW" sz="1200" b="1" u="none" kern="1200" dirty="0" smtClean="0">
                <a:solidFill>
                  <a:schemeClr val="tx1"/>
                </a:solidFill>
                <a:effectLst/>
                <a:latin typeface="+mn-lt"/>
                <a:ea typeface="+mn-ea"/>
                <a:cs typeface="+mn-cs"/>
              </a:rPr>
              <a:t>A</a:t>
            </a:r>
            <a:r>
              <a:rPr lang="zh-TW" altLang="en-US" sz="1200" b="1" u="none" kern="1200" dirty="0" smtClean="0">
                <a:solidFill>
                  <a:schemeClr val="tx1"/>
                </a:solidFill>
                <a:effectLst/>
                <a:latin typeface="+mn-lt"/>
                <a:ea typeface="+mn-ea"/>
                <a:cs typeface="+mn-cs"/>
              </a:rPr>
              <a:t>降價潮後，第二季以後是否車市銷售還是持續增長。</a:t>
            </a:r>
            <a:endParaRPr lang="en-US" altLang="zh-TW" sz="1200" b="1" u="none"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smtClean="0">
                <a:solidFill>
                  <a:schemeClr val="tx1"/>
                </a:solidFill>
                <a:effectLst/>
                <a:latin typeface="+mn-lt"/>
                <a:ea typeface="+mn-ea"/>
                <a:cs typeface="+mn-cs"/>
              </a:rPr>
              <a:t>那在投資部分，</a:t>
            </a:r>
            <a:r>
              <a:rPr lang="en-US" altLang="zh-TW" sz="1200" kern="1200" dirty="0" smtClean="0">
                <a:solidFill>
                  <a:schemeClr val="tx1"/>
                </a:solidFill>
                <a:effectLst/>
                <a:latin typeface="+mn-lt"/>
                <a:ea typeface="+mn-ea"/>
                <a:cs typeface="+mn-cs"/>
              </a:rPr>
              <a:t>1Q23</a:t>
            </a:r>
            <a:r>
              <a:rPr lang="zh-TW" altLang="zh-TW" sz="1200" b="1" u="sng" kern="1200" dirty="0" smtClean="0">
                <a:solidFill>
                  <a:schemeClr val="tx1"/>
                </a:solidFill>
                <a:effectLst/>
                <a:latin typeface="+mn-lt"/>
                <a:ea typeface="+mn-ea"/>
                <a:cs typeface="+mn-cs"/>
              </a:rPr>
              <a:t>固定投資增速</a:t>
            </a:r>
            <a:r>
              <a:rPr lang="zh-TW" altLang="en-US" sz="1200" b="1" u="sng" kern="1200" dirty="0" smtClean="0">
                <a:solidFill>
                  <a:schemeClr val="tx1"/>
                </a:solidFill>
                <a:effectLst/>
                <a:latin typeface="+mn-lt"/>
                <a:ea typeface="+mn-ea"/>
                <a:cs typeface="+mn-cs"/>
              </a:rPr>
              <a:t>是</a:t>
            </a:r>
            <a:r>
              <a:rPr lang="zh-TW" altLang="zh-TW" sz="1200" b="1" u="sng" kern="1200" dirty="0" smtClean="0">
                <a:solidFill>
                  <a:schemeClr val="tx1"/>
                </a:solidFill>
                <a:effectLst/>
                <a:latin typeface="+mn-lt"/>
                <a:ea typeface="+mn-ea"/>
                <a:cs typeface="+mn-cs"/>
              </a:rPr>
              <a:t>持穩，</a:t>
            </a:r>
            <a:r>
              <a:rPr lang="zh-TW" altLang="en-US" sz="1200" b="1" u="sng" kern="1200" dirty="0" smtClean="0">
                <a:solidFill>
                  <a:schemeClr val="tx1"/>
                </a:solidFill>
                <a:effectLst/>
                <a:latin typeface="+mn-lt"/>
                <a:ea typeface="+mn-ea"/>
                <a:cs typeface="+mn-cs"/>
              </a:rPr>
              <a:t>從數據可看出</a:t>
            </a:r>
            <a:r>
              <a:rPr lang="zh-TW" altLang="zh-TW" sz="1200" b="1" u="sng" kern="1200" dirty="0" smtClean="0">
                <a:solidFill>
                  <a:schemeClr val="tx1"/>
                </a:solidFill>
                <a:effectLst/>
                <a:latin typeface="+mn-lt"/>
                <a:ea typeface="+mn-ea"/>
                <a:cs typeface="+mn-cs"/>
              </a:rPr>
              <a:t>基建和製造業</a:t>
            </a:r>
            <a:r>
              <a:rPr lang="zh-TW" altLang="en-US" sz="1200" b="1" u="sng" kern="1200" dirty="0" smtClean="0">
                <a:solidFill>
                  <a:schemeClr val="tx1"/>
                </a:solidFill>
                <a:effectLst/>
                <a:latin typeface="+mn-lt"/>
                <a:ea typeface="+mn-ea"/>
                <a:cs typeface="+mn-cs"/>
              </a:rPr>
              <a:t>仍是主要</a:t>
            </a:r>
            <a:r>
              <a:rPr lang="zh-TW" altLang="zh-TW" sz="1200" b="1" u="sng" kern="1200" dirty="0" smtClean="0">
                <a:solidFill>
                  <a:schemeClr val="tx1"/>
                </a:solidFill>
                <a:effectLst/>
                <a:latin typeface="+mn-lt"/>
                <a:ea typeface="+mn-ea"/>
                <a:cs typeface="+mn-cs"/>
              </a:rPr>
              <a:t>投資</a:t>
            </a:r>
            <a:r>
              <a:rPr lang="zh-TW" altLang="en-US" sz="1200" b="1" u="sng" kern="1200" dirty="0" smtClean="0">
                <a:solidFill>
                  <a:schemeClr val="tx1"/>
                </a:solidFill>
                <a:effectLst/>
                <a:latin typeface="+mn-lt"/>
                <a:ea typeface="+mn-ea"/>
                <a:cs typeface="+mn-cs"/>
              </a:rPr>
              <a:t>項目，</a:t>
            </a:r>
            <a:r>
              <a:rPr lang="zh-TW" altLang="en-US" sz="1200" kern="1200" dirty="0" smtClean="0">
                <a:solidFill>
                  <a:schemeClr val="tx1"/>
                </a:solidFill>
                <a:effectLst/>
                <a:latin typeface="+mn-lt"/>
                <a:ea typeface="+mn-ea"/>
                <a:cs typeface="+mn-cs"/>
              </a:rPr>
              <a:t>在</a:t>
            </a:r>
            <a:r>
              <a:rPr lang="zh-TW" altLang="zh-TW" sz="1200" kern="1200" dirty="0" smtClean="0">
                <a:solidFill>
                  <a:schemeClr val="tx1"/>
                </a:solidFill>
                <a:effectLst/>
                <a:latin typeface="+mn-lt"/>
                <a:ea typeface="+mn-ea"/>
                <a:cs typeface="+mn-cs"/>
              </a:rPr>
              <a:t>結構中</a:t>
            </a:r>
            <a:r>
              <a:rPr lang="zh-TW" altLang="en-US" sz="1200" kern="1200" dirty="0" smtClean="0">
                <a:solidFill>
                  <a:schemeClr val="tx1"/>
                </a:solidFill>
                <a:effectLst/>
                <a:latin typeface="+mn-lt"/>
                <a:ea typeface="+mn-ea"/>
                <a:cs typeface="+mn-cs"/>
              </a:rPr>
              <a:t>，</a:t>
            </a:r>
            <a:r>
              <a:rPr lang="zh-TW" altLang="zh-TW" sz="1200" kern="1200" dirty="0" smtClean="0">
                <a:solidFill>
                  <a:schemeClr val="tx1"/>
                </a:solidFill>
                <a:effectLst/>
                <a:latin typeface="+mn-lt"/>
                <a:ea typeface="+mn-ea"/>
                <a:cs typeface="+mn-cs"/>
              </a:rPr>
              <a:t>高技術製造業投資</a:t>
            </a:r>
            <a:r>
              <a:rPr lang="zh-TW" altLang="en-US" sz="1200" kern="1200" dirty="0" smtClean="0">
                <a:solidFill>
                  <a:schemeClr val="tx1"/>
                </a:solidFill>
                <a:effectLst/>
                <a:latin typeface="+mn-lt"/>
                <a:ea typeface="+mn-ea"/>
                <a:cs typeface="+mn-cs"/>
              </a:rPr>
              <a:t>增速快於</a:t>
            </a:r>
            <a:r>
              <a:rPr lang="zh-TW" altLang="zh-TW" sz="1200" kern="1200" dirty="0" smtClean="0">
                <a:solidFill>
                  <a:schemeClr val="tx1"/>
                </a:solidFill>
                <a:effectLst/>
                <a:latin typeface="+mn-lt"/>
                <a:ea typeface="+mn-ea"/>
                <a:cs typeface="+mn-cs"/>
              </a:rPr>
              <a:t>整體</a:t>
            </a:r>
            <a:r>
              <a:rPr lang="zh-TW" altLang="en-US" sz="1200" kern="1200" dirty="0" smtClean="0">
                <a:solidFill>
                  <a:schemeClr val="tx1"/>
                </a:solidFill>
                <a:effectLst/>
                <a:latin typeface="+mn-lt"/>
                <a:ea typeface="+mn-ea"/>
                <a:cs typeface="+mn-cs"/>
              </a:rPr>
              <a:t>成長，反映中國在電子業的重點投入，</a:t>
            </a:r>
            <a:r>
              <a:rPr lang="zh-TW" altLang="en-US" sz="1200" b="0" i="0" u="none" strike="noStrike" kern="1200" baseline="0" dirty="0" smtClean="0">
                <a:solidFill>
                  <a:schemeClr val="tx1"/>
                </a:solidFill>
                <a:effectLst/>
                <a:latin typeface="+mn-lt"/>
                <a:ea typeface="+mn-ea"/>
                <a:cs typeface="+mn-cs"/>
              </a:rPr>
              <a:t>那結合</a:t>
            </a:r>
            <a:r>
              <a:rPr lang="en-US" altLang="zh-TW" sz="1200" b="1" i="0" u="none" strike="noStrike" kern="1200" baseline="0" dirty="0" smtClean="0">
                <a:solidFill>
                  <a:schemeClr val="tx1"/>
                </a:solidFill>
                <a:latin typeface="+mn-lt"/>
                <a:ea typeface="+mn-ea"/>
                <a:cs typeface="+mn-cs"/>
              </a:rPr>
              <a:t>3</a:t>
            </a:r>
            <a:r>
              <a:rPr lang="zh-TW" altLang="en-US" sz="1200" b="1" i="0" u="none" strike="noStrike" kern="1200" baseline="0" dirty="0" smtClean="0">
                <a:solidFill>
                  <a:schemeClr val="tx1"/>
                </a:solidFill>
                <a:latin typeface="+mn-lt"/>
                <a:ea typeface="+mn-ea"/>
                <a:cs typeface="+mn-cs"/>
              </a:rPr>
              <a:t>月的</a:t>
            </a:r>
            <a:r>
              <a:rPr lang="en-US" altLang="zh-TW" sz="1200" b="1" i="0" u="none" strike="noStrike" kern="1200" baseline="0" dirty="0" smtClean="0">
                <a:solidFill>
                  <a:schemeClr val="tx1"/>
                </a:solidFill>
                <a:latin typeface="+mn-lt"/>
                <a:ea typeface="+mn-ea"/>
                <a:cs typeface="+mn-cs"/>
              </a:rPr>
              <a:t>HV</a:t>
            </a:r>
            <a:r>
              <a:rPr lang="zh-TW" altLang="en-US" sz="1200" b="1" i="0" u="none" strike="noStrike" kern="1200" baseline="0" dirty="0" smtClean="0">
                <a:solidFill>
                  <a:schemeClr val="tx1"/>
                </a:solidFill>
                <a:latin typeface="+mn-lt"/>
                <a:ea typeface="+mn-ea"/>
                <a:cs typeface="+mn-cs"/>
              </a:rPr>
              <a:t>提及今年地方的重大投資規劃來到近</a:t>
            </a:r>
            <a:r>
              <a:rPr lang="en-US" altLang="zh-TW" sz="1200" b="1" i="0" u="none" strike="noStrike" kern="1200" baseline="0" dirty="0" smtClean="0">
                <a:solidFill>
                  <a:schemeClr val="tx1"/>
                </a:solidFill>
                <a:latin typeface="+mn-lt"/>
                <a:ea typeface="+mn-ea"/>
                <a:cs typeface="+mn-cs"/>
              </a:rPr>
              <a:t>10</a:t>
            </a:r>
            <a:r>
              <a:rPr lang="zh-TW" altLang="en-US" sz="1200" b="1" i="0" u="none" strike="noStrike" kern="1200" baseline="0" dirty="0" smtClean="0">
                <a:solidFill>
                  <a:schemeClr val="tx1"/>
                </a:solidFill>
                <a:latin typeface="+mn-lt"/>
                <a:ea typeface="+mn-ea"/>
                <a:cs typeface="+mn-cs"/>
              </a:rPr>
              <a:t>年高位。同時政府專項債也著重企業投資，因此我們認為今年中國製造業投資成長與內需消費會是主要</a:t>
            </a:r>
            <a:r>
              <a:rPr lang="zh-TW" altLang="en-US" sz="1200" dirty="0" smtClean="0"/>
              <a:t>經濟成長主軸</a:t>
            </a:r>
            <a:r>
              <a:rPr lang="zh-TW" altLang="en-US" sz="1200" b="1" i="0" u="none" strike="noStrike" kern="1200" baseline="0" dirty="0" smtClean="0">
                <a:solidFill>
                  <a:schemeClr val="tx1"/>
                </a:solidFill>
                <a:latin typeface="+mn-lt"/>
                <a:ea typeface="+mn-ea"/>
                <a:cs typeface="+mn-cs"/>
              </a:rPr>
              <a:t>。</a:t>
            </a:r>
          </a:p>
          <a:p>
            <a:pPr lvl="0"/>
            <a:endParaRPr lang="en-US" altLang="zh-TW"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1453783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Mar-23</a:t>
            </a:r>
            <a:r>
              <a:rPr lang="zh-TW" altLang="zh-TW" dirty="0" smtClean="0"/>
              <a:t>中國出口</a:t>
            </a:r>
            <a:r>
              <a:rPr lang="zh-TW" altLang="en-US" dirty="0" smtClean="0"/>
              <a:t>年增</a:t>
            </a:r>
            <a:r>
              <a:rPr lang="zh-TW" altLang="zh-TW" dirty="0" smtClean="0"/>
              <a:t>遠</a:t>
            </a:r>
            <a:r>
              <a:rPr lang="en-US" altLang="zh-TW" dirty="0" smtClean="0"/>
              <a:t>14.8%</a:t>
            </a:r>
            <a:r>
              <a:rPr lang="zh-TW" altLang="zh-TW" dirty="0" smtClean="0"/>
              <a:t>高於市場預期，</a:t>
            </a:r>
            <a:r>
              <a:rPr lang="zh-TW" altLang="en-US" dirty="0" smtClean="0"/>
              <a:t>主要有兩大原因，第一是</a:t>
            </a:r>
            <a:r>
              <a:rPr lang="zh-TW" altLang="zh-TW" dirty="0" smtClean="0"/>
              <a:t>反映解封後的積壓訂單</a:t>
            </a:r>
            <a:r>
              <a:rPr lang="zh-TW" altLang="en-US" dirty="0" smtClean="0"/>
              <a:t>，</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第二從右上圖看出，近年中國</a:t>
            </a:r>
            <a:r>
              <a:rPr lang="zh-TW" altLang="zh-TW" sz="1200" kern="1200" dirty="0" smtClean="0">
                <a:solidFill>
                  <a:schemeClr val="tx1"/>
                </a:solidFill>
                <a:effectLst/>
                <a:latin typeface="+mn-lt"/>
                <a:ea typeface="+mn-ea"/>
                <a:cs typeface="+mn-cs"/>
              </a:rPr>
              <a:t>對新興市場出口</a:t>
            </a:r>
            <a:r>
              <a:rPr lang="zh-TW" altLang="en-US" sz="1200" kern="1200" dirty="0" smtClean="0">
                <a:solidFill>
                  <a:schemeClr val="tx1"/>
                </a:solidFill>
                <a:effectLst/>
                <a:latin typeface="+mn-lt"/>
                <a:ea typeface="+mn-ea"/>
                <a:cs typeface="+mn-cs"/>
              </a:rPr>
              <a:t>維持</a:t>
            </a:r>
            <a:r>
              <a:rPr lang="zh-TW" altLang="zh-TW" sz="1200" kern="1200" dirty="0" smtClean="0">
                <a:solidFill>
                  <a:schemeClr val="tx1"/>
                </a:solidFill>
                <a:effectLst/>
                <a:latin typeface="+mn-lt"/>
                <a:ea typeface="+mn-ea"/>
                <a:cs typeface="+mn-cs"/>
              </a:rPr>
              <a:t>高成長，對東盟出口同比達</a:t>
            </a:r>
            <a:r>
              <a:rPr lang="en-US" altLang="zh-TW" sz="1200" kern="1200" dirty="0" smtClean="0">
                <a:solidFill>
                  <a:schemeClr val="tx1"/>
                </a:solidFill>
                <a:effectLst/>
                <a:latin typeface="+mn-lt"/>
                <a:ea typeface="+mn-ea"/>
                <a:cs typeface="+mn-cs"/>
              </a:rPr>
              <a:t>+35.4%</a:t>
            </a:r>
            <a:r>
              <a:rPr lang="zh-TW" altLang="en-US" sz="1200" kern="1200" dirty="0" smtClean="0">
                <a:solidFill>
                  <a:schemeClr val="tx1"/>
                </a:solidFill>
                <a:effectLst/>
                <a:latin typeface="+mn-lt"/>
                <a:ea typeface="+mn-ea"/>
                <a:cs typeface="+mn-cs"/>
              </a:rPr>
              <a:t>，遠高於歐美國家，其中對越南的出口份額最大，因為越南的製造業產業結構與中國最像，將產能轉移至越南，能有效對沖美國貿易禁令的衝擊。</a:t>
            </a:r>
            <a:endParaRPr lang="en-US" altLang="zh-TW"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第三是在</a:t>
            </a:r>
            <a:r>
              <a:rPr lang="zh-TW" altLang="zh-TW" dirty="0" smtClean="0"/>
              <a:t>政策面</a:t>
            </a:r>
            <a:r>
              <a:rPr lang="zh-TW" altLang="en-US" dirty="0" smtClean="0"/>
              <a:t>的</a:t>
            </a:r>
            <a:r>
              <a:rPr lang="zh-TW" altLang="zh-TW" dirty="0" smtClean="0"/>
              <a:t>推力，</a:t>
            </a:r>
            <a:r>
              <a:rPr lang="zh-TW" altLang="en-US" dirty="0" smtClean="0"/>
              <a:t>從去年</a:t>
            </a:r>
            <a:r>
              <a:rPr lang="en-US" altLang="zh-TW" dirty="0" smtClean="0"/>
              <a:t>4Q</a:t>
            </a:r>
            <a:r>
              <a:rPr lang="zh-TW" altLang="zh-TW" dirty="0" smtClean="0"/>
              <a:t>中央經濟工作會議</a:t>
            </a:r>
            <a:r>
              <a:rPr lang="zh-TW" altLang="en-US" dirty="0" smtClean="0"/>
              <a:t>便</a:t>
            </a:r>
            <a:r>
              <a:rPr lang="zh-TW" altLang="zh-TW" dirty="0" smtClean="0"/>
              <a:t>提出</a:t>
            </a:r>
            <a:r>
              <a:rPr lang="en-US" altLang="zh-TW" dirty="0" smtClean="0"/>
              <a:t>”</a:t>
            </a:r>
            <a:r>
              <a:rPr lang="zh-TW" altLang="zh-TW" dirty="0" smtClean="0"/>
              <a:t> 穩規模、優結構</a:t>
            </a:r>
            <a:r>
              <a:rPr lang="en-US" altLang="zh-TW" dirty="0" smtClean="0"/>
              <a:t>”</a:t>
            </a:r>
            <a:r>
              <a:rPr lang="zh-TW" altLang="en-US" dirty="0" smtClean="0"/>
              <a:t>的主要</a:t>
            </a:r>
            <a:r>
              <a:rPr lang="zh-TW" altLang="zh-TW" dirty="0" smtClean="0"/>
              <a:t>外貿</a:t>
            </a:r>
            <a:r>
              <a:rPr lang="zh-TW" altLang="en-US" dirty="0" smtClean="0"/>
              <a:t>核心方向</a:t>
            </a:r>
            <a:r>
              <a:rPr lang="zh-TW" altLang="zh-TW" dirty="0" smtClean="0"/>
              <a:t>後，</a:t>
            </a:r>
            <a:r>
              <a:rPr lang="zh-TW" altLang="en-US" dirty="0" smtClean="0"/>
              <a:t>後續在地方也開始實行放框貿易政策，而在三月底博鰲論壇上，新任總理李強也喊出</a:t>
            </a:r>
            <a:r>
              <a:rPr lang="zh-TW" altLang="en-US" b="1" dirty="0" smtClean="0">
                <a:solidFill>
                  <a:schemeClr val="bg1">
                    <a:lumMod val="50000"/>
                  </a:schemeClr>
                </a:solidFill>
              </a:rPr>
              <a:t>促進全球貿易以及反對貿易保護主義的政策方向，</a:t>
            </a:r>
            <a:endParaRPr lang="en-US" altLang="zh-TW" b="1" dirty="0" smtClean="0">
              <a:solidFill>
                <a:schemeClr val="bg1">
                  <a:lumMod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b="1" dirty="0" smtClean="0">
                <a:solidFill>
                  <a:schemeClr val="bg1">
                    <a:lumMod val="50000"/>
                  </a:schemeClr>
                </a:solidFill>
              </a:rPr>
              <a:t>並在四月初</a:t>
            </a:r>
            <a:r>
              <a:rPr lang="zh-TW" altLang="en-US" sz="1200" dirty="0" smtClean="0"/>
              <a:t>高層論壇年會上，邀請</a:t>
            </a:r>
            <a:r>
              <a:rPr lang="zh-TW" altLang="zh-TW" sz="1200" kern="1200" dirty="0" smtClean="0">
                <a:solidFill>
                  <a:schemeClr val="tx1"/>
                </a:solidFill>
                <a:effectLst/>
                <a:latin typeface="+mn-lt"/>
                <a:ea typeface="+mn-ea"/>
                <a:cs typeface="+mn-cs"/>
              </a:rPr>
              <a:t>安聯</a:t>
            </a:r>
            <a:r>
              <a:rPr lang="zh-TW" altLang="en-US" sz="1200" kern="1200" dirty="0" smtClean="0">
                <a:solidFill>
                  <a:schemeClr val="tx1"/>
                </a:solidFill>
                <a:effectLst/>
                <a:latin typeface="+mn-lt"/>
                <a:ea typeface="+mn-ea"/>
                <a:cs typeface="+mn-cs"/>
              </a:rPr>
              <a:t>、西門子、輝瑞與蘋果執行長訪中，已對外彰顯中國供應鏈在國際的重要性。</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smtClean="0">
              <a:solidFill>
                <a:schemeClr val="tx1"/>
              </a:solidFill>
              <a:effectLst/>
              <a:latin typeface="+mn-lt"/>
              <a:ea typeface="+mn-ea"/>
              <a:cs typeface="+mn-cs"/>
            </a:endParaRPr>
          </a:p>
        </p:txBody>
      </p:sp>
    </p:spTree>
    <p:extLst>
      <p:ext uri="{BB962C8B-B14F-4D97-AF65-F5344CB8AC3E}">
        <p14:creationId xmlns:p14="http://schemas.microsoft.com/office/powerpoint/2010/main" val="605805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那我們同時也從近期各國總理大臣訪中看見中國在國際經貿上的布局，</a:t>
            </a:r>
            <a:endParaRPr lang="en-US" altLang="zh-TW" dirty="0" smtClean="0"/>
          </a:p>
          <a:p>
            <a:r>
              <a:rPr lang="zh-TW" altLang="en-US" dirty="0" smtClean="0"/>
              <a:t>其中西班牙、法國與日本主要以政治面為訴求，作為深化兩國貿易往來的交換條件，整體可以看見，中國在美國貿易禁令打壓下，透過中央與地方</a:t>
            </a:r>
            <a:r>
              <a:rPr lang="zh-TW" altLang="zh-TW" dirty="0" smtClean="0"/>
              <a:t>一系列穩外貿</a:t>
            </a:r>
            <a:r>
              <a:rPr lang="zh-TW" altLang="en-US" dirty="0" smtClean="0"/>
              <a:t>政策，以及拉攏美國盟友</a:t>
            </a:r>
            <a:r>
              <a:rPr lang="zh-TW" altLang="zh-TW" dirty="0" smtClean="0"/>
              <a:t>，試圖逆向調節</a:t>
            </a:r>
            <a:r>
              <a:rPr lang="zh-TW" altLang="en-US" dirty="0" smtClean="0"/>
              <a:t>今年</a:t>
            </a:r>
            <a:r>
              <a:rPr lang="zh-TW" altLang="zh-TW" dirty="0" smtClean="0"/>
              <a:t>外需放緩的</a:t>
            </a:r>
            <a:r>
              <a:rPr lang="zh-TW" altLang="en-US" dirty="0" smtClean="0"/>
              <a:t>情勢</a:t>
            </a:r>
            <a:r>
              <a:rPr lang="zh-TW" altLang="zh-TW" dirty="0" smtClean="0"/>
              <a:t>。</a:t>
            </a:r>
          </a:p>
          <a:p>
            <a:endParaRPr lang="zh-TW" altLang="en-US" dirty="0"/>
          </a:p>
        </p:txBody>
      </p:sp>
    </p:spTree>
    <p:extLst>
      <p:ext uri="{BB962C8B-B14F-4D97-AF65-F5344CB8AC3E}">
        <p14:creationId xmlns:p14="http://schemas.microsoft.com/office/powerpoint/2010/main" val="22651755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標題投影片">
    <p:spTree>
      <p:nvGrpSpPr>
        <p:cNvPr id="1" name=""/>
        <p:cNvGrpSpPr/>
        <p:nvPr/>
      </p:nvGrpSpPr>
      <p:grpSpPr>
        <a:xfrm>
          <a:off x="0" y="0"/>
          <a:ext cx="0" cy="0"/>
          <a:chOff x="0" y="0"/>
          <a:chExt cx="0" cy="0"/>
        </a:xfrm>
      </p:grpSpPr>
      <p:pic>
        <p:nvPicPr>
          <p:cNvPr id="2051" name="Picture 3" descr="C:\Users\angel.cheng\Desktop\B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19464"/>
            <a:ext cx="9144000" cy="25176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3" descr="C:\Users\winnit\Desktop\logo-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7564" y="908720"/>
            <a:ext cx="2088232" cy="700945"/>
          </a:xfrm>
          <a:prstGeom prst="rect">
            <a:avLst/>
          </a:prstGeom>
          <a:noFill/>
          <a:extLst>
            <a:ext uri="{909E8E84-426E-40DD-AFC4-6F175D3DCCD1}">
              <a14:hiddenFill xmlns:a14="http://schemas.microsoft.com/office/drawing/2010/main">
                <a:solidFill>
                  <a:srgbClr val="FFFFFF"/>
                </a:solidFill>
              </a14:hiddenFill>
            </a:ext>
          </a:extLst>
        </p:spPr>
      </p:pic>
      <p:sp>
        <p:nvSpPr>
          <p:cNvPr id="9" name="文字版面配置區 35"/>
          <p:cNvSpPr>
            <a:spLocks noGrp="1"/>
          </p:cNvSpPr>
          <p:nvPr>
            <p:ph type="body" sz="quarter" idx="10"/>
          </p:nvPr>
        </p:nvSpPr>
        <p:spPr>
          <a:xfrm>
            <a:off x="1259632" y="4680000"/>
            <a:ext cx="3188941" cy="349702"/>
          </a:xfrm>
          <a:prstGeom prst="rect">
            <a:avLst/>
          </a:prstGeom>
        </p:spPr>
        <p:txBody>
          <a:bodyPr wrap="none" lIns="36000" tIns="36000" rIns="36000" bIns="36000" anchor="ctr" anchorCtr="0">
            <a:spAutoFit/>
          </a:bodyPr>
          <a:lstStyle>
            <a:lvl1pPr>
              <a:defRPr sz="1800">
                <a:latin typeface="微軟正黑體" pitchFamily="34" charset="-120"/>
                <a:ea typeface="微軟正黑體" pitchFamily="34" charset="-120"/>
              </a:defRPr>
            </a:lvl1pPr>
          </a:lstStyle>
          <a:p>
            <a:pPr lvl="0"/>
            <a:r>
              <a:rPr lang="zh-TW" altLang="en-US"/>
              <a:t>按一下以編輯母片文字樣式</a:t>
            </a:r>
          </a:p>
        </p:txBody>
      </p:sp>
      <p:sp>
        <p:nvSpPr>
          <p:cNvPr id="11" name="副標題 2"/>
          <p:cNvSpPr>
            <a:spLocks noGrp="1"/>
          </p:cNvSpPr>
          <p:nvPr>
            <p:ph type="subTitle" idx="1"/>
          </p:nvPr>
        </p:nvSpPr>
        <p:spPr>
          <a:xfrm>
            <a:off x="1331640" y="3501008"/>
            <a:ext cx="7200800" cy="432048"/>
          </a:xfrm>
          <a:prstGeom prst="rect">
            <a:avLst/>
          </a:prstGeom>
        </p:spPr>
        <p:txBody>
          <a:bodyPr>
            <a:noAutofit/>
          </a:bodyPr>
          <a:lstStyle>
            <a:lvl1pPr marL="0" marR="0" indent="0" algn="r" defTabSz="914400" rtl="0" eaLnBrk="1" fontAlgn="auto" latinLnBrk="0" hangingPunct="1">
              <a:lnSpc>
                <a:spcPct val="100000"/>
              </a:lnSpc>
              <a:spcBef>
                <a:spcPct val="20000"/>
              </a:spcBef>
              <a:spcAft>
                <a:spcPts val="0"/>
              </a:spcAft>
              <a:buClrTx/>
              <a:buSzTx/>
              <a:buFontTx/>
              <a:buNone/>
              <a:tabLst/>
              <a:defRPr sz="2400" b="1">
                <a:solidFill>
                  <a:schemeClr val="tx1">
                    <a:lumMod val="95000"/>
                    <a:lumOff val="5000"/>
                  </a:schemeClr>
                </a:solidFill>
                <a:latin typeface="微軟正黑體" pitchFamily="34" charset="-120"/>
                <a:ea typeface="微軟正黑體"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zh-TW" altLang="en-US" dirty="0"/>
          </a:p>
        </p:txBody>
      </p:sp>
      <p:sp>
        <p:nvSpPr>
          <p:cNvPr id="12" name="文字方塊 11"/>
          <p:cNvSpPr txBox="1"/>
          <p:nvPr/>
        </p:nvSpPr>
        <p:spPr>
          <a:xfrm>
            <a:off x="6882597" y="1609665"/>
            <a:ext cx="2016224" cy="307777"/>
          </a:xfrm>
          <a:prstGeom prst="rect">
            <a:avLst/>
          </a:prstGeom>
          <a:noFill/>
        </p:spPr>
        <p:txBody>
          <a:bodyPr wrap="square" rtlCol="0">
            <a:spAutoFit/>
          </a:bodyPr>
          <a:lstStyle/>
          <a:p>
            <a:r>
              <a:rPr lang="zh-TW" altLang="en-US" sz="1400" b="0" dirty="0">
                <a:solidFill>
                  <a:schemeClr val="tx1">
                    <a:lumMod val="85000"/>
                    <a:lumOff val="15000"/>
                  </a:schemeClr>
                </a:solidFill>
                <a:latin typeface="微軟正黑體" pitchFamily="34" charset="-120"/>
                <a:ea typeface="微軟正黑體" pitchFamily="34" charset="-120"/>
              </a:rPr>
              <a:t>誠信 </a:t>
            </a:r>
            <a:r>
              <a:rPr lang="en-US" altLang="zh-TW" sz="1400" b="0" dirty="0">
                <a:solidFill>
                  <a:schemeClr val="tx1">
                    <a:lumMod val="85000"/>
                    <a:lumOff val="15000"/>
                  </a:schemeClr>
                </a:solidFill>
                <a:latin typeface="微軟正黑體" pitchFamily="34" charset="-120"/>
                <a:ea typeface="微軟正黑體" pitchFamily="34" charset="-120"/>
              </a:rPr>
              <a:t>‧</a:t>
            </a:r>
            <a:r>
              <a:rPr lang="zh-TW" altLang="en-US" sz="1400" b="0" dirty="0">
                <a:solidFill>
                  <a:schemeClr val="tx1">
                    <a:lumMod val="85000"/>
                    <a:lumOff val="15000"/>
                  </a:schemeClr>
                </a:solidFill>
                <a:latin typeface="微軟正黑體" pitchFamily="34" charset="-120"/>
                <a:ea typeface="微軟正黑體" pitchFamily="34" charset="-120"/>
              </a:rPr>
              <a:t> 承諾 </a:t>
            </a:r>
            <a:r>
              <a:rPr lang="en-US" altLang="zh-TW" sz="1400" b="0" dirty="0">
                <a:solidFill>
                  <a:schemeClr val="tx1">
                    <a:lumMod val="85000"/>
                    <a:lumOff val="15000"/>
                  </a:schemeClr>
                </a:solidFill>
                <a:latin typeface="微軟正黑體" pitchFamily="34" charset="-120"/>
                <a:ea typeface="微軟正黑體" pitchFamily="34" charset="-120"/>
              </a:rPr>
              <a:t>‧</a:t>
            </a:r>
            <a:r>
              <a:rPr lang="zh-TW" altLang="en-US" sz="1400" b="0" dirty="0">
                <a:solidFill>
                  <a:schemeClr val="tx1">
                    <a:lumMod val="85000"/>
                    <a:lumOff val="15000"/>
                  </a:schemeClr>
                </a:solidFill>
                <a:latin typeface="微軟正黑體" pitchFamily="34" charset="-120"/>
                <a:ea typeface="微軟正黑體" pitchFamily="34" charset="-120"/>
              </a:rPr>
              <a:t> 創新 </a:t>
            </a:r>
            <a:r>
              <a:rPr lang="en-US" altLang="zh-TW" sz="1400" b="0" dirty="0">
                <a:solidFill>
                  <a:schemeClr val="tx1">
                    <a:lumMod val="85000"/>
                    <a:lumOff val="15000"/>
                  </a:schemeClr>
                </a:solidFill>
                <a:latin typeface="微軟正黑體" pitchFamily="34" charset="-120"/>
                <a:ea typeface="微軟正黑體" pitchFamily="34" charset="-120"/>
              </a:rPr>
              <a:t>‧</a:t>
            </a:r>
            <a:r>
              <a:rPr lang="zh-TW" altLang="en-US" sz="1400" b="0" dirty="0">
                <a:solidFill>
                  <a:schemeClr val="tx1">
                    <a:lumMod val="85000"/>
                    <a:lumOff val="15000"/>
                  </a:schemeClr>
                </a:solidFill>
                <a:latin typeface="微軟正黑體" pitchFamily="34" charset="-120"/>
                <a:ea typeface="微軟正黑體" pitchFamily="34" charset="-120"/>
              </a:rPr>
              <a:t> 合作</a:t>
            </a:r>
          </a:p>
        </p:txBody>
      </p:sp>
      <p:sp>
        <p:nvSpPr>
          <p:cNvPr id="13" name="文字版面配置區 35"/>
          <p:cNvSpPr>
            <a:spLocks noGrp="1"/>
          </p:cNvSpPr>
          <p:nvPr>
            <p:ph type="body" sz="quarter" idx="11"/>
          </p:nvPr>
        </p:nvSpPr>
        <p:spPr>
          <a:xfrm>
            <a:off x="252000" y="6335946"/>
            <a:ext cx="2227139" cy="288147"/>
          </a:xfrm>
          <a:prstGeom prst="rect">
            <a:avLst/>
          </a:prstGeom>
        </p:spPr>
        <p:txBody>
          <a:bodyPr wrap="none" lIns="36000" tIns="36000" rIns="36000" bIns="36000" anchor="ctr" anchorCtr="0">
            <a:spAutoFit/>
          </a:bodyPr>
          <a:lstStyle>
            <a:lvl1pPr marL="0" indent="0">
              <a:buFontTx/>
              <a:buNone/>
              <a:defRPr sz="1400">
                <a:solidFill>
                  <a:srgbClr val="FF0000"/>
                </a:solidFill>
                <a:latin typeface="微軟正黑體" pitchFamily="34" charset="-120"/>
                <a:ea typeface="微軟正黑體" pitchFamily="34" charset="-120"/>
              </a:defRPr>
            </a:lvl1pPr>
          </a:lstStyle>
          <a:p>
            <a:pPr lvl="0"/>
            <a:r>
              <a:rPr lang="zh-TW" altLang="en-US"/>
              <a:t>按一下以編輯母片文字樣式</a:t>
            </a:r>
          </a:p>
        </p:txBody>
      </p:sp>
      <p:sp>
        <p:nvSpPr>
          <p:cNvPr id="17" name="標題 1"/>
          <p:cNvSpPr>
            <a:spLocks noGrp="1"/>
          </p:cNvSpPr>
          <p:nvPr>
            <p:ph type="ctrTitle"/>
          </p:nvPr>
        </p:nvSpPr>
        <p:spPr>
          <a:xfrm>
            <a:off x="1331640" y="2852936"/>
            <a:ext cx="7198568" cy="576064"/>
          </a:xfrm>
          <a:prstGeom prst="rect">
            <a:avLst/>
          </a:prstGeom>
        </p:spPr>
        <p:txBody>
          <a:bodyPr>
            <a:noAutofit/>
          </a:bodyPr>
          <a:lstStyle>
            <a:lvl1pPr algn="r">
              <a:defRPr sz="4000" b="1">
                <a:solidFill>
                  <a:schemeClr val="tx1">
                    <a:lumMod val="95000"/>
                    <a:lumOff val="5000"/>
                  </a:schemeClr>
                </a:solidFill>
                <a:latin typeface="微軟正黑體" pitchFamily="34" charset="-120"/>
                <a:ea typeface="微軟正黑體" pitchFamily="34" charset="-120"/>
              </a:defRPr>
            </a:lvl1pPr>
          </a:lstStyle>
          <a:p>
            <a:r>
              <a:rPr lang="zh-TW" altLang="en-US"/>
              <a:t>按一下以編輯母片標題樣式</a:t>
            </a:r>
            <a:endParaRPr lang="zh-TW" altLang="en-US" dirty="0"/>
          </a:p>
        </p:txBody>
      </p:sp>
      <p:pic>
        <p:nvPicPr>
          <p:cNvPr id="10" name="Picture 3" descr="C:\Users\angel.cheng\Desktop\BA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1919464"/>
            <a:ext cx="9144000" cy="251764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C:\Users\winnit\Desktop\logo-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47564" y="908720"/>
            <a:ext cx="2088232" cy="700945"/>
          </a:xfrm>
          <a:prstGeom prst="rect">
            <a:avLst/>
          </a:prstGeom>
          <a:noFill/>
          <a:extLst>
            <a:ext uri="{909E8E84-426E-40DD-AFC4-6F175D3DCCD1}">
              <a14:hiddenFill xmlns:a14="http://schemas.microsoft.com/office/drawing/2010/main">
                <a:solidFill>
                  <a:srgbClr val="FFFFFF"/>
                </a:solidFill>
              </a14:hiddenFill>
            </a:ext>
          </a:extLst>
        </p:spPr>
      </p:pic>
      <p:sp>
        <p:nvSpPr>
          <p:cNvPr id="15" name="文字方塊 14"/>
          <p:cNvSpPr txBox="1"/>
          <p:nvPr userDrawn="1"/>
        </p:nvSpPr>
        <p:spPr>
          <a:xfrm>
            <a:off x="6882597" y="1609665"/>
            <a:ext cx="2016224" cy="307777"/>
          </a:xfrm>
          <a:prstGeom prst="rect">
            <a:avLst/>
          </a:prstGeom>
          <a:noFill/>
        </p:spPr>
        <p:txBody>
          <a:bodyPr wrap="square" rtlCol="0">
            <a:spAutoFit/>
          </a:bodyPr>
          <a:lstStyle/>
          <a:p>
            <a:r>
              <a:rPr lang="zh-TW" altLang="en-US" sz="1400" b="0" dirty="0">
                <a:solidFill>
                  <a:schemeClr val="tx1">
                    <a:lumMod val="85000"/>
                    <a:lumOff val="15000"/>
                  </a:schemeClr>
                </a:solidFill>
                <a:latin typeface="微軟正黑體" pitchFamily="34" charset="-120"/>
                <a:ea typeface="微軟正黑體" pitchFamily="34" charset="-120"/>
              </a:rPr>
              <a:t>誠信 </a:t>
            </a:r>
            <a:r>
              <a:rPr lang="en-US" altLang="zh-TW" sz="1400" b="0" dirty="0">
                <a:solidFill>
                  <a:schemeClr val="tx1">
                    <a:lumMod val="85000"/>
                    <a:lumOff val="15000"/>
                  </a:schemeClr>
                </a:solidFill>
                <a:latin typeface="微軟正黑體" pitchFamily="34" charset="-120"/>
                <a:ea typeface="微軟正黑體" pitchFamily="34" charset="-120"/>
              </a:rPr>
              <a:t>‧</a:t>
            </a:r>
            <a:r>
              <a:rPr lang="zh-TW" altLang="en-US" sz="1400" b="0" dirty="0">
                <a:solidFill>
                  <a:schemeClr val="tx1">
                    <a:lumMod val="85000"/>
                    <a:lumOff val="15000"/>
                  </a:schemeClr>
                </a:solidFill>
                <a:latin typeface="微軟正黑體" pitchFamily="34" charset="-120"/>
                <a:ea typeface="微軟正黑體" pitchFamily="34" charset="-120"/>
              </a:rPr>
              <a:t> 承諾 </a:t>
            </a:r>
            <a:r>
              <a:rPr lang="en-US" altLang="zh-TW" sz="1400" b="0" dirty="0">
                <a:solidFill>
                  <a:schemeClr val="tx1">
                    <a:lumMod val="85000"/>
                    <a:lumOff val="15000"/>
                  </a:schemeClr>
                </a:solidFill>
                <a:latin typeface="微軟正黑體" pitchFamily="34" charset="-120"/>
                <a:ea typeface="微軟正黑體" pitchFamily="34" charset="-120"/>
              </a:rPr>
              <a:t>‧</a:t>
            </a:r>
            <a:r>
              <a:rPr lang="zh-TW" altLang="en-US" sz="1400" b="0" dirty="0">
                <a:solidFill>
                  <a:schemeClr val="tx1">
                    <a:lumMod val="85000"/>
                    <a:lumOff val="15000"/>
                  </a:schemeClr>
                </a:solidFill>
                <a:latin typeface="微軟正黑體" pitchFamily="34" charset="-120"/>
                <a:ea typeface="微軟正黑體" pitchFamily="34" charset="-120"/>
              </a:rPr>
              <a:t> 創新 </a:t>
            </a:r>
            <a:r>
              <a:rPr lang="en-US" altLang="zh-TW" sz="1400" b="0" dirty="0">
                <a:solidFill>
                  <a:schemeClr val="tx1">
                    <a:lumMod val="85000"/>
                    <a:lumOff val="15000"/>
                  </a:schemeClr>
                </a:solidFill>
                <a:latin typeface="微軟正黑體" pitchFamily="34" charset="-120"/>
                <a:ea typeface="微軟正黑體" pitchFamily="34" charset="-120"/>
              </a:rPr>
              <a:t>‧</a:t>
            </a:r>
            <a:r>
              <a:rPr lang="zh-TW" altLang="en-US" sz="1400" b="0" dirty="0">
                <a:solidFill>
                  <a:schemeClr val="tx1">
                    <a:lumMod val="85000"/>
                    <a:lumOff val="15000"/>
                  </a:schemeClr>
                </a:solidFill>
                <a:latin typeface="微軟正黑體" pitchFamily="34" charset="-120"/>
                <a:ea typeface="微軟正黑體" pitchFamily="34" charset="-120"/>
              </a:rPr>
              <a:t> 合作</a:t>
            </a:r>
          </a:p>
        </p:txBody>
      </p:sp>
    </p:spTree>
    <p:extLst>
      <p:ext uri="{BB962C8B-B14F-4D97-AF65-F5344CB8AC3E}">
        <p14:creationId xmlns:p14="http://schemas.microsoft.com/office/powerpoint/2010/main" val="549964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5_標題及物件">
    <p:spTree>
      <p:nvGrpSpPr>
        <p:cNvPr id="1" name=""/>
        <p:cNvGrpSpPr/>
        <p:nvPr/>
      </p:nvGrpSpPr>
      <p:grpSpPr>
        <a:xfrm>
          <a:off x="0" y="0"/>
          <a:ext cx="0" cy="0"/>
          <a:chOff x="0" y="0"/>
          <a:chExt cx="0" cy="0"/>
        </a:xfrm>
      </p:grpSpPr>
      <p:sp>
        <p:nvSpPr>
          <p:cNvPr id="9" name="標題 1"/>
          <p:cNvSpPr>
            <a:spLocks noGrp="1"/>
          </p:cNvSpPr>
          <p:nvPr>
            <p:ph type="title"/>
          </p:nvPr>
        </p:nvSpPr>
        <p:spPr>
          <a:xfrm>
            <a:off x="457200" y="692696"/>
            <a:ext cx="8229600" cy="504056"/>
          </a:xfrm>
          <a:prstGeom prst="rect">
            <a:avLst/>
          </a:prstGeom>
        </p:spPr>
        <p:txBody>
          <a:bodyPr>
            <a:noAutofit/>
          </a:bodyPr>
          <a:lstStyle>
            <a:lvl1pPr algn="l">
              <a:defRPr sz="2800">
                <a:latin typeface="微軟正黑體" pitchFamily="34" charset="-120"/>
                <a:ea typeface="微軟正黑體" pitchFamily="34" charset="-120"/>
              </a:defRPr>
            </a:lvl1pPr>
          </a:lstStyle>
          <a:p>
            <a:r>
              <a:rPr lang="zh-TW" altLang="en-US"/>
              <a:t>按一下以編輯母片標題樣式</a:t>
            </a:r>
            <a:endParaRPr lang="zh-TW" altLang="en-US" dirty="0"/>
          </a:p>
        </p:txBody>
      </p:sp>
      <p:sp>
        <p:nvSpPr>
          <p:cNvPr id="10" name="內容版面配置區 3"/>
          <p:cNvSpPr>
            <a:spLocks noGrp="1"/>
          </p:cNvSpPr>
          <p:nvPr>
            <p:ph sz="half" idx="2"/>
          </p:nvPr>
        </p:nvSpPr>
        <p:spPr>
          <a:xfrm>
            <a:off x="467544" y="1268760"/>
            <a:ext cx="8219256" cy="5040560"/>
          </a:xfrm>
          <a:prstGeom prst="rect">
            <a:avLst/>
          </a:prstGeom>
        </p:spPr>
        <p:txBody>
          <a:bodyPr/>
          <a:lstStyle>
            <a:lvl1pPr>
              <a:defRPr sz="2400">
                <a:latin typeface="微軟正黑體" pitchFamily="34" charset="-120"/>
                <a:ea typeface="微軟正黑體" pitchFamily="34" charset="-120"/>
              </a:defRPr>
            </a:lvl1pPr>
            <a:lvl2pPr>
              <a:defRPr sz="2000" b="0">
                <a:latin typeface="微軟正黑體" pitchFamily="34" charset="-120"/>
                <a:ea typeface="微軟正黑體" pitchFamily="34" charset="-120"/>
              </a:defRPr>
            </a:lvl2pPr>
            <a:lvl3pPr>
              <a:defRPr sz="1800">
                <a:latin typeface="微軟正黑體" pitchFamily="34" charset="-120"/>
                <a:ea typeface="微軟正黑體" pitchFamily="34" charset="-120"/>
              </a:defRPr>
            </a:lvl3pPr>
            <a:lvl4pPr>
              <a:defRPr sz="1600">
                <a:latin typeface="微軟正黑體" pitchFamily="34" charset="-120"/>
                <a:ea typeface="微軟正黑體" pitchFamily="34" charset="-120"/>
              </a:defRPr>
            </a:lvl4pPr>
            <a:lvl5pPr>
              <a:defRPr sz="1400">
                <a:latin typeface="微軟正黑體" pitchFamily="34" charset="-120"/>
                <a:ea typeface="微軟正黑體" pitchFamily="34" charset="-120"/>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p:txBody>
      </p:sp>
      <p:sp>
        <p:nvSpPr>
          <p:cNvPr id="11" name="投影片編號版面配置區 10"/>
          <p:cNvSpPr>
            <a:spLocks noGrp="1"/>
          </p:cNvSpPr>
          <p:nvPr>
            <p:ph type="sldNum" sz="quarter" idx="10"/>
          </p:nvPr>
        </p:nvSpPr>
        <p:spPr/>
        <p:txBody>
          <a:bodyPr/>
          <a:lstStyle/>
          <a:p>
            <a:fld id="{415482FC-CF5F-466A-B8B6-BC3733E92023}" type="slidenum">
              <a:rPr lang="zh-TW" altLang="en-US" smtClean="0"/>
              <a:pPr/>
              <a:t>‹#›</a:t>
            </a:fld>
            <a:endParaRPr lang="zh-TW" altLang="en-US" dirty="0"/>
          </a:p>
        </p:txBody>
      </p:sp>
      <p:sp>
        <p:nvSpPr>
          <p:cNvPr id="5" name="文字版面配置區 35"/>
          <p:cNvSpPr>
            <a:spLocks noGrp="1"/>
          </p:cNvSpPr>
          <p:nvPr>
            <p:ph type="body" sz="quarter" idx="11" hasCustomPrompt="1"/>
          </p:nvPr>
        </p:nvSpPr>
        <p:spPr>
          <a:xfrm>
            <a:off x="4572000" y="6525344"/>
            <a:ext cx="3240000" cy="216000"/>
          </a:xfrm>
          <a:prstGeom prst="rect">
            <a:avLst/>
          </a:prstGeom>
        </p:spPr>
        <p:txBody>
          <a:bodyPr>
            <a:normAutofit/>
          </a:bodyPr>
          <a:lstStyle>
            <a:lvl1pPr marL="0" marR="0" indent="0" algn="l" defTabSz="914400" rtl="0" eaLnBrk="1" fontAlgn="auto" latinLnBrk="0" hangingPunct="1">
              <a:lnSpc>
                <a:spcPct val="100000"/>
              </a:lnSpc>
              <a:spcBef>
                <a:spcPct val="20000"/>
              </a:spcBef>
              <a:spcAft>
                <a:spcPts val="0"/>
              </a:spcAft>
              <a:buClrTx/>
              <a:buSzTx/>
              <a:buFontTx/>
              <a:buNone/>
              <a:tabLst/>
              <a:defRPr sz="1000">
                <a:solidFill>
                  <a:srgbClr val="FF0000"/>
                </a:solidFill>
                <a:latin typeface="微軟正黑體" pitchFamily="34" charset="-120"/>
                <a:ea typeface="微軟正黑體" pitchFamily="34" charset="-120"/>
              </a:defRPr>
            </a:lvl1pPr>
          </a:lstStyle>
          <a:p>
            <a:r>
              <a:rPr lang="zh-TW" altLang="en-US" dirty="0"/>
              <a:t>僅供客戶說明會使用，非經本公司書面同意，請勿外流</a:t>
            </a:r>
          </a:p>
        </p:txBody>
      </p:sp>
    </p:spTree>
    <p:extLst>
      <p:ext uri="{BB962C8B-B14F-4D97-AF65-F5344CB8AC3E}">
        <p14:creationId xmlns:p14="http://schemas.microsoft.com/office/powerpoint/2010/main" val="4264337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38"/>
          <p:cNvSpPr>
            <a:spLocks noGrp="1" noChangeArrowheads="1"/>
          </p:cNvSpPr>
          <p:nvPr>
            <p:ph type="sldNum" sz="quarter" idx="10"/>
          </p:nvPr>
        </p:nvSpPr>
        <p:spPr/>
        <p:txBody>
          <a:bodyPr/>
          <a:lstStyle>
            <a:lvl1pPr fontAlgn="auto">
              <a:spcBef>
                <a:spcPts val="0"/>
              </a:spcBef>
              <a:spcAft>
                <a:spcPts val="0"/>
              </a:spcAft>
              <a:defRPr kumimoji="0"/>
            </a:lvl1pPr>
          </a:lstStyle>
          <a:p>
            <a:pPr>
              <a:defRPr/>
            </a:pPr>
            <a:fld id="{799809B5-1734-4C67-B5DE-DC2116AB03C4}" type="slidenum">
              <a:rPr lang="en-US" altLang="zh-TW"/>
              <a:pPr>
                <a:defRPr/>
              </a:pPr>
              <a:t>‹#›</a:t>
            </a:fld>
            <a:endParaRPr lang="en-US" altLang="zh-TW"/>
          </a:p>
        </p:txBody>
      </p:sp>
    </p:spTree>
    <p:extLst>
      <p:ext uri="{BB962C8B-B14F-4D97-AF65-F5344CB8AC3E}">
        <p14:creationId xmlns:p14="http://schemas.microsoft.com/office/powerpoint/2010/main" val="3754701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9" name="標題 1"/>
          <p:cNvSpPr>
            <a:spLocks noGrp="1"/>
          </p:cNvSpPr>
          <p:nvPr>
            <p:ph type="title"/>
          </p:nvPr>
        </p:nvSpPr>
        <p:spPr>
          <a:xfrm>
            <a:off x="432000" y="738205"/>
            <a:ext cx="4381575" cy="503590"/>
          </a:xfrm>
          <a:prstGeom prst="rect">
            <a:avLst/>
          </a:prstGeom>
        </p:spPr>
        <p:txBody>
          <a:bodyPr wrap="none" lIns="36000" tIns="36000" rIns="36000" bIns="36000" anchor="ctr" anchorCtr="0">
            <a:spAutoFit/>
          </a:bodyPr>
          <a:lstStyle>
            <a:lvl1pPr algn="l">
              <a:defRPr sz="2800">
                <a:latin typeface="微軟正黑體" pitchFamily="34" charset="-120"/>
                <a:ea typeface="微軟正黑體" pitchFamily="34" charset="-120"/>
              </a:defRPr>
            </a:lvl1pPr>
          </a:lstStyle>
          <a:p>
            <a:r>
              <a:rPr lang="zh-TW" altLang="en-US" dirty="0"/>
              <a:t>按一下以編輯母片標題樣式</a:t>
            </a:r>
          </a:p>
        </p:txBody>
      </p:sp>
      <p:sp>
        <p:nvSpPr>
          <p:cNvPr id="10" name="內容版面配置區 3"/>
          <p:cNvSpPr>
            <a:spLocks noGrp="1"/>
          </p:cNvSpPr>
          <p:nvPr>
            <p:ph sz="half" idx="2"/>
          </p:nvPr>
        </p:nvSpPr>
        <p:spPr>
          <a:xfrm>
            <a:off x="432000" y="1260000"/>
            <a:ext cx="8280000" cy="5040560"/>
          </a:xfrm>
          <a:prstGeom prst="rect">
            <a:avLst/>
          </a:prstGeom>
        </p:spPr>
        <p:txBody>
          <a:bodyPr lIns="36000" tIns="36000" rIns="36000" bIns="36000"/>
          <a:lstStyle>
            <a:lvl1pPr marL="288000" indent="-288000">
              <a:spcBef>
                <a:spcPts val="600"/>
              </a:spcBef>
              <a:defRPr sz="2400">
                <a:latin typeface="微軟正黑體" pitchFamily="34" charset="-120"/>
                <a:ea typeface="微軟正黑體" pitchFamily="34" charset="-120"/>
              </a:defRPr>
            </a:lvl1pPr>
            <a:lvl2pPr>
              <a:defRPr sz="2000" b="0">
                <a:latin typeface="微軟正黑體" pitchFamily="34" charset="-120"/>
                <a:ea typeface="微軟正黑體" pitchFamily="34" charset="-120"/>
              </a:defRPr>
            </a:lvl2pPr>
            <a:lvl3pPr>
              <a:defRPr sz="1800">
                <a:latin typeface="微軟正黑體" pitchFamily="34" charset="-120"/>
                <a:ea typeface="微軟正黑體" pitchFamily="34" charset="-120"/>
              </a:defRPr>
            </a:lvl3pPr>
            <a:lvl4pPr>
              <a:defRPr sz="1600">
                <a:latin typeface="微軟正黑體" pitchFamily="34" charset="-120"/>
                <a:ea typeface="微軟正黑體" pitchFamily="34" charset="-120"/>
              </a:defRPr>
            </a:lvl4pPr>
            <a:lvl5pPr>
              <a:defRPr sz="1400">
                <a:latin typeface="微軟正黑體" pitchFamily="34" charset="-120"/>
                <a:ea typeface="微軟正黑體" pitchFamily="34" charset="-120"/>
              </a:defRPr>
            </a:lvl5pPr>
            <a:lvl6pPr>
              <a:defRPr sz="1600"/>
            </a:lvl6pPr>
            <a:lvl7pPr>
              <a:defRPr sz="1600"/>
            </a:lvl7pPr>
            <a:lvl8pPr>
              <a:defRPr sz="1600"/>
            </a:lvl8pPr>
            <a:lvl9pPr>
              <a:defRPr sz="1600"/>
            </a:lvl9pPr>
          </a:lstStyle>
          <a:p>
            <a:pPr lvl="0"/>
            <a:r>
              <a:rPr lang="zh-TW" altLang="en-US" dirty="0"/>
              <a:t>按一下以編輯母片文字樣式</a:t>
            </a:r>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en-US" altLang="zh-TW" dirty="0"/>
          </a:p>
          <a:p>
            <a:pPr lvl="0"/>
            <a:endParaRPr lang="zh-TW" altLang="en-US" dirty="0"/>
          </a:p>
        </p:txBody>
      </p:sp>
      <p:sp>
        <p:nvSpPr>
          <p:cNvPr id="11" name="投影片編號版面配置區 10"/>
          <p:cNvSpPr>
            <a:spLocks noGrp="1"/>
          </p:cNvSpPr>
          <p:nvPr>
            <p:ph type="sldNum" sz="quarter" idx="10"/>
          </p:nvPr>
        </p:nvSpPr>
        <p:spPr/>
        <p:txBody>
          <a:bodyPr/>
          <a:lstStyle/>
          <a:p>
            <a:fld id="{415482FC-CF5F-466A-B8B6-BC3733E92023}" type="slidenum">
              <a:rPr lang="zh-TW" altLang="en-US" smtClean="0"/>
              <a:pPr/>
              <a:t>‹#›</a:t>
            </a:fld>
            <a:endParaRPr lang="zh-TW" altLang="en-US" dirty="0"/>
          </a:p>
        </p:txBody>
      </p:sp>
    </p:spTree>
    <p:extLst>
      <p:ext uri="{BB962C8B-B14F-4D97-AF65-F5344CB8AC3E}">
        <p14:creationId xmlns:p14="http://schemas.microsoft.com/office/powerpoint/2010/main" val="3358115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標題及物件">
    <p:spTree>
      <p:nvGrpSpPr>
        <p:cNvPr id="1" name=""/>
        <p:cNvGrpSpPr/>
        <p:nvPr/>
      </p:nvGrpSpPr>
      <p:grpSpPr>
        <a:xfrm>
          <a:off x="0" y="0"/>
          <a:ext cx="0" cy="0"/>
          <a:chOff x="0" y="0"/>
          <a:chExt cx="0" cy="0"/>
        </a:xfrm>
      </p:grpSpPr>
      <p:sp>
        <p:nvSpPr>
          <p:cNvPr id="9" name="標題 1"/>
          <p:cNvSpPr>
            <a:spLocks noGrp="1"/>
          </p:cNvSpPr>
          <p:nvPr>
            <p:ph type="title"/>
          </p:nvPr>
        </p:nvSpPr>
        <p:spPr>
          <a:xfrm>
            <a:off x="432000" y="738205"/>
            <a:ext cx="4381575" cy="503590"/>
          </a:xfrm>
          <a:prstGeom prst="rect">
            <a:avLst/>
          </a:prstGeom>
        </p:spPr>
        <p:txBody>
          <a:bodyPr wrap="none" lIns="36000" tIns="36000" rIns="36000" bIns="36000" anchor="ctr" anchorCtr="0">
            <a:spAutoFit/>
          </a:bodyPr>
          <a:lstStyle>
            <a:lvl1pPr algn="l">
              <a:defRPr sz="2800">
                <a:latin typeface="微軟正黑體" pitchFamily="34" charset="-120"/>
                <a:ea typeface="微軟正黑體" pitchFamily="34" charset="-120"/>
              </a:defRPr>
            </a:lvl1pPr>
          </a:lstStyle>
          <a:p>
            <a:r>
              <a:rPr lang="zh-TW" altLang="en-US" dirty="0"/>
              <a:t>按一下以編輯母片標題樣式</a:t>
            </a:r>
          </a:p>
        </p:txBody>
      </p:sp>
      <p:sp>
        <p:nvSpPr>
          <p:cNvPr id="10" name="內容版面配置區 3"/>
          <p:cNvSpPr>
            <a:spLocks noGrp="1"/>
          </p:cNvSpPr>
          <p:nvPr>
            <p:ph sz="half" idx="2"/>
          </p:nvPr>
        </p:nvSpPr>
        <p:spPr>
          <a:xfrm>
            <a:off x="432000" y="1260000"/>
            <a:ext cx="8280000" cy="5040000"/>
          </a:xfrm>
          <a:prstGeom prst="rect">
            <a:avLst/>
          </a:prstGeom>
        </p:spPr>
        <p:txBody>
          <a:bodyPr lIns="36000" tIns="36000" rIns="36000" bIns="36000"/>
          <a:lstStyle>
            <a:lvl1pPr marL="288000" indent="-288000">
              <a:spcBef>
                <a:spcPts val="600"/>
              </a:spcBef>
              <a:defRPr sz="2400">
                <a:latin typeface="微軟正黑體" pitchFamily="34" charset="-120"/>
                <a:ea typeface="微軟正黑體" pitchFamily="34" charset="-120"/>
              </a:defRPr>
            </a:lvl1pPr>
            <a:lvl2pPr marL="720000" indent="-288000">
              <a:spcBef>
                <a:spcPts val="600"/>
              </a:spcBef>
              <a:defRPr sz="2000" b="0">
                <a:latin typeface="微軟正黑體" pitchFamily="34" charset="-120"/>
                <a:ea typeface="微軟正黑體" pitchFamily="34" charset="-120"/>
              </a:defRPr>
            </a:lvl2pPr>
            <a:lvl3pPr marL="1080000" indent="-252000">
              <a:spcBef>
                <a:spcPts val="600"/>
              </a:spcBef>
              <a:defRPr sz="1800">
                <a:latin typeface="微軟正黑體" pitchFamily="34" charset="-120"/>
                <a:ea typeface="微軟正黑體" pitchFamily="34" charset="-120"/>
              </a:defRPr>
            </a:lvl3pPr>
            <a:lvl4pPr marL="1620000" indent="-252000">
              <a:spcBef>
                <a:spcPts val="600"/>
              </a:spcBef>
              <a:defRPr sz="1600">
                <a:latin typeface="微軟正黑體" pitchFamily="34" charset="-120"/>
                <a:ea typeface="微軟正黑體" pitchFamily="34" charset="-120"/>
              </a:defRPr>
            </a:lvl4pPr>
            <a:lvl5pPr>
              <a:defRPr sz="1400">
                <a:latin typeface="微軟正黑體" pitchFamily="34" charset="-120"/>
                <a:ea typeface="微軟正黑體" pitchFamily="34" charset="-120"/>
              </a:defRPr>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p:txBody>
      </p:sp>
      <p:sp>
        <p:nvSpPr>
          <p:cNvPr id="11" name="投影片編號版面配置區 10"/>
          <p:cNvSpPr>
            <a:spLocks noGrp="1"/>
          </p:cNvSpPr>
          <p:nvPr>
            <p:ph type="sldNum" sz="quarter" idx="10"/>
          </p:nvPr>
        </p:nvSpPr>
        <p:spPr/>
        <p:txBody>
          <a:bodyPr/>
          <a:lstStyle/>
          <a:p>
            <a:fld id="{415482FC-CF5F-466A-B8B6-BC3733E92023}" type="slidenum">
              <a:rPr lang="zh-TW" altLang="en-US" smtClean="0"/>
              <a:pPr/>
              <a:t>‹#›</a:t>
            </a:fld>
            <a:endParaRPr lang="zh-TW" altLang="en-US" dirty="0"/>
          </a:p>
        </p:txBody>
      </p:sp>
    </p:spTree>
    <p:extLst>
      <p:ext uri="{BB962C8B-B14F-4D97-AF65-F5344CB8AC3E}">
        <p14:creationId xmlns:p14="http://schemas.microsoft.com/office/powerpoint/2010/main" val="36330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4_標題及物件">
    <p:spTree>
      <p:nvGrpSpPr>
        <p:cNvPr id="1" name=""/>
        <p:cNvGrpSpPr/>
        <p:nvPr/>
      </p:nvGrpSpPr>
      <p:grpSpPr>
        <a:xfrm>
          <a:off x="0" y="0"/>
          <a:ext cx="0" cy="0"/>
          <a:chOff x="0" y="0"/>
          <a:chExt cx="0" cy="0"/>
        </a:xfrm>
      </p:grpSpPr>
      <p:sp>
        <p:nvSpPr>
          <p:cNvPr id="9" name="標題 1"/>
          <p:cNvSpPr>
            <a:spLocks noGrp="1"/>
          </p:cNvSpPr>
          <p:nvPr>
            <p:ph type="title"/>
          </p:nvPr>
        </p:nvSpPr>
        <p:spPr>
          <a:xfrm>
            <a:off x="432000" y="720000"/>
            <a:ext cx="4381575" cy="503590"/>
          </a:xfrm>
          <a:prstGeom prst="rect">
            <a:avLst/>
          </a:prstGeom>
        </p:spPr>
        <p:txBody>
          <a:bodyPr wrap="none" lIns="36000" tIns="36000" rIns="36000" bIns="36000">
            <a:spAutoFit/>
          </a:bodyPr>
          <a:lstStyle>
            <a:lvl1pPr algn="l">
              <a:defRPr sz="2800">
                <a:latin typeface="微軟正黑體" pitchFamily="34" charset="-120"/>
                <a:ea typeface="微軟正黑體" pitchFamily="34" charset="-120"/>
              </a:defRPr>
            </a:lvl1pPr>
          </a:lstStyle>
          <a:p>
            <a:r>
              <a:rPr lang="zh-TW" altLang="en-US" dirty="0"/>
              <a:t>按一下以編輯母片標題樣式</a:t>
            </a:r>
          </a:p>
        </p:txBody>
      </p:sp>
      <p:sp>
        <p:nvSpPr>
          <p:cNvPr id="10" name="文字版面配置區 2"/>
          <p:cNvSpPr>
            <a:spLocks noGrp="1"/>
          </p:cNvSpPr>
          <p:nvPr>
            <p:ph type="body" sz="quarter" idx="13"/>
          </p:nvPr>
        </p:nvSpPr>
        <p:spPr>
          <a:xfrm>
            <a:off x="432000" y="1260000"/>
            <a:ext cx="8280000" cy="1368152"/>
          </a:xfrm>
          <a:prstGeom prst="rect">
            <a:avLst/>
          </a:prstGeom>
        </p:spPr>
        <p:txBody>
          <a:bodyPr lIns="36000" tIns="36000" rIns="36000" bIns="36000">
            <a:normAutofit/>
          </a:bodyPr>
          <a:lstStyle>
            <a:lvl1pPr marL="288000" indent="-288000" algn="l">
              <a:lnSpc>
                <a:spcPct val="100000"/>
              </a:lnSpc>
              <a:spcBef>
                <a:spcPts val="0"/>
              </a:spcBef>
              <a:buFont typeface="Arial" pitchFamily="34" charset="0"/>
              <a:buChar char="•"/>
              <a:defRPr sz="1600">
                <a:solidFill>
                  <a:schemeClr val="tx1">
                    <a:lumMod val="95000"/>
                    <a:lumOff val="5000"/>
                  </a:schemeClr>
                </a:solidFill>
                <a:latin typeface="微軟正黑體" pitchFamily="34" charset="-120"/>
                <a:ea typeface="微軟正黑體" pitchFamily="34" charset="-120"/>
              </a:defRPr>
            </a:lvl1pPr>
          </a:lstStyle>
          <a:p>
            <a:pPr lvl="0"/>
            <a:r>
              <a:rPr lang="zh-TW" altLang="en-US" dirty="0"/>
              <a:t>按一下以編輯母片文字樣式</a:t>
            </a:r>
          </a:p>
        </p:txBody>
      </p:sp>
      <p:sp>
        <p:nvSpPr>
          <p:cNvPr id="11" name="內容版面配置區 3"/>
          <p:cNvSpPr>
            <a:spLocks noGrp="1"/>
          </p:cNvSpPr>
          <p:nvPr>
            <p:ph sz="half" idx="2"/>
          </p:nvPr>
        </p:nvSpPr>
        <p:spPr>
          <a:xfrm>
            <a:off x="432000" y="2700000"/>
            <a:ext cx="8280000" cy="3240360"/>
          </a:xfrm>
          <a:prstGeom prst="rect">
            <a:avLst/>
          </a:prstGeom>
        </p:spPr>
        <p:txBody>
          <a:bodyPr lIns="36000" tIns="36000" rIns="36000" bIns="36000"/>
          <a:lstStyle>
            <a:lvl1pPr marL="0" indent="0">
              <a:spcBef>
                <a:spcPts val="0"/>
              </a:spcBef>
              <a:buFontTx/>
              <a:buNone/>
              <a:defRPr sz="1800">
                <a:latin typeface="微軟正黑體" pitchFamily="34" charset="-120"/>
                <a:ea typeface="微軟正黑體" pitchFamily="34" charset="-120"/>
              </a:defRPr>
            </a:lvl1pPr>
            <a:lvl2pPr>
              <a:defRPr sz="1600">
                <a:latin typeface="微軟正黑體" pitchFamily="34" charset="-120"/>
                <a:ea typeface="微軟正黑體" pitchFamily="34" charset="-120"/>
              </a:defRPr>
            </a:lvl2pPr>
            <a:lvl3pPr>
              <a:defRPr sz="1400">
                <a:latin typeface="微軟正黑體" pitchFamily="34" charset="-120"/>
                <a:ea typeface="微軟正黑體" pitchFamily="34" charset="-120"/>
              </a:defRPr>
            </a:lvl3pPr>
            <a:lvl4pPr>
              <a:defRPr sz="1200">
                <a:latin typeface="微軟正黑體" pitchFamily="34" charset="-120"/>
                <a:ea typeface="微軟正黑體" pitchFamily="34" charset="-120"/>
              </a:defRPr>
            </a:lvl4pPr>
            <a:lvl5pPr>
              <a:defRPr sz="1000">
                <a:latin typeface="微軟正黑體" pitchFamily="34" charset="-120"/>
                <a:ea typeface="微軟正黑體" pitchFamily="34" charset="-120"/>
              </a:defRPr>
            </a:lvl5pPr>
            <a:lvl6pPr>
              <a:defRPr sz="1600"/>
            </a:lvl6pPr>
            <a:lvl7pPr>
              <a:defRPr sz="1600"/>
            </a:lvl7pPr>
            <a:lvl8pPr>
              <a:defRPr sz="1600"/>
            </a:lvl8pPr>
            <a:lvl9pPr>
              <a:defRPr sz="1600"/>
            </a:lvl9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p:txBody>
      </p:sp>
      <p:sp>
        <p:nvSpPr>
          <p:cNvPr id="12" name="文字版面配置區 7"/>
          <p:cNvSpPr>
            <a:spLocks noGrp="1"/>
          </p:cNvSpPr>
          <p:nvPr>
            <p:ph type="body" sz="quarter" idx="14"/>
          </p:nvPr>
        </p:nvSpPr>
        <p:spPr>
          <a:xfrm>
            <a:off x="467544" y="6021288"/>
            <a:ext cx="8208912" cy="288032"/>
          </a:xfrm>
          <a:prstGeom prst="rect">
            <a:avLst/>
          </a:prstGeom>
        </p:spPr>
        <p:txBody>
          <a:bodyPr>
            <a:normAutofit/>
          </a:bodyPr>
          <a:lstStyle>
            <a:lvl1pPr marL="0" indent="0">
              <a:buFontTx/>
              <a:buNone/>
              <a:defRPr sz="1200">
                <a:latin typeface="微軟正黑體" pitchFamily="34" charset="-120"/>
                <a:ea typeface="微軟正黑體" pitchFamily="34" charset="-120"/>
              </a:defRPr>
            </a:lvl1pPr>
          </a:lstStyle>
          <a:p>
            <a:pPr lvl="0"/>
            <a:r>
              <a:rPr lang="zh-TW" altLang="en-US"/>
              <a:t>按一下以編輯母片文字樣式</a:t>
            </a:r>
          </a:p>
        </p:txBody>
      </p:sp>
      <p:sp>
        <p:nvSpPr>
          <p:cNvPr id="13" name="投影片編號版面配置區 12"/>
          <p:cNvSpPr>
            <a:spLocks noGrp="1"/>
          </p:cNvSpPr>
          <p:nvPr>
            <p:ph type="sldNum" sz="quarter" idx="15"/>
          </p:nvPr>
        </p:nvSpPr>
        <p:spPr>
          <a:xfrm>
            <a:off x="144488" y="6372000"/>
            <a:ext cx="395064" cy="288032"/>
          </a:xfrm>
        </p:spPr>
        <p:txBody>
          <a:bodyPr/>
          <a:lstStyle/>
          <a:p>
            <a:fld id="{415482FC-CF5F-466A-B8B6-BC3733E92023}" type="slidenum">
              <a:rPr lang="zh-TW" altLang="en-US" smtClean="0"/>
              <a:pPr/>
              <a:t>‹#›</a:t>
            </a:fld>
            <a:endParaRPr lang="zh-TW" altLang="en-US" dirty="0"/>
          </a:p>
        </p:txBody>
      </p:sp>
    </p:spTree>
    <p:extLst>
      <p:ext uri="{BB962C8B-B14F-4D97-AF65-F5344CB8AC3E}">
        <p14:creationId xmlns:p14="http://schemas.microsoft.com/office/powerpoint/2010/main" val="4062237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5_兩項物件">
    <p:spTree>
      <p:nvGrpSpPr>
        <p:cNvPr id="1" name=""/>
        <p:cNvGrpSpPr/>
        <p:nvPr/>
      </p:nvGrpSpPr>
      <p:grpSpPr>
        <a:xfrm>
          <a:off x="0" y="0"/>
          <a:ext cx="0" cy="0"/>
          <a:chOff x="0" y="0"/>
          <a:chExt cx="0" cy="0"/>
        </a:xfrm>
      </p:grpSpPr>
      <p:sp>
        <p:nvSpPr>
          <p:cNvPr id="9" name="標題 1"/>
          <p:cNvSpPr>
            <a:spLocks noGrp="1"/>
          </p:cNvSpPr>
          <p:nvPr>
            <p:ph type="title"/>
          </p:nvPr>
        </p:nvSpPr>
        <p:spPr>
          <a:xfrm>
            <a:off x="432000" y="720000"/>
            <a:ext cx="4381575" cy="503590"/>
          </a:xfrm>
          <a:prstGeom prst="rect">
            <a:avLst/>
          </a:prstGeom>
        </p:spPr>
        <p:txBody>
          <a:bodyPr wrap="none" lIns="36000" tIns="36000" rIns="36000" bIns="36000" anchor="ctr" anchorCtr="0">
            <a:spAutoFit/>
          </a:bodyPr>
          <a:lstStyle>
            <a:lvl1pPr algn="l">
              <a:defRPr sz="2800">
                <a:latin typeface="微軟正黑體" pitchFamily="34" charset="-120"/>
                <a:ea typeface="微軟正黑體" pitchFamily="34" charset="-120"/>
              </a:defRPr>
            </a:lvl1pPr>
          </a:lstStyle>
          <a:p>
            <a:r>
              <a:rPr lang="zh-TW" altLang="en-US" dirty="0"/>
              <a:t>按一下以編輯母片標題樣式</a:t>
            </a:r>
          </a:p>
        </p:txBody>
      </p:sp>
      <p:sp>
        <p:nvSpPr>
          <p:cNvPr id="6" name="內容版面配置區 3"/>
          <p:cNvSpPr>
            <a:spLocks noGrp="1"/>
          </p:cNvSpPr>
          <p:nvPr>
            <p:ph sz="half" idx="2"/>
          </p:nvPr>
        </p:nvSpPr>
        <p:spPr>
          <a:xfrm>
            <a:off x="432000" y="3024000"/>
            <a:ext cx="4032448" cy="2952328"/>
          </a:xfrm>
          <a:prstGeom prst="rect">
            <a:avLst/>
          </a:prstGeom>
        </p:spPr>
        <p:txBody>
          <a:bodyPr/>
          <a:lstStyle>
            <a:lvl1pPr marL="0" indent="0">
              <a:buFontTx/>
              <a:buNone/>
              <a:defRPr sz="1800">
                <a:latin typeface="微軟正黑體" pitchFamily="34" charset="-120"/>
                <a:ea typeface="微軟正黑體" pitchFamily="34" charset="-120"/>
              </a:defRPr>
            </a:lvl1pPr>
            <a:lvl2pPr>
              <a:defRPr sz="1600">
                <a:latin typeface="微軟正黑體" pitchFamily="34" charset="-120"/>
                <a:ea typeface="微軟正黑體" pitchFamily="34" charset="-120"/>
              </a:defRPr>
            </a:lvl2pPr>
            <a:lvl3pPr>
              <a:defRPr sz="1400">
                <a:latin typeface="微軟正黑體" pitchFamily="34" charset="-120"/>
                <a:ea typeface="微軟正黑體" pitchFamily="34" charset="-120"/>
              </a:defRPr>
            </a:lvl3pPr>
            <a:lvl4pPr>
              <a:defRPr sz="1200">
                <a:latin typeface="微軟正黑體" pitchFamily="34" charset="-120"/>
                <a:ea typeface="微軟正黑體" pitchFamily="34" charset="-120"/>
              </a:defRPr>
            </a:lvl4pPr>
            <a:lvl5pPr>
              <a:defRPr sz="1400">
                <a:latin typeface="微軟正黑體" pitchFamily="34" charset="-120"/>
                <a:ea typeface="微軟正黑體" pitchFamily="34" charset="-120"/>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7" name="內容版面配置區 3"/>
          <p:cNvSpPr>
            <a:spLocks noGrp="1"/>
          </p:cNvSpPr>
          <p:nvPr>
            <p:ph sz="half" idx="16"/>
          </p:nvPr>
        </p:nvSpPr>
        <p:spPr>
          <a:xfrm>
            <a:off x="4680000" y="3024000"/>
            <a:ext cx="4032448" cy="2952328"/>
          </a:xfrm>
          <a:prstGeom prst="rect">
            <a:avLst/>
          </a:prstGeom>
        </p:spPr>
        <p:txBody>
          <a:bodyPr/>
          <a:lstStyle>
            <a:lvl1pPr marL="0" indent="0">
              <a:buFontTx/>
              <a:buNone/>
              <a:defRPr sz="1800">
                <a:latin typeface="微軟正黑體" pitchFamily="34" charset="-120"/>
                <a:ea typeface="微軟正黑體" pitchFamily="34" charset="-120"/>
              </a:defRPr>
            </a:lvl1pPr>
            <a:lvl2pPr>
              <a:defRPr sz="1600">
                <a:latin typeface="微軟正黑體" pitchFamily="34" charset="-120"/>
                <a:ea typeface="微軟正黑體" pitchFamily="34" charset="-120"/>
              </a:defRPr>
            </a:lvl2pPr>
            <a:lvl3pPr>
              <a:defRPr sz="1400">
                <a:latin typeface="微軟正黑體" pitchFamily="34" charset="-120"/>
                <a:ea typeface="微軟正黑體" pitchFamily="34" charset="-120"/>
              </a:defRPr>
            </a:lvl3pPr>
            <a:lvl4pPr>
              <a:defRPr sz="1200">
                <a:latin typeface="微軟正黑體" pitchFamily="34" charset="-120"/>
                <a:ea typeface="微軟正黑體" pitchFamily="34" charset="-120"/>
              </a:defRPr>
            </a:lvl4pPr>
            <a:lvl5pPr>
              <a:defRPr sz="1400">
                <a:latin typeface="微軟正黑體" pitchFamily="34" charset="-120"/>
                <a:ea typeface="微軟正黑體" pitchFamily="34" charset="-120"/>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p:txBody>
      </p:sp>
      <p:sp>
        <p:nvSpPr>
          <p:cNvPr id="8" name="文字版面配置區 2"/>
          <p:cNvSpPr>
            <a:spLocks noGrp="1"/>
          </p:cNvSpPr>
          <p:nvPr>
            <p:ph type="body" sz="quarter" idx="17"/>
          </p:nvPr>
        </p:nvSpPr>
        <p:spPr>
          <a:xfrm>
            <a:off x="432000" y="2592000"/>
            <a:ext cx="4031679" cy="360040"/>
          </a:xfrm>
          <a:prstGeom prst="rect">
            <a:avLst/>
          </a:prstGeom>
        </p:spPr>
        <p:txBody>
          <a:bodyPr lIns="36000" tIns="36000" rIns="36000" bIns="36000" anchor="ctr" anchorCtr="0">
            <a:noAutofit/>
          </a:bodyPr>
          <a:lstStyle>
            <a:lvl1pPr marL="285750" indent="-285750" algn="l">
              <a:buFont typeface="Arial" pitchFamily="34" charset="0"/>
              <a:buChar char="•"/>
              <a:defRPr sz="1800">
                <a:solidFill>
                  <a:srgbClr val="C00000"/>
                </a:solidFill>
                <a:latin typeface="微軟正黑體" pitchFamily="34" charset="-120"/>
                <a:ea typeface="微軟正黑體" pitchFamily="34" charset="-120"/>
              </a:defRPr>
            </a:lvl1pPr>
          </a:lstStyle>
          <a:p>
            <a:pPr lvl="0"/>
            <a:r>
              <a:rPr lang="zh-TW" altLang="en-US"/>
              <a:t>按一下以編輯母片文字樣式</a:t>
            </a:r>
          </a:p>
        </p:txBody>
      </p:sp>
      <p:sp>
        <p:nvSpPr>
          <p:cNvPr id="13" name="文字版面配置區 2"/>
          <p:cNvSpPr>
            <a:spLocks noGrp="1"/>
          </p:cNvSpPr>
          <p:nvPr>
            <p:ph type="body" sz="quarter" idx="18"/>
          </p:nvPr>
        </p:nvSpPr>
        <p:spPr>
          <a:xfrm>
            <a:off x="4680000" y="2592000"/>
            <a:ext cx="4031679" cy="360040"/>
          </a:xfrm>
          <a:prstGeom prst="rect">
            <a:avLst/>
          </a:prstGeom>
        </p:spPr>
        <p:txBody>
          <a:bodyPr lIns="36000" tIns="36000" rIns="36000" bIns="36000" anchor="ctr" anchorCtr="0">
            <a:noAutofit/>
          </a:bodyPr>
          <a:lstStyle>
            <a:lvl1pPr marL="342900" indent="-342900" algn="l">
              <a:buFont typeface="Arial" pitchFamily="34" charset="0"/>
              <a:buChar char="•"/>
              <a:defRPr sz="1800">
                <a:solidFill>
                  <a:srgbClr val="C00000"/>
                </a:solidFill>
                <a:latin typeface="微軟正黑體" pitchFamily="34" charset="-120"/>
                <a:ea typeface="微軟正黑體" pitchFamily="34" charset="-120"/>
              </a:defRPr>
            </a:lvl1pPr>
          </a:lstStyle>
          <a:p>
            <a:pPr lvl="0"/>
            <a:r>
              <a:rPr lang="zh-TW" altLang="en-US"/>
              <a:t>按一下以編輯母片文字樣式</a:t>
            </a:r>
          </a:p>
        </p:txBody>
      </p:sp>
      <p:sp>
        <p:nvSpPr>
          <p:cNvPr id="14" name="文字版面配置區 2"/>
          <p:cNvSpPr>
            <a:spLocks noGrp="1"/>
          </p:cNvSpPr>
          <p:nvPr>
            <p:ph type="body" sz="quarter" idx="11"/>
          </p:nvPr>
        </p:nvSpPr>
        <p:spPr>
          <a:xfrm>
            <a:off x="432000" y="1260000"/>
            <a:ext cx="8280000" cy="1260000"/>
          </a:xfrm>
          <a:prstGeom prst="rect">
            <a:avLst/>
          </a:prstGeom>
        </p:spPr>
        <p:txBody>
          <a:bodyPr lIns="36000" tIns="36000" rIns="36000" bIns="36000">
            <a:normAutofit/>
          </a:bodyPr>
          <a:lstStyle>
            <a:lvl1pPr marL="342900" indent="-342900" algn="l">
              <a:buFont typeface="Arial" pitchFamily="34" charset="0"/>
              <a:buChar char="•"/>
              <a:defRPr sz="1600">
                <a:solidFill>
                  <a:schemeClr val="tx1">
                    <a:lumMod val="95000"/>
                    <a:lumOff val="5000"/>
                  </a:schemeClr>
                </a:solidFill>
                <a:latin typeface="微軟正黑體" pitchFamily="34" charset="-120"/>
                <a:ea typeface="微軟正黑體" pitchFamily="34" charset="-120"/>
              </a:defRPr>
            </a:lvl1pPr>
          </a:lstStyle>
          <a:p>
            <a:pPr lvl="0"/>
            <a:r>
              <a:rPr lang="zh-TW" altLang="en-US"/>
              <a:t>按一下以編輯母片文字樣式</a:t>
            </a:r>
          </a:p>
        </p:txBody>
      </p:sp>
      <p:sp>
        <p:nvSpPr>
          <p:cNvPr id="15" name="文字版面配置區 7"/>
          <p:cNvSpPr>
            <a:spLocks noGrp="1"/>
          </p:cNvSpPr>
          <p:nvPr>
            <p:ph type="body" sz="quarter" idx="12"/>
          </p:nvPr>
        </p:nvSpPr>
        <p:spPr>
          <a:xfrm>
            <a:off x="467544" y="6021288"/>
            <a:ext cx="8208912" cy="288032"/>
          </a:xfrm>
          <a:prstGeom prst="rect">
            <a:avLst/>
          </a:prstGeom>
        </p:spPr>
        <p:txBody>
          <a:bodyPr>
            <a:normAutofit/>
          </a:bodyPr>
          <a:lstStyle>
            <a:lvl1pPr marL="0" indent="0">
              <a:buFontTx/>
              <a:buNone/>
              <a:defRPr sz="1200">
                <a:latin typeface="微軟正黑體" pitchFamily="34" charset="-120"/>
                <a:ea typeface="微軟正黑體" pitchFamily="34" charset="-120"/>
              </a:defRPr>
            </a:lvl1pPr>
          </a:lstStyle>
          <a:p>
            <a:pPr lvl="0"/>
            <a:r>
              <a:rPr lang="zh-TW" altLang="en-US"/>
              <a:t>按一下以編輯母片文字樣式</a:t>
            </a:r>
          </a:p>
        </p:txBody>
      </p:sp>
      <p:sp>
        <p:nvSpPr>
          <p:cNvPr id="2" name="投影片編號版面配置區 1"/>
          <p:cNvSpPr>
            <a:spLocks noGrp="1"/>
          </p:cNvSpPr>
          <p:nvPr>
            <p:ph type="sldNum" sz="quarter" idx="19"/>
          </p:nvPr>
        </p:nvSpPr>
        <p:spPr/>
        <p:txBody>
          <a:bodyPr/>
          <a:lstStyle/>
          <a:p>
            <a:fld id="{415482FC-CF5F-466A-B8B6-BC3733E92023}" type="slidenum">
              <a:rPr lang="zh-TW" altLang="en-US" smtClean="0"/>
              <a:pPr/>
              <a:t>‹#›</a:t>
            </a:fld>
            <a:endParaRPr lang="zh-TW" altLang="en-US" dirty="0"/>
          </a:p>
        </p:txBody>
      </p:sp>
    </p:spTree>
    <p:extLst>
      <p:ext uri="{BB962C8B-B14F-4D97-AF65-F5344CB8AC3E}">
        <p14:creationId xmlns:p14="http://schemas.microsoft.com/office/powerpoint/2010/main" val="97798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6_兩項物件">
    <p:spTree>
      <p:nvGrpSpPr>
        <p:cNvPr id="1" name=""/>
        <p:cNvGrpSpPr/>
        <p:nvPr/>
      </p:nvGrpSpPr>
      <p:grpSpPr>
        <a:xfrm>
          <a:off x="0" y="0"/>
          <a:ext cx="0" cy="0"/>
          <a:chOff x="0" y="0"/>
          <a:chExt cx="0" cy="0"/>
        </a:xfrm>
      </p:grpSpPr>
      <p:sp>
        <p:nvSpPr>
          <p:cNvPr id="9" name="標題 1"/>
          <p:cNvSpPr>
            <a:spLocks noGrp="1"/>
          </p:cNvSpPr>
          <p:nvPr>
            <p:ph type="title"/>
          </p:nvPr>
        </p:nvSpPr>
        <p:spPr>
          <a:xfrm>
            <a:off x="432000" y="720000"/>
            <a:ext cx="4381575" cy="503590"/>
          </a:xfrm>
          <a:prstGeom prst="rect">
            <a:avLst/>
          </a:prstGeom>
        </p:spPr>
        <p:txBody>
          <a:bodyPr wrap="none" lIns="36000" tIns="36000" rIns="36000" bIns="36000" anchor="ctr" anchorCtr="0">
            <a:spAutoFit/>
          </a:bodyPr>
          <a:lstStyle>
            <a:lvl1pPr algn="l">
              <a:defRPr sz="2800">
                <a:latin typeface="微軟正黑體" pitchFamily="34" charset="-120"/>
                <a:ea typeface="微軟正黑體" pitchFamily="34" charset="-120"/>
              </a:defRPr>
            </a:lvl1pPr>
          </a:lstStyle>
          <a:p>
            <a:r>
              <a:rPr lang="zh-TW" altLang="en-US" dirty="0"/>
              <a:t>按一下以編輯母片標題樣式</a:t>
            </a:r>
          </a:p>
        </p:txBody>
      </p:sp>
      <p:sp>
        <p:nvSpPr>
          <p:cNvPr id="10" name="文字版面配置區 2"/>
          <p:cNvSpPr>
            <a:spLocks noGrp="1"/>
          </p:cNvSpPr>
          <p:nvPr>
            <p:ph type="body" sz="quarter" idx="17"/>
          </p:nvPr>
        </p:nvSpPr>
        <p:spPr>
          <a:xfrm>
            <a:off x="432000" y="4788000"/>
            <a:ext cx="4031679" cy="1152128"/>
          </a:xfrm>
          <a:prstGeom prst="rect">
            <a:avLst/>
          </a:prstGeom>
        </p:spPr>
        <p:txBody>
          <a:bodyPr>
            <a:normAutofit/>
          </a:bodyPr>
          <a:lstStyle>
            <a:lvl1pPr marL="342900" indent="-342900" algn="l">
              <a:buFont typeface="Arial" pitchFamily="34" charset="0"/>
              <a:buChar char="•"/>
              <a:defRPr sz="1600">
                <a:solidFill>
                  <a:schemeClr val="tx1">
                    <a:lumMod val="95000"/>
                    <a:lumOff val="5000"/>
                  </a:schemeClr>
                </a:solidFill>
                <a:latin typeface="微軟正黑體" pitchFamily="34" charset="-120"/>
                <a:ea typeface="微軟正黑體" pitchFamily="34" charset="-120"/>
              </a:defRPr>
            </a:lvl1pPr>
          </a:lstStyle>
          <a:p>
            <a:pPr lvl="0"/>
            <a:r>
              <a:rPr lang="zh-TW" altLang="en-US"/>
              <a:t>按一下以編輯母片文字樣式</a:t>
            </a:r>
          </a:p>
        </p:txBody>
      </p:sp>
      <p:sp>
        <p:nvSpPr>
          <p:cNvPr id="11" name="內容版面配置區 3"/>
          <p:cNvSpPr>
            <a:spLocks noGrp="1"/>
          </p:cNvSpPr>
          <p:nvPr>
            <p:ph sz="half" idx="16"/>
          </p:nvPr>
        </p:nvSpPr>
        <p:spPr>
          <a:xfrm>
            <a:off x="4680000" y="1692000"/>
            <a:ext cx="4032448" cy="3024336"/>
          </a:xfrm>
          <a:prstGeom prst="rect">
            <a:avLst/>
          </a:prstGeom>
        </p:spPr>
        <p:txBody>
          <a:bodyPr/>
          <a:lstStyle>
            <a:lvl1pPr marL="0" indent="0">
              <a:buFontTx/>
              <a:buNone/>
              <a:defRPr sz="1800">
                <a:latin typeface="微軟正黑體" pitchFamily="34" charset="-120"/>
                <a:ea typeface="微軟正黑體" pitchFamily="34" charset="-120"/>
              </a:defRPr>
            </a:lvl1pPr>
            <a:lvl2pPr>
              <a:defRPr sz="1600">
                <a:latin typeface="微軟正黑體" pitchFamily="34" charset="-120"/>
                <a:ea typeface="微軟正黑體" pitchFamily="34" charset="-120"/>
              </a:defRPr>
            </a:lvl2pPr>
            <a:lvl3pPr>
              <a:defRPr sz="1400">
                <a:latin typeface="微軟正黑體" pitchFamily="34" charset="-120"/>
                <a:ea typeface="微軟正黑體" pitchFamily="34" charset="-120"/>
              </a:defRPr>
            </a:lvl3pPr>
            <a:lvl4pPr>
              <a:defRPr sz="1200">
                <a:latin typeface="微軟正黑體" pitchFamily="34" charset="-120"/>
                <a:ea typeface="微軟正黑體" pitchFamily="34" charset="-120"/>
              </a:defRPr>
            </a:lvl4pPr>
            <a:lvl5pPr>
              <a:defRPr sz="1400">
                <a:latin typeface="微軟正黑體" pitchFamily="34" charset="-120"/>
                <a:ea typeface="微軟正黑體" pitchFamily="34" charset="-120"/>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p:txBody>
      </p:sp>
      <p:sp>
        <p:nvSpPr>
          <p:cNvPr id="12" name="文字版面配置區 2"/>
          <p:cNvSpPr>
            <a:spLocks noGrp="1"/>
          </p:cNvSpPr>
          <p:nvPr>
            <p:ph type="body" sz="quarter" idx="18"/>
          </p:nvPr>
        </p:nvSpPr>
        <p:spPr>
          <a:xfrm>
            <a:off x="432000" y="1260000"/>
            <a:ext cx="4031679" cy="360040"/>
          </a:xfrm>
          <a:prstGeom prst="rect">
            <a:avLst/>
          </a:prstGeom>
        </p:spPr>
        <p:txBody>
          <a:bodyPr lIns="36000" tIns="36000" rIns="36000" bIns="36000" anchor="ctr" anchorCtr="0">
            <a:noAutofit/>
          </a:bodyPr>
          <a:lstStyle>
            <a:lvl1pPr marL="285750" indent="-285750" algn="l">
              <a:buFont typeface="Arial" pitchFamily="34" charset="0"/>
              <a:buChar char="•"/>
              <a:defRPr sz="1800">
                <a:solidFill>
                  <a:srgbClr val="C00000"/>
                </a:solidFill>
                <a:latin typeface="微軟正黑體" pitchFamily="34" charset="-120"/>
                <a:ea typeface="微軟正黑體" pitchFamily="34" charset="-120"/>
              </a:defRPr>
            </a:lvl1pPr>
          </a:lstStyle>
          <a:p>
            <a:pPr lvl="0"/>
            <a:r>
              <a:rPr lang="zh-TW" altLang="en-US" dirty="0"/>
              <a:t>按一下以編輯母片文字樣式</a:t>
            </a:r>
          </a:p>
        </p:txBody>
      </p:sp>
      <p:sp>
        <p:nvSpPr>
          <p:cNvPr id="13" name="文字版面配置區 2"/>
          <p:cNvSpPr>
            <a:spLocks noGrp="1"/>
          </p:cNvSpPr>
          <p:nvPr>
            <p:ph type="body" sz="quarter" idx="19"/>
          </p:nvPr>
        </p:nvSpPr>
        <p:spPr>
          <a:xfrm>
            <a:off x="4680000" y="1260000"/>
            <a:ext cx="4031679" cy="360040"/>
          </a:xfrm>
          <a:prstGeom prst="rect">
            <a:avLst/>
          </a:prstGeom>
        </p:spPr>
        <p:txBody>
          <a:bodyPr lIns="36000" tIns="36000" rIns="36000" bIns="36000" anchor="ctr" anchorCtr="0">
            <a:noAutofit/>
          </a:bodyPr>
          <a:lstStyle>
            <a:lvl1pPr marL="342900" indent="-342900" algn="l">
              <a:buFont typeface="Arial" pitchFamily="34" charset="0"/>
              <a:buChar char="•"/>
              <a:defRPr sz="1800">
                <a:solidFill>
                  <a:srgbClr val="C00000"/>
                </a:solidFill>
                <a:latin typeface="微軟正黑體" pitchFamily="34" charset="-120"/>
                <a:ea typeface="微軟正黑體" pitchFamily="34" charset="-120"/>
              </a:defRPr>
            </a:lvl1pPr>
          </a:lstStyle>
          <a:p>
            <a:pPr lvl="0"/>
            <a:r>
              <a:rPr lang="zh-TW" altLang="en-US"/>
              <a:t>按一下以編輯母片文字樣式</a:t>
            </a:r>
          </a:p>
        </p:txBody>
      </p:sp>
      <p:sp>
        <p:nvSpPr>
          <p:cNvPr id="16" name="文字版面配置區 2"/>
          <p:cNvSpPr>
            <a:spLocks noGrp="1"/>
          </p:cNvSpPr>
          <p:nvPr>
            <p:ph type="body" sz="quarter" idx="20"/>
          </p:nvPr>
        </p:nvSpPr>
        <p:spPr>
          <a:xfrm>
            <a:off x="4680000" y="4788000"/>
            <a:ext cx="4031679" cy="1152128"/>
          </a:xfrm>
          <a:prstGeom prst="rect">
            <a:avLst/>
          </a:prstGeom>
        </p:spPr>
        <p:txBody>
          <a:bodyPr>
            <a:normAutofit/>
          </a:bodyPr>
          <a:lstStyle>
            <a:lvl1pPr marL="342900" indent="-342900" algn="l">
              <a:buFont typeface="Arial" pitchFamily="34" charset="0"/>
              <a:buChar char="•"/>
              <a:defRPr sz="1600">
                <a:solidFill>
                  <a:schemeClr val="tx1">
                    <a:lumMod val="95000"/>
                    <a:lumOff val="5000"/>
                  </a:schemeClr>
                </a:solidFill>
                <a:latin typeface="微軟正黑體" pitchFamily="34" charset="-120"/>
                <a:ea typeface="微軟正黑體" pitchFamily="34" charset="-120"/>
              </a:defRPr>
            </a:lvl1pPr>
          </a:lstStyle>
          <a:p>
            <a:pPr lvl="0"/>
            <a:r>
              <a:rPr lang="zh-TW" altLang="en-US"/>
              <a:t>按一下以編輯母片文字樣式</a:t>
            </a:r>
          </a:p>
        </p:txBody>
      </p:sp>
      <p:sp>
        <p:nvSpPr>
          <p:cNvPr id="17" name="文字版面配置區 7"/>
          <p:cNvSpPr>
            <a:spLocks noGrp="1"/>
          </p:cNvSpPr>
          <p:nvPr>
            <p:ph type="body" sz="quarter" idx="12"/>
          </p:nvPr>
        </p:nvSpPr>
        <p:spPr>
          <a:xfrm>
            <a:off x="432000" y="6048000"/>
            <a:ext cx="8280000" cy="288032"/>
          </a:xfrm>
          <a:prstGeom prst="rect">
            <a:avLst/>
          </a:prstGeom>
        </p:spPr>
        <p:txBody>
          <a:bodyPr>
            <a:normAutofit/>
          </a:bodyPr>
          <a:lstStyle>
            <a:lvl1pPr marL="0" indent="0">
              <a:buFontTx/>
              <a:buNone/>
              <a:defRPr sz="1200">
                <a:latin typeface="微軟正黑體" pitchFamily="34" charset="-120"/>
                <a:ea typeface="微軟正黑體" pitchFamily="34" charset="-120"/>
              </a:defRPr>
            </a:lvl1pPr>
          </a:lstStyle>
          <a:p>
            <a:pPr lvl="0"/>
            <a:r>
              <a:rPr lang="zh-TW" altLang="en-US"/>
              <a:t>按一下以編輯母片文字樣式</a:t>
            </a:r>
          </a:p>
        </p:txBody>
      </p:sp>
      <p:sp>
        <p:nvSpPr>
          <p:cNvPr id="18" name="內容版面配置區 3"/>
          <p:cNvSpPr>
            <a:spLocks noGrp="1"/>
          </p:cNvSpPr>
          <p:nvPr>
            <p:ph sz="half" idx="21"/>
          </p:nvPr>
        </p:nvSpPr>
        <p:spPr>
          <a:xfrm>
            <a:off x="432000" y="1692000"/>
            <a:ext cx="4032448" cy="3024336"/>
          </a:xfrm>
          <a:prstGeom prst="rect">
            <a:avLst/>
          </a:prstGeom>
        </p:spPr>
        <p:txBody>
          <a:bodyPr/>
          <a:lstStyle>
            <a:lvl1pPr marL="0" indent="0">
              <a:buFontTx/>
              <a:buNone/>
              <a:defRPr sz="1800">
                <a:latin typeface="微軟正黑體" pitchFamily="34" charset="-120"/>
                <a:ea typeface="微軟正黑體" pitchFamily="34" charset="-120"/>
              </a:defRPr>
            </a:lvl1pPr>
            <a:lvl2pPr>
              <a:defRPr sz="1600">
                <a:latin typeface="微軟正黑體" pitchFamily="34" charset="-120"/>
                <a:ea typeface="微軟正黑體" pitchFamily="34" charset="-120"/>
              </a:defRPr>
            </a:lvl2pPr>
            <a:lvl3pPr>
              <a:defRPr sz="1400">
                <a:latin typeface="微軟正黑體" pitchFamily="34" charset="-120"/>
                <a:ea typeface="微軟正黑體" pitchFamily="34" charset="-120"/>
              </a:defRPr>
            </a:lvl3pPr>
            <a:lvl4pPr>
              <a:defRPr sz="1200">
                <a:latin typeface="微軟正黑體" pitchFamily="34" charset="-120"/>
                <a:ea typeface="微軟正黑體" pitchFamily="34" charset="-120"/>
              </a:defRPr>
            </a:lvl4pPr>
            <a:lvl5pPr>
              <a:defRPr sz="1400">
                <a:latin typeface="微軟正黑體" pitchFamily="34" charset="-120"/>
                <a:ea typeface="微軟正黑體" pitchFamily="34" charset="-120"/>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p:txBody>
      </p:sp>
    </p:spTree>
    <p:extLst>
      <p:ext uri="{BB962C8B-B14F-4D97-AF65-F5344CB8AC3E}">
        <p14:creationId xmlns:p14="http://schemas.microsoft.com/office/powerpoint/2010/main" val="363557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7_兩項物件">
    <p:spTree>
      <p:nvGrpSpPr>
        <p:cNvPr id="1" name=""/>
        <p:cNvGrpSpPr/>
        <p:nvPr/>
      </p:nvGrpSpPr>
      <p:grpSpPr>
        <a:xfrm>
          <a:off x="0" y="0"/>
          <a:ext cx="0" cy="0"/>
          <a:chOff x="0" y="0"/>
          <a:chExt cx="0" cy="0"/>
        </a:xfrm>
      </p:grpSpPr>
      <p:sp>
        <p:nvSpPr>
          <p:cNvPr id="9" name="標題 1"/>
          <p:cNvSpPr>
            <a:spLocks noGrp="1"/>
          </p:cNvSpPr>
          <p:nvPr>
            <p:ph type="title"/>
          </p:nvPr>
        </p:nvSpPr>
        <p:spPr>
          <a:xfrm>
            <a:off x="432000" y="720000"/>
            <a:ext cx="4381575" cy="503590"/>
          </a:xfrm>
          <a:prstGeom prst="rect">
            <a:avLst/>
          </a:prstGeom>
        </p:spPr>
        <p:txBody>
          <a:bodyPr wrap="none" lIns="36000" tIns="36000" rIns="36000" bIns="36000" anchor="ctr" anchorCtr="0">
            <a:spAutoFit/>
          </a:bodyPr>
          <a:lstStyle>
            <a:lvl1pPr algn="l">
              <a:defRPr sz="2800">
                <a:latin typeface="微軟正黑體" pitchFamily="34" charset="-120"/>
                <a:ea typeface="微軟正黑體" pitchFamily="34" charset="-120"/>
              </a:defRPr>
            </a:lvl1pPr>
          </a:lstStyle>
          <a:p>
            <a:r>
              <a:rPr lang="zh-TW" altLang="en-US" dirty="0"/>
              <a:t>按一下以編輯母片標題樣式</a:t>
            </a:r>
          </a:p>
        </p:txBody>
      </p:sp>
      <p:sp>
        <p:nvSpPr>
          <p:cNvPr id="14" name="文字版面配置區 2"/>
          <p:cNvSpPr>
            <a:spLocks noGrp="1"/>
          </p:cNvSpPr>
          <p:nvPr>
            <p:ph type="body" sz="quarter" idx="18"/>
          </p:nvPr>
        </p:nvSpPr>
        <p:spPr>
          <a:xfrm>
            <a:off x="432000" y="1260000"/>
            <a:ext cx="4031679" cy="792088"/>
          </a:xfrm>
          <a:prstGeom prst="rect">
            <a:avLst/>
          </a:prstGeom>
        </p:spPr>
        <p:txBody>
          <a:bodyPr lIns="36000" tIns="36000" rIns="36000" bIns="36000">
            <a:noAutofit/>
          </a:bodyPr>
          <a:lstStyle>
            <a:lvl1pPr marL="285750" indent="-285750" algn="l">
              <a:buFont typeface="Arial" pitchFamily="34" charset="0"/>
              <a:buChar char="•"/>
              <a:defRPr sz="1800">
                <a:solidFill>
                  <a:srgbClr val="C00000"/>
                </a:solidFill>
                <a:latin typeface="微軟正黑體" pitchFamily="34" charset="-120"/>
                <a:ea typeface="微軟正黑體" pitchFamily="34" charset="-120"/>
              </a:defRPr>
            </a:lvl1pPr>
          </a:lstStyle>
          <a:p>
            <a:pPr lvl="0"/>
            <a:r>
              <a:rPr lang="zh-TW" altLang="en-US"/>
              <a:t>按一下以編輯母片文字樣式</a:t>
            </a:r>
          </a:p>
        </p:txBody>
      </p:sp>
      <p:sp>
        <p:nvSpPr>
          <p:cNvPr id="15" name="文字版面配置區 2"/>
          <p:cNvSpPr>
            <a:spLocks noGrp="1"/>
          </p:cNvSpPr>
          <p:nvPr>
            <p:ph type="body" sz="quarter" idx="19"/>
          </p:nvPr>
        </p:nvSpPr>
        <p:spPr>
          <a:xfrm>
            <a:off x="4680000" y="1260000"/>
            <a:ext cx="4031679" cy="792088"/>
          </a:xfrm>
          <a:prstGeom prst="rect">
            <a:avLst/>
          </a:prstGeom>
        </p:spPr>
        <p:txBody>
          <a:bodyPr lIns="36000" tIns="36000" rIns="36000" bIns="36000">
            <a:noAutofit/>
          </a:bodyPr>
          <a:lstStyle>
            <a:lvl1pPr marL="342900" indent="-342900" algn="l">
              <a:buFont typeface="Arial" pitchFamily="34" charset="0"/>
              <a:buChar char="•"/>
              <a:defRPr sz="1800">
                <a:solidFill>
                  <a:srgbClr val="C00000"/>
                </a:solidFill>
                <a:latin typeface="微軟正黑體" pitchFamily="34" charset="-120"/>
                <a:ea typeface="微軟正黑體" pitchFamily="34" charset="-120"/>
              </a:defRPr>
            </a:lvl1pPr>
          </a:lstStyle>
          <a:p>
            <a:pPr lvl="0"/>
            <a:r>
              <a:rPr lang="zh-TW" altLang="en-US"/>
              <a:t>按一下以編輯母片文字樣式</a:t>
            </a:r>
          </a:p>
        </p:txBody>
      </p:sp>
      <p:sp>
        <p:nvSpPr>
          <p:cNvPr id="19" name="文字版面配置區 7"/>
          <p:cNvSpPr>
            <a:spLocks noGrp="1"/>
          </p:cNvSpPr>
          <p:nvPr>
            <p:ph type="body" sz="quarter" idx="12"/>
          </p:nvPr>
        </p:nvSpPr>
        <p:spPr>
          <a:xfrm>
            <a:off x="432000" y="5220000"/>
            <a:ext cx="8280000" cy="720080"/>
          </a:xfrm>
          <a:prstGeom prst="rect">
            <a:avLst/>
          </a:prstGeom>
        </p:spPr>
        <p:txBody>
          <a:bodyPr>
            <a:normAutofit/>
          </a:bodyPr>
          <a:lstStyle>
            <a:lvl1pPr marL="171450" indent="-171450">
              <a:buFont typeface="Arial" pitchFamily="34" charset="0"/>
              <a:buChar char="•"/>
              <a:defRPr sz="1200">
                <a:latin typeface="微軟正黑體" pitchFamily="34" charset="-120"/>
                <a:ea typeface="微軟正黑體" pitchFamily="34" charset="-120"/>
              </a:defRPr>
            </a:lvl1pPr>
          </a:lstStyle>
          <a:p>
            <a:pPr lvl="0"/>
            <a:r>
              <a:rPr lang="zh-TW" altLang="en-US"/>
              <a:t>按一下以編輯母片文字樣式</a:t>
            </a:r>
          </a:p>
        </p:txBody>
      </p:sp>
      <p:sp>
        <p:nvSpPr>
          <p:cNvPr id="20" name="內容版面配置區 3"/>
          <p:cNvSpPr>
            <a:spLocks noGrp="1"/>
          </p:cNvSpPr>
          <p:nvPr>
            <p:ph sz="half" idx="20"/>
          </p:nvPr>
        </p:nvSpPr>
        <p:spPr>
          <a:xfrm>
            <a:off x="4680000" y="2160000"/>
            <a:ext cx="4032448" cy="3024336"/>
          </a:xfrm>
          <a:prstGeom prst="rect">
            <a:avLst/>
          </a:prstGeom>
        </p:spPr>
        <p:txBody>
          <a:bodyPr/>
          <a:lstStyle>
            <a:lvl1pPr marL="0" indent="0">
              <a:buFontTx/>
              <a:buNone/>
              <a:defRPr sz="1800">
                <a:latin typeface="微軟正黑體" pitchFamily="34" charset="-120"/>
                <a:ea typeface="微軟正黑體" pitchFamily="34" charset="-120"/>
              </a:defRPr>
            </a:lvl1pPr>
            <a:lvl2pPr>
              <a:defRPr sz="1600">
                <a:latin typeface="微軟正黑體" pitchFamily="34" charset="-120"/>
                <a:ea typeface="微軟正黑體" pitchFamily="34" charset="-120"/>
              </a:defRPr>
            </a:lvl2pPr>
            <a:lvl3pPr>
              <a:defRPr sz="1400">
                <a:latin typeface="微軟正黑體" pitchFamily="34" charset="-120"/>
                <a:ea typeface="微軟正黑體" pitchFamily="34" charset="-120"/>
              </a:defRPr>
            </a:lvl3pPr>
            <a:lvl4pPr>
              <a:defRPr sz="1200">
                <a:latin typeface="微軟正黑體" pitchFamily="34" charset="-120"/>
                <a:ea typeface="微軟正黑體" pitchFamily="34" charset="-120"/>
              </a:defRPr>
            </a:lvl4pPr>
            <a:lvl5pPr>
              <a:defRPr sz="1400">
                <a:latin typeface="微軟正黑體" pitchFamily="34" charset="-120"/>
                <a:ea typeface="微軟正黑體" pitchFamily="34" charset="-120"/>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1" name="內容版面配置區 3"/>
          <p:cNvSpPr>
            <a:spLocks noGrp="1"/>
          </p:cNvSpPr>
          <p:nvPr>
            <p:ph sz="half" idx="2"/>
          </p:nvPr>
        </p:nvSpPr>
        <p:spPr>
          <a:xfrm>
            <a:off x="432000" y="2160000"/>
            <a:ext cx="4032448" cy="3024336"/>
          </a:xfrm>
          <a:prstGeom prst="rect">
            <a:avLst/>
          </a:prstGeom>
        </p:spPr>
        <p:txBody>
          <a:bodyPr/>
          <a:lstStyle>
            <a:lvl1pPr marL="0" indent="0">
              <a:buFontTx/>
              <a:buNone/>
              <a:defRPr sz="1800">
                <a:latin typeface="微軟正黑體" pitchFamily="34" charset="-120"/>
                <a:ea typeface="微軟正黑體" pitchFamily="34" charset="-120"/>
              </a:defRPr>
            </a:lvl1pPr>
            <a:lvl2pPr>
              <a:defRPr sz="1600">
                <a:latin typeface="微軟正黑體" pitchFamily="34" charset="-120"/>
                <a:ea typeface="微軟正黑體" pitchFamily="34" charset="-120"/>
              </a:defRPr>
            </a:lvl2pPr>
            <a:lvl3pPr>
              <a:defRPr sz="1400">
                <a:latin typeface="微軟正黑體" pitchFamily="34" charset="-120"/>
                <a:ea typeface="微軟正黑體" pitchFamily="34" charset="-120"/>
              </a:defRPr>
            </a:lvl3pPr>
            <a:lvl4pPr>
              <a:defRPr sz="1200">
                <a:latin typeface="微軟正黑體" pitchFamily="34" charset="-120"/>
                <a:ea typeface="微軟正黑體" pitchFamily="34" charset="-120"/>
              </a:defRPr>
            </a:lvl4pPr>
            <a:lvl5pPr>
              <a:defRPr sz="1400">
                <a:latin typeface="微軟正黑體" pitchFamily="34" charset="-120"/>
                <a:ea typeface="微軟正黑體" pitchFamily="34" charset="-120"/>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2" name="投影片編號版面配置區 1"/>
          <p:cNvSpPr>
            <a:spLocks noGrp="1"/>
          </p:cNvSpPr>
          <p:nvPr>
            <p:ph type="sldNum" sz="quarter" idx="21"/>
          </p:nvPr>
        </p:nvSpPr>
        <p:spPr/>
        <p:txBody>
          <a:bodyPr/>
          <a:lstStyle/>
          <a:p>
            <a:fld id="{415482FC-CF5F-466A-B8B6-BC3733E92023}" type="slidenum">
              <a:rPr lang="zh-TW" altLang="en-US" smtClean="0"/>
              <a:pPr/>
              <a:t>‹#›</a:t>
            </a:fld>
            <a:endParaRPr lang="zh-TW" altLang="en-US" dirty="0"/>
          </a:p>
        </p:txBody>
      </p:sp>
      <p:sp>
        <p:nvSpPr>
          <p:cNvPr id="10" name="文字版面配置區 7"/>
          <p:cNvSpPr>
            <a:spLocks noGrp="1"/>
          </p:cNvSpPr>
          <p:nvPr>
            <p:ph type="body" sz="quarter" idx="22"/>
          </p:nvPr>
        </p:nvSpPr>
        <p:spPr>
          <a:xfrm>
            <a:off x="432000" y="6012000"/>
            <a:ext cx="8280000" cy="288032"/>
          </a:xfrm>
          <a:prstGeom prst="rect">
            <a:avLst/>
          </a:prstGeom>
        </p:spPr>
        <p:txBody>
          <a:bodyPr>
            <a:normAutofit/>
          </a:bodyPr>
          <a:lstStyle>
            <a:lvl1pPr marL="0" indent="0">
              <a:buFontTx/>
              <a:buNone/>
              <a:defRPr sz="1200">
                <a:latin typeface="微軟正黑體" pitchFamily="34" charset="-120"/>
                <a:ea typeface="微軟正黑體" pitchFamily="34" charset="-120"/>
              </a:defRPr>
            </a:lvl1pPr>
          </a:lstStyle>
          <a:p>
            <a:pPr lvl="0"/>
            <a:r>
              <a:rPr lang="zh-TW" altLang="en-US"/>
              <a:t>按一下以編輯母片文字樣式</a:t>
            </a:r>
          </a:p>
        </p:txBody>
      </p:sp>
    </p:spTree>
    <p:extLst>
      <p:ext uri="{BB962C8B-B14F-4D97-AF65-F5344CB8AC3E}">
        <p14:creationId xmlns:p14="http://schemas.microsoft.com/office/powerpoint/2010/main" val="445683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8_標題及物件">
    <p:spTree>
      <p:nvGrpSpPr>
        <p:cNvPr id="1" name=""/>
        <p:cNvGrpSpPr/>
        <p:nvPr/>
      </p:nvGrpSpPr>
      <p:grpSpPr>
        <a:xfrm>
          <a:off x="0" y="0"/>
          <a:ext cx="0" cy="0"/>
          <a:chOff x="0" y="0"/>
          <a:chExt cx="0" cy="0"/>
        </a:xfrm>
      </p:grpSpPr>
      <p:sp>
        <p:nvSpPr>
          <p:cNvPr id="9" name="標題 1"/>
          <p:cNvSpPr>
            <a:spLocks noGrp="1"/>
          </p:cNvSpPr>
          <p:nvPr>
            <p:ph type="title"/>
          </p:nvPr>
        </p:nvSpPr>
        <p:spPr>
          <a:xfrm>
            <a:off x="432000" y="720000"/>
            <a:ext cx="4493538" cy="523220"/>
          </a:xfrm>
          <a:prstGeom prst="rect">
            <a:avLst/>
          </a:prstGeom>
        </p:spPr>
        <p:txBody>
          <a:bodyPr wrap="none" lIns="36000" tIns="36000" rIns="36000" bIns="36000" anchor="ctr" anchorCtr="0">
            <a:spAutoFit/>
          </a:bodyPr>
          <a:lstStyle>
            <a:lvl1pPr algn="l">
              <a:defRPr sz="2800">
                <a:latin typeface="微軟正黑體" pitchFamily="34" charset="-120"/>
                <a:ea typeface="微軟正黑體" pitchFamily="34" charset="-120"/>
              </a:defRPr>
            </a:lvl1pPr>
          </a:lstStyle>
          <a:p>
            <a:r>
              <a:rPr lang="zh-TW" altLang="en-US" dirty="0"/>
              <a:t>按一下以編輯母片標題樣式</a:t>
            </a:r>
          </a:p>
        </p:txBody>
      </p:sp>
      <p:sp>
        <p:nvSpPr>
          <p:cNvPr id="8" name="文字版面配置區 3"/>
          <p:cNvSpPr>
            <a:spLocks noGrp="1"/>
          </p:cNvSpPr>
          <p:nvPr>
            <p:ph type="body" sz="half" idx="2"/>
          </p:nvPr>
        </p:nvSpPr>
        <p:spPr>
          <a:xfrm>
            <a:off x="5652000" y="1260000"/>
            <a:ext cx="3060000" cy="4788000"/>
          </a:xfrm>
          <a:prstGeom prst="rect">
            <a:avLst/>
          </a:prstGeom>
        </p:spPr>
        <p:txBody>
          <a:bodyPr lIns="36000" tIns="36000" rIns="36000" bIns="36000">
            <a:normAutofit/>
          </a:bodyPr>
          <a:lstStyle>
            <a:lvl1pPr marL="285750" indent="-285750">
              <a:buFont typeface="Arial" pitchFamily="34" charset="0"/>
              <a:buChar char="•"/>
              <a:defRPr sz="1600">
                <a:latin typeface="微軟正黑體" pitchFamily="34" charset="-120"/>
                <a:ea typeface="微軟正黑體" pitchFamily="34" charset="-12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10" name="內容版面配置區 3"/>
          <p:cNvSpPr>
            <a:spLocks noGrp="1"/>
          </p:cNvSpPr>
          <p:nvPr>
            <p:ph sz="half" idx="10"/>
          </p:nvPr>
        </p:nvSpPr>
        <p:spPr>
          <a:xfrm>
            <a:off x="432000" y="1260000"/>
            <a:ext cx="5040560" cy="4500000"/>
          </a:xfrm>
          <a:prstGeom prst="rect">
            <a:avLst/>
          </a:prstGeom>
        </p:spPr>
        <p:txBody>
          <a:bodyPr lIns="36000" tIns="36000" rIns="36000" bIns="36000"/>
          <a:lstStyle>
            <a:lvl1pPr>
              <a:defRPr sz="1800">
                <a:latin typeface="微軟正黑體" pitchFamily="34" charset="-120"/>
                <a:ea typeface="微軟正黑體" pitchFamily="34" charset="-120"/>
              </a:defRPr>
            </a:lvl1pPr>
            <a:lvl2pPr>
              <a:defRPr sz="1600">
                <a:latin typeface="微軟正黑體" pitchFamily="34" charset="-120"/>
                <a:ea typeface="微軟正黑體" pitchFamily="34" charset="-120"/>
              </a:defRPr>
            </a:lvl2pPr>
            <a:lvl3pPr>
              <a:defRPr sz="1400">
                <a:latin typeface="微軟正黑體" pitchFamily="34" charset="-120"/>
                <a:ea typeface="微軟正黑體" pitchFamily="34" charset="-120"/>
              </a:defRPr>
            </a:lvl3pPr>
            <a:lvl4pPr>
              <a:defRPr sz="1200">
                <a:latin typeface="微軟正黑體" pitchFamily="34" charset="-120"/>
                <a:ea typeface="微軟正黑體" pitchFamily="34" charset="-120"/>
              </a:defRPr>
            </a:lvl4pPr>
            <a:lvl5pPr>
              <a:defRPr sz="1600">
                <a:latin typeface="微軟正黑體" pitchFamily="34" charset="-120"/>
                <a:ea typeface="微軟正黑體" pitchFamily="34" charset="-120"/>
              </a:defRPr>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p:txBody>
      </p:sp>
      <p:sp>
        <p:nvSpPr>
          <p:cNvPr id="11" name="文字版面配置區 7"/>
          <p:cNvSpPr>
            <a:spLocks noGrp="1"/>
          </p:cNvSpPr>
          <p:nvPr>
            <p:ph type="body" sz="quarter" idx="12"/>
          </p:nvPr>
        </p:nvSpPr>
        <p:spPr>
          <a:xfrm>
            <a:off x="432000" y="5760000"/>
            <a:ext cx="5040560" cy="288032"/>
          </a:xfrm>
          <a:prstGeom prst="rect">
            <a:avLst/>
          </a:prstGeom>
        </p:spPr>
        <p:txBody>
          <a:bodyPr lIns="36000" tIns="36000" rIns="36000" bIns="36000">
            <a:normAutofit/>
          </a:bodyPr>
          <a:lstStyle>
            <a:lvl1pPr marL="0" indent="0">
              <a:buFontTx/>
              <a:buNone/>
              <a:defRPr sz="1200">
                <a:latin typeface="微軟正黑體" pitchFamily="34" charset="-120"/>
                <a:ea typeface="微軟正黑體" pitchFamily="34" charset="-120"/>
              </a:defRPr>
            </a:lvl1pPr>
          </a:lstStyle>
          <a:p>
            <a:pPr lvl="0"/>
            <a:r>
              <a:rPr lang="zh-TW" altLang="en-US"/>
              <a:t>按一下以編輯母片文字樣式</a:t>
            </a:r>
          </a:p>
        </p:txBody>
      </p:sp>
      <p:sp>
        <p:nvSpPr>
          <p:cNvPr id="2" name="投影片編號版面配置區 1"/>
          <p:cNvSpPr>
            <a:spLocks noGrp="1"/>
          </p:cNvSpPr>
          <p:nvPr>
            <p:ph type="sldNum" sz="quarter" idx="13"/>
          </p:nvPr>
        </p:nvSpPr>
        <p:spPr/>
        <p:txBody>
          <a:bodyPr/>
          <a:lstStyle/>
          <a:p>
            <a:fld id="{415482FC-CF5F-466A-B8B6-BC3733E92023}" type="slidenum">
              <a:rPr lang="zh-TW" altLang="en-US" smtClean="0"/>
              <a:pPr/>
              <a:t>‹#›</a:t>
            </a:fld>
            <a:endParaRPr lang="zh-TW" altLang="en-US" dirty="0"/>
          </a:p>
        </p:txBody>
      </p:sp>
    </p:spTree>
    <p:extLst>
      <p:ext uri="{BB962C8B-B14F-4D97-AF65-F5344CB8AC3E}">
        <p14:creationId xmlns:p14="http://schemas.microsoft.com/office/powerpoint/2010/main" val="3784869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9_免責聲明">
    <p:spTree>
      <p:nvGrpSpPr>
        <p:cNvPr id="1" name=""/>
        <p:cNvGrpSpPr/>
        <p:nvPr/>
      </p:nvGrpSpPr>
      <p:grpSpPr>
        <a:xfrm>
          <a:off x="0" y="0"/>
          <a:ext cx="0" cy="0"/>
          <a:chOff x="0" y="0"/>
          <a:chExt cx="0" cy="0"/>
        </a:xfrm>
      </p:grpSpPr>
      <p:sp>
        <p:nvSpPr>
          <p:cNvPr id="2" name="投影片編號版面配置區 1"/>
          <p:cNvSpPr>
            <a:spLocks noGrp="1"/>
          </p:cNvSpPr>
          <p:nvPr>
            <p:ph type="sldNum" sz="quarter" idx="18"/>
          </p:nvPr>
        </p:nvSpPr>
        <p:spPr/>
        <p:txBody>
          <a:bodyPr/>
          <a:lstStyle/>
          <a:p>
            <a:fld id="{415482FC-CF5F-466A-B8B6-BC3733E92023}" type="slidenum">
              <a:rPr lang="zh-TW" altLang="en-US" smtClean="0"/>
              <a:pPr/>
              <a:t>‹#›</a:t>
            </a:fld>
            <a:endParaRPr lang="zh-TW" altLang="en-US" dirty="0"/>
          </a:p>
        </p:txBody>
      </p:sp>
      <p:sp>
        <p:nvSpPr>
          <p:cNvPr id="4" name="矩形 3"/>
          <p:cNvSpPr/>
          <p:nvPr userDrawn="1"/>
        </p:nvSpPr>
        <p:spPr>
          <a:xfrm>
            <a:off x="540000" y="900000"/>
            <a:ext cx="8028000" cy="3420000"/>
          </a:xfrm>
          <a:prstGeom prst="rect">
            <a:avLst/>
          </a:prstGeom>
        </p:spPr>
        <p:txBody>
          <a:bodyPr wrap="square">
            <a:spAutoFit/>
          </a:bodyPr>
          <a:lstStyle/>
          <a:p>
            <a:r>
              <a:rPr lang="zh-TW" altLang="zh-TW" dirty="0">
                <a:solidFill>
                  <a:srgbClr val="FF0000"/>
                </a:solidFill>
                <a:latin typeface="微軟正黑體" pitchFamily="34" charset="-120"/>
                <a:ea typeface="微軟正黑體" pitchFamily="34" charset="-120"/>
              </a:rPr>
              <a:t>免責宣言說明</a:t>
            </a:r>
            <a:endParaRPr lang="en-US" altLang="zh-TW" dirty="0">
              <a:solidFill>
                <a:srgbClr val="FF0000"/>
              </a:solidFill>
              <a:latin typeface="微軟正黑體" pitchFamily="34" charset="-120"/>
              <a:ea typeface="微軟正黑體" pitchFamily="34" charset="-120"/>
            </a:endParaRPr>
          </a:p>
          <a:p>
            <a:endParaRPr lang="en-US" altLang="zh-TW" dirty="0">
              <a:latin typeface="微軟正黑體" pitchFamily="34" charset="-120"/>
              <a:ea typeface="微軟正黑體" pitchFamily="34" charset="-120"/>
            </a:endParaRPr>
          </a:p>
          <a:p>
            <a:r>
              <a:rPr lang="zh-TW" altLang="en-US" dirty="0">
                <a:latin typeface="微軟正黑體" pitchFamily="34" charset="-120"/>
                <a:ea typeface="微軟正黑體" pitchFamily="34" charset="-120"/>
              </a:rPr>
              <a:t>免責聲明</a:t>
            </a:r>
            <a:r>
              <a:rPr lang="en-US" altLang="zh-TW" dirty="0">
                <a:latin typeface="微軟正黑體" pitchFamily="34" charset="-120"/>
                <a:ea typeface="微軟正黑體" pitchFamily="34" charset="-120"/>
              </a:rPr>
              <a:t>:</a:t>
            </a:r>
          </a:p>
          <a:p>
            <a:r>
              <a:rPr lang="zh-TW" altLang="en-US" dirty="0">
                <a:latin typeface="微軟正黑體" pitchFamily="34" charset="-120"/>
                <a:ea typeface="微軟正黑體" pitchFamily="34" charset="-120"/>
              </a:rPr>
              <a:t>台新證券投資顧問股份有限公司 </a:t>
            </a:r>
            <a:r>
              <a:rPr lang="en-US" altLang="zh-TW" dirty="0">
                <a:latin typeface="微軟正黑體" pitchFamily="34" charset="-120"/>
                <a:ea typeface="微軟正黑體" pitchFamily="34" charset="-120"/>
              </a:rPr>
              <a:t>(02)5589-9558  Fax:(02)3707-6769  </a:t>
            </a:r>
            <a:r>
              <a:rPr lang="zh-TW" altLang="en-US" dirty="0">
                <a:latin typeface="微軟正黑體" pitchFamily="34" charset="-120"/>
                <a:ea typeface="微軟正黑體" pitchFamily="34" charset="-120"/>
              </a:rPr>
              <a:t>地址</a:t>
            </a:r>
            <a:r>
              <a:rPr lang="en-US" altLang="zh-TW" dirty="0">
                <a:latin typeface="微軟正黑體" pitchFamily="34" charset="-120"/>
                <a:ea typeface="微軟正黑體" pitchFamily="34" charset="-120"/>
              </a:rPr>
              <a:t>:</a:t>
            </a:r>
            <a:r>
              <a:rPr lang="zh-TW" altLang="en-US" dirty="0">
                <a:latin typeface="微軟正黑體" pitchFamily="34" charset="-120"/>
                <a:ea typeface="微軟正黑體" pitchFamily="34" charset="-120"/>
              </a:rPr>
              <a:t>台北市仁愛路四段</a:t>
            </a:r>
            <a:r>
              <a:rPr lang="en-US" altLang="zh-TW" dirty="0">
                <a:latin typeface="微軟正黑體" pitchFamily="34" charset="-120"/>
                <a:ea typeface="微軟正黑體" pitchFamily="34" charset="-120"/>
              </a:rPr>
              <a:t>118</a:t>
            </a:r>
            <a:r>
              <a:rPr lang="zh-TW" altLang="en-US" dirty="0">
                <a:latin typeface="微軟正黑體" pitchFamily="34" charset="-120"/>
                <a:ea typeface="微軟正黑體" pitchFamily="34" charset="-120"/>
              </a:rPr>
              <a:t>號</a:t>
            </a:r>
            <a:r>
              <a:rPr lang="en-US" altLang="zh-TW" dirty="0">
                <a:latin typeface="微軟正黑體" pitchFamily="34" charset="-120"/>
                <a:ea typeface="微軟正黑體" pitchFamily="34" charset="-120"/>
              </a:rPr>
              <a:t>16</a:t>
            </a:r>
            <a:r>
              <a:rPr lang="zh-TW" altLang="en-US" dirty="0">
                <a:latin typeface="微軟正黑體" pitchFamily="34" charset="-120"/>
                <a:ea typeface="微軟正黑體" pitchFamily="34" charset="-120"/>
              </a:rPr>
              <a:t>樓 一百零三金管投顧新字第零零陸號。本報告所載係根據各項市場資訊</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加以整理、彙集及研究分析。僅供參考，本公司不保證其正確性及完整性。內容如涉及有價證券或金融商品相關記載或說明，並不構成要約、招攬、宣傳、建議或推薦買賣等任何形式之表示，投資人如參考本報告進行相關投資或交易，應自行承擔所有損益</a:t>
            </a:r>
            <a:r>
              <a:rPr lang="en-US" altLang="zh-TW" dirty="0">
                <a:latin typeface="微軟正黑體" pitchFamily="34" charset="-120"/>
                <a:ea typeface="微軟正黑體" pitchFamily="34" charset="-120"/>
              </a:rPr>
              <a:t>, </a:t>
            </a:r>
            <a:r>
              <a:rPr lang="zh-TW" altLang="en-US" dirty="0">
                <a:latin typeface="微軟正黑體" pitchFamily="34" charset="-120"/>
                <a:ea typeface="微軟正黑體" pitchFamily="34" charset="-120"/>
              </a:rPr>
              <a:t>本公司不負任何法律責任。另本公司同時擔任木星基金總代理人，惟本公司投資研究部門與招攬木星基金之業務部門，不相隸屬且予適當區隔，不致侵害客戶利益。此外，非經本公司同意，不得將本報告內容之部份或全部加以複製、轉載或散布。</a:t>
            </a:r>
            <a:endParaRPr lang="en-US" altLang="zh-TW" dirty="0">
              <a:latin typeface="微軟正黑體" pitchFamily="34" charset="-120"/>
              <a:ea typeface="微軟正黑體" pitchFamily="34" charset="-120"/>
            </a:endParaRPr>
          </a:p>
        </p:txBody>
      </p:sp>
    </p:spTree>
    <p:extLst>
      <p:ext uri="{BB962C8B-B14F-4D97-AF65-F5344CB8AC3E}">
        <p14:creationId xmlns:p14="http://schemas.microsoft.com/office/powerpoint/2010/main" val="120314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C:\Users\angel.cheng\AppData\Local\Microsoft\Windows\Temporary Internet Files\Content.Outlook\9LWNB3NO\天-s (3).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23" y="0"/>
            <a:ext cx="9144000" cy="6206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D:\Winnie\台新銀行\台新投顧\ppt\地.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15525"/>
          <a:stretch/>
        </p:blipFill>
        <p:spPr bwMode="auto">
          <a:xfrm>
            <a:off x="323528" y="6309320"/>
            <a:ext cx="7511926" cy="5007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winnit\Desktop\logo-r.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01128" y="6375040"/>
            <a:ext cx="1091352" cy="366328"/>
          </a:xfrm>
          <a:prstGeom prst="rect">
            <a:avLst/>
          </a:prstGeom>
          <a:noFill/>
          <a:extLst>
            <a:ext uri="{909E8E84-426E-40DD-AFC4-6F175D3DCCD1}">
              <a14:hiddenFill xmlns:a14="http://schemas.microsoft.com/office/drawing/2010/main">
                <a:solidFill>
                  <a:srgbClr val="FFFFFF"/>
                </a:solidFill>
              </a14:hiddenFill>
            </a:ext>
          </a:extLst>
        </p:spPr>
      </p:pic>
      <p:sp>
        <p:nvSpPr>
          <p:cNvPr id="10" name="投影片編號版面配置區 5"/>
          <p:cNvSpPr>
            <a:spLocks noGrp="1"/>
          </p:cNvSpPr>
          <p:nvPr>
            <p:ph type="sldNum" sz="quarter" idx="4"/>
          </p:nvPr>
        </p:nvSpPr>
        <p:spPr>
          <a:xfrm>
            <a:off x="144488" y="6381328"/>
            <a:ext cx="395064" cy="288032"/>
          </a:xfrm>
          <a:prstGeom prst="rect">
            <a:avLst/>
          </a:prstGeom>
        </p:spPr>
        <p:txBody>
          <a:bodyPr/>
          <a:lstStyle>
            <a:lvl1pPr>
              <a:defRPr sz="1200"/>
            </a:lvl1pPr>
          </a:lstStyle>
          <a:p>
            <a:fld id="{415482FC-CF5F-466A-B8B6-BC3733E92023}" type="slidenum">
              <a:rPr lang="zh-TW" altLang="en-US" smtClean="0"/>
              <a:pPr/>
              <a:t>‹#›</a:t>
            </a:fld>
            <a:endParaRPr lang="zh-TW" altLang="en-US" dirty="0"/>
          </a:p>
        </p:txBody>
      </p:sp>
      <p:pic>
        <p:nvPicPr>
          <p:cNvPr id="11" name="Picture 2" descr="C:\Users\angel.cheng\AppData\Local\Microsoft\Windows\Temporary Internet Files\Content.Outlook\9LWNB3NO\天-s (3).jp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723" y="0"/>
            <a:ext cx="9144000" cy="62068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D:\Winnie\台新銀行\台新投顧\ppt\地.jpg"/>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15525"/>
          <a:stretch/>
        </p:blipFill>
        <p:spPr bwMode="auto">
          <a:xfrm>
            <a:off x="323528" y="6309320"/>
            <a:ext cx="7511926" cy="50078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3" descr="C:\Users\winnit\Desktop\logo-r.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7801128" y="6375040"/>
            <a:ext cx="1091352" cy="366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990614"/>
      </p:ext>
    </p:extLst>
  </p:cSld>
  <p:clrMap bg1="lt1" tx1="dk1" bg2="lt2" tx2="dk2" accent1="accent1" accent2="accent2" accent3="accent3" accent4="accent4" accent5="accent5" accent6="accent6" hlink="hlink" folHlink="folHlink"/>
  <p:sldLayoutIdLst>
    <p:sldLayoutId id="2147483669" r:id="rId1"/>
    <p:sldLayoutId id="2147483678" r:id="rId2"/>
    <p:sldLayoutId id="2147483671" r:id="rId3"/>
    <p:sldLayoutId id="2147483672" r:id="rId4"/>
    <p:sldLayoutId id="2147483673" r:id="rId5"/>
    <p:sldLayoutId id="2147483674" r:id="rId6"/>
    <p:sldLayoutId id="2147483675" r:id="rId7"/>
    <p:sldLayoutId id="2147483676" r:id="rId8"/>
    <p:sldLayoutId id="2147483677" r:id="rId9"/>
    <p:sldLayoutId id="2147483788" r:id="rId10"/>
    <p:sldLayoutId id="214748378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chart" Target="../charts/chart17.xml"/><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chart" Target="../charts/chart18.xml"/><Relationship Id="rId5" Type="http://schemas.microsoft.com/office/2007/relationships/hdphoto" Target="../media/hdphoto5.wdp"/><Relationship Id="rId4" Type="http://schemas.openxmlformats.org/officeDocument/2006/relationships/image" Target="../media/image16.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2.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chart" Target="../charts/chart23.xml"/><Relationship Id="rId5" Type="http://schemas.openxmlformats.org/officeDocument/2006/relationships/chart" Target="../charts/chart22.xml"/><Relationship Id="rId4" Type="http://schemas.openxmlformats.org/officeDocument/2006/relationships/chart" Target="../charts/chart21.xml"/></Relationships>
</file>

<file path=ppt/slides/_rels/slide13.xml.rels><?xml version="1.0" encoding="UTF-8" standalone="yes"?>
<Relationships xmlns="http://schemas.openxmlformats.org/package/2006/relationships"><Relationship Id="rId3" Type="http://schemas.openxmlformats.org/officeDocument/2006/relationships/chart" Target="../charts/chart24.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chart" Target="../charts/chart27.xml"/><Relationship Id="rId5" Type="http://schemas.openxmlformats.org/officeDocument/2006/relationships/chart" Target="../charts/chart26.xml"/><Relationship Id="rId4" Type="http://schemas.openxmlformats.org/officeDocument/2006/relationships/chart" Target="../charts/chart25.xml"/></Relationships>
</file>

<file path=ppt/slides/_rels/slide14.xml.rels><?xml version="1.0" encoding="UTF-8" standalone="yes"?>
<Relationships xmlns="http://schemas.openxmlformats.org/package/2006/relationships"><Relationship Id="rId3" Type="http://schemas.openxmlformats.org/officeDocument/2006/relationships/chart" Target="../charts/chart28.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chart" Target="../charts/chart31.xml"/><Relationship Id="rId5" Type="http://schemas.openxmlformats.org/officeDocument/2006/relationships/chart" Target="../charts/chart30.xml"/><Relationship Id="rId4" Type="http://schemas.openxmlformats.org/officeDocument/2006/relationships/chart" Target="../charts/chart29.xml"/></Relationships>
</file>

<file path=ppt/slides/_rels/slide15.xml.rels><?xml version="1.0" encoding="UTF-8" standalone="yes"?>
<Relationships xmlns="http://schemas.openxmlformats.org/package/2006/relationships"><Relationship Id="rId3" Type="http://schemas.openxmlformats.org/officeDocument/2006/relationships/chart" Target="../charts/chart32.xml"/><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chart" Target="../charts/chart35.xml"/><Relationship Id="rId5" Type="http://schemas.openxmlformats.org/officeDocument/2006/relationships/chart" Target="../charts/chart34.xml"/><Relationship Id="rId4" Type="http://schemas.openxmlformats.org/officeDocument/2006/relationships/chart" Target="../charts/chart33.xml"/></Relationships>
</file>

<file path=ppt/slides/_rels/slide16.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chart" Target="../charts/chart37.xml"/><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chart" Target="../charts/chart5.xml"/><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chart" Target="../charts/chart10.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7.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chart" Target="../charts/chart12.xml"/></Relationships>
</file>

<file path=ppt/slides/_rels/slide8.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chart" Target="../charts/chart16.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4.jpeg"/><Relationship Id="rId5" Type="http://schemas.openxmlformats.org/officeDocument/2006/relationships/image" Target="../media/image13.jp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文字版面配置區 3"/>
          <p:cNvSpPr>
            <a:spLocks noGrp="1"/>
          </p:cNvSpPr>
          <p:nvPr>
            <p:ph type="body" sz="quarter" idx="10"/>
          </p:nvPr>
        </p:nvSpPr>
        <p:spPr>
          <a:xfrm>
            <a:off x="252000" y="6343641"/>
            <a:ext cx="1573114" cy="272758"/>
          </a:xfrm>
        </p:spPr>
        <p:txBody>
          <a:bodyPr/>
          <a:lstStyle/>
          <a:p>
            <a:r>
              <a:rPr lang="zh-TW" altLang="en-US" sz="1300" dirty="0"/>
              <a:t>本報告僅供內部使用</a:t>
            </a:r>
          </a:p>
        </p:txBody>
      </p:sp>
      <p:sp>
        <p:nvSpPr>
          <p:cNvPr id="5" name="標題 4"/>
          <p:cNvSpPr>
            <a:spLocks noGrp="1"/>
          </p:cNvSpPr>
          <p:nvPr>
            <p:ph type="ctrTitle"/>
          </p:nvPr>
        </p:nvSpPr>
        <p:spPr/>
        <p:txBody>
          <a:bodyPr/>
          <a:lstStyle/>
          <a:p>
            <a:r>
              <a:rPr lang="zh-TW" altLang="en-US" dirty="0"/>
              <a:t>總經</a:t>
            </a:r>
            <a:r>
              <a:rPr lang="en-US" altLang="zh-TW" dirty="0"/>
              <a:t>House View</a:t>
            </a:r>
            <a:r>
              <a:rPr lang="zh-TW" altLang="en-US" dirty="0"/>
              <a:t>簡報</a:t>
            </a:r>
          </a:p>
        </p:txBody>
      </p:sp>
      <p:graphicFrame>
        <p:nvGraphicFramePr>
          <p:cNvPr id="6" name="表格 5"/>
          <p:cNvGraphicFramePr>
            <a:graphicFrameLocks noGrp="1"/>
          </p:cNvGraphicFramePr>
          <p:nvPr>
            <p:extLst>
              <p:ext uri="{D42A27DB-BD31-4B8C-83A1-F6EECF244321}">
                <p14:modId xmlns:p14="http://schemas.microsoft.com/office/powerpoint/2010/main" val="3766159662"/>
              </p:ext>
            </p:extLst>
          </p:nvPr>
        </p:nvGraphicFramePr>
        <p:xfrm>
          <a:off x="1547664" y="4653136"/>
          <a:ext cx="5616623" cy="1052001"/>
        </p:xfrm>
        <a:graphic>
          <a:graphicData uri="http://schemas.openxmlformats.org/drawingml/2006/table">
            <a:tbl>
              <a:tblPr firstRow="1" bandRow="1">
                <a:tableStyleId>{5C22544A-7EE6-4342-B048-85BDC9FD1C3A}</a:tableStyleId>
              </a:tblPr>
              <a:tblGrid>
                <a:gridCol w="1080120">
                  <a:extLst>
                    <a:ext uri="{9D8B030D-6E8A-4147-A177-3AD203B41FA5}">
                      <a16:colId xmlns="" xmlns:a16="http://schemas.microsoft.com/office/drawing/2014/main" val="20000"/>
                    </a:ext>
                  </a:extLst>
                </a:gridCol>
                <a:gridCol w="288032">
                  <a:extLst>
                    <a:ext uri="{9D8B030D-6E8A-4147-A177-3AD203B41FA5}">
                      <a16:colId xmlns="" xmlns:a16="http://schemas.microsoft.com/office/drawing/2014/main" val="20001"/>
                    </a:ext>
                  </a:extLst>
                </a:gridCol>
                <a:gridCol w="4248471">
                  <a:extLst>
                    <a:ext uri="{9D8B030D-6E8A-4147-A177-3AD203B41FA5}">
                      <a16:colId xmlns="" xmlns:a16="http://schemas.microsoft.com/office/drawing/2014/main" val="20002"/>
                    </a:ext>
                  </a:extLst>
                </a:gridCol>
              </a:tblGrid>
              <a:tr h="350667">
                <a:tc>
                  <a:txBody>
                    <a:bodyPr/>
                    <a:lstStyle/>
                    <a:p>
                      <a:pPr marL="0" algn="dist" defTabSz="914400" rtl="0" eaLnBrk="1" latinLnBrk="0" hangingPunct="1"/>
                      <a:r>
                        <a:rPr kumimoji="0" lang="zh-TW" altLang="en-US" sz="1800" b="0" kern="1200" dirty="0">
                          <a:solidFill>
                            <a:schemeClr val="tx1"/>
                          </a:solidFill>
                          <a:latin typeface="+mn-ea"/>
                          <a:ea typeface="+mn-ea"/>
                          <a:cs typeface="+mn-cs"/>
                        </a:rPr>
                        <a:t>報告單位</a:t>
                      </a:r>
                    </a:p>
                  </a:txBody>
                  <a:tcPr marL="0" marR="0" marT="18000" marB="18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a:r>
                        <a:rPr lang="zh-TW" altLang="en-US" b="0" dirty="0">
                          <a:solidFill>
                            <a:schemeClr val="tx1"/>
                          </a:solidFill>
                          <a:latin typeface="+mn-ea"/>
                          <a:ea typeface="+mn-ea"/>
                        </a:rPr>
                        <a:t>：</a:t>
                      </a:r>
                    </a:p>
                  </a:txBody>
                  <a:tcPr marL="0" marR="0" marT="18000" marB="18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
                      <a:r>
                        <a:rPr lang="zh-TW" altLang="en-US" b="0" dirty="0">
                          <a:solidFill>
                            <a:schemeClr val="tx1"/>
                          </a:solidFill>
                          <a:latin typeface="+mn-ea"/>
                          <a:ea typeface="+mn-ea"/>
                        </a:rPr>
                        <a:t>台新投顧</a:t>
                      </a:r>
                    </a:p>
                  </a:txBody>
                  <a:tcPr marL="0" marR="0" marT="18000" marB="1800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0"/>
                  </a:ext>
                </a:extLst>
              </a:tr>
              <a:tr h="350667">
                <a:tc>
                  <a:txBody>
                    <a:bodyPr/>
                    <a:lstStyle/>
                    <a:p>
                      <a:pPr marL="0" algn="dist" defTabSz="914400" rtl="0" eaLnBrk="1" latinLnBrk="0" hangingPunct="1"/>
                      <a:r>
                        <a:rPr kumimoji="0" lang="zh-TW" altLang="en-US" sz="1800" b="0" kern="1200" dirty="0">
                          <a:solidFill>
                            <a:schemeClr val="tx1"/>
                          </a:solidFill>
                          <a:latin typeface="+mn-ea"/>
                          <a:ea typeface="+mn-ea"/>
                          <a:cs typeface="+mn-cs"/>
                        </a:rPr>
                        <a:t>報告人</a:t>
                      </a:r>
                    </a:p>
                  </a:txBody>
                  <a:tcPr marL="0" marR="0" marT="18000" marB="18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r>
                        <a:rPr lang="zh-TW" altLang="en-US" b="0" dirty="0">
                          <a:solidFill>
                            <a:schemeClr val="tx1"/>
                          </a:solidFill>
                          <a:latin typeface="+mn-ea"/>
                          <a:ea typeface="+mn-ea"/>
                        </a:rPr>
                        <a:t>：</a:t>
                      </a:r>
                    </a:p>
                  </a:txBody>
                  <a:tcPr marL="0" marR="0" marT="18000" marB="18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just"/>
                      <a:r>
                        <a:rPr lang="zh-TW" altLang="en-US" b="0" dirty="0" smtClean="0">
                          <a:solidFill>
                            <a:schemeClr val="tx1"/>
                          </a:solidFill>
                          <a:latin typeface="+mn-ea"/>
                          <a:ea typeface="+mn-ea"/>
                        </a:rPr>
                        <a:t>侯怡廷</a:t>
                      </a:r>
                      <a:endParaRPr lang="zh-TW" altLang="en-US" b="0" dirty="0">
                        <a:solidFill>
                          <a:schemeClr val="tx1"/>
                        </a:solidFill>
                        <a:latin typeface="+mn-ea"/>
                        <a:ea typeface="+mn-ea"/>
                      </a:endParaRPr>
                    </a:p>
                  </a:txBody>
                  <a:tcPr marL="0" marR="0" marT="18000" marB="18000"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350667">
                <a:tc>
                  <a:txBody>
                    <a:bodyPr/>
                    <a:lstStyle/>
                    <a:p>
                      <a:pPr marL="0" algn="dist" defTabSz="914400" rtl="0" eaLnBrk="1" latinLnBrk="0" hangingPunct="1"/>
                      <a:r>
                        <a:rPr kumimoji="0" lang="zh-TW" altLang="en-US" sz="1800" b="0" kern="1200" dirty="0">
                          <a:solidFill>
                            <a:schemeClr val="tx1"/>
                          </a:solidFill>
                          <a:latin typeface="+mn-ea"/>
                          <a:ea typeface="+mn-ea"/>
                          <a:cs typeface="+mn-cs"/>
                        </a:rPr>
                        <a:t>報告時間</a:t>
                      </a:r>
                    </a:p>
                  </a:txBody>
                  <a:tcPr marL="0" marR="0" marT="18000" marB="1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r>
                        <a:rPr lang="zh-TW" altLang="en-US" b="0" dirty="0">
                          <a:solidFill>
                            <a:schemeClr val="tx1"/>
                          </a:solidFill>
                          <a:latin typeface="+mn-ea"/>
                          <a:ea typeface="+mn-ea"/>
                        </a:rPr>
                        <a:t>：</a:t>
                      </a:r>
                    </a:p>
                  </a:txBody>
                  <a:tcPr marL="0" marR="0" marT="18000" marB="1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just"/>
                      <a:r>
                        <a:rPr lang="en-US" altLang="zh-TW" b="0" dirty="0" smtClean="0">
                          <a:solidFill>
                            <a:schemeClr val="tx1"/>
                          </a:solidFill>
                          <a:latin typeface="+mn-ea"/>
                          <a:ea typeface="+mn-ea"/>
                        </a:rPr>
                        <a:t>2023</a:t>
                      </a:r>
                      <a:r>
                        <a:rPr lang="zh-TW" altLang="en-US" b="0" dirty="0" smtClean="0">
                          <a:solidFill>
                            <a:schemeClr val="tx1"/>
                          </a:solidFill>
                          <a:latin typeface="+mn-ea"/>
                          <a:ea typeface="+mn-ea"/>
                        </a:rPr>
                        <a:t>年</a:t>
                      </a:r>
                      <a:r>
                        <a:rPr lang="en-US" altLang="zh-TW" b="0" dirty="0" smtClean="0">
                          <a:solidFill>
                            <a:schemeClr val="tx1"/>
                          </a:solidFill>
                          <a:latin typeface="+mn-ea"/>
                          <a:ea typeface="+mn-ea"/>
                        </a:rPr>
                        <a:t>04</a:t>
                      </a:r>
                      <a:r>
                        <a:rPr lang="zh-TW" altLang="en-US" b="0" dirty="0" smtClean="0">
                          <a:solidFill>
                            <a:schemeClr val="tx1"/>
                          </a:solidFill>
                          <a:latin typeface="+mn-ea"/>
                          <a:ea typeface="+mn-ea"/>
                        </a:rPr>
                        <a:t>月</a:t>
                      </a:r>
                      <a:endParaRPr lang="zh-TW" altLang="en-US" b="0" dirty="0">
                        <a:solidFill>
                          <a:schemeClr val="tx1"/>
                        </a:solidFill>
                        <a:latin typeface="+mn-ea"/>
                        <a:ea typeface="+mn-ea"/>
                      </a:endParaRPr>
                    </a:p>
                  </a:txBody>
                  <a:tcPr marL="0" marR="0" marT="18000" marB="1800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8529098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0406" y="682249"/>
            <a:ext cx="9408592" cy="503590"/>
          </a:xfrm>
        </p:spPr>
        <p:txBody>
          <a:bodyPr/>
          <a:lstStyle/>
          <a:p>
            <a:r>
              <a:rPr lang="zh-TW" altLang="en-US" b="1" dirty="0" smtClean="0"/>
              <a:t>中國新增社融高於市場預期，金融數據通常領先實體數據</a:t>
            </a:r>
            <a:endParaRPr lang="zh-TW" altLang="en-US" b="1" dirty="0"/>
          </a:p>
        </p:txBody>
      </p:sp>
      <p:sp>
        <p:nvSpPr>
          <p:cNvPr id="9" name="投影片編號版面配置區 8"/>
          <p:cNvSpPr>
            <a:spLocks noGrp="1"/>
          </p:cNvSpPr>
          <p:nvPr>
            <p:ph type="sldNum" sz="quarter" idx="10"/>
          </p:nvPr>
        </p:nvSpPr>
        <p:spPr>
          <a:xfrm>
            <a:off x="80565" y="6429592"/>
            <a:ext cx="395064" cy="288032"/>
          </a:xfrm>
        </p:spPr>
        <p:txBody>
          <a:bodyPr/>
          <a:lstStyle/>
          <a:p>
            <a:fld id="{415482FC-CF5F-466A-B8B6-BC3733E92023}" type="slidenum">
              <a:rPr lang="zh-TW" altLang="en-US" smtClean="0"/>
              <a:pPr/>
              <a:t>10</a:t>
            </a:fld>
            <a:endParaRPr lang="zh-TW" altLang="en-US" dirty="0"/>
          </a:p>
        </p:txBody>
      </p:sp>
      <p:graphicFrame>
        <p:nvGraphicFramePr>
          <p:cNvPr id="13" name="圖表 12">
            <a:extLst>
              <a:ext uri="{FF2B5EF4-FFF2-40B4-BE49-F238E27FC236}">
                <a16:creationId xmlns:xdr="http://schemas.openxmlformats.org/drawingml/2006/spreadsheetDrawing" xmlns="" xmlns:a16="http://schemas.microsoft.com/office/drawing/2014/main" xmlns:lc="http://schemas.openxmlformats.org/drawingml/2006/lockedCanvas" id="{C2E1B5A4-17F4-4F3D-9BD2-DDC86B2D5D43}"/>
              </a:ext>
            </a:extLst>
          </p:cNvPr>
          <p:cNvGraphicFramePr>
            <a:graphicFrameLocks/>
          </p:cNvGraphicFramePr>
          <p:nvPr>
            <p:extLst>
              <p:ext uri="{D42A27DB-BD31-4B8C-83A1-F6EECF244321}">
                <p14:modId xmlns:p14="http://schemas.microsoft.com/office/powerpoint/2010/main" val="11672003"/>
              </p:ext>
            </p:extLst>
          </p:nvPr>
        </p:nvGraphicFramePr>
        <p:xfrm>
          <a:off x="4560912" y="1563579"/>
          <a:ext cx="4252566" cy="2092864"/>
        </p:xfrm>
        <a:graphic>
          <a:graphicData uri="http://schemas.openxmlformats.org/drawingml/2006/chart">
            <c:chart xmlns:c="http://schemas.openxmlformats.org/drawingml/2006/chart" xmlns:r="http://schemas.openxmlformats.org/officeDocument/2006/relationships" r:id="rId3"/>
          </a:graphicData>
        </a:graphic>
      </p:graphicFrame>
      <p:sp>
        <p:nvSpPr>
          <p:cNvPr id="14" name="文字版面配置區 4"/>
          <p:cNvSpPr txBox="1">
            <a:spLocks/>
          </p:cNvSpPr>
          <p:nvPr/>
        </p:nvSpPr>
        <p:spPr>
          <a:xfrm>
            <a:off x="4713205" y="1164774"/>
            <a:ext cx="4031679" cy="36004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1800" dirty="0" smtClean="0">
                <a:solidFill>
                  <a:srgbClr val="C00000"/>
                </a:solidFill>
              </a:rPr>
              <a:t>新增專項債進度和</a:t>
            </a:r>
            <a:r>
              <a:rPr lang="en-US" altLang="zh-TW" sz="1800" dirty="0" smtClean="0">
                <a:solidFill>
                  <a:srgbClr val="C00000"/>
                </a:solidFill>
              </a:rPr>
              <a:t>2022</a:t>
            </a:r>
            <a:r>
              <a:rPr lang="zh-TW" altLang="en-US" sz="1800" dirty="0" smtClean="0">
                <a:solidFill>
                  <a:srgbClr val="C00000"/>
                </a:solidFill>
              </a:rPr>
              <a:t>年一樣前置</a:t>
            </a:r>
            <a:endParaRPr lang="zh-TW" altLang="en-US" sz="1800" dirty="0">
              <a:solidFill>
                <a:srgbClr val="C00000"/>
              </a:solidFill>
            </a:endParaRPr>
          </a:p>
        </p:txBody>
      </p:sp>
      <p:pic>
        <p:nvPicPr>
          <p:cNvPr id="15" name="圖片 14"/>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401890" y="4131981"/>
            <a:ext cx="3903837" cy="2180378"/>
          </a:xfrm>
          <a:prstGeom prst="rect">
            <a:avLst/>
          </a:prstGeom>
        </p:spPr>
      </p:pic>
      <p:graphicFrame>
        <p:nvGraphicFramePr>
          <p:cNvPr id="20" name="圖表 19">
            <a:extLst>
              <a:ext uri="{FF2B5EF4-FFF2-40B4-BE49-F238E27FC236}">
                <a16:creationId xmlns:xdr="http://schemas.openxmlformats.org/drawingml/2006/spreadsheetDrawing" xmlns="" xmlns:a16="http://schemas.microsoft.com/office/drawing/2014/main" xmlns:lc="http://schemas.openxmlformats.org/drawingml/2006/lockedCanvas" id="{00000000-0008-0000-0300-000005000000}"/>
              </a:ext>
            </a:extLst>
          </p:cNvPr>
          <p:cNvGraphicFramePr>
            <a:graphicFrameLocks/>
          </p:cNvGraphicFramePr>
          <p:nvPr>
            <p:extLst>
              <p:ext uri="{D42A27DB-BD31-4B8C-83A1-F6EECF244321}">
                <p14:modId xmlns:p14="http://schemas.microsoft.com/office/powerpoint/2010/main" val="1500193973"/>
              </p:ext>
            </p:extLst>
          </p:nvPr>
        </p:nvGraphicFramePr>
        <p:xfrm>
          <a:off x="208812" y="1445041"/>
          <a:ext cx="4311989" cy="2251059"/>
        </p:xfrm>
        <a:graphic>
          <a:graphicData uri="http://schemas.openxmlformats.org/drawingml/2006/chart">
            <c:chart xmlns:c="http://schemas.openxmlformats.org/drawingml/2006/chart" xmlns:r="http://schemas.openxmlformats.org/officeDocument/2006/relationships" r:id="rId6"/>
          </a:graphicData>
        </a:graphic>
      </p:graphicFrame>
      <p:sp>
        <p:nvSpPr>
          <p:cNvPr id="21" name="文字版面配置區 4"/>
          <p:cNvSpPr txBox="1">
            <a:spLocks/>
          </p:cNvSpPr>
          <p:nvPr/>
        </p:nvSpPr>
        <p:spPr>
          <a:xfrm>
            <a:off x="111174" y="1145493"/>
            <a:ext cx="4031679" cy="36004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1800" dirty="0" smtClean="0">
                <a:solidFill>
                  <a:srgbClr val="C00000"/>
                </a:solidFill>
              </a:rPr>
              <a:t>1Q23</a:t>
            </a:r>
            <a:r>
              <a:rPr lang="zh-TW" altLang="en-US" sz="1800" dirty="0" smtClean="0">
                <a:solidFill>
                  <a:srgbClr val="C00000"/>
                </a:solidFill>
              </a:rPr>
              <a:t>新增社會融資優於市場預期</a:t>
            </a:r>
            <a:endParaRPr lang="zh-TW" altLang="en-US" sz="1800" dirty="0">
              <a:solidFill>
                <a:srgbClr val="C00000"/>
              </a:solidFill>
            </a:endParaRPr>
          </a:p>
        </p:txBody>
      </p:sp>
      <p:sp>
        <p:nvSpPr>
          <p:cNvPr id="12" name="文字版面配置區 7"/>
          <p:cNvSpPr txBox="1">
            <a:spLocks/>
          </p:cNvSpPr>
          <p:nvPr/>
        </p:nvSpPr>
        <p:spPr>
          <a:xfrm>
            <a:off x="467544" y="6549527"/>
            <a:ext cx="8208912" cy="2880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1200" dirty="0" smtClean="0"/>
              <a:t>資料來源：</a:t>
            </a:r>
            <a:r>
              <a:rPr lang="en-US" altLang="zh-TW" sz="1200" dirty="0" smtClean="0"/>
              <a:t>Wind</a:t>
            </a:r>
            <a:r>
              <a:rPr lang="zh-TW" altLang="en-US" sz="1200" dirty="0" smtClean="0"/>
              <a:t>；台新投顧整理</a:t>
            </a:r>
            <a:endParaRPr lang="en-US" altLang="zh-TW" sz="1200" dirty="0" smtClean="0"/>
          </a:p>
        </p:txBody>
      </p:sp>
      <p:sp>
        <p:nvSpPr>
          <p:cNvPr id="22" name="文字方塊 21"/>
          <p:cNvSpPr txBox="1"/>
          <p:nvPr/>
        </p:nvSpPr>
        <p:spPr>
          <a:xfrm>
            <a:off x="964827" y="4093293"/>
            <a:ext cx="1080120" cy="461665"/>
          </a:xfrm>
          <a:prstGeom prst="rect">
            <a:avLst/>
          </a:prstGeom>
          <a:solidFill>
            <a:schemeClr val="bg1"/>
          </a:solidFill>
        </p:spPr>
        <p:txBody>
          <a:bodyPr wrap="square" rtlCol="0">
            <a:spAutoFit/>
          </a:bodyPr>
          <a:lstStyle/>
          <a:p>
            <a:r>
              <a:rPr lang="zh-TW" altLang="en-US" sz="1200" dirty="0" smtClean="0"/>
              <a:t>居民中長期貸款同比</a:t>
            </a:r>
            <a:r>
              <a:rPr lang="en-US" altLang="zh-TW" sz="1200" dirty="0" smtClean="0"/>
              <a:t>%</a:t>
            </a:r>
            <a:endParaRPr lang="zh-TW" altLang="en-US" sz="1200" dirty="0"/>
          </a:p>
        </p:txBody>
      </p:sp>
      <p:sp>
        <p:nvSpPr>
          <p:cNvPr id="23" name="文字方塊 22"/>
          <p:cNvSpPr txBox="1"/>
          <p:nvPr/>
        </p:nvSpPr>
        <p:spPr>
          <a:xfrm>
            <a:off x="2382779" y="4078656"/>
            <a:ext cx="1606384" cy="461665"/>
          </a:xfrm>
          <a:prstGeom prst="rect">
            <a:avLst/>
          </a:prstGeom>
          <a:solidFill>
            <a:schemeClr val="bg1"/>
          </a:solidFill>
        </p:spPr>
        <p:txBody>
          <a:bodyPr wrap="square" rtlCol="0">
            <a:spAutoFit/>
          </a:bodyPr>
          <a:lstStyle/>
          <a:p>
            <a:r>
              <a:rPr lang="en-US" altLang="zh-TW" sz="1200" dirty="0" smtClean="0"/>
              <a:t>30</a:t>
            </a:r>
            <a:r>
              <a:rPr lang="zh-TW" altLang="en-US" sz="1200" dirty="0" smtClean="0"/>
              <a:t>大中城市商品房成交面積同比</a:t>
            </a:r>
            <a:r>
              <a:rPr lang="en-US" altLang="zh-TW" sz="1200" dirty="0" smtClean="0"/>
              <a:t>%(</a:t>
            </a:r>
            <a:r>
              <a:rPr lang="zh-TW" altLang="en-US" sz="1200" dirty="0" smtClean="0"/>
              <a:t>右軸</a:t>
            </a:r>
            <a:r>
              <a:rPr lang="en-US" altLang="zh-TW" sz="1200" dirty="0" smtClean="0"/>
              <a:t>)</a:t>
            </a:r>
            <a:endParaRPr lang="zh-TW" altLang="en-US" sz="1200" dirty="0"/>
          </a:p>
        </p:txBody>
      </p:sp>
      <p:sp>
        <p:nvSpPr>
          <p:cNvPr id="4" name="矩形 3"/>
          <p:cNvSpPr/>
          <p:nvPr/>
        </p:nvSpPr>
        <p:spPr>
          <a:xfrm>
            <a:off x="3938423" y="4102390"/>
            <a:ext cx="388572" cy="1585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6" name="群組 5"/>
          <p:cNvGrpSpPr/>
          <p:nvPr/>
        </p:nvGrpSpPr>
        <p:grpSpPr>
          <a:xfrm>
            <a:off x="4825670" y="3673308"/>
            <a:ext cx="4031679" cy="2732459"/>
            <a:chOff x="4672457" y="983444"/>
            <a:chExt cx="4031679" cy="2732459"/>
          </a:xfrm>
        </p:grpSpPr>
        <p:pic>
          <p:nvPicPr>
            <p:cNvPr id="17" name="圖片 16"/>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Lst>
            </a:blip>
            <a:stretch>
              <a:fillRect/>
            </a:stretch>
          </p:blipFill>
          <p:spPr>
            <a:xfrm>
              <a:off x="4677487" y="1403918"/>
              <a:ext cx="3796690" cy="2250177"/>
            </a:xfrm>
            <a:prstGeom prst="rect">
              <a:avLst/>
            </a:prstGeom>
          </p:spPr>
        </p:pic>
        <p:sp>
          <p:nvSpPr>
            <p:cNvPr id="18" name="文字版面配置區 4"/>
            <p:cNvSpPr txBox="1">
              <a:spLocks/>
            </p:cNvSpPr>
            <p:nvPr/>
          </p:nvSpPr>
          <p:spPr>
            <a:xfrm>
              <a:off x="4672457" y="983444"/>
              <a:ext cx="4031679" cy="36004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1800" dirty="0" smtClean="0">
                  <a:solidFill>
                    <a:srgbClr val="C00000"/>
                  </a:solidFill>
                </a:rPr>
                <a:t>企業中長期貸款領先製造業淨利</a:t>
              </a:r>
              <a:endParaRPr lang="zh-TW" altLang="en-US" sz="1800" dirty="0">
                <a:solidFill>
                  <a:srgbClr val="C00000"/>
                </a:solidFill>
              </a:endParaRPr>
            </a:p>
          </p:txBody>
        </p:sp>
        <p:sp>
          <p:nvSpPr>
            <p:cNvPr id="3" name="文字方塊 2"/>
            <p:cNvSpPr txBox="1"/>
            <p:nvPr/>
          </p:nvSpPr>
          <p:spPr>
            <a:xfrm>
              <a:off x="5364088" y="1425752"/>
              <a:ext cx="1008112" cy="461665"/>
            </a:xfrm>
            <a:prstGeom prst="rect">
              <a:avLst/>
            </a:prstGeom>
            <a:solidFill>
              <a:schemeClr val="bg1"/>
            </a:solidFill>
          </p:spPr>
          <p:txBody>
            <a:bodyPr wrap="square" rtlCol="0">
              <a:spAutoFit/>
            </a:bodyPr>
            <a:lstStyle/>
            <a:p>
              <a:r>
                <a:rPr lang="zh-TW" altLang="en-US" sz="1200" dirty="0" smtClean="0"/>
                <a:t>企業中長期貸款同比</a:t>
              </a:r>
              <a:r>
                <a:rPr lang="en-US" altLang="zh-TW" sz="1200" dirty="0" smtClean="0"/>
                <a:t>%</a:t>
              </a:r>
              <a:endParaRPr lang="zh-TW" altLang="en-US" sz="1200" dirty="0"/>
            </a:p>
          </p:txBody>
        </p:sp>
        <p:sp>
          <p:nvSpPr>
            <p:cNvPr id="19" name="文字方塊 18"/>
            <p:cNvSpPr txBox="1"/>
            <p:nvPr/>
          </p:nvSpPr>
          <p:spPr>
            <a:xfrm>
              <a:off x="6784401" y="1415364"/>
              <a:ext cx="1794873" cy="276999"/>
            </a:xfrm>
            <a:prstGeom prst="rect">
              <a:avLst/>
            </a:prstGeom>
            <a:solidFill>
              <a:schemeClr val="bg1"/>
            </a:solidFill>
          </p:spPr>
          <p:txBody>
            <a:bodyPr wrap="square" rtlCol="0">
              <a:spAutoFit/>
            </a:bodyPr>
            <a:lstStyle/>
            <a:p>
              <a:r>
                <a:rPr lang="zh-TW" altLang="en-US" sz="1200" dirty="0" smtClean="0"/>
                <a:t>製造業累計淨利同比</a:t>
              </a:r>
              <a:r>
                <a:rPr lang="en-US" altLang="zh-TW" sz="1200" dirty="0" smtClean="0"/>
                <a:t>%</a:t>
              </a:r>
              <a:endParaRPr lang="zh-TW" altLang="en-US" sz="1200" dirty="0"/>
            </a:p>
          </p:txBody>
        </p:sp>
        <p:pic>
          <p:nvPicPr>
            <p:cNvPr id="5" name="圖片 4"/>
            <p:cNvPicPr>
              <a:picLocks noChangeAspect="1"/>
            </p:cNvPicPr>
            <p:nvPr/>
          </p:nvPicPr>
          <p:blipFill>
            <a:blip r:embed="rId9"/>
            <a:stretch>
              <a:fillRect/>
            </a:stretch>
          </p:blipFill>
          <p:spPr>
            <a:xfrm>
              <a:off x="4797321" y="3249113"/>
              <a:ext cx="3781953" cy="466790"/>
            </a:xfrm>
            <a:prstGeom prst="rect">
              <a:avLst/>
            </a:prstGeom>
          </p:spPr>
        </p:pic>
      </p:grpSp>
      <p:pic>
        <p:nvPicPr>
          <p:cNvPr id="25" name="圖片 24"/>
          <p:cNvPicPr>
            <a:picLocks noChangeAspect="1"/>
          </p:cNvPicPr>
          <p:nvPr/>
        </p:nvPicPr>
        <p:blipFill>
          <a:blip r:embed="rId9"/>
          <a:stretch>
            <a:fillRect/>
          </a:stretch>
        </p:blipFill>
        <p:spPr>
          <a:xfrm>
            <a:off x="604786" y="5938977"/>
            <a:ext cx="3569709" cy="466790"/>
          </a:xfrm>
          <a:prstGeom prst="rect">
            <a:avLst/>
          </a:prstGeom>
        </p:spPr>
      </p:pic>
      <p:sp>
        <p:nvSpPr>
          <p:cNvPr id="16" name="文字版面配置區 4"/>
          <p:cNvSpPr txBox="1">
            <a:spLocks/>
          </p:cNvSpPr>
          <p:nvPr/>
        </p:nvSpPr>
        <p:spPr>
          <a:xfrm>
            <a:off x="4316" y="3680953"/>
            <a:ext cx="4880128" cy="36004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1800" dirty="0" smtClean="0">
                <a:solidFill>
                  <a:srgbClr val="C00000"/>
                </a:solidFill>
              </a:rPr>
              <a:t>居民中長期貸款仍在衰退段，房市弱於預期</a:t>
            </a:r>
            <a:endParaRPr lang="en-US" altLang="zh-TW" sz="1800" dirty="0" smtClean="0">
              <a:solidFill>
                <a:srgbClr val="C00000"/>
              </a:solidFill>
            </a:endParaRPr>
          </a:p>
        </p:txBody>
      </p:sp>
    </p:spTree>
    <p:extLst>
      <p:ext uri="{BB962C8B-B14F-4D97-AF65-F5344CB8AC3E}">
        <p14:creationId xmlns:p14="http://schemas.microsoft.com/office/powerpoint/2010/main" val="794365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4480" y="794168"/>
            <a:ext cx="9408592" cy="503590"/>
          </a:xfrm>
        </p:spPr>
        <p:txBody>
          <a:bodyPr/>
          <a:lstStyle/>
          <a:p>
            <a:r>
              <a:rPr lang="zh-TW" altLang="en-US" b="1" dirty="0" smtClean="0"/>
              <a:t>景氣對策信號續創金融海嘯至今新低，但領先指標已回升</a:t>
            </a:r>
            <a:endParaRPr lang="zh-TW" altLang="en-US" b="1" dirty="0"/>
          </a:p>
        </p:txBody>
      </p:sp>
      <p:sp>
        <p:nvSpPr>
          <p:cNvPr id="4" name="投影片編號版面配置區 3"/>
          <p:cNvSpPr>
            <a:spLocks noGrp="1"/>
          </p:cNvSpPr>
          <p:nvPr>
            <p:ph type="sldNum" sz="quarter" idx="10"/>
          </p:nvPr>
        </p:nvSpPr>
        <p:spPr/>
        <p:txBody>
          <a:bodyPr/>
          <a:lstStyle/>
          <a:p>
            <a:fld id="{415482FC-CF5F-466A-B8B6-BC3733E92023}" type="slidenum">
              <a:rPr lang="zh-TW" altLang="en-US" smtClean="0"/>
              <a:pPr/>
              <a:t>11</a:t>
            </a:fld>
            <a:endParaRPr lang="zh-TW" altLang="en-US" dirty="0"/>
          </a:p>
        </p:txBody>
      </p:sp>
      <p:graphicFrame>
        <p:nvGraphicFramePr>
          <p:cNvPr id="9" name="圖表 8"/>
          <p:cNvGraphicFramePr>
            <a:graphicFrameLocks/>
          </p:cNvGraphicFramePr>
          <p:nvPr>
            <p:extLst>
              <p:ext uri="{D42A27DB-BD31-4B8C-83A1-F6EECF244321}">
                <p14:modId xmlns:p14="http://schemas.microsoft.com/office/powerpoint/2010/main" val="77791802"/>
              </p:ext>
            </p:extLst>
          </p:nvPr>
        </p:nvGraphicFramePr>
        <p:xfrm>
          <a:off x="-32810" y="2003460"/>
          <a:ext cx="4846385" cy="4377868"/>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字版面配置區 4"/>
          <p:cNvSpPr txBox="1">
            <a:spLocks/>
          </p:cNvSpPr>
          <p:nvPr/>
        </p:nvSpPr>
        <p:spPr>
          <a:xfrm>
            <a:off x="365354" y="1418416"/>
            <a:ext cx="5062049" cy="360040"/>
          </a:xfrm>
          <a:prstGeom prst="rect">
            <a:avLst/>
          </a:prstGeom>
        </p:spPr>
        <p:txBody>
          <a:bodyPr/>
          <a:lstStyle>
            <a:lvl1pPr marL="457094" indent="-457094" algn="l" rtl="0" eaLnBrk="0" fontAlgn="base" hangingPunct="0">
              <a:spcBef>
                <a:spcPct val="20000"/>
              </a:spcBef>
              <a:spcAft>
                <a:spcPct val="0"/>
              </a:spcAft>
              <a:buChar char="•"/>
              <a:defRPr kumimoji="1" sz="3200">
                <a:solidFill>
                  <a:schemeClr val="tx1"/>
                </a:solidFill>
                <a:latin typeface="+mn-lt"/>
                <a:ea typeface="+mn-ea"/>
                <a:cs typeface="+mn-cs"/>
              </a:defRPr>
            </a:lvl1pPr>
            <a:lvl2pPr marL="990371" indent="-380912" algn="l" rtl="0" eaLnBrk="0" fontAlgn="base" hangingPunct="0">
              <a:spcBef>
                <a:spcPct val="20000"/>
              </a:spcBef>
              <a:spcAft>
                <a:spcPct val="0"/>
              </a:spcAft>
              <a:buChar char="–"/>
              <a:defRPr kumimoji="1" sz="2667">
                <a:solidFill>
                  <a:schemeClr val="tx1"/>
                </a:solidFill>
                <a:latin typeface="+mn-lt"/>
                <a:ea typeface="+mn-ea"/>
              </a:defRPr>
            </a:lvl2pPr>
            <a:lvl3pPr marL="1523647" indent="-304730" algn="l" rtl="0" eaLnBrk="0" fontAlgn="base" hangingPunct="0">
              <a:spcBef>
                <a:spcPct val="20000"/>
              </a:spcBef>
              <a:spcAft>
                <a:spcPct val="0"/>
              </a:spcAft>
              <a:buChar char="•"/>
              <a:defRPr kumimoji="1" sz="2133">
                <a:solidFill>
                  <a:schemeClr val="tx1"/>
                </a:solidFill>
                <a:latin typeface="+mn-lt"/>
                <a:ea typeface="+mn-ea"/>
              </a:defRPr>
            </a:lvl3pPr>
            <a:lvl4pPr marL="2133107" indent="-304730" algn="l" rtl="0" eaLnBrk="0" fontAlgn="base" hangingPunct="0">
              <a:spcBef>
                <a:spcPct val="20000"/>
              </a:spcBef>
              <a:spcAft>
                <a:spcPct val="0"/>
              </a:spcAft>
              <a:buChar char="–"/>
              <a:defRPr kumimoji="1" sz="2667">
                <a:solidFill>
                  <a:schemeClr val="tx1"/>
                </a:solidFill>
                <a:latin typeface="+mn-lt"/>
                <a:ea typeface="新細明體" pitchFamily="18" charset="-120"/>
              </a:defRPr>
            </a:lvl4pPr>
            <a:lvl5pPr marL="2742566" indent="-304730" algn="l" rtl="0" eaLnBrk="0" fontAlgn="base" hangingPunct="0">
              <a:spcBef>
                <a:spcPct val="20000"/>
              </a:spcBef>
              <a:spcAft>
                <a:spcPct val="0"/>
              </a:spcAft>
              <a:buChar char="»"/>
              <a:defRPr kumimoji="1" sz="2667">
                <a:solidFill>
                  <a:schemeClr val="tx1"/>
                </a:solidFill>
                <a:latin typeface="+mn-lt"/>
                <a:ea typeface="新細明體" pitchFamily="18" charset="-120"/>
              </a:defRPr>
            </a:lvl5pPr>
            <a:lvl6pPr marL="3352024" indent="-304730" algn="l" rtl="0" fontAlgn="base">
              <a:spcBef>
                <a:spcPct val="20000"/>
              </a:spcBef>
              <a:spcAft>
                <a:spcPct val="0"/>
              </a:spcAft>
              <a:buChar char="»"/>
              <a:defRPr kumimoji="1" sz="2667">
                <a:solidFill>
                  <a:schemeClr val="tx1"/>
                </a:solidFill>
                <a:latin typeface="+mn-lt"/>
                <a:ea typeface="新細明體" pitchFamily="18" charset="-120"/>
              </a:defRPr>
            </a:lvl6pPr>
            <a:lvl7pPr marL="3961484" indent="-304730" algn="l" rtl="0" fontAlgn="base">
              <a:spcBef>
                <a:spcPct val="20000"/>
              </a:spcBef>
              <a:spcAft>
                <a:spcPct val="0"/>
              </a:spcAft>
              <a:buChar char="»"/>
              <a:defRPr kumimoji="1" sz="2667">
                <a:solidFill>
                  <a:schemeClr val="tx1"/>
                </a:solidFill>
                <a:latin typeface="+mn-lt"/>
                <a:ea typeface="新細明體" pitchFamily="18" charset="-120"/>
              </a:defRPr>
            </a:lvl7pPr>
            <a:lvl8pPr marL="4570943" indent="-304730" algn="l" rtl="0" fontAlgn="base">
              <a:spcBef>
                <a:spcPct val="20000"/>
              </a:spcBef>
              <a:spcAft>
                <a:spcPct val="0"/>
              </a:spcAft>
              <a:buChar char="»"/>
              <a:defRPr kumimoji="1" sz="2667">
                <a:solidFill>
                  <a:schemeClr val="tx1"/>
                </a:solidFill>
                <a:latin typeface="+mn-lt"/>
                <a:ea typeface="新細明體" pitchFamily="18" charset="-120"/>
              </a:defRPr>
            </a:lvl8pPr>
            <a:lvl9pPr marL="5180401" indent="-304730" algn="l" rtl="0" fontAlgn="base">
              <a:spcBef>
                <a:spcPct val="20000"/>
              </a:spcBef>
              <a:spcAft>
                <a:spcPct val="0"/>
              </a:spcAft>
              <a:buChar char="»"/>
              <a:defRPr kumimoji="1" sz="2667">
                <a:solidFill>
                  <a:schemeClr val="tx1"/>
                </a:solidFill>
                <a:latin typeface="+mn-lt"/>
                <a:ea typeface="新細明體" pitchFamily="18" charset="-120"/>
              </a:defRPr>
            </a:lvl9pPr>
          </a:lstStyle>
          <a:p>
            <a:r>
              <a:rPr lang="zh-TW" altLang="en-US" sz="1600" kern="0" dirty="0">
                <a:solidFill>
                  <a:srgbClr val="C00000"/>
                </a:solidFill>
                <a:latin typeface="+mn-ea"/>
              </a:rPr>
              <a:t>台灣景氣對信號與領先指標</a:t>
            </a:r>
            <a:endParaRPr lang="en-US" altLang="zh-TW" sz="1600" kern="0" dirty="0">
              <a:solidFill>
                <a:srgbClr val="C00000"/>
              </a:solidFill>
              <a:latin typeface="+mn-ea"/>
            </a:endParaRPr>
          </a:p>
          <a:p>
            <a:endParaRPr lang="zh-TW" altLang="en-US" sz="1600" kern="0" dirty="0">
              <a:solidFill>
                <a:srgbClr val="C00000"/>
              </a:solidFill>
              <a:latin typeface="+mn-ea"/>
            </a:endParaRPr>
          </a:p>
        </p:txBody>
      </p:sp>
      <p:sp>
        <p:nvSpPr>
          <p:cNvPr id="11" name="文字版面配置區 4"/>
          <p:cNvSpPr txBox="1">
            <a:spLocks/>
          </p:cNvSpPr>
          <p:nvPr/>
        </p:nvSpPr>
        <p:spPr>
          <a:xfrm>
            <a:off x="4788024" y="1426435"/>
            <a:ext cx="5062049" cy="360040"/>
          </a:xfrm>
          <a:prstGeom prst="rect">
            <a:avLst/>
          </a:prstGeom>
        </p:spPr>
        <p:txBody>
          <a:bodyPr/>
          <a:lstStyle>
            <a:lvl1pPr marL="457094" indent="-457094" algn="l" rtl="0" eaLnBrk="0" fontAlgn="base" hangingPunct="0">
              <a:spcBef>
                <a:spcPct val="20000"/>
              </a:spcBef>
              <a:spcAft>
                <a:spcPct val="0"/>
              </a:spcAft>
              <a:buChar char="•"/>
              <a:defRPr kumimoji="1" sz="3200">
                <a:solidFill>
                  <a:schemeClr val="tx1"/>
                </a:solidFill>
                <a:latin typeface="+mn-lt"/>
                <a:ea typeface="+mn-ea"/>
                <a:cs typeface="+mn-cs"/>
              </a:defRPr>
            </a:lvl1pPr>
            <a:lvl2pPr marL="990371" indent="-380912" algn="l" rtl="0" eaLnBrk="0" fontAlgn="base" hangingPunct="0">
              <a:spcBef>
                <a:spcPct val="20000"/>
              </a:spcBef>
              <a:spcAft>
                <a:spcPct val="0"/>
              </a:spcAft>
              <a:buChar char="–"/>
              <a:defRPr kumimoji="1" sz="2667">
                <a:solidFill>
                  <a:schemeClr val="tx1"/>
                </a:solidFill>
                <a:latin typeface="+mn-lt"/>
                <a:ea typeface="+mn-ea"/>
              </a:defRPr>
            </a:lvl2pPr>
            <a:lvl3pPr marL="1523647" indent="-304730" algn="l" rtl="0" eaLnBrk="0" fontAlgn="base" hangingPunct="0">
              <a:spcBef>
                <a:spcPct val="20000"/>
              </a:spcBef>
              <a:spcAft>
                <a:spcPct val="0"/>
              </a:spcAft>
              <a:buChar char="•"/>
              <a:defRPr kumimoji="1" sz="2133">
                <a:solidFill>
                  <a:schemeClr val="tx1"/>
                </a:solidFill>
                <a:latin typeface="+mn-lt"/>
                <a:ea typeface="+mn-ea"/>
              </a:defRPr>
            </a:lvl3pPr>
            <a:lvl4pPr marL="2133107" indent="-304730" algn="l" rtl="0" eaLnBrk="0" fontAlgn="base" hangingPunct="0">
              <a:spcBef>
                <a:spcPct val="20000"/>
              </a:spcBef>
              <a:spcAft>
                <a:spcPct val="0"/>
              </a:spcAft>
              <a:buChar char="–"/>
              <a:defRPr kumimoji="1" sz="2667">
                <a:solidFill>
                  <a:schemeClr val="tx1"/>
                </a:solidFill>
                <a:latin typeface="+mn-lt"/>
                <a:ea typeface="新細明體" pitchFamily="18" charset="-120"/>
              </a:defRPr>
            </a:lvl4pPr>
            <a:lvl5pPr marL="2742566" indent="-304730" algn="l" rtl="0" eaLnBrk="0" fontAlgn="base" hangingPunct="0">
              <a:spcBef>
                <a:spcPct val="20000"/>
              </a:spcBef>
              <a:spcAft>
                <a:spcPct val="0"/>
              </a:spcAft>
              <a:buChar char="»"/>
              <a:defRPr kumimoji="1" sz="2667">
                <a:solidFill>
                  <a:schemeClr val="tx1"/>
                </a:solidFill>
                <a:latin typeface="+mn-lt"/>
                <a:ea typeface="新細明體" pitchFamily="18" charset="-120"/>
              </a:defRPr>
            </a:lvl5pPr>
            <a:lvl6pPr marL="3352024" indent="-304730" algn="l" rtl="0" fontAlgn="base">
              <a:spcBef>
                <a:spcPct val="20000"/>
              </a:spcBef>
              <a:spcAft>
                <a:spcPct val="0"/>
              </a:spcAft>
              <a:buChar char="»"/>
              <a:defRPr kumimoji="1" sz="2667">
                <a:solidFill>
                  <a:schemeClr val="tx1"/>
                </a:solidFill>
                <a:latin typeface="+mn-lt"/>
                <a:ea typeface="新細明體" pitchFamily="18" charset="-120"/>
              </a:defRPr>
            </a:lvl6pPr>
            <a:lvl7pPr marL="3961484" indent="-304730" algn="l" rtl="0" fontAlgn="base">
              <a:spcBef>
                <a:spcPct val="20000"/>
              </a:spcBef>
              <a:spcAft>
                <a:spcPct val="0"/>
              </a:spcAft>
              <a:buChar char="»"/>
              <a:defRPr kumimoji="1" sz="2667">
                <a:solidFill>
                  <a:schemeClr val="tx1"/>
                </a:solidFill>
                <a:latin typeface="+mn-lt"/>
                <a:ea typeface="新細明體" pitchFamily="18" charset="-120"/>
              </a:defRPr>
            </a:lvl7pPr>
            <a:lvl8pPr marL="4570943" indent="-304730" algn="l" rtl="0" fontAlgn="base">
              <a:spcBef>
                <a:spcPct val="20000"/>
              </a:spcBef>
              <a:spcAft>
                <a:spcPct val="0"/>
              </a:spcAft>
              <a:buChar char="»"/>
              <a:defRPr kumimoji="1" sz="2667">
                <a:solidFill>
                  <a:schemeClr val="tx1"/>
                </a:solidFill>
                <a:latin typeface="+mn-lt"/>
                <a:ea typeface="新細明體" pitchFamily="18" charset="-120"/>
              </a:defRPr>
            </a:lvl8pPr>
            <a:lvl9pPr marL="5180401" indent="-304730" algn="l" rtl="0" fontAlgn="base">
              <a:spcBef>
                <a:spcPct val="20000"/>
              </a:spcBef>
              <a:spcAft>
                <a:spcPct val="0"/>
              </a:spcAft>
              <a:buChar char="»"/>
              <a:defRPr kumimoji="1" sz="2667">
                <a:solidFill>
                  <a:schemeClr val="tx1"/>
                </a:solidFill>
                <a:latin typeface="+mn-lt"/>
                <a:ea typeface="新細明體" pitchFamily="18" charset="-120"/>
              </a:defRPr>
            </a:lvl9pPr>
          </a:lstStyle>
          <a:p>
            <a:r>
              <a:rPr lang="zh-TW" altLang="en-US" sz="1600" kern="0" dirty="0">
                <a:solidFill>
                  <a:srgbClr val="C00000"/>
                </a:solidFill>
                <a:latin typeface="+mn-ea"/>
              </a:rPr>
              <a:t>台灣景氣領先指標細項</a:t>
            </a:r>
            <a:endParaRPr lang="en-US" altLang="zh-TW" sz="1600" kern="0" dirty="0">
              <a:solidFill>
                <a:srgbClr val="C00000"/>
              </a:solidFill>
              <a:latin typeface="+mn-ea"/>
            </a:endParaRPr>
          </a:p>
          <a:p>
            <a:endParaRPr lang="zh-TW" altLang="en-US" sz="1600" kern="0" dirty="0">
              <a:solidFill>
                <a:srgbClr val="C00000"/>
              </a:solidFill>
              <a:latin typeface="+mn-ea"/>
            </a:endParaRPr>
          </a:p>
        </p:txBody>
      </p:sp>
      <p:pic>
        <p:nvPicPr>
          <p:cNvPr id="12" name="圖片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052796"/>
            <a:ext cx="4015848" cy="3541419"/>
          </a:xfrm>
          <a:prstGeom prst="rect">
            <a:avLst/>
          </a:prstGeom>
          <a:noFill/>
          <a:extLst>
            <a:ext uri="{909E8E84-426E-40DD-AFC4-6F175D3DCCD1}">
              <a14:hiddenFill xmlns:a14="http://schemas.microsoft.com/office/drawing/2010/main">
                <a:solidFill>
                  <a:srgbClr val="FFFFFF"/>
                </a:solidFill>
              </a14:hiddenFill>
            </a:ext>
          </a:extLst>
        </p:spPr>
      </p:pic>
      <p:sp>
        <p:nvSpPr>
          <p:cNvPr id="13" name="文字版面配置區 7"/>
          <p:cNvSpPr txBox="1">
            <a:spLocks/>
          </p:cNvSpPr>
          <p:nvPr/>
        </p:nvSpPr>
        <p:spPr>
          <a:xfrm>
            <a:off x="468313" y="6569968"/>
            <a:ext cx="8208912" cy="288032"/>
          </a:xfrm>
          <a:prstGeom prst="rect">
            <a:avLst/>
          </a:prstGeom>
        </p:spPr>
        <p:txBody>
          <a:bodyPr/>
          <a:lstStyle>
            <a:lvl1pPr marL="457094" indent="-457094" algn="l" rtl="0" eaLnBrk="0" fontAlgn="base" hangingPunct="0">
              <a:spcBef>
                <a:spcPct val="20000"/>
              </a:spcBef>
              <a:spcAft>
                <a:spcPct val="0"/>
              </a:spcAft>
              <a:buChar char="•"/>
              <a:defRPr kumimoji="1" sz="3200">
                <a:solidFill>
                  <a:schemeClr val="tx1"/>
                </a:solidFill>
                <a:latin typeface="+mn-lt"/>
                <a:ea typeface="+mn-ea"/>
                <a:cs typeface="+mn-cs"/>
              </a:defRPr>
            </a:lvl1pPr>
            <a:lvl2pPr marL="990371" indent="-380912" algn="l" rtl="0" eaLnBrk="0" fontAlgn="base" hangingPunct="0">
              <a:spcBef>
                <a:spcPct val="20000"/>
              </a:spcBef>
              <a:spcAft>
                <a:spcPct val="0"/>
              </a:spcAft>
              <a:buChar char="–"/>
              <a:defRPr kumimoji="1" sz="2667">
                <a:solidFill>
                  <a:schemeClr val="tx1"/>
                </a:solidFill>
                <a:latin typeface="+mn-lt"/>
                <a:ea typeface="+mn-ea"/>
              </a:defRPr>
            </a:lvl2pPr>
            <a:lvl3pPr marL="1523647" indent="-304730" algn="l" rtl="0" eaLnBrk="0" fontAlgn="base" hangingPunct="0">
              <a:spcBef>
                <a:spcPct val="20000"/>
              </a:spcBef>
              <a:spcAft>
                <a:spcPct val="0"/>
              </a:spcAft>
              <a:buChar char="•"/>
              <a:defRPr kumimoji="1" sz="2133">
                <a:solidFill>
                  <a:schemeClr val="tx1"/>
                </a:solidFill>
                <a:latin typeface="+mn-lt"/>
                <a:ea typeface="+mn-ea"/>
              </a:defRPr>
            </a:lvl3pPr>
            <a:lvl4pPr marL="2133107" indent="-304730" algn="l" rtl="0" eaLnBrk="0" fontAlgn="base" hangingPunct="0">
              <a:spcBef>
                <a:spcPct val="20000"/>
              </a:spcBef>
              <a:spcAft>
                <a:spcPct val="0"/>
              </a:spcAft>
              <a:buChar char="–"/>
              <a:defRPr kumimoji="1" sz="2667">
                <a:solidFill>
                  <a:schemeClr val="tx1"/>
                </a:solidFill>
                <a:latin typeface="+mn-lt"/>
                <a:ea typeface="新細明體" pitchFamily="18" charset="-120"/>
              </a:defRPr>
            </a:lvl4pPr>
            <a:lvl5pPr marL="2742566" indent="-304730" algn="l" rtl="0" eaLnBrk="0" fontAlgn="base" hangingPunct="0">
              <a:spcBef>
                <a:spcPct val="20000"/>
              </a:spcBef>
              <a:spcAft>
                <a:spcPct val="0"/>
              </a:spcAft>
              <a:buChar char="»"/>
              <a:defRPr kumimoji="1" sz="2667">
                <a:solidFill>
                  <a:schemeClr val="tx1"/>
                </a:solidFill>
                <a:latin typeface="+mn-lt"/>
                <a:ea typeface="新細明體" pitchFamily="18" charset="-120"/>
              </a:defRPr>
            </a:lvl5pPr>
            <a:lvl6pPr marL="3352024" indent="-304730" algn="l" rtl="0" fontAlgn="base">
              <a:spcBef>
                <a:spcPct val="20000"/>
              </a:spcBef>
              <a:spcAft>
                <a:spcPct val="0"/>
              </a:spcAft>
              <a:buChar char="»"/>
              <a:defRPr kumimoji="1" sz="2667">
                <a:solidFill>
                  <a:schemeClr val="tx1"/>
                </a:solidFill>
                <a:latin typeface="+mn-lt"/>
                <a:ea typeface="新細明體" pitchFamily="18" charset="-120"/>
              </a:defRPr>
            </a:lvl6pPr>
            <a:lvl7pPr marL="3961484" indent="-304730" algn="l" rtl="0" fontAlgn="base">
              <a:spcBef>
                <a:spcPct val="20000"/>
              </a:spcBef>
              <a:spcAft>
                <a:spcPct val="0"/>
              </a:spcAft>
              <a:buChar char="»"/>
              <a:defRPr kumimoji="1" sz="2667">
                <a:solidFill>
                  <a:schemeClr val="tx1"/>
                </a:solidFill>
                <a:latin typeface="+mn-lt"/>
                <a:ea typeface="新細明體" pitchFamily="18" charset="-120"/>
              </a:defRPr>
            </a:lvl7pPr>
            <a:lvl8pPr marL="4570943" indent="-304730" algn="l" rtl="0" fontAlgn="base">
              <a:spcBef>
                <a:spcPct val="20000"/>
              </a:spcBef>
              <a:spcAft>
                <a:spcPct val="0"/>
              </a:spcAft>
              <a:buChar char="»"/>
              <a:defRPr kumimoji="1" sz="2667">
                <a:solidFill>
                  <a:schemeClr val="tx1"/>
                </a:solidFill>
                <a:latin typeface="+mn-lt"/>
                <a:ea typeface="新細明體" pitchFamily="18" charset="-120"/>
              </a:defRPr>
            </a:lvl8pPr>
            <a:lvl9pPr marL="5180401" indent="-304730" algn="l" rtl="0" fontAlgn="base">
              <a:spcBef>
                <a:spcPct val="20000"/>
              </a:spcBef>
              <a:spcAft>
                <a:spcPct val="0"/>
              </a:spcAft>
              <a:buChar char="»"/>
              <a:defRPr kumimoji="1" sz="2667">
                <a:solidFill>
                  <a:schemeClr val="tx1"/>
                </a:solidFill>
                <a:latin typeface="+mn-lt"/>
                <a:ea typeface="新細明體" pitchFamily="18" charset="-120"/>
              </a:defRPr>
            </a:lvl9pPr>
          </a:lstStyle>
          <a:p>
            <a:r>
              <a:rPr lang="zh-TW" altLang="zh-TW" sz="1200" kern="0" dirty="0"/>
              <a:t>資料來源：</a:t>
            </a:r>
            <a:r>
              <a:rPr lang="zh-TW" altLang="en-US" sz="1200" kern="0" dirty="0"/>
              <a:t>國發會</a:t>
            </a:r>
            <a:r>
              <a:rPr lang="zh-TW" altLang="zh-TW" sz="1200" kern="0" dirty="0"/>
              <a:t>；台新投顧整理</a:t>
            </a:r>
          </a:p>
          <a:p>
            <a:endParaRPr lang="zh-TW" altLang="en-US" kern="0" dirty="0"/>
          </a:p>
        </p:txBody>
      </p:sp>
    </p:spTree>
    <p:extLst>
      <p:ext uri="{BB962C8B-B14F-4D97-AF65-F5344CB8AC3E}">
        <p14:creationId xmlns:p14="http://schemas.microsoft.com/office/powerpoint/2010/main" val="40090447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4488" y="701782"/>
            <a:ext cx="8876420" cy="503590"/>
          </a:xfrm>
        </p:spPr>
        <p:txBody>
          <a:bodyPr/>
          <a:lstStyle/>
          <a:p>
            <a:r>
              <a:rPr lang="en-US" altLang="zh-TW" b="1" dirty="0"/>
              <a:t>Mar-23</a:t>
            </a:r>
            <a:r>
              <a:rPr lang="zh-TW" altLang="en-US" b="1" dirty="0"/>
              <a:t>製造業持續調整庫存，維持景氣</a:t>
            </a:r>
            <a:r>
              <a:rPr lang="en-US" altLang="zh-TW" b="1" dirty="0"/>
              <a:t>1H23</a:t>
            </a:r>
            <a:r>
              <a:rPr lang="zh-TW" altLang="en-US" b="1" dirty="0"/>
              <a:t>觸底預期</a:t>
            </a:r>
          </a:p>
        </p:txBody>
      </p:sp>
      <p:sp>
        <p:nvSpPr>
          <p:cNvPr id="5" name="文字版面配置區 4"/>
          <p:cNvSpPr>
            <a:spLocks noGrp="1"/>
          </p:cNvSpPr>
          <p:nvPr>
            <p:ph type="body" sz="quarter" idx="17"/>
          </p:nvPr>
        </p:nvSpPr>
        <p:spPr>
          <a:xfrm>
            <a:off x="246811" y="1205372"/>
            <a:ext cx="4287089" cy="360040"/>
          </a:xfrm>
        </p:spPr>
        <p:txBody>
          <a:bodyPr/>
          <a:lstStyle/>
          <a:p>
            <a:r>
              <a:rPr lang="zh-TW" altLang="en-US" sz="1600" dirty="0"/>
              <a:t>Ｍ</a:t>
            </a:r>
            <a:r>
              <a:rPr lang="en-US" altLang="zh-TW" sz="1600" dirty="0"/>
              <a:t>ar-23</a:t>
            </a:r>
            <a:r>
              <a:rPr lang="zh-TW" altLang="en-US" sz="1600" dirty="0"/>
              <a:t>製造業</a:t>
            </a:r>
            <a:r>
              <a:rPr lang="en-US" altLang="zh-TW" sz="1600" dirty="0"/>
              <a:t>PMI</a:t>
            </a:r>
            <a:r>
              <a:rPr lang="zh-TW" altLang="en-US" sz="1600" dirty="0"/>
              <a:t> </a:t>
            </a:r>
            <a:r>
              <a:rPr lang="en-US" altLang="zh-TW" sz="1600" dirty="0"/>
              <a:t>47.3%</a:t>
            </a:r>
            <a:r>
              <a:rPr lang="zh-TW" altLang="en-US" sz="1600" dirty="0"/>
              <a:t>，</a:t>
            </a:r>
            <a:r>
              <a:rPr lang="zh-TW" altLang="zh-TW" sz="1600" dirty="0"/>
              <a:t>重回榮枯線下</a:t>
            </a:r>
            <a:endParaRPr lang="zh-TW" altLang="en-US" sz="1600" dirty="0"/>
          </a:p>
        </p:txBody>
      </p:sp>
      <p:sp>
        <p:nvSpPr>
          <p:cNvPr id="6" name="文字版面配置區 5"/>
          <p:cNvSpPr>
            <a:spLocks noGrp="1"/>
          </p:cNvSpPr>
          <p:nvPr>
            <p:ph type="body" sz="quarter" idx="18"/>
          </p:nvPr>
        </p:nvSpPr>
        <p:spPr>
          <a:xfrm>
            <a:off x="374515" y="3887670"/>
            <a:ext cx="4031679" cy="360040"/>
          </a:xfrm>
        </p:spPr>
        <p:txBody>
          <a:bodyPr/>
          <a:lstStyle/>
          <a:p>
            <a:r>
              <a:rPr lang="zh-TW" altLang="en-US" sz="1600" dirty="0"/>
              <a:t>廠商未來六個月展望持續好轉</a:t>
            </a:r>
          </a:p>
        </p:txBody>
      </p:sp>
      <p:sp>
        <p:nvSpPr>
          <p:cNvPr id="8" name="文字版面配置區 7"/>
          <p:cNvSpPr>
            <a:spLocks noGrp="1"/>
          </p:cNvSpPr>
          <p:nvPr>
            <p:ph type="body" sz="quarter" idx="12"/>
          </p:nvPr>
        </p:nvSpPr>
        <p:spPr>
          <a:xfrm>
            <a:off x="468313" y="6569968"/>
            <a:ext cx="8208912" cy="288032"/>
          </a:xfrm>
        </p:spPr>
        <p:txBody>
          <a:bodyPr/>
          <a:lstStyle/>
          <a:p>
            <a:r>
              <a:rPr lang="zh-TW" altLang="zh-TW" dirty="0"/>
              <a:t>資料來源：中經院、財政部統計處；台新投顧整理</a:t>
            </a:r>
          </a:p>
          <a:p>
            <a:endParaRPr lang="zh-TW" altLang="en-US" dirty="0"/>
          </a:p>
        </p:txBody>
      </p:sp>
      <p:sp>
        <p:nvSpPr>
          <p:cNvPr id="9" name="投影片編號版面配置區 8"/>
          <p:cNvSpPr>
            <a:spLocks noGrp="1"/>
          </p:cNvSpPr>
          <p:nvPr>
            <p:ph type="sldNum" sz="quarter" idx="19"/>
          </p:nvPr>
        </p:nvSpPr>
        <p:spPr/>
        <p:txBody>
          <a:bodyPr/>
          <a:lstStyle/>
          <a:p>
            <a:fld id="{415482FC-CF5F-466A-B8B6-BC3733E92023}" type="slidenum">
              <a:rPr lang="zh-TW" altLang="en-US" smtClean="0">
                <a:solidFill>
                  <a:srgbClr val="000000"/>
                </a:solidFill>
              </a:rPr>
              <a:pPr/>
              <a:t>12</a:t>
            </a:fld>
            <a:endParaRPr lang="zh-TW" altLang="en-US" dirty="0">
              <a:solidFill>
                <a:srgbClr val="000000"/>
              </a:solidFill>
            </a:endParaRPr>
          </a:p>
        </p:txBody>
      </p:sp>
      <p:graphicFrame>
        <p:nvGraphicFramePr>
          <p:cNvPr id="10" name="內容版面配置區 9"/>
          <p:cNvGraphicFramePr>
            <a:graphicFrameLocks noGrp="1"/>
          </p:cNvGraphicFramePr>
          <p:nvPr>
            <p:ph sz="half" idx="2"/>
            <p:extLst/>
          </p:nvPr>
        </p:nvGraphicFramePr>
        <p:xfrm>
          <a:off x="504498" y="1574032"/>
          <a:ext cx="3771714" cy="24107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內容版面配置區 10"/>
          <p:cNvGraphicFramePr>
            <a:graphicFrameLocks noGrp="1"/>
          </p:cNvGraphicFramePr>
          <p:nvPr>
            <p:ph sz="half" idx="16"/>
            <p:extLst/>
          </p:nvPr>
        </p:nvGraphicFramePr>
        <p:xfrm>
          <a:off x="576137" y="4227795"/>
          <a:ext cx="4289371" cy="252475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圖表 12"/>
          <p:cNvGraphicFramePr/>
          <p:nvPr>
            <p:extLst/>
          </p:nvPr>
        </p:nvGraphicFramePr>
        <p:xfrm>
          <a:off x="4902840" y="4247710"/>
          <a:ext cx="3994348" cy="2133618"/>
        </p:xfrm>
        <a:graphic>
          <a:graphicData uri="http://schemas.openxmlformats.org/drawingml/2006/chart">
            <c:chart xmlns:c="http://schemas.openxmlformats.org/drawingml/2006/chart" xmlns:r="http://schemas.openxmlformats.org/officeDocument/2006/relationships" r:id="rId5"/>
          </a:graphicData>
        </a:graphic>
      </p:graphicFrame>
      <p:sp>
        <p:nvSpPr>
          <p:cNvPr id="14" name="文字版面配置區 5"/>
          <p:cNvSpPr>
            <a:spLocks noGrp="1"/>
          </p:cNvSpPr>
          <p:nvPr>
            <p:ph type="body" sz="quarter" idx="18"/>
          </p:nvPr>
        </p:nvSpPr>
        <p:spPr>
          <a:xfrm>
            <a:off x="4860801" y="3861048"/>
            <a:ext cx="4031679" cy="360040"/>
          </a:xfrm>
        </p:spPr>
        <p:txBody>
          <a:bodyPr/>
          <a:lstStyle/>
          <a:p>
            <a:r>
              <a:rPr lang="zh-TW" altLang="en-US" sz="1600" kern="0" dirty="0"/>
              <a:t>製造業庫存去化延續，電子業庫存指數降至</a:t>
            </a:r>
            <a:r>
              <a:rPr lang="en-US" altLang="zh-TW" sz="1600" kern="0" dirty="0"/>
              <a:t>Mar-21</a:t>
            </a:r>
            <a:r>
              <a:rPr lang="zh-TW" altLang="en-US" sz="1600" kern="0" dirty="0"/>
              <a:t>以來低點</a:t>
            </a:r>
          </a:p>
        </p:txBody>
      </p:sp>
      <p:sp>
        <p:nvSpPr>
          <p:cNvPr id="15" name="文字版面配置區 5"/>
          <p:cNvSpPr>
            <a:spLocks noGrp="1"/>
          </p:cNvSpPr>
          <p:nvPr>
            <p:ph type="body" sz="quarter" idx="18"/>
          </p:nvPr>
        </p:nvSpPr>
        <p:spPr>
          <a:xfrm>
            <a:off x="4808596" y="1224236"/>
            <a:ext cx="4031679" cy="360040"/>
          </a:xfrm>
        </p:spPr>
        <p:txBody>
          <a:bodyPr/>
          <a:lstStyle/>
          <a:p>
            <a:r>
              <a:rPr lang="zh-TW" altLang="en-US" sz="1600" dirty="0"/>
              <a:t>新訂單、新出口訂單指數觸底止穩</a:t>
            </a:r>
          </a:p>
        </p:txBody>
      </p:sp>
      <p:graphicFrame>
        <p:nvGraphicFramePr>
          <p:cNvPr id="17" name="圖表 16"/>
          <p:cNvGraphicFramePr>
            <a:graphicFrameLocks/>
          </p:cNvGraphicFramePr>
          <p:nvPr>
            <p:extLst/>
          </p:nvPr>
        </p:nvGraphicFramePr>
        <p:xfrm>
          <a:off x="4786283" y="1743986"/>
          <a:ext cx="3817395" cy="207696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44721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投影片編號版面配置區 8"/>
          <p:cNvSpPr>
            <a:spLocks noGrp="1"/>
          </p:cNvSpPr>
          <p:nvPr>
            <p:ph type="sldNum" sz="quarter" idx="19"/>
          </p:nvPr>
        </p:nvSpPr>
        <p:spPr/>
        <p:txBody>
          <a:bodyPr/>
          <a:lstStyle/>
          <a:p>
            <a:fld id="{415482FC-CF5F-466A-B8B6-BC3733E92023}" type="slidenum">
              <a:rPr lang="zh-TW" altLang="en-US" smtClean="0">
                <a:solidFill>
                  <a:srgbClr val="000000"/>
                </a:solidFill>
              </a:rPr>
              <a:pPr/>
              <a:t>13</a:t>
            </a:fld>
            <a:endParaRPr lang="zh-TW" altLang="en-US" dirty="0">
              <a:solidFill>
                <a:srgbClr val="000000"/>
              </a:solidFill>
            </a:endParaRPr>
          </a:p>
        </p:txBody>
      </p:sp>
      <p:sp>
        <p:nvSpPr>
          <p:cNvPr id="11" name="文字版面配置區 7"/>
          <p:cNvSpPr>
            <a:spLocks noGrp="1"/>
          </p:cNvSpPr>
          <p:nvPr>
            <p:ph type="body" sz="quarter" idx="17"/>
          </p:nvPr>
        </p:nvSpPr>
        <p:spPr>
          <a:xfrm>
            <a:off x="221328" y="6569968"/>
            <a:ext cx="4031679" cy="288032"/>
          </a:xfrm>
        </p:spPr>
        <p:txBody>
          <a:bodyPr/>
          <a:lstStyle/>
          <a:p>
            <a:pPr marL="0" indent="0">
              <a:buNone/>
            </a:pPr>
            <a:r>
              <a:rPr lang="zh-TW" altLang="en-US" sz="1200" dirty="0">
                <a:solidFill>
                  <a:schemeClr val="tx1"/>
                </a:solidFill>
              </a:rPr>
              <a:t>資料來源；行政院主計總處；台新投顧整理</a:t>
            </a:r>
          </a:p>
        </p:txBody>
      </p:sp>
      <p:graphicFrame>
        <p:nvGraphicFramePr>
          <p:cNvPr id="12" name="圖表 11"/>
          <p:cNvGraphicFramePr>
            <a:graphicFrameLocks/>
          </p:cNvGraphicFramePr>
          <p:nvPr>
            <p:extLst>
              <p:ext uri="{D42A27DB-BD31-4B8C-83A1-F6EECF244321}">
                <p14:modId xmlns:p14="http://schemas.microsoft.com/office/powerpoint/2010/main" val="1216067542"/>
              </p:ext>
            </p:extLst>
          </p:nvPr>
        </p:nvGraphicFramePr>
        <p:xfrm>
          <a:off x="144488" y="1518804"/>
          <a:ext cx="4278664" cy="2088231"/>
        </p:xfrm>
        <a:graphic>
          <a:graphicData uri="http://schemas.openxmlformats.org/drawingml/2006/chart">
            <c:chart xmlns:c="http://schemas.openxmlformats.org/drawingml/2006/chart" xmlns:r="http://schemas.openxmlformats.org/officeDocument/2006/relationships" r:id="rId3"/>
          </a:graphicData>
        </a:graphic>
      </p:graphicFrame>
      <p:sp>
        <p:nvSpPr>
          <p:cNvPr id="13" name="文字版面配置區 4"/>
          <p:cNvSpPr>
            <a:spLocks noGrp="1"/>
          </p:cNvSpPr>
          <p:nvPr>
            <p:ph type="body" sz="quarter" idx="18"/>
          </p:nvPr>
        </p:nvSpPr>
        <p:spPr>
          <a:xfrm>
            <a:off x="94686" y="1192783"/>
            <a:ext cx="4490322" cy="360040"/>
          </a:xfrm>
        </p:spPr>
        <p:txBody>
          <a:bodyPr/>
          <a:lstStyle/>
          <a:p>
            <a:r>
              <a:rPr lang="zh-TW" altLang="en-US" sz="1600" dirty="0" smtClean="0"/>
              <a:t>出口年增率反映需求疲弱及高基期因素</a:t>
            </a:r>
            <a:endParaRPr lang="zh-TW" altLang="en-US" sz="1600" dirty="0"/>
          </a:p>
        </p:txBody>
      </p:sp>
      <p:sp>
        <p:nvSpPr>
          <p:cNvPr id="15" name="標題 1"/>
          <p:cNvSpPr txBox="1">
            <a:spLocks/>
          </p:cNvSpPr>
          <p:nvPr/>
        </p:nvSpPr>
        <p:spPr>
          <a:xfrm>
            <a:off x="342020" y="689193"/>
            <a:ext cx="7566421" cy="503590"/>
          </a:xfrm>
          <a:prstGeom prst="rect">
            <a:avLst/>
          </a:prstGeom>
        </p:spPr>
        <p:txBody>
          <a:bodyPr wrap="none" lIns="36000" tIns="36000" rIns="36000" bIns="36000" anchor="ctr" anchorCtr="0">
            <a:spAutoFit/>
          </a:bodyPr>
          <a:lstStyle>
            <a:lvl1pPr algn="l" defTabSz="914400" rtl="0" eaLnBrk="1" latinLnBrk="0" hangingPunct="1">
              <a:spcBef>
                <a:spcPct val="0"/>
              </a:spcBef>
              <a:buNone/>
              <a:defRPr sz="2800" kern="1200">
                <a:solidFill>
                  <a:schemeClr val="tx1"/>
                </a:solidFill>
                <a:latin typeface="微軟正黑體" pitchFamily="34" charset="-120"/>
                <a:ea typeface="微軟正黑體" pitchFamily="34" charset="-120"/>
                <a:cs typeface="+mj-cs"/>
              </a:defRPr>
            </a:lvl1pPr>
          </a:lstStyle>
          <a:p>
            <a:r>
              <a:rPr lang="en-US" altLang="zh-TW" b="1" dirty="0"/>
              <a:t>Mar-23</a:t>
            </a:r>
            <a:r>
              <a:rPr lang="zh-TW" altLang="zh-TW" b="1" dirty="0"/>
              <a:t>出口年增率</a:t>
            </a:r>
            <a:r>
              <a:rPr lang="en-US" altLang="zh-TW" b="1" dirty="0"/>
              <a:t>-19.1%</a:t>
            </a:r>
            <a:r>
              <a:rPr lang="zh-TW" altLang="zh-TW" b="1" dirty="0"/>
              <a:t>，連續</a:t>
            </a:r>
            <a:r>
              <a:rPr lang="zh-TW" altLang="en-US" b="1" dirty="0"/>
              <a:t>七</a:t>
            </a:r>
            <a:r>
              <a:rPr lang="zh-TW" altLang="zh-TW" b="1" dirty="0"/>
              <a:t>個月負成長</a:t>
            </a:r>
          </a:p>
        </p:txBody>
      </p:sp>
      <p:sp>
        <p:nvSpPr>
          <p:cNvPr id="16" name="文字方塊 15"/>
          <p:cNvSpPr txBox="1"/>
          <p:nvPr/>
        </p:nvSpPr>
        <p:spPr>
          <a:xfrm>
            <a:off x="4090973" y="2818579"/>
            <a:ext cx="1142284" cy="276999"/>
          </a:xfrm>
          <a:prstGeom prst="rect">
            <a:avLst/>
          </a:prstGeom>
          <a:noFill/>
        </p:spPr>
        <p:txBody>
          <a:bodyPr wrap="square" rtlCol="0">
            <a:spAutoFit/>
          </a:bodyPr>
          <a:lstStyle/>
          <a:p>
            <a:r>
              <a:rPr lang="en-US" altLang="zh-TW" sz="1200" dirty="0" smtClean="0">
                <a:solidFill>
                  <a:srgbClr val="C00000"/>
                </a:solidFill>
              </a:rPr>
              <a:t>-19.1%</a:t>
            </a:r>
            <a:endParaRPr lang="zh-TW" altLang="en-US" sz="1200" dirty="0">
              <a:solidFill>
                <a:srgbClr val="C00000"/>
              </a:solidFill>
            </a:endParaRPr>
          </a:p>
        </p:txBody>
      </p:sp>
      <p:sp>
        <p:nvSpPr>
          <p:cNvPr id="17" name="文字方塊 16"/>
          <p:cNvSpPr txBox="1"/>
          <p:nvPr/>
        </p:nvSpPr>
        <p:spPr>
          <a:xfrm>
            <a:off x="4022003" y="3028117"/>
            <a:ext cx="1190965" cy="276999"/>
          </a:xfrm>
          <a:prstGeom prst="rect">
            <a:avLst/>
          </a:prstGeom>
          <a:noFill/>
        </p:spPr>
        <p:txBody>
          <a:bodyPr wrap="square" rtlCol="0">
            <a:spAutoFit/>
          </a:bodyPr>
          <a:lstStyle/>
          <a:p>
            <a:r>
              <a:rPr lang="en-US" altLang="zh-TW" sz="1200" dirty="0" smtClean="0">
                <a:solidFill>
                  <a:schemeClr val="accent5">
                    <a:lumMod val="75000"/>
                  </a:schemeClr>
                </a:solidFill>
              </a:rPr>
              <a:t>-20.1</a:t>
            </a:r>
            <a:r>
              <a:rPr lang="en-US" altLang="zh-TW" sz="1200" dirty="0">
                <a:solidFill>
                  <a:schemeClr val="accent5">
                    <a:lumMod val="75000"/>
                  </a:schemeClr>
                </a:solidFill>
              </a:rPr>
              <a:t>%</a:t>
            </a:r>
            <a:endParaRPr lang="zh-TW" altLang="en-US" sz="1200" dirty="0">
              <a:solidFill>
                <a:schemeClr val="accent5">
                  <a:lumMod val="75000"/>
                </a:schemeClr>
              </a:solidFill>
            </a:endParaRPr>
          </a:p>
        </p:txBody>
      </p:sp>
      <p:sp>
        <p:nvSpPr>
          <p:cNvPr id="20" name="文字版面配置區 4"/>
          <p:cNvSpPr>
            <a:spLocks noGrp="1"/>
          </p:cNvSpPr>
          <p:nvPr>
            <p:ph type="body" sz="quarter" idx="18"/>
          </p:nvPr>
        </p:nvSpPr>
        <p:spPr>
          <a:xfrm>
            <a:off x="4694899" y="1192783"/>
            <a:ext cx="4490322" cy="360040"/>
          </a:xfrm>
        </p:spPr>
        <p:txBody>
          <a:bodyPr/>
          <a:lstStyle/>
          <a:p>
            <a:r>
              <a:rPr lang="zh-TW" altLang="en-US" sz="1600" dirty="0" smtClean="0"/>
              <a:t>客戶庫存調整後重啟下單，出口月</a:t>
            </a:r>
            <a:r>
              <a:rPr lang="zh-TW" altLang="en-US" sz="1600" dirty="0"/>
              <a:t>增率攀升</a:t>
            </a:r>
          </a:p>
        </p:txBody>
      </p:sp>
      <p:sp>
        <p:nvSpPr>
          <p:cNvPr id="23" name="文字方塊 22"/>
          <p:cNvSpPr txBox="1"/>
          <p:nvPr/>
        </p:nvSpPr>
        <p:spPr>
          <a:xfrm>
            <a:off x="4253007" y="2348880"/>
            <a:ext cx="432048" cy="246221"/>
          </a:xfrm>
          <a:prstGeom prst="rect">
            <a:avLst/>
          </a:prstGeom>
          <a:noFill/>
        </p:spPr>
        <p:txBody>
          <a:bodyPr wrap="square" rtlCol="0">
            <a:spAutoFit/>
          </a:bodyPr>
          <a:lstStyle/>
          <a:p>
            <a:r>
              <a:rPr lang="en-US" altLang="zh-TW" sz="1000" dirty="0"/>
              <a:t>%</a:t>
            </a:r>
            <a:endParaRPr lang="zh-TW" altLang="en-US" sz="1000" dirty="0"/>
          </a:p>
        </p:txBody>
      </p:sp>
      <p:sp>
        <p:nvSpPr>
          <p:cNvPr id="26" name="文字版面配置區 4"/>
          <p:cNvSpPr>
            <a:spLocks noGrp="1"/>
          </p:cNvSpPr>
          <p:nvPr>
            <p:ph type="body" sz="quarter" idx="18"/>
          </p:nvPr>
        </p:nvSpPr>
        <p:spPr>
          <a:xfrm>
            <a:off x="115673" y="3708086"/>
            <a:ext cx="4242988" cy="360040"/>
          </a:xfrm>
        </p:spPr>
        <p:txBody>
          <a:bodyPr/>
          <a:lstStyle/>
          <a:p>
            <a:r>
              <a:rPr lang="zh-TW" altLang="en-US" sz="1600" dirty="0" smtClean="0"/>
              <a:t>出口年</a:t>
            </a:r>
            <a:r>
              <a:rPr lang="zh-TW" altLang="en-US" sz="1600" dirty="0"/>
              <a:t>增</a:t>
            </a:r>
            <a:r>
              <a:rPr lang="zh-TW" altLang="en-US" sz="1600" dirty="0" smtClean="0"/>
              <a:t>率：主要出口地域</a:t>
            </a:r>
            <a:endParaRPr lang="zh-TW" altLang="en-US" sz="1600" dirty="0"/>
          </a:p>
        </p:txBody>
      </p:sp>
      <p:graphicFrame>
        <p:nvGraphicFramePr>
          <p:cNvPr id="19" name="圖表 18"/>
          <p:cNvGraphicFramePr>
            <a:graphicFrameLocks/>
          </p:cNvGraphicFramePr>
          <p:nvPr>
            <p:extLst>
              <p:ext uri="{D42A27DB-BD31-4B8C-83A1-F6EECF244321}">
                <p14:modId xmlns:p14="http://schemas.microsoft.com/office/powerpoint/2010/main" val="3889943129"/>
              </p:ext>
            </p:extLst>
          </p:nvPr>
        </p:nvGraphicFramePr>
        <p:xfrm>
          <a:off x="4469031" y="3732448"/>
          <a:ext cx="4520663"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21" name="文字版面配置區 4"/>
          <p:cNvSpPr>
            <a:spLocks noGrp="1"/>
          </p:cNvSpPr>
          <p:nvPr>
            <p:ph type="body" sz="quarter" idx="18"/>
          </p:nvPr>
        </p:nvSpPr>
        <p:spPr>
          <a:xfrm>
            <a:off x="4662115" y="3708086"/>
            <a:ext cx="4490322" cy="360040"/>
          </a:xfrm>
        </p:spPr>
        <p:txBody>
          <a:bodyPr/>
          <a:lstStyle/>
          <a:p>
            <a:r>
              <a:rPr lang="zh-TW" altLang="en-US" sz="1600" dirty="0" smtClean="0"/>
              <a:t>美國消費品需求仍疲弱，中國需求復甦</a:t>
            </a:r>
            <a:endParaRPr lang="zh-TW" altLang="en-US" sz="1600" dirty="0"/>
          </a:p>
        </p:txBody>
      </p:sp>
      <p:graphicFrame>
        <p:nvGraphicFramePr>
          <p:cNvPr id="22" name="圖表 21"/>
          <p:cNvGraphicFramePr>
            <a:graphicFrameLocks/>
          </p:cNvGraphicFramePr>
          <p:nvPr>
            <p:extLst>
              <p:ext uri="{D42A27DB-BD31-4B8C-83A1-F6EECF244321}">
                <p14:modId xmlns:p14="http://schemas.microsoft.com/office/powerpoint/2010/main" val="2048758339"/>
              </p:ext>
            </p:extLst>
          </p:nvPr>
        </p:nvGraphicFramePr>
        <p:xfrm>
          <a:off x="262212" y="4076876"/>
          <a:ext cx="4155270" cy="230440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5" name="圖表 24"/>
          <p:cNvGraphicFramePr>
            <a:graphicFrameLocks/>
          </p:cNvGraphicFramePr>
          <p:nvPr>
            <p:extLst>
              <p:ext uri="{D42A27DB-BD31-4B8C-83A1-F6EECF244321}">
                <p14:modId xmlns:p14="http://schemas.microsoft.com/office/powerpoint/2010/main" val="3635267508"/>
              </p:ext>
            </p:extLst>
          </p:nvPr>
        </p:nvGraphicFramePr>
        <p:xfrm>
          <a:off x="4762956" y="1528248"/>
          <a:ext cx="4288640" cy="285766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7071929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b="1" dirty="0"/>
              <a:t>內需消費擴張，台灣非製造業</a:t>
            </a:r>
            <a:r>
              <a:rPr lang="en-US" altLang="zh-TW" b="1" dirty="0"/>
              <a:t>NMI</a:t>
            </a:r>
            <a:r>
              <a:rPr lang="zh-TW" altLang="en-US" b="1" dirty="0"/>
              <a:t>維持擴張區間</a:t>
            </a:r>
            <a:endParaRPr lang="zh-TW" altLang="en-US" dirty="0"/>
          </a:p>
        </p:txBody>
      </p:sp>
      <p:sp>
        <p:nvSpPr>
          <p:cNvPr id="3" name="文字版面配置區 2"/>
          <p:cNvSpPr>
            <a:spLocks noGrp="1"/>
          </p:cNvSpPr>
          <p:nvPr>
            <p:ph type="body" sz="quarter" idx="18"/>
          </p:nvPr>
        </p:nvSpPr>
        <p:spPr>
          <a:xfrm>
            <a:off x="342020" y="1268760"/>
            <a:ext cx="4031679" cy="420340"/>
          </a:xfrm>
        </p:spPr>
        <p:txBody>
          <a:bodyPr/>
          <a:lstStyle/>
          <a:p>
            <a:r>
              <a:rPr lang="en-US" altLang="zh-TW" sz="1600" dirty="0"/>
              <a:t>Mar-23</a:t>
            </a:r>
            <a:r>
              <a:rPr lang="zh-TW" altLang="en-US" sz="1600" dirty="0"/>
              <a:t>非製造業</a:t>
            </a:r>
            <a:r>
              <a:rPr lang="en-US" altLang="zh-TW" sz="1600" dirty="0"/>
              <a:t>NMI</a:t>
            </a:r>
            <a:r>
              <a:rPr lang="zh-TW" altLang="en-US" sz="1600" dirty="0"/>
              <a:t> 連續 </a:t>
            </a:r>
            <a:r>
              <a:rPr lang="en-US" altLang="zh-TW" sz="1600" dirty="0"/>
              <a:t>5 </a:t>
            </a:r>
            <a:r>
              <a:rPr lang="zh-TW" altLang="en-US" sz="1600" dirty="0"/>
              <a:t>個月擴張</a:t>
            </a:r>
          </a:p>
        </p:txBody>
      </p:sp>
      <p:sp>
        <p:nvSpPr>
          <p:cNvPr id="8" name="投影片編號版面配置區 7"/>
          <p:cNvSpPr>
            <a:spLocks noGrp="1"/>
          </p:cNvSpPr>
          <p:nvPr>
            <p:ph type="sldNum" sz="quarter" idx="21"/>
          </p:nvPr>
        </p:nvSpPr>
        <p:spPr/>
        <p:txBody>
          <a:bodyPr/>
          <a:lstStyle/>
          <a:p>
            <a:fld id="{415482FC-CF5F-466A-B8B6-BC3733E92023}" type="slidenum">
              <a:rPr lang="zh-TW" altLang="en-US" smtClean="0">
                <a:solidFill>
                  <a:srgbClr val="000000"/>
                </a:solidFill>
              </a:rPr>
              <a:pPr/>
              <a:t>14</a:t>
            </a:fld>
            <a:endParaRPr lang="zh-TW" altLang="en-US" dirty="0">
              <a:solidFill>
                <a:srgbClr val="000000"/>
              </a:solidFill>
            </a:endParaRPr>
          </a:p>
        </p:txBody>
      </p:sp>
      <p:graphicFrame>
        <p:nvGraphicFramePr>
          <p:cNvPr id="12" name="內容版面配置區 11"/>
          <p:cNvGraphicFramePr>
            <a:graphicFrameLocks noGrp="1"/>
          </p:cNvGraphicFramePr>
          <p:nvPr>
            <p:ph sz="half" idx="2"/>
            <p:extLst>
              <p:ext uri="{D42A27DB-BD31-4B8C-83A1-F6EECF244321}">
                <p14:modId xmlns:p14="http://schemas.microsoft.com/office/powerpoint/2010/main" val="3087347241"/>
              </p:ext>
            </p:extLst>
          </p:nvPr>
        </p:nvGraphicFramePr>
        <p:xfrm>
          <a:off x="467544" y="1613302"/>
          <a:ext cx="4031679" cy="240170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圖表 14"/>
          <p:cNvGraphicFramePr>
            <a:graphicFrameLocks/>
          </p:cNvGraphicFramePr>
          <p:nvPr>
            <p:extLst>
              <p:ext uri="{D42A27DB-BD31-4B8C-83A1-F6EECF244321}">
                <p14:modId xmlns:p14="http://schemas.microsoft.com/office/powerpoint/2010/main" val="2491960463"/>
              </p:ext>
            </p:extLst>
          </p:nvPr>
        </p:nvGraphicFramePr>
        <p:xfrm>
          <a:off x="4559944" y="4458844"/>
          <a:ext cx="4117281" cy="2111124"/>
        </p:xfrm>
        <a:graphic>
          <a:graphicData uri="http://schemas.openxmlformats.org/drawingml/2006/chart">
            <c:chart xmlns:c="http://schemas.openxmlformats.org/drawingml/2006/chart" xmlns:r="http://schemas.openxmlformats.org/officeDocument/2006/relationships" r:id="rId4"/>
          </a:graphicData>
        </a:graphic>
      </p:graphicFrame>
      <p:sp>
        <p:nvSpPr>
          <p:cNvPr id="16" name="文字版面配置區 7"/>
          <p:cNvSpPr>
            <a:spLocks noGrp="1"/>
          </p:cNvSpPr>
          <p:nvPr>
            <p:ph type="body" sz="quarter" idx="12"/>
          </p:nvPr>
        </p:nvSpPr>
        <p:spPr>
          <a:xfrm>
            <a:off x="468313" y="6569968"/>
            <a:ext cx="8208912" cy="288032"/>
          </a:xfrm>
        </p:spPr>
        <p:txBody>
          <a:bodyPr/>
          <a:lstStyle/>
          <a:p>
            <a:r>
              <a:rPr lang="zh-TW" altLang="zh-TW" dirty="0"/>
              <a:t>資料來源：中經院、財政部統計處；台新投顧整理</a:t>
            </a:r>
          </a:p>
          <a:p>
            <a:endParaRPr lang="zh-TW" altLang="en-US" dirty="0"/>
          </a:p>
        </p:txBody>
      </p:sp>
      <p:sp>
        <p:nvSpPr>
          <p:cNvPr id="18" name="文字版面配置區 3"/>
          <p:cNvSpPr>
            <a:spLocks noGrp="1"/>
          </p:cNvSpPr>
          <p:nvPr>
            <p:ph type="body" sz="quarter" idx="19"/>
          </p:nvPr>
        </p:nvSpPr>
        <p:spPr>
          <a:xfrm>
            <a:off x="4656137" y="1268413"/>
            <a:ext cx="4030663" cy="420687"/>
          </a:xfrm>
        </p:spPr>
        <p:txBody>
          <a:bodyPr/>
          <a:lstStyle/>
          <a:p>
            <a:r>
              <a:rPr lang="zh-TW" altLang="en-US" sz="1600" dirty="0"/>
              <a:t>非製造業廠商對未來半年展望轉趨樂觀</a:t>
            </a:r>
          </a:p>
          <a:p>
            <a:endParaRPr lang="zh-TW" altLang="en-US" dirty="0"/>
          </a:p>
        </p:txBody>
      </p:sp>
      <p:sp>
        <p:nvSpPr>
          <p:cNvPr id="19" name="文字版面配置區 2"/>
          <p:cNvSpPr>
            <a:spLocks noGrp="1"/>
          </p:cNvSpPr>
          <p:nvPr>
            <p:ph type="body" sz="quarter" idx="18"/>
          </p:nvPr>
        </p:nvSpPr>
        <p:spPr>
          <a:xfrm>
            <a:off x="4656137" y="4076406"/>
            <a:ext cx="4031679" cy="420340"/>
          </a:xfrm>
        </p:spPr>
        <p:txBody>
          <a:bodyPr/>
          <a:lstStyle/>
          <a:p>
            <a:r>
              <a:rPr lang="zh-TW" altLang="en-US" sz="1600" dirty="0"/>
              <a:t>民眾購物力道回溫，零售餐飲消費成長</a:t>
            </a:r>
          </a:p>
        </p:txBody>
      </p:sp>
      <p:graphicFrame>
        <p:nvGraphicFramePr>
          <p:cNvPr id="20" name="圖表 19"/>
          <p:cNvGraphicFramePr>
            <a:graphicFrameLocks/>
          </p:cNvGraphicFramePr>
          <p:nvPr>
            <p:extLst>
              <p:ext uri="{D42A27DB-BD31-4B8C-83A1-F6EECF244321}">
                <p14:modId xmlns:p14="http://schemas.microsoft.com/office/powerpoint/2010/main" val="3355518281"/>
              </p:ext>
            </p:extLst>
          </p:nvPr>
        </p:nvGraphicFramePr>
        <p:xfrm>
          <a:off x="4588757" y="1561242"/>
          <a:ext cx="4017169" cy="2672442"/>
        </p:xfrm>
        <a:graphic>
          <a:graphicData uri="http://schemas.openxmlformats.org/drawingml/2006/chart">
            <c:chart xmlns:c="http://schemas.openxmlformats.org/drawingml/2006/chart" xmlns:r="http://schemas.openxmlformats.org/officeDocument/2006/relationships" r:id="rId5"/>
          </a:graphicData>
        </a:graphic>
      </p:graphicFrame>
      <p:sp>
        <p:nvSpPr>
          <p:cNvPr id="21" name="文字方塊 20"/>
          <p:cNvSpPr txBox="1"/>
          <p:nvPr/>
        </p:nvSpPr>
        <p:spPr>
          <a:xfrm>
            <a:off x="4597551" y="4286576"/>
            <a:ext cx="432048" cy="261610"/>
          </a:xfrm>
          <a:prstGeom prst="rect">
            <a:avLst/>
          </a:prstGeom>
          <a:noFill/>
        </p:spPr>
        <p:txBody>
          <a:bodyPr wrap="square" rtlCol="0">
            <a:spAutoFit/>
          </a:bodyPr>
          <a:lstStyle/>
          <a:p>
            <a:r>
              <a:rPr lang="en-US" altLang="zh-TW" sz="1100" dirty="0"/>
              <a:t>%</a:t>
            </a:r>
            <a:endParaRPr lang="zh-TW" altLang="en-US" sz="1100" dirty="0"/>
          </a:p>
        </p:txBody>
      </p:sp>
      <p:graphicFrame>
        <p:nvGraphicFramePr>
          <p:cNvPr id="13" name="圖表 12"/>
          <p:cNvGraphicFramePr>
            <a:graphicFrameLocks/>
          </p:cNvGraphicFramePr>
          <p:nvPr>
            <p:extLst>
              <p:ext uri="{D42A27DB-BD31-4B8C-83A1-F6EECF244321}">
                <p14:modId xmlns:p14="http://schemas.microsoft.com/office/powerpoint/2010/main" val="1335910820"/>
              </p:ext>
            </p:extLst>
          </p:nvPr>
        </p:nvGraphicFramePr>
        <p:xfrm>
          <a:off x="273166" y="4305583"/>
          <a:ext cx="4226057" cy="2255215"/>
        </p:xfrm>
        <a:graphic>
          <a:graphicData uri="http://schemas.openxmlformats.org/drawingml/2006/chart">
            <c:chart xmlns:c="http://schemas.openxmlformats.org/drawingml/2006/chart" xmlns:r="http://schemas.openxmlformats.org/officeDocument/2006/relationships" r:id="rId6"/>
          </a:graphicData>
        </a:graphic>
      </p:graphicFrame>
      <p:sp>
        <p:nvSpPr>
          <p:cNvPr id="14" name="文字版面配置區 2"/>
          <p:cNvSpPr>
            <a:spLocks noGrp="1"/>
          </p:cNvSpPr>
          <p:nvPr>
            <p:ph type="body" sz="quarter" idx="18"/>
          </p:nvPr>
        </p:nvSpPr>
        <p:spPr>
          <a:xfrm>
            <a:off x="342020" y="4127846"/>
            <a:ext cx="4031679" cy="420340"/>
          </a:xfrm>
        </p:spPr>
        <p:txBody>
          <a:bodyPr/>
          <a:lstStyle/>
          <a:p>
            <a:r>
              <a:rPr lang="zh-TW" altLang="en-US" sz="1600" dirty="0"/>
              <a:t>人力短缺，台灣非製造業營業成本增長</a:t>
            </a:r>
          </a:p>
        </p:txBody>
      </p:sp>
    </p:spTree>
    <p:extLst>
      <p:ext uri="{BB962C8B-B14F-4D97-AF65-F5344CB8AC3E}">
        <p14:creationId xmlns:p14="http://schemas.microsoft.com/office/powerpoint/2010/main" val="15776632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圖表 12"/>
          <p:cNvGraphicFramePr>
            <a:graphicFrameLocks/>
          </p:cNvGraphicFramePr>
          <p:nvPr>
            <p:extLst>
              <p:ext uri="{D42A27DB-BD31-4B8C-83A1-F6EECF244321}">
                <p14:modId xmlns:p14="http://schemas.microsoft.com/office/powerpoint/2010/main" val="1245797778"/>
              </p:ext>
            </p:extLst>
          </p:nvPr>
        </p:nvGraphicFramePr>
        <p:xfrm>
          <a:off x="7380" y="1628689"/>
          <a:ext cx="4658755" cy="2520392"/>
        </p:xfrm>
        <a:graphic>
          <a:graphicData uri="http://schemas.openxmlformats.org/drawingml/2006/chart">
            <c:chart xmlns:c="http://schemas.openxmlformats.org/drawingml/2006/chart" xmlns:r="http://schemas.openxmlformats.org/officeDocument/2006/relationships" r:id="rId3"/>
          </a:graphicData>
        </a:graphic>
      </p:graphicFrame>
      <p:sp>
        <p:nvSpPr>
          <p:cNvPr id="2" name="標題 1"/>
          <p:cNvSpPr>
            <a:spLocks noGrp="1"/>
          </p:cNvSpPr>
          <p:nvPr>
            <p:ph type="title"/>
          </p:nvPr>
        </p:nvSpPr>
        <p:spPr>
          <a:xfrm>
            <a:off x="432000" y="720000"/>
            <a:ext cx="8468271" cy="503590"/>
          </a:xfrm>
        </p:spPr>
        <p:txBody>
          <a:bodyPr/>
          <a:lstStyle/>
          <a:p>
            <a:r>
              <a:rPr lang="zh-TW" altLang="en-US" b="1" dirty="0"/>
              <a:t>台灣</a:t>
            </a:r>
            <a:r>
              <a:rPr lang="en-US" altLang="zh-TW" b="1" dirty="0"/>
              <a:t>Mar-23</a:t>
            </a:r>
            <a:r>
              <a:rPr lang="zh-TW" altLang="en-US" b="1" dirty="0"/>
              <a:t> </a:t>
            </a:r>
            <a:r>
              <a:rPr lang="en-US" altLang="zh-TW" b="1" dirty="0"/>
              <a:t>CPI+2.35%YoY</a:t>
            </a:r>
            <a:r>
              <a:rPr lang="zh-TW" altLang="en-US" b="1" dirty="0"/>
              <a:t>，核心</a:t>
            </a:r>
            <a:r>
              <a:rPr lang="en-US" altLang="zh-TW" b="1" dirty="0"/>
              <a:t>CPI +2.55%YoY</a:t>
            </a:r>
            <a:r>
              <a:rPr lang="zh-TW" altLang="en-US" dirty="0"/>
              <a:t> </a:t>
            </a:r>
          </a:p>
        </p:txBody>
      </p:sp>
      <p:sp>
        <p:nvSpPr>
          <p:cNvPr id="6" name="文字版面配置區 5"/>
          <p:cNvSpPr>
            <a:spLocks noGrp="1"/>
          </p:cNvSpPr>
          <p:nvPr>
            <p:ph type="body" sz="quarter" idx="18"/>
          </p:nvPr>
        </p:nvSpPr>
        <p:spPr>
          <a:xfrm>
            <a:off x="195288" y="1304218"/>
            <a:ext cx="4442172" cy="360040"/>
          </a:xfrm>
        </p:spPr>
        <p:txBody>
          <a:bodyPr/>
          <a:lstStyle/>
          <a:p>
            <a:r>
              <a:rPr lang="zh-TW" altLang="en-US" sz="1600" dirty="0"/>
              <a:t>油價與旅遊費用回落，</a:t>
            </a:r>
            <a:r>
              <a:rPr lang="en-US" altLang="zh-TW" sz="1600" dirty="0"/>
              <a:t> Mar-23</a:t>
            </a:r>
            <a:r>
              <a:rPr lang="zh-TW" altLang="en-US" sz="1600" dirty="0"/>
              <a:t> </a:t>
            </a:r>
            <a:r>
              <a:rPr lang="en-US" altLang="zh-TW" sz="1600" dirty="0"/>
              <a:t>CPI</a:t>
            </a:r>
            <a:r>
              <a:rPr lang="zh-TW" altLang="en-US" sz="1600" dirty="0"/>
              <a:t>小幅下滑</a:t>
            </a:r>
          </a:p>
        </p:txBody>
      </p:sp>
      <p:sp>
        <p:nvSpPr>
          <p:cNvPr id="9" name="投影片編號版面配置區 8"/>
          <p:cNvSpPr>
            <a:spLocks noGrp="1"/>
          </p:cNvSpPr>
          <p:nvPr>
            <p:ph type="sldNum" sz="quarter" idx="19"/>
          </p:nvPr>
        </p:nvSpPr>
        <p:spPr>
          <a:xfrm>
            <a:off x="72480" y="6398963"/>
            <a:ext cx="395064" cy="288032"/>
          </a:xfrm>
        </p:spPr>
        <p:txBody>
          <a:bodyPr/>
          <a:lstStyle/>
          <a:p>
            <a:fld id="{415482FC-CF5F-466A-B8B6-BC3733E92023}" type="slidenum">
              <a:rPr lang="zh-TW" altLang="en-US" smtClean="0">
                <a:solidFill>
                  <a:srgbClr val="000000"/>
                </a:solidFill>
              </a:rPr>
              <a:pPr/>
              <a:t>15</a:t>
            </a:fld>
            <a:endParaRPr lang="zh-TW" altLang="en-US" dirty="0">
              <a:solidFill>
                <a:srgbClr val="000000"/>
              </a:solidFill>
            </a:endParaRPr>
          </a:p>
        </p:txBody>
      </p:sp>
      <p:sp>
        <p:nvSpPr>
          <p:cNvPr id="11" name="文字版面配置區 7"/>
          <p:cNvSpPr>
            <a:spLocks noGrp="1"/>
          </p:cNvSpPr>
          <p:nvPr>
            <p:ph type="body" sz="quarter" idx="17"/>
          </p:nvPr>
        </p:nvSpPr>
        <p:spPr>
          <a:xfrm>
            <a:off x="690439" y="6542979"/>
            <a:ext cx="4031679" cy="288032"/>
          </a:xfrm>
        </p:spPr>
        <p:txBody>
          <a:bodyPr/>
          <a:lstStyle/>
          <a:p>
            <a:pPr marL="0" indent="0">
              <a:buNone/>
            </a:pPr>
            <a:r>
              <a:rPr lang="zh-TW" altLang="en-US" sz="1200" dirty="0">
                <a:solidFill>
                  <a:schemeClr val="tx1"/>
                </a:solidFill>
              </a:rPr>
              <a:t>資料來源；行政院主計總處；台新投顧整理</a:t>
            </a:r>
          </a:p>
        </p:txBody>
      </p:sp>
      <p:sp>
        <p:nvSpPr>
          <p:cNvPr id="12" name="文字版面配置區 11"/>
          <p:cNvSpPr txBox="1">
            <a:spLocks noGrp="1"/>
          </p:cNvSpPr>
          <p:nvPr>
            <p:ph type="body" sz="quarter" idx="17"/>
          </p:nvPr>
        </p:nvSpPr>
        <p:spPr>
          <a:xfrm>
            <a:off x="3131840" y="1829371"/>
            <a:ext cx="981668" cy="428185"/>
          </a:xfrm>
          <a:prstGeom prst="rect">
            <a:avLst/>
          </a:prstGeom>
          <a:noFill/>
        </p:spPr>
        <p:txBody>
          <a:bodyPr wrap="square" rtlCol="0">
            <a:spAutoFit/>
          </a:bodyPr>
          <a:lstStyle/>
          <a:p>
            <a:pPr marL="0" indent="0">
              <a:buNone/>
            </a:pPr>
            <a:r>
              <a:rPr lang="en-US" altLang="zh-TW" sz="1050" dirty="0">
                <a:solidFill>
                  <a:srgbClr val="C00000"/>
                </a:solidFill>
              </a:rPr>
              <a:t>+2.35%</a:t>
            </a:r>
          </a:p>
          <a:p>
            <a:pPr marL="0" indent="0">
              <a:buNone/>
            </a:pPr>
            <a:r>
              <a:rPr lang="en-US" altLang="zh-TW" sz="1050" dirty="0">
                <a:solidFill>
                  <a:schemeClr val="accent5">
                    <a:lumMod val="50000"/>
                  </a:schemeClr>
                </a:solidFill>
              </a:rPr>
              <a:t>+2.55%</a:t>
            </a:r>
            <a:endParaRPr lang="zh-TW" altLang="en-US" sz="1050" dirty="0">
              <a:solidFill>
                <a:schemeClr val="accent5">
                  <a:lumMod val="50000"/>
                </a:schemeClr>
              </a:solidFill>
            </a:endParaRPr>
          </a:p>
        </p:txBody>
      </p:sp>
      <p:graphicFrame>
        <p:nvGraphicFramePr>
          <p:cNvPr id="14" name="圖表 13"/>
          <p:cNvGraphicFramePr>
            <a:graphicFrameLocks/>
          </p:cNvGraphicFramePr>
          <p:nvPr>
            <p:extLst>
              <p:ext uri="{D42A27DB-BD31-4B8C-83A1-F6EECF244321}">
                <p14:modId xmlns:p14="http://schemas.microsoft.com/office/powerpoint/2010/main" val="3133120787"/>
              </p:ext>
            </p:extLst>
          </p:nvPr>
        </p:nvGraphicFramePr>
        <p:xfrm>
          <a:off x="413727" y="4437112"/>
          <a:ext cx="4253687" cy="2304256"/>
        </p:xfrm>
        <a:graphic>
          <a:graphicData uri="http://schemas.openxmlformats.org/drawingml/2006/chart">
            <c:chart xmlns:c="http://schemas.openxmlformats.org/drawingml/2006/chart" xmlns:r="http://schemas.openxmlformats.org/officeDocument/2006/relationships" r:id="rId4"/>
          </a:graphicData>
        </a:graphic>
      </p:graphicFrame>
      <p:sp>
        <p:nvSpPr>
          <p:cNvPr id="15" name="文字方塊 14"/>
          <p:cNvSpPr txBox="1"/>
          <p:nvPr/>
        </p:nvSpPr>
        <p:spPr>
          <a:xfrm>
            <a:off x="171624" y="5265984"/>
            <a:ext cx="432048" cy="246221"/>
          </a:xfrm>
          <a:prstGeom prst="rect">
            <a:avLst/>
          </a:prstGeom>
          <a:noFill/>
        </p:spPr>
        <p:txBody>
          <a:bodyPr wrap="square" rtlCol="0">
            <a:spAutoFit/>
          </a:bodyPr>
          <a:lstStyle/>
          <a:p>
            <a:r>
              <a:rPr lang="en-US" altLang="zh-TW" sz="1000" dirty="0"/>
              <a:t>%</a:t>
            </a:r>
            <a:endParaRPr lang="zh-TW" altLang="en-US" sz="1000" dirty="0"/>
          </a:p>
        </p:txBody>
      </p:sp>
      <p:sp>
        <p:nvSpPr>
          <p:cNvPr id="16" name="文字方塊 15"/>
          <p:cNvSpPr txBox="1"/>
          <p:nvPr/>
        </p:nvSpPr>
        <p:spPr>
          <a:xfrm>
            <a:off x="3875326" y="5272360"/>
            <a:ext cx="769180" cy="261610"/>
          </a:xfrm>
          <a:prstGeom prst="rect">
            <a:avLst/>
          </a:prstGeom>
          <a:noFill/>
        </p:spPr>
        <p:txBody>
          <a:bodyPr wrap="square" rtlCol="0">
            <a:spAutoFit/>
          </a:bodyPr>
          <a:lstStyle/>
          <a:p>
            <a:r>
              <a:rPr lang="en-US" altLang="zh-TW" sz="1050" dirty="0">
                <a:solidFill>
                  <a:srgbClr val="C00000"/>
                </a:solidFill>
              </a:rPr>
              <a:t>+2.0%</a:t>
            </a:r>
            <a:endParaRPr lang="zh-TW" altLang="en-US" sz="1050" dirty="0">
              <a:solidFill>
                <a:srgbClr val="C00000"/>
              </a:solidFill>
            </a:endParaRPr>
          </a:p>
        </p:txBody>
      </p:sp>
      <p:sp>
        <p:nvSpPr>
          <p:cNvPr id="17" name="文字方塊 16"/>
          <p:cNvSpPr txBox="1"/>
          <p:nvPr/>
        </p:nvSpPr>
        <p:spPr>
          <a:xfrm>
            <a:off x="3875326" y="5512205"/>
            <a:ext cx="769180" cy="253916"/>
          </a:xfrm>
          <a:prstGeom prst="rect">
            <a:avLst/>
          </a:prstGeom>
          <a:noFill/>
        </p:spPr>
        <p:txBody>
          <a:bodyPr wrap="square" rtlCol="0">
            <a:spAutoFit/>
          </a:bodyPr>
          <a:lstStyle/>
          <a:p>
            <a:r>
              <a:rPr lang="en-US" altLang="zh-TW" sz="1050" dirty="0"/>
              <a:t>+2.65%</a:t>
            </a:r>
            <a:endParaRPr lang="zh-TW" altLang="en-US" sz="1050" dirty="0"/>
          </a:p>
        </p:txBody>
      </p:sp>
      <p:sp>
        <p:nvSpPr>
          <p:cNvPr id="18" name="文字版面配置區 5"/>
          <p:cNvSpPr>
            <a:spLocks noGrp="1"/>
          </p:cNvSpPr>
          <p:nvPr>
            <p:ph type="body" sz="quarter" idx="18"/>
          </p:nvPr>
        </p:nvSpPr>
        <p:spPr>
          <a:xfrm>
            <a:off x="224746" y="4077072"/>
            <a:ext cx="4442172" cy="360040"/>
          </a:xfrm>
        </p:spPr>
        <p:txBody>
          <a:bodyPr/>
          <a:lstStyle/>
          <a:p>
            <a:r>
              <a:rPr lang="zh-TW" altLang="en-US" sz="1600" dirty="0"/>
              <a:t>外食費為服務性通膨主要</a:t>
            </a:r>
            <a:r>
              <a:rPr lang="zh-TW" altLang="en-US" sz="1600" dirty="0" smtClean="0"/>
              <a:t>增長項目</a:t>
            </a:r>
            <a:endParaRPr lang="zh-TW" altLang="en-US" sz="1600" dirty="0"/>
          </a:p>
        </p:txBody>
      </p:sp>
      <p:graphicFrame>
        <p:nvGraphicFramePr>
          <p:cNvPr id="20" name="圖表 19"/>
          <p:cNvGraphicFramePr>
            <a:graphicFrameLocks/>
          </p:cNvGraphicFramePr>
          <p:nvPr>
            <p:extLst>
              <p:ext uri="{D42A27DB-BD31-4B8C-83A1-F6EECF244321}">
                <p14:modId xmlns:p14="http://schemas.microsoft.com/office/powerpoint/2010/main" val="1014088488"/>
              </p:ext>
            </p:extLst>
          </p:nvPr>
        </p:nvGraphicFramePr>
        <p:xfrm>
          <a:off x="4674123" y="1617203"/>
          <a:ext cx="4300704" cy="2512206"/>
        </p:xfrm>
        <a:graphic>
          <a:graphicData uri="http://schemas.openxmlformats.org/drawingml/2006/chart">
            <c:chart xmlns:c="http://schemas.openxmlformats.org/drawingml/2006/chart" xmlns:r="http://schemas.openxmlformats.org/officeDocument/2006/relationships" r:id="rId5"/>
          </a:graphicData>
        </a:graphic>
      </p:graphicFrame>
      <p:sp>
        <p:nvSpPr>
          <p:cNvPr id="21" name="文字方塊 20"/>
          <p:cNvSpPr txBox="1"/>
          <p:nvPr/>
        </p:nvSpPr>
        <p:spPr>
          <a:xfrm>
            <a:off x="4449217" y="2543750"/>
            <a:ext cx="432048" cy="246221"/>
          </a:xfrm>
          <a:prstGeom prst="rect">
            <a:avLst/>
          </a:prstGeom>
          <a:noFill/>
        </p:spPr>
        <p:txBody>
          <a:bodyPr wrap="square" rtlCol="0">
            <a:spAutoFit/>
          </a:bodyPr>
          <a:lstStyle/>
          <a:p>
            <a:r>
              <a:rPr lang="en-US" altLang="zh-TW" sz="1000" dirty="0"/>
              <a:t>%</a:t>
            </a:r>
            <a:endParaRPr lang="zh-TW" altLang="en-US" sz="1000" dirty="0"/>
          </a:p>
        </p:txBody>
      </p:sp>
      <p:sp>
        <p:nvSpPr>
          <p:cNvPr id="22" name="文字版面配置區 5"/>
          <p:cNvSpPr>
            <a:spLocks noGrp="1"/>
          </p:cNvSpPr>
          <p:nvPr>
            <p:ph type="body" sz="quarter" idx="18"/>
          </p:nvPr>
        </p:nvSpPr>
        <p:spPr>
          <a:xfrm>
            <a:off x="4656358" y="1281174"/>
            <a:ext cx="4442172" cy="360040"/>
          </a:xfrm>
        </p:spPr>
        <p:txBody>
          <a:bodyPr/>
          <a:lstStyle/>
          <a:p>
            <a:r>
              <a:rPr lang="zh-TW" altLang="en-US" sz="1600" dirty="0"/>
              <a:t>食物與居住月增率走升，</a:t>
            </a:r>
            <a:r>
              <a:rPr lang="en-US" altLang="zh-TW" sz="1600" dirty="0"/>
              <a:t>CPI</a:t>
            </a:r>
            <a:r>
              <a:rPr lang="zh-TW" altLang="en-US" sz="1600" dirty="0"/>
              <a:t>保持高檔</a:t>
            </a:r>
          </a:p>
        </p:txBody>
      </p:sp>
      <p:graphicFrame>
        <p:nvGraphicFramePr>
          <p:cNvPr id="23" name="圖表 22"/>
          <p:cNvGraphicFramePr>
            <a:graphicFrameLocks/>
          </p:cNvGraphicFramePr>
          <p:nvPr>
            <p:extLst>
              <p:ext uri="{D42A27DB-BD31-4B8C-83A1-F6EECF244321}">
                <p14:modId xmlns:p14="http://schemas.microsoft.com/office/powerpoint/2010/main" val="2987137675"/>
              </p:ext>
            </p:extLst>
          </p:nvPr>
        </p:nvGraphicFramePr>
        <p:xfrm>
          <a:off x="4881265" y="4241156"/>
          <a:ext cx="4099795" cy="2320400"/>
        </p:xfrm>
        <a:graphic>
          <a:graphicData uri="http://schemas.openxmlformats.org/drawingml/2006/chart">
            <c:chart xmlns:c="http://schemas.openxmlformats.org/drawingml/2006/chart" xmlns:r="http://schemas.openxmlformats.org/officeDocument/2006/relationships" r:id="rId6"/>
          </a:graphicData>
        </a:graphic>
      </p:graphicFrame>
      <p:sp>
        <p:nvSpPr>
          <p:cNvPr id="24" name="文字版面配置區 4"/>
          <p:cNvSpPr txBox="1">
            <a:spLocks/>
          </p:cNvSpPr>
          <p:nvPr/>
        </p:nvSpPr>
        <p:spPr>
          <a:xfrm>
            <a:off x="4686867" y="4066480"/>
            <a:ext cx="4213404" cy="36004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1800" kern="1200">
                <a:solidFill>
                  <a:srgbClr val="C00000"/>
                </a:solidFill>
                <a:latin typeface="微軟正黑體" pitchFamily="34" charset="-120"/>
                <a:ea typeface="微軟正黑體" pitchFamily="34" charset="-120"/>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1600" dirty="0"/>
              <a:t>主要權重項目高基期落在</a:t>
            </a:r>
            <a:r>
              <a:rPr lang="en-US" altLang="zh-TW" sz="1600" dirty="0"/>
              <a:t>2Q23~3Q23</a:t>
            </a:r>
            <a:endParaRPr lang="zh-TW" altLang="en-US" sz="1600" dirty="0"/>
          </a:p>
        </p:txBody>
      </p:sp>
      <p:sp>
        <p:nvSpPr>
          <p:cNvPr id="25" name="文字方塊 24"/>
          <p:cNvSpPr txBox="1"/>
          <p:nvPr/>
        </p:nvSpPr>
        <p:spPr>
          <a:xfrm>
            <a:off x="4576342" y="5110122"/>
            <a:ext cx="432048" cy="246221"/>
          </a:xfrm>
          <a:prstGeom prst="rect">
            <a:avLst/>
          </a:prstGeom>
          <a:noFill/>
        </p:spPr>
        <p:txBody>
          <a:bodyPr wrap="square" rtlCol="0">
            <a:spAutoFit/>
          </a:bodyPr>
          <a:lstStyle/>
          <a:p>
            <a:r>
              <a:rPr lang="en-US" altLang="zh-TW" sz="1000" dirty="0"/>
              <a:t>%</a:t>
            </a:r>
            <a:endParaRPr lang="zh-TW" altLang="en-US" sz="1000" dirty="0"/>
          </a:p>
        </p:txBody>
      </p:sp>
      <p:sp>
        <p:nvSpPr>
          <p:cNvPr id="26" name="矩形 25"/>
          <p:cNvSpPr/>
          <p:nvPr/>
        </p:nvSpPr>
        <p:spPr>
          <a:xfrm>
            <a:off x="6415529" y="4552712"/>
            <a:ext cx="350936" cy="1526481"/>
          </a:xfrm>
          <a:prstGeom prst="rect">
            <a:avLst/>
          </a:prstGeom>
          <a:solidFill>
            <a:srgbClr val="66CC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p:cNvSpPr/>
          <p:nvPr/>
        </p:nvSpPr>
        <p:spPr>
          <a:xfrm>
            <a:off x="6766465" y="4552713"/>
            <a:ext cx="350936" cy="1526480"/>
          </a:xfrm>
          <a:prstGeom prst="rect">
            <a:avLst/>
          </a:prstGeom>
          <a:solidFill>
            <a:schemeClr val="tx2">
              <a:lumMod val="40000"/>
              <a:lumOff val="60000"/>
              <a:alpha val="1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p:cNvSpPr txBox="1"/>
          <p:nvPr/>
        </p:nvSpPr>
        <p:spPr>
          <a:xfrm>
            <a:off x="6375426" y="5878599"/>
            <a:ext cx="504056" cy="215444"/>
          </a:xfrm>
          <a:prstGeom prst="rect">
            <a:avLst/>
          </a:prstGeom>
          <a:noFill/>
        </p:spPr>
        <p:txBody>
          <a:bodyPr wrap="square" rtlCol="0">
            <a:spAutoFit/>
          </a:bodyPr>
          <a:lstStyle/>
          <a:p>
            <a:r>
              <a:rPr lang="en-US" altLang="zh-TW" sz="800" dirty="0"/>
              <a:t>1Q22</a:t>
            </a:r>
            <a:endParaRPr lang="zh-TW" altLang="en-US" sz="800" dirty="0"/>
          </a:p>
        </p:txBody>
      </p:sp>
      <p:sp>
        <p:nvSpPr>
          <p:cNvPr id="29" name="文字方塊 28"/>
          <p:cNvSpPr txBox="1"/>
          <p:nvPr/>
        </p:nvSpPr>
        <p:spPr>
          <a:xfrm>
            <a:off x="6716147" y="5878599"/>
            <a:ext cx="504056" cy="215444"/>
          </a:xfrm>
          <a:prstGeom prst="rect">
            <a:avLst/>
          </a:prstGeom>
          <a:noFill/>
        </p:spPr>
        <p:txBody>
          <a:bodyPr wrap="square" rtlCol="0">
            <a:spAutoFit/>
          </a:bodyPr>
          <a:lstStyle/>
          <a:p>
            <a:r>
              <a:rPr lang="en-US" altLang="zh-TW" sz="800" dirty="0"/>
              <a:t>2Q22</a:t>
            </a:r>
            <a:endParaRPr lang="zh-TW" altLang="en-US" sz="800" dirty="0"/>
          </a:p>
        </p:txBody>
      </p:sp>
      <p:sp>
        <p:nvSpPr>
          <p:cNvPr id="30" name="矩形 29"/>
          <p:cNvSpPr/>
          <p:nvPr/>
        </p:nvSpPr>
        <p:spPr>
          <a:xfrm>
            <a:off x="7105764" y="4552713"/>
            <a:ext cx="350936" cy="1516006"/>
          </a:xfrm>
          <a:prstGeom prst="rect">
            <a:avLst/>
          </a:prstGeom>
          <a:solidFill>
            <a:srgbClr val="66CCFF">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文字方塊 30"/>
          <p:cNvSpPr txBox="1"/>
          <p:nvPr/>
        </p:nvSpPr>
        <p:spPr>
          <a:xfrm>
            <a:off x="7071381" y="5878599"/>
            <a:ext cx="504056" cy="215444"/>
          </a:xfrm>
          <a:prstGeom prst="rect">
            <a:avLst/>
          </a:prstGeom>
          <a:noFill/>
        </p:spPr>
        <p:txBody>
          <a:bodyPr wrap="square" rtlCol="0">
            <a:spAutoFit/>
          </a:bodyPr>
          <a:lstStyle/>
          <a:p>
            <a:r>
              <a:rPr lang="en-US" altLang="zh-TW" sz="800" dirty="0"/>
              <a:t>3Q22</a:t>
            </a:r>
            <a:endParaRPr lang="zh-TW" altLang="en-US" sz="800" dirty="0"/>
          </a:p>
        </p:txBody>
      </p:sp>
    </p:spTree>
    <p:extLst>
      <p:ext uri="{BB962C8B-B14F-4D97-AF65-F5344CB8AC3E}">
        <p14:creationId xmlns:p14="http://schemas.microsoft.com/office/powerpoint/2010/main" val="16131219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 xmlns:a16="http://schemas.microsoft.com/office/drawing/2014/main" id="{A01B05E5-6119-4924-A621-DC0C48D24341}"/>
              </a:ext>
            </a:extLst>
          </p:cNvPr>
          <p:cNvSpPr>
            <a:spLocks noGrp="1"/>
          </p:cNvSpPr>
          <p:nvPr>
            <p:ph sz="half" idx="2"/>
          </p:nvPr>
        </p:nvSpPr>
        <p:spPr>
          <a:xfrm>
            <a:off x="319264" y="1141762"/>
            <a:ext cx="8219256" cy="5040560"/>
          </a:xfrm>
        </p:spPr>
        <p:txBody>
          <a:bodyPr/>
          <a:lstStyle/>
          <a:p>
            <a:pPr marL="285750" marR="0" lvl="0"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altLang="zh-TW" sz="1800" b="1" i="0" u="none" strike="noStrike" kern="1200" cap="none" spc="0" normalizeH="0" baseline="0" noProof="0" dirty="0">
                <a:ln>
                  <a:noFill/>
                </a:ln>
                <a:solidFill>
                  <a:srgbClr val="C00000"/>
                </a:solidFill>
                <a:effectLst/>
                <a:uLnTx/>
                <a:uFillTx/>
                <a:latin typeface="微軟正黑體" pitchFamily="34" charset="-120"/>
                <a:ea typeface="微軟正黑體" pitchFamily="34" charset="-120"/>
                <a:cs typeface="+mn-cs"/>
              </a:rPr>
              <a:t>2023</a:t>
            </a:r>
            <a:r>
              <a:rPr kumimoji="0" lang="zh-TW" altLang="en-US" sz="1800" b="1" i="0" u="none" strike="noStrike" kern="1200" cap="none" spc="0" normalizeH="0" baseline="0" noProof="0" dirty="0">
                <a:ln>
                  <a:noFill/>
                </a:ln>
                <a:solidFill>
                  <a:srgbClr val="C00000"/>
                </a:solidFill>
                <a:effectLst/>
                <a:uLnTx/>
                <a:uFillTx/>
                <a:latin typeface="微軟正黑體" pitchFamily="34" charset="-120"/>
                <a:ea typeface="微軟正黑體" pitchFamily="34" charset="-120"/>
                <a:cs typeface="+mn-cs"/>
              </a:rPr>
              <a:t>年</a:t>
            </a:r>
            <a:r>
              <a:rPr lang="en-US" altLang="zh-TW" sz="1800" b="1" dirty="0">
                <a:solidFill>
                  <a:srgbClr val="C00000"/>
                </a:solidFill>
              </a:rPr>
              <a:t>CPI</a:t>
            </a:r>
            <a:r>
              <a:rPr lang="zh-TW" altLang="en-US" sz="1800" b="1" dirty="0">
                <a:solidFill>
                  <a:srgbClr val="C00000"/>
                </a:solidFill>
              </a:rPr>
              <a:t>年增</a:t>
            </a:r>
            <a:r>
              <a:rPr kumimoji="0" lang="zh-TW" altLang="en-US" sz="1800" b="1" i="0" u="none" strike="noStrike" kern="1200" cap="none" spc="0" normalizeH="0" baseline="0" noProof="0" dirty="0">
                <a:ln>
                  <a:noFill/>
                </a:ln>
                <a:solidFill>
                  <a:srgbClr val="C00000"/>
                </a:solidFill>
                <a:effectLst/>
                <a:uLnTx/>
                <a:uFillTx/>
                <a:latin typeface="微軟正黑體" pitchFamily="34" charset="-120"/>
                <a:ea typeface="微軟正黑體" pitchFamily="34" charset="-120"/>
                <a:cs typeface="+mn-cs"/>
              </a:rPr>
              <a:t>率預估值</a:t>
            </a:r>
            <a:r>
              <a:rPr kumimoji="0" lang="en-US" altLang="zh-TW" sz="1800" b="1" i="0" u="none" strike="noStrike" kern="1200" cap="none" spc="0" normalizeH="0" baseline="0" noProof="0" dirty="0">
                <a:ln>
                  <a:noFill/>
                </a:ln>
                <a:solidFill>
                  <a:srgbClr val="C00000"/>
                </a:solidFill>
                <a:effectLst/>
                <a:uLnTx/>
                <a:uFillTx/>
                <a:latin typeface="微軟正黑體" pitchFamily="34" charset="-120"/>
                <a:ea typeface="微軟正黑體" pitchFamily="34" charset="-120"/>
                <a:cs typeface="+mn-cs"/>
              </a:rPr>
              <a:t>(%)</a:t>
            </a:r>
            <a:endParaRPr kumimoji="0" lang="zh-TW" altLang="en-US" sz="1800" b="1" i="0" u="none" strike="noStrike" kern="1200" cap="none" spc="0" normalizeH="0" baseline="0" noProof="0" dirty="0">
              <a:ln>
                <a:noFill/>
              </a:ln>
              <a:solidFill>
                <a:srgbClr val="C00000"/>
              </a:solidFill>
              <a:effectLst/>
              <a:uLnTx/>
              <a:uFillTx/>
              <a:latin typeface="微軟正黑體" pitchFamily="34" charset="-120"/>
              <a:ea typeface="微軟正黑體" pitchFamily="34" charset="-120"/>
              <a:cs typeface="+mn-cs"/>
            </a:endParaRPr>
          </a:p>
          <a:p>
            <a:endParaRPr lang="zh-TW" altLang="en-US" dirty="0"/>
          </a:p>
        </p:txBody>
      </p:sp>
      <p:sp>
        <p:nvSpPr>
          <p:cNvPr id="4" name="投影片編號版面配置區 3">
            <a:extLst>
              <a:ext uri="{FF2B5EF4-FFF2-40B4-BE49-F238E27FC236}">
                <a16:creationId xmlns="" xmlns:a16="http://schemas.microsoft.com/office/drawing/2014/main" id="{8FAD2750-3E1F-4805-983C-FCC20786A01F}"/>
              </a:ext>
            </a:extLst>
          </p:cNvPr>
          <p:cNvSpPr>
            <a:spLocks noGrp="1"/>
          </p:cNvSpPr>
          <p:nvPr>
            <p:ph type="sldNum" sz="quarter" idx="10"/>
          </p:nvPr>
        </p:nvSpPr>
        <p:spPr/>
        <p:txBody>
          <a:bodyPr/>
          <a:lstStyle/>
          <a:p>
            <a:fld id="{415482FC-CF5F-466A-B8B6-BC3733E92023}" type="slidenum">
              <a:rPr lang="zh-TW" altLang="en-US" smtClean="0">
                <a:solidFill>
                  <a:srgbClr val="000000"/>
                </a:solidFill>
              </a:rPr>
              <a:pPr/>
              <a:t>16</a:t>
            </a:fld>
            <a:endParaRPr lang="zh-TW" altLang="en-US" dirty="0">
              <a:solidFill>
                <a:srgbClr val="000000"/>
              </a:solidFill>
            </a:endParaRPr>
          </a:p>
        </p:txBody>
      </p:sp>
      <p:sp>
        <p:nvSpPr>
          <p:cNvPr id="5" name="文字版面配置區 4">
            <a:extLst>
              <a:ext uri="{FF2B5EF4-FFF2-40B4-BE49-F238E27FC236}">
                <a16:creationId xmlns="" xmlns:a16="http://schemas.microsoft.com/office/drawing/2014/main" id="{FE0CD702-A4E9-49F5-96E5-71FD87C28094}"/>
              </a:ext>
            </a:extLst>
          </p:cNvPr>
          <p:cNvSpPr txBox="1">
            <a:spLocks/>
          </p:cNvSpPr>
          <p:nvPr/>
        </p:nvSpPr>
        <p:spPr>
          <a:xfrm>
            <a:off x="394766" y="696166"/>
            <a:ext cx="7919501" cy="43468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2800" b="1" dirty="0"/>
              <a:t>電價調漲持續推高通膨，</a:t>
            </a:r>
            <a:r>
              <a:rPr lang="en-US" altLang="zh-TW" sz="2800" b="1" dirty="0"/>
              <a:t>2023</a:t>
            </a:r>
            <a:r>
              <a:rPr lang="zh-TW" altLang="en-US" sz="2800" b="1" dirty="0"/>
              <a:t>年均</a:t>
            </a:r>
            <a:r>
              <a:rPr lang="en-US" altLang="zh-TW" sz="2800" b="1" dirty="0"/>
              <a:t>CPI</a:t>
            </a:r>
            <a:r>
              <a:rPr lang="zh-TW" altLang="en-US" sz="2800" b="1" dirty="0"/>
              <a:t>高於</a:t>
            </a:r>
            <a:r>
              <a:rPr lang="en-US" altLang="zh-TW" sz="2800" b="1" dirty="0"/>
              <a:t>2%</a:t>
            </a:r>
            <a:endParaRPr lang="zh-TW" altLang="en-US" sz="2800" b="1" dirty="0"/>
          </a:p>
        </p:txBody>
      </p:sp>
      <p:sp>
        <p:nvSpPr>
          <p:cNvPr id="6" name="文字版面配置區 7">
            <a:extLst>
              <a:ext uri="{FF2B5EF4-FFF2-40B4-BE49-F238E27FC236}">
                <a16:creationId xmlns="" xmlns:a16="http://schemas.microsoft.com/office/drawing/2014/main" id="{3B21AE45-C0BF-4EC6-A922-BEFE795163C7}"/>
              </a:ext>
            </a:extLst>
          </p:cNvPr>
          <p:cNvSpPr txBox="1">
            <a:spLocks/>
          </p:cNvSpPr>
          <p:nvPr/>
        </p:nvSpPr>
        <p:spPr>
          <a:xfrm>
            <a:off x="245315" y="6210528"/>
            <a:ext cx="6778940" cy="25010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720725" indent="-720725">
              <a:buNone/>
            </a:pPr>
            <a:r>
              <a:rPr lang="zh-TW" altLang="en-US" sz="1100" dirty="0"/>
              <a:t>資料來源：主計總處；中研院；中央銀行；中經院；台經院；</a:t>
            </a:r>
            <a:r>
              <a:rPr lang="en-US" altLang="zh-TW" sz="1100" dirty="0"/>
              <a:t>Bloomberg</a:t>
            </a:r>
            <a:r>
              <a:rPr lang="zh-TW" altLang="en-US" sz="1100" dirty="0"/>
              <a:t>資料庫、台新投顧推估及整理。</a:t>
            </a:r>
          </a:p>
        </p:txBody>
      </p:sp>
      <p:graphicFrame>
        <p:nvGraphicFramePr>
          <p:cNvPr id="10" name="表格 9">
            <a:extLst>
              <a:ext uri="{FF2B5EF4-FFF2-40B4-BE49-F238E27FC236}">
                <a16:creationId xmlns="" xmlns:a16="http://schemas.microsoft.com/office/drawing/2014/main" id="{EEF5CFA1-330C-4D66-8C6F-3E5673DCD431}"/>
              </a:ext>
            </a:extLst>
          </p:cNvPr>
          <p:cNvGraphicFramePr>
            <a:graphicFrameLocks noGrp="1"/>
          </p:cNvGraphicFramePr>
          <p:nvPr/>
        </p:nvGraphicFramePr>
        <p:xfrm>
          <a:off x="370852" y="1487579"/>
          <a:ext cx="3578357" cy="3802680"/>
        </p:xfrm>
        <a:graphic>
          <a:graphicData uri="http://schemas.openxmlformats.org/drawingml/2006/table">
            <a:tbl>
              <a:tblPr firstRow="1" bandRow="1">
                <a:tableStyleId>{7DF18680-E054-41AD-8BC1-D1AEF772440D}</a:tableStyleId>
              </a:tblPr>
              <a:tblGrid>
                <a:gridCol w="769912">
                  <a:extLst>
                    <a:ext uri="{9D8B030D-6E8A-4147-A177-3AD203B41FA5}">
                      <a16:colId xmlns="" xmlns:a16="http://schemas.microsoft.com/office/drawing/2014/main" val="20000"/>
                    </a:ext>
                  </a:extLst>
                </a:gridCol>
                <a:gridCol w="688489">
                  <a:extLst>
                    <a:ext uri="{9D8B030D-6E8A-4147-A177-3AD203B41FA5}">
                      <a16:colId xmlns="" xmlns:a16="http://schemas.microsoft.com/office/drawing/2014/main" val="20001"/>
                    </a:ext>
                  </a:extLst>
                </a:gridCol>
                <a:gridCol w="706652">
                  <a:extLst>
                    <a:ext uri="{9D8B030D-6E8A-4147-A177-3AD203B41FA5}">
                      <a16:colId xmlns="" xmlns:a16="http://schemas.microsoft.com/office/drawing/2014/main" val="3364150291"/>
                    </a:ext>
                  </a:extLst>
                </a:gridCol>
                <a:gridCol w="706652">
                  <a:extLst>
                    <a:ext uri="{9D8B030D-6E8A-4147-A177-3AD203B41FA5}">
                      <a16:colId xmlns="" xmlns:a16="http://schemas.microsoft.com/office/drawing/2014/main" val="1960266169"/>
                    </a:ext>
                  </a:extLst>
                </a:gridCol>
                <a:gridCol w="706652">
                  <a:extLst>
                    <a:ext uri="{9D8B030D-6E8A-4147-A177-3AD203B41FA5}">
                      <a16:colId xmlns="" xmlns:a16="http://schemas.microsoft.com/office/drawing/2014/main" val="1802030969"/>
                    </a:ext>
                  </a:extLst>
                </a:gridCol>
              </a:tblGrid>
              <a:tr h="261517">
                <a:tc>
                  <a:txBody>
                    <a:bodyPr/>
                    <a:lstStyle/>
                    <a:p>
                      <a:pPr algn="ctr"/>
                      <a:r>
                        <a:rPr lang="zh-TW" altLang="en-US" sz="1300" dirty="0"/>
                        <a:t>機構</a:t>
                      </a:r>
                    </a:p>
                  </a:txBody>
                  <a:tcPr marL="36000" marR="36000" marT="36000" marB="36000" anchor="ctr">
                    <a:solidFill>
                      <a:schemeClr val="tx2"/>
                    </a:solidFill>
                  </a:tcPr>
                </a:tc>
                <a:tc>
                  <a:txBody>
                    <a:bodyPr/>
                    <a:lstStyle/>
                    <a:p>
                      <a:pPr algn="ctr"/>
                      <a:r>
                        <a:rPr lang="zh-TW" altLang="en-US" sz="1300" dirty="0"/>
                        <a:t>年平均</a:t>
                      </a:r>
                      <a:endParaRPr lang="en-US" altLang="zh-TW" sz="1300" dirty="0"/>
                    </a:p>
                  </a:txBody>
                  <a:tcPr marL="36000" marR="36000" marT="36000" marB="36000" anchor="ctr">
                    <a:solidFill>
                      <a:schemeClr val="tx2"/>
                    </a:solidFill>
                  </a:tcPr>
                </a:tc>
                <a:tc>
                  <a:txBody>
                    <a:bodyPr/>
                    <a:lstStyle/>
                    <a:p>
                      <a:pPr algn="ctr"/>
                      <a:r>
                        <a:rPr lang="en-US" altLang="zh-TW" sz="1300" dirty="0"/>
                        <a:t>2Q23</a:t>
                      </a:r>
                      <a:endParaRPr lang="zh-TW" altLang="en-US" sz="1300" dirty="0"/>
                    </a:p>
                  </a:txBody>
                  <a:tcPr marL="36000" marR="36000" marT="36000" marB="36000" anchor="ctr">
                    <a:solidFill>
                      <a:schemeClr val="tx2"/>
                    </a:solidFill>
                  </a:tcPr>
                </a:tc>
                <a:tc>
                  <a:txBody>
                    <a:bodyPr/>
                    <a:lstStyle/>
                    <a:p>
                      <a:pPr algn="ctr"/>
                      <a:r>
                        <a:rPr lang="en-US" altLang="zh-TW" sz="1300" dirty="0"/>
                        <a:t>3Q23</a:t>
                      </a:r>
                      <a:endParaRPr lang="zh-TW" altLang="en-US" sz="1300" dirty="0"/>
                    </a:p>
                  </a:txBody>
                  <a:tcPr marL="36000" marR="36000" marT="36000" marB="36000" anchor="ctr">
                    <a:solidFill>
                      <a:schemeClr val="tx2"/>
                    </a:solidFill>
                  </a:tcPr>
                </a:tc>
                <a:tc>
                  <a:txBody>
                    <a:bodyPr/>
                    <a:lstStyle/>
                    <a:p>
                      <a:pPr algn="ctr"/>
                      <a:r>
                        <a:rPr lang="en-US" altLang="zh-TW" sz="1300" dirty="0"/>
                        <a:t>4Q23</a:t>
                      </a:r>
                      <a:endParaRPr lang="zh-TW" altLang="en-US" sz="1300" dirty="0"/>
                    </a:p>
                  </a:txBody>
                  <a:tcPr marL="36000" marR="36000" marT="36000" marB="36000" anchor="ctr">
                    <a:solidFill>
                      <a:schemeClr val="tx2"/>
                    </a:solidFill>
                  </a:tcPr>
                </a:tc>
                <a:extLst>
                  <a:ext uri="{0D108BD9-81ED-4DB2-BD59-A6C34878D82A}">
                    <a16:rowId xmlns="" xmlns:a16="http://schemas.microsoft.com/office/drawing/2014/main" val="10000"/>
                  </a:ext>
                </a:extLst>
              </a:tr>
              <a:tr h="261517">
                <a:tc>
                  <a:txBody>
                    <a:bodyPr/>
                    <a:lstStyle/>
                    <a:p>
                      <a:pPr algn="l"/>
                      <a:r>
                        <a:rPr lang="zh-TW" altLang="en-US" sz="1300" b="1" dirty="0"/>
                        <a:t>台新投顧</a:t>
                      </a:r>
                      <a:endParaRPr lang="en-US" altLang="zh-TW" sz="1300" b="1" dirty="0"/>
                    </a:p>
                  </a:txBody>
                  <a:tcPr marL="36000" marR="36000" marT="36000" marB="36000" anchor="ctr"/>
                </a:tc>
                <a:tc>
                  <a:txBody>
                    <a:bodyPr/>
                    <a:lstStyle/>
                    <a:p>
                      <a:pPr algn="l"/>
                      <a:r>
                        <a:rPr lang="en-US" altLang="zh-TW" sz="1300" kern="1200" dirty="0">
                          <a:solidFill>
                            <a:schemeClr val="dk1"/>
                          </a:solidFill>
                          <a:latin typeface="+mn-lt"/>
                          <a:ea typeface="+mn-ea"/>
                          <a:cs typeface="+mn-cs"/>
                        </a:rPr>
                        <a:t>+2.37%</a:t>
                      </a:r>
                      <a:endParaRPr lang="zh-TW" altLang="en-US" sz="1300" kern="1200" dirty="0">
                        <a:solidFill>
                          <a:schemeClr val="dk1"/>
                        </a:solidFill>
                        <a:latin typeface="+mn-lt"/>
                        <a:ea typeface="+mn-ea"/>
                        <a:cs typeface="+mn-cs"/>
                      </a:endParaRPr>
                    </a:p>
                  </a:txBody>
                  <a:tcPr marL="36000" marR="36000" marT="36000" marB="36000" anchor="ctr"/>
                </a:tc>
                <a:tc>
                  <a:txBody>
                    <a:bodyPr/>
                    <a:lstStyle/>
                    <a:p>
                      <a:pPr algn="l"/>
                      <a:r>
                        <a:rPr lang="en-US" altLang="zh-TW" sz="1300" kern="1200" dirty="0">
                          <a:solidFill>
                            <a:schemeClr val="dk1"/>
                          </a:solidFill>
                          <a:latin typeface="+mn-lt"/>
                          <a:ea typeface="+mn-ea"/>
                          <a:cs typeface="+mn-cs"/>
                        </a:rPr>
                        <a:t>+2.02%</a:t>
                      </a:r>
                      <a:endParaRPr lang="zh-TW" altLang="en-US" sz="1300" kern="1200" dirty="0">
                        <a:solidFill>
                          <a:schemeClr val="dk1"/>
                        </a:solidFill>
                        <a:latin typeface="+mn-lt"/>
                        <a:ea typeface="+mn-ea"/>
                        <a:cs typeface="+mn-cs"/>
                      </a:endParaRPr>
                    </a:p>
                  </a:txBody>
                  <a:tcPr marL="36000" marR="36000" marT="36000" marB="36000" anchor="ctr"/>
                </a:tc>
                <a:tc>
                  <a:txBody>
                    <a:bodyPr/>
                    <a:lstStyle/>
                    <a:p>
                      <a:pPr algn="l"/>
                      <a:r>
                        <a:rPr lang="en-US" altLang="zh-TW" sz="1300" kern="1200" dirty="0">
                          <a:solidFill>
                            <a:schemeClr val="dk1"/>
                          </a:solidFill>
                          <a:latin typeface="+mn-lt"/>
                          <a:ea typeface="+mn-ea"/>
                          <a:cs typeface="+mn-cs"/>
                        </a:rPr>
                        <a:t>+2.24%</a:t>
                      </a:r>
                      <a:endParaRPr lang="zh-TW" altLang="en-US" sz="1300" kern="1200" dirty="0">
                        <a:solidFill>
                          <a:schemeClr val="dk1"/>
                        </a:solidFill>
                        <a:latin typeface="+mn-lt"/>
                        <a:ea typeface="+mn-ea"/>
                        <a:cs typeface="+mn-cs"/>
                      </a:endParaRPr>
                    </a:p>
                  </a:txBody>
                  <a:tcPr marL="36000" marR="36000" marT="36000" marB="36000" anchor="ctr"/>
                </a:tc>
                <a:tc>
                  <a:txBody>
                    <a:bodyPr/>
                    <a:lstStyle/>
                    <a:p>
                      <a:pPr algn="l"/>
                      <a:r>
                        <a:rPr lang="en-US" altLang="zh-TW" sz="1300" kern="1200" dirty="0">
                          <a:solidFill>
                            <a:schemeClr val="dk1"/>
                          </a:solidFill>
                          <a:latin typeface="+mn-lt"/>
                          <a:ea typeface="+mn-ea"/>
                          <a:cs typeface="+mn-cs"/>
                        </a:rPr>
                        <a:t>+2.26%</a:t>
                      </a:r>
                      <a:endParaRPr lang="zh-TW" altLang="en-US" sz="1300" kern="1200" dirty="0">
                        <a:solidFill>
                          <a:schemeClr val="dk1"/>
                        </a:solidFill>
                        <a:latin typeface="+mn-lt"/>
                        <a:ea typeface="+mn-ea"/>
                        <a:cs typeface="+mn-cs"/>
                      </a:endParaRPr>
                    </a:p>
                  </a:txBody>
                  <a:tcPr marL="36000" marR="36000" marT="36000" marB="36000" anchor="ctr"/>
                </a:tc>
                <a:extLst>
                  <a:ext uri="{0D108BD9-81ED-4DB2-BD59-A6C34878D82A}">
                    <a16:rowId xmlns="" xmlns:a16="http://schemas.microsoft.com/office/drawing/2014/main" val="10001"/>
                  </a:ext>
                </a:extLst>
              </a:tr>
              <a:tr h="430835">
                <a:tc>
                  <a:txBody>
                    <a:bodyPr/>
                    <a:lstStyle/>
                    <a:p>
                      <a:pPr algn="l"/>
                      <a:r>
                        <a:rPr lang="zh-TW" altLang="en-US" sz="1300" b="1" dirty="0"/>
                        <a:t>主計總處</a:t>
                      </a:r>
                      <a:r>
                        <a:rPr lang="en-US" altLang="zh-TW" sz="1300" b="1" dirty="0"/>
                        <a:t/>
                      </a:r>
                      <a:br>
                        <a:rPr lang="en-US" altLang="zh-TW" sz="1300" b="1" dirty="0"/>
                      </a:br>
                      <a:r>
                        <a:rPr lang="en-US" altLang="zh-TW" sz="1300" kern="1200" dirty="0">
                          <a:solidFill>
                            <a:schemeClr val="dk1"/>
                          </a:solidFill>
                        </a:rPr>
                        <a:t>(Feb-23)</a:t>
                      </a:r>
                      <a:endParaRPr lang="zh-TW" altLang="en-US" sz="1300" b="1" dirty="0"/>
                    </a:p>
                  </a:txBody>
                  <a:tcPr marL="36000" marR="36000" marT="36000" marB="36000" anchor="ctr"/>
                </a:tc>
                <a:tc>
                  <a:txBody>
                    <a:bodyPr/>
                    <a:lstStyle/>
                    <a:p>
                      <a:pPr algn="l"/>
                      <a:r>
                        <a:rPr lang="en-US" altLang="zh-TW" sz="1300" kern="1200" dirty="0">
                          <a:solidFill>
                            <a:schemeClr val="dk1"/>
                          </a:solidFill>
                          <a:latin typeface="+mn-lt"/>
                          <a:ea typeface="+mn-ea"/>
                          <a:cs typeface="+mn-cs"/>
                        </a:rPr>
                        <a:t>+2.16%</a:t>
                      </a:r>
                      <a:endParaRPr lang="zh-TW" altLang="en-US" sz="1300" kern="1200" dirty="0">
                        <a:solidFill>
                          <a:schemeClr val="dk1"/>
                        </a:solidFill>
                        <a:latin typeface="+mn-lt"/>
                        <a:ea typeface="+mn-ea"/>
                        <a:cs typeface="+mn-cs"/>
                      </a:endParaRPr>
                    </a:p>
                  </a:txBody>
                  <a:tcPr marL="36000" marR="36000" marT="36000" marB="36000" anchor="ctr"/>
                </a:tc>
                <a:tc>
                  <a:txBody>
                    <a:bodyPr/>
                    <a:lstStyle/>
                    <a:p>
                      <a:pPr algn="l"/>
                      <a:r>
                        <a:rPr lang="en-US" altLang="zh-TW" sz="1300" kern="1200" dirty="0">
                          <a:solidFill>
                            <a:schemeClr val="dk1"/>
                          </a:solidFill>
                          <a:latin typeface="+mn-lt"/>
                          <a:ea typeface="+mn-ea"/>
                          <a:cs typeface="+mn-cs"/>
                        </a:rPr>
                        <a:t>+1.89%</a:t>
                      </a:r>
                      <a:endParaRPr lang="zh-TW" altLang="en-US" sz="1300" kern="1200" dirty="0">
                        <a:solidFill>
                          <a:schemeClr val="dk1"/>
                        </a:solidFill>
                        <a:latin typeface="+mn-lt"/>
                        <a:ea typeface="+mn-ea"/>
                        <a:cs typeface="+mn-cs"/>
                      </a:endParaRPr>
                    </a:p>
                  </a:txBody>
                  <a:tcPr marL="36000" marR="36000" marT="36000" marB="36000" anchor="ctr"/>
                </a:tc>
                <a:tc>
                  <a:txBody>
                    <a:bodyPr/>
                    <a:lstStyle/>
                    <a:p>
                      <a:pPr algn="l"/>
                      <a:r>
                        <a:rPr lang="en-US" altLang="zh-TW" sz="1300" kern="1200" dirty="0">
                          <a:solidFill>
                            <a:schemeClr val="dk1"/>
                          </a:solidFill>
                          <a:latin typeface="+mn-lt"/>
                          <a:ea typeface="+mn-ea"/>
                          <a:cs typeface="+mn-cs"/>
                        </a:rPr>
                        <a:t>+2.04%</a:t>
                      </a:r>
                      <a:endParaRPr lang="zh-TW" altLang="en-US" sz="1300" kern="1200" dirty="0">
                        <a:solidFill>
                          <a:schemeClr val="dk1"/>
                        </a:solidFill>
                        <a:latin typeface="+mn-lt"/>
                        <a:ea typeface="+mn-ea"/>
                        <a:cs typeface="+mn-cs"/>
                      </a:endParaRPr>
                    </a:p>
                  </a:txBody>
                  <a:tcPr marL="36000" marR="36000" marT="36000" marB="36000" anchor="ctr"/>
                </a:tc>
                <a:tc>
                  <a:txBody>
                    <a:bodyPr/>
                    <a:lstStyle/>
                    <a:p>
                      <a:pPr algn="l"/>
                      <a:r>
                        <a:rPr lang="en-US" altLang="zh-TW" sz="1300" kern="1200" dirty="0">
                          <a:solidFill>
                            <a:schemeClr val="dk1"/>
                          </a:solidFill>
                          <a:latin typeface="+mn-lt"/>
                          <a:ea typeface="+mn-ea"/>
                          <a:cs typeface="+mn-cs"/>
                        </a:rPr>
                        <a:t>+2.10%</a:t>
                      </a:r>
                      <a:endParaRPr lang="zh-TW" altLang="en-US" sz="1300" kern="1200" dirty="0">
                        <a:solidFill>
                          <a:schemeClr val="dk1"/>
                        </a:solidFill>
                        <a:latin typeface="+mn-lt"/>
                        <a:ea typeface="+mn-ea"/>
                        <a:cs typeface="+mn-cs"/>
                      </a:endParaRPr>
                    </a:p>
                  </a:txBody>
                  <a:tcPr marL="36000" marR="36000" marT="36000" marB="36000" anchor="ctr"/>
                </a:tc>
                <a:extLst>
                  <a:ext uri="{0D108BD9-81ED-4DB2-BD59-A6C34878D82A}">
                    <a16:rowId xmlns="" xmlns:a16="http://schemas.microsoft.com/office/drawing/2014/main" val="10002"/>
                  </a:ext>
                </a:extLst>
              </a:tr>
              <a:tr h="430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300" b="1" dirty="0"/>
                        <a:t>中央銀行</a:t>
                      </a:r>
                      <a:endParaRPr lang="en-US" altLang="zh-TW" sz="1300" b="1" dirty="0"/>
                    </a:p>
                    <a:p>
                      <a:pPr algn="l"/>
                      <a:r>
                        <a:rPr lang="en-US" altLang="zh-TW" sz="1300" dirty="0"/>
                        <a:t>(Mar-23)</a:t>
                      </a:r>
                      <a:endParaRPr lang="zh-TW" altLang="en-US" sz="1300" b="1" dirty="0"/>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300" dirty="0"/>
                        <a:t>+2.09%</a:t>
                      </a:r>
                      <a:endParaRPr lang="zh-TW" altLang="en-US" sz="1300" dirty="0"/>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300" dirty="0"/>
                        <a:t>+2.01%</a:t>
                      </a:r>
                      <a:endParaRPr lang="zh-TW" altLang="en-US" sz="1300" dirty="0"/>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300" dirty="0"/>
                        <a:t>+2.06%</a:t>
                      </a:r>
                      <a:endParaRPr lang="zh-TW" altLang="en-US" sz="1300" dirty="0"/>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300" dirty="0"/>
                        <a:t>+1.76%</a:t>
                      </a:r>
                      <a:endParaRPr lang="zh-TW" altLang="en-US" sz="1300" dirty="0"/>
                    </a:p>
                  </a:txBody>
                  <a:tcPr marL="36000" marR="36000" marT="36000" marB="36000" anchor="ctr"/>
                </a:tc>
                <a:extLst>
                  <a:ext uri="{0D108BD9-81ED-4DB2-BD59-A6C34878D82A}">
                    <a16:rowId xmlns="" xmlns:a16="http://schemas.microsoft.com/office/drawing/2014/main" val="1561781971"/>
                  </a:ext>
                </a:extLst>
              </a:tr>
              <a:tr h="430835">
                <a:tc>
                  <a:txBody>
                    <a:bodyPr/>
                    <a:lstStyle/>
                    <a:p>
                      <a:pPr algn="l"/>
                      <a:r>
                        <a:rPr lang="zh-TW" altLang="en-US" sz="1300" b="1" dirty="0"/>
                        <a:t>中研院</a:t>
                      </a:r>
                      <a:endParaRPr lang="en-US" altLang="zh-TW" sz="1300" b="1" dirty="0"/>
                    </a:p>
                    <a:p>
                      <a:pPr algn="l"/>
                      <a:r>
                        <a:rPr lang="en-US" altLang="zh-TW" sz="1300" dirty="0"/>
                        <a:t>(Dec-22)</a:t>
                      </a:r>
                      <a:endParaRPr lang="zh-TW" altLang="en-US" sz="1300" b="1" dirty="0"/>
                    </a:p>
                  </a:txBody>
                  <a:tcPr marL="36000" marR="36000" marT="36000" marB="36000" anchor="ctr"/>
                </a:tc>
                <a:tc>
                  <a:txBody>
                    <a:bodyPr/>
                    <a:lstStyle/>
                    <a:p>
                      <a:pPr algn="l"/>
                      <a:r>
                        <a:rPr lang="en-US" altLang="zh-TW" sz="1300" dirty="0"/>
                        <a:t>+2.15%</a:t>
                      </a:r>
                      <a:endParaRPr lang="zh-TW" altLang="en-US" sz="1300" dirty="0"/>
                    </a:p>
                  </a:txBody>
                  <a:tcPr marL="36000" marR="36000" marT="36000" marB="36000" anchor="ctr"/>
                </a:tc>
                <a:tc>
                  <a:txBody>
                    <a:bodyPr/>
                    <a:lstStyle/>
                    <a:p>
                      <a:pPr algn="l"/>
                      <a:r>
                        <a:rPr lang="en-US" altLang="zh-TW" sz="1300" dirty="0"/>
                        <a:t>+2.04%</a:t>
                      </a:r>
                      <a:endParaRPr lang="zh-TW" altLang="en-US" sz="1300" dirty="0"/>
                    </a:p>
                  </a:txBody>
                  <a:tcPr marL="36000" marR="36000" marT="36000" marB="36000" anchor="ctr"/>
                </a:tc>
                <a:tc>
                  <a:txBody>
                    <a:bodyPr/>
                    <a:lstStyle/>
                    <a:p>
                      <a:pPr algn="l"/>
                      <a:r>
                        <a:rPr lang="en-US" altLang="zh-TW" sz="1300" dirty="0"/>
                        <a:t>+2.15%</a:t>
                      </a:r>
                      <a:endParaRPr lang="zh-TW" altLang="en-US" sz="1300" dirty="0"/>
                    </a:p>
                  </a:txBody>
                  <a:tcPr marL="36000" marR="36000" marT="36000" marB="36000" anchor="ctr"/>
                </a:tc>
                <a:tc>
                  <a:txBody>
                    <a:bodyPr/>
                    <a:lstStyle/>
                    <a:p>
                      <a:pPr algn="l"/>
                      <a:r>
                        <a:rPr lang="en-US" altLang="zh-TW" sz="1300" dirty="0"/>
                        <a:t>+1.95%</a:t>
                      </a:r>
                      <a:endParaRPr lang="zh-TW" altLang="en-US" sz="1300" dirty="0"/>
                    </a:p>
                  </a:txBody>
                  <a:tcPr marL="36000" marR="36000" marT="36000" marB="36000" anchor="ctr"/>
                </a:tc>
                <a:extLst>
                  <a:ext uri="{0D108BD9-81ED-4DB2-BD59-A6C34878D82A}">
                    <a16:rowId xmlns="" xmlns:a16="http://schemas.microsoft.com/office/drawing/2014/main" val="2891965672"/>
                  </a:ext>
                </a:extLst>
              </a:tr>
              <a:tr h="430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300" b="1" dirty="0"/>
                        <a:t>中經院</a:t>
                      </a:r>
                      <a:endParaRPr lang="en-US" altLang="zh-TW" sz="13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300" dirty="0"/>
                        <a:t>(Dec-22)</a:t>
                      </a:r>
                      <a:endParaRPr lang="zh-TW" altLang="en-US" sz="1300" b="1" dirty="0"/>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300" dirty="0"/>
                        <a:t>+1.97%</a:t>
                      </a:r>
                      <a:endParaRPr lang="zh-TW" altLang="en-US" sz="1300" dirty="0"/>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300" dirty="0"/>
                        <a:t>+1.95%</a:t>
                      </a:r>
                      <a:endParaRPr lang="zh-TW" altLang="en-US" sz="1300" dirty="0"/>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300" dirty="0"/>
                        <a:t>+1.85%</a:t>
                      </a:r>
                      <a:endParaRPr lang="zh-TW" altLang="en-US" sz="1300" dirty="0"/>
                    </a:p>
                  </a:txBody>
                  <a:tcPr marL="36000" marR="36000" marT="36000" marB="3600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300" dirty="0"/>
                        <a:t>+1.80%</a:t>
                      </a:r>
                      <a:endParaRPr lang="zh-TW" altLang="en-US" sz="1300" dirty="0"/>
                    </a:p>
                  </a:txBody>
                  <a:tcPr marL="36000" marR="36000" marT="36000" marB="36000" anchor="ctr"/>
                </a:tc>
                <a:extLst>
                  <a:ext uri="{0D108BD9-81ED-4DB2-BD59-A6C34878D82A}">
                    <a16:rowId xmlns="" xmlns:a16="http://schemas.microsoft.com/office/drawing/2014/main" val="4134487602"/>
                  </a:ext>
                </a:extLst>
              </a:tr>
              <a:tr h="430835">
                <a:tc>
                  <a:txBody>
                    <a:bodyPr/>
                    <a:lstStyle/>
                    <a:p>
                      <a:pPr algn="l"/>
                      <a:r>
                        <a:rPr lang="zh-TW" altLang="en-US" sz="1300" b="1" dirty="0"/>
                        <a:t>台經院</a:t>
                      </a:r>
                      <a:endParaRPr lang="en-US" altLang="zh-TW" sz="1300" b="1" dirty="0"/>
                    </a:p>
                    <a:p>
                      <a:pPr algn="l"/>
                      <a:r>
                        <a:rPr lang="en-US" altLang="zh-TW" sz="1300" kern="1200" dirty="0">
                          <a:solidFill>
                            <a:schemeClr val="dk1"/>
                          </a:solidFill>
                          <a:latin typeface="+mn-lt"/>
                          <a:ea typeface="+mn-ea"/>
                          <a:cs typeface="+mn-cs"/>
                        </a:rPr>
                        <a:t>(Jan-23)</a:t>
                      </a:r>
                      <a:endParaRPr lang="zh-TW" altLang="en-US" sz="1300" kern="1200" dirty="0">
                        <a:solidFill>
                          <a:schemeClr val="dk1"/>
                        </a:solidFill>
                        <a:latin typeface="+mn-lt"/>
                        <a:ea typeface="+mn-ea"/>
                        <a:cs typeface="+mn-cs"/>
                      </a:endParaRPr>
                    </a:p>
                  </a:txBody>
                  <a:tcPr marL="36000" marR="36000" marT="36000" marB="36000" anchor="ctr"/>
                </a:tc>
                <a:tc>
                  <a:txBody>
                    <a:bodyPr/>
                    <a:lstStyle/>
                    <a:p>
                      <a:pPr algn="l"/>
                      <a:r>
                        <a:rPr lang="en-US" altLang="zh-TW" sz="1300" dirty="0"/>
                        <a:t>+1.95%</a:t>
                      </a:r>
                      <a:endParaRPr lang="zh-TW" altLang="en-US" sz="1300" dirty="0"/>
                    </a:p>
                  </a:txBody>
                  <a:tcPr marL="36000" marR="36000" marT="36000" marB="36000" anchor="ctr"/>
                </a:tc>
                <a:tc>
                  <a:txBody>
                    <a:bodyPr/>
                    <a:lstStyle/>
                    <a:p>
                      <a:pPr algn="l"/>
                      <a:r>
                        <a:rPr lang="en-US" altLang="zh-TW" sz="1300" dirty="0"/>
                        <a:t>+1.66%</a:t>
                      </a:r>
                      <a:endParaRPr lang="zh-TW" altLang="en-US" sz="1300" dirty="0"/>
                    </a:p>
                  </a:txBody>
                  <a:tcPr marL="36000" marR="36000" marT="36000" marB="36000" anchor="ctr"/>
                </a:tc>
                <a:tc>
                  <a:txBody>
                    <a:bodyPr/>
                    <a:lstStyle/>
                    <a:p>
                      <a:pPr algn="l"/>
                      <a:r>
                        <a:rPr lang="en-US" altLang="zh-TW" sz="1300" dirty="0"/>
                        <a:t>+1.90%</a:t>
                      </a:r>
                      <a:endParaRPr lang="zh-TW" altLang="en-US" sz="1300" dirty="0"/>
                    </a:p>
                  </a:txBody>
                  <a:tcPr marL="36000" marR="36000" marT="36000" marB="36000" anchor="ctr"/>
                </a:tc>
                <a:tc>
                  <a:txBody>
                    <a:bodyPr/>
                    <a:lstStyle/>
                    <a:p>
                      <a:pPr algn="l"/>
                      <a:r>
                        <a:rPr lang="en-US" altLang="zh-TW" sz="1300" dirty="0"/>
                        <a:t>+2.10%</a:t>
                      </a:r>
                      <a:endParaRPr lang="zh-TW" altLang="en-US" sz="1300" dirty="0"/>
                    </a:p>
                  </a:txBody>
                  <a:tcPr marL="36000" marR="36000" marT="36000" marB="36000" anchor="ctr"/>
                </a:tc>
                <a:extLst>
                  <a:ext uri="{0D108BD9-81ED-4DB2-BD59-A6C34878D82A}">
                    <a16:rowId xmlns="" xmlns:a16="http://schemas.microsoft.com/office/drawing/2014/main" val="10004"/>
                  </a:ext>
                </a:extLst>
              </a:tr>
              <a:tr h="430835">
                <a:tc>
                  <a:txBody>
                    <a:bodyPr/>
                    <a:lstStyle/>
                    <a:p>
                      <a:pPr algn="l"/>
                      <a:r>
                        <a:rPr lang="en-US" altLang="zh-TW" sz="1300" b="1" kern="1200" dirty="0">
                          <a:solidFill>
                            <a:schemeClr val="dk1"/>
                          </a:solidFill>
                          <a:latin typeface="+mn-lt"/>
                          <a:ea typeface="+mn-ea"/>
                          <a:cs typeface="+mn-cs"/>
                        </a:rPr>
                        <a:t>UBS</a:t>
                      </a:r>
                    </a:p>
                    <a:p>
                      <a:pPr algn="l"/>
                      <a:r>
                        <a:rPr lang="en-US" altLang="zh-TW" sz="1300" kern="1200" dirty="0">
                          <a:solidFill>
                            <a:schemeClr val="dk1"/>
                          </a:solidFill>
                          <a:latin typeface="+mn-lt"/>
                          <a:ea typeface="+mn-ea"/>
                          <a:cs typeface="+mn-cs"/>
                        </a:rPr>
                        <a:t>(Mar-23)</a:t>
                      </a:r>
                      <a:endParaRPr lang="zh-TW" altLang="en-US" sz="1300" kern="1200" dirty="0">
                        <a:solidFill>
                          <a:schemeClr val="dk1"/>
                        </a:solidFill>
                        <a:latin typeface="+mn-lt"/>
                        <a:ea typeface="+mn-ea"/>
                        <a:cs typeface="+mn-cs"/>
                      </a:endParaRPr>
                    </a:p>
                  </a:txBody>
                  <a:tcPr marL="36000" marR="36000" marT="36000" marB="36000" anchor="ctr"/>
                </a:tc>
                <a:tc>
                  <a:txBody>
                    <a:bodyPr/>
                    <a:lstStyle/>
                    <a:p>
                      <a:pPr algn="l"/>
                      <a:r>
                        <a:rPr lang="en-US" altLang="zh-TW" sz="1300" dirty="0"/>
                        <a:t>+1.7%</a:t>
                      </a:r>
                      <a:endParaRPr lang="zh-TW" altLang="en-US" sz="1300" dirty="0"/>
                    </a:p>
                  </a:txBody>
                  <a:tcPr marL="36000" marR="36000" marT="36000" marB="36000" anchor="ctr"/>
                </a:tc>
                <a:tc>
                  <a:txBody>
                    <a:bodyPr/>
                    <a:lstStyle/>
                    <a:p>
                      <a:pPr algn="l"/>
                      <a:r>
                        <a:rPr lang="en-US" altLang="zh-TW" sz="1300" dirty="0"/>
                        <a:t>+1.7%</a:t>
                      </a:r>
                      <a:endParaRPr lang="zh-TW" altLang="en-US" sz="1300" dirty="0"/>
                    </a:p>
                  </a:txBody>
                  <a:tcPr marL="36000" marR="36000" marT="36000" marB="36000" anchor="ctr"/>
                </a:tc>
                <a:tc>
                  <a:txBody>
                    <a:bodyPr/>
                    <a:lstStyle/>
                    <a:p>
                      <a:pPr algn="l"/>
                      <a:r>
                        <a:rPr lang="en-US" altLang="zh-TW" sz="1300" dirty="0"/>
                        <a:t>+1.7%</a:t>
                      </a:r>
                      <a:endParaRPr lang="zh-TW" altLang="en-US" sz="1300" dirty="0"/>
                    </a:p>
                  </a:txBody>
                  <a:tcPr marL="36000" marR="36000" marT="36000" marB="36000" anchor="ctr"/>
                </a:tc>
                <a:tc>
                  <a:txBody>
                    <a:bodyPr/>
                    <a:lstStyle/>
                    <a:p>
                      <a:pPr algn="l"/>
                      <a:r>
                        <a:rPr lang="en-US" altLang="zh-TW" sz="1300" dirty="0"/>
                        <a:t>+1.3%</a:t>
                      </a:r>
                      <a:endParaRPr lang="zh-TW" altLang="en-US" sz="1300" dirty="0"/>
                    </a:p>
                  </a:txBody>
                  <a:tcPr marL="36000" marR="36000" marT="36000" marB="36000" anchor="ctr"/>
                </a:tc>
                <a:extLst>
                  <a:ext uri="{0D108BD9-81ED-4DB2-BD59-A6C34878D82A}">
                    <a16:rowId xmlns="" xmlns:a16="http://schemas.microsoft.com/office/drawing/2014/main" val="3972273902"/>
                  </a:ext>
                </a:extLst>
              </a:tr>
              <a:tr h="416812">
                <a:tc>
                  <a:txBody>
                    <a:bodyPr/>
                    <a:lstStyle/>
                    <a:p>
                      <a:pPr algn="l"/>
                      <a:r>
                        <a:rPr lang="en-US" altLang="zh-TW" sz="1200" b="1" kern="1200" dirty="0">
                          <a:solidFill>
                            <a:schemeClr val="dk1"/>
                          </a:solidFill>
                          <a:latin typeface="+mn-lt"/>
                          <a:ea typeface="+mn-ea"/>
                          <a:cs typeface="+mn-cs"/>
                        </a:rPr>
                        <a:t>Goldman</a:t>
                      </a:r>
                    </a:p>
                    <a:p>
                      <a:pPr algn="l"/>
                      <a:r>
                        <a:rPr lang="en-US" altLang="zh-TW" sz="1300" kern="1200" dirty="0">
                          <a:solidFill>
                            <a:schemeClr val="dk1"/>
                          </a:solidFill>
                          <a:latin typeface="+mn-lt"/>
                          <a:ea typeface="+mn-ea"/>
                          <a:cs typeface="+mn-cs"/>
                        </a:rPr>
                        <a:t>(Mar-23)</a:t>
                      </a:r>
                      <a:endParaRPr lang="zh-TW" altLang="en-US" sz="1300" kern="1200" dirty="0">
                        <a:solidFill>
                          <a:schemeClr val="dk1"/>
                        </a:solidFill>
                        <a:latin typeface="+mn-lt"/>
                        <a:ea typeface="+mn-ea"/>
                        <a:cs typeface="+mn-cs"/>
                      </a:endParaRPr>
                    </a:p>
                  </a:txBody>
                  <a:tcPr marL="36000" marR="36000" marT="36000" marB="36000" anchor="ctr"/>
                </a:tc>
                <a:tc>
                  <a:txBody>
                    <a:bodyPr/>
                    <a:lstStyle/>
                    <a:p>
                      <a:pPr algn="l"/>
                      <a:r>
                        <a:rPr lang="en-US" altLang="zh-TW" sz="1300" dirty="0"/>
                        <a:t>+1.6%</a:t>
                      </a:r>
                      <a:endParaRPr lang="zh-TW" altLang="en-US" sz="1300" dirty="0"/>
                    </a:p>
                  </a:txBody>
                  <a:tcPr marL="36000" marR="36000" marT="36000" marB="36000" anchor="ctr"/>
                </a:tc>
                <a:tc>
                  <a:txBody>
                    <a:bodyPr/>
                    <a:lstStyle/>
                    <a:p>
                      <a:pPr algn="l"/>
                      <a:r>
                        <a:rPr lang="en-US" altLang="zh-TW" sz="1300" dirty="0"/>
                        <a:t>+1.5%</a:t>
                      </a:r>
                      <a:endParaRPr lang="zh-TW" altLang="en-US" sz="1300" dirty="0"/>
                    </a:p>
                  </a:txBody>
                  <a:tcPr marL="36000" marR="36000" marT="36000" marB="36000" anchor="ctr"/>
                </a:tc>
                <a:tc>
                  <a:txBody>
                    <a:bodyPr/>
                    <a:lstStyle/>
                    <a:p>
                      <a:pPr algn="l"/>
                      <a:r>
                        <a:rPr lang="en-US" altLang="zh-TW" sz="1300" dirty="0"/>
                        <a:t>+1.3%</a:t>
                      </a:r>
                      <a:endParaRPr lang="zh-TW" altLang="en-US" sz="1300" dirty="0"/>
                    </a:p>
                  </a:txBody>
                  <a:tcPr marL="36000" marR="36000" marT="36000" marB="36000" anchor="ctr"/>
                </a:tc>
                <a:tc>
                  <a:txBody>
                    <a:bodyPr/>
                    <a:lstStyle/>
                    <a:p>
                      <a:pPr algn="l"/>
                      <a:r>
                        <a:rPr lang="en-US" altLang="zh-TW" sz="1300" dirty="0"/>
                        <a:t>+1.3%</a:t>
                      </a:r>
                      <a:endParaRPr lang="zh-TW" altLang="en-US" sz="1300" dirty="0"/>
                    </a:p>
                  </a:txBody>
                  <a:tcPr marL="36000" marR="36000" marT="36000" marB="36000" anchor="ctr"/>
                </a:tc>
                <a:extLst>
                  <a:ext uri="{0D108BD9-81ED-4DB2-BD59-A6C34878D82A}">
                    <a16:rowId xmlns="" xmlns:a16="http://schemas.microsoft.com/office/drawing/2014/main" val="1346558690"/>
                  </a:ext>
                </a:extLst>
              </a:tr>
            </a:tbl>
          </a:graphicData>
        </a:graphic>
      </p:graphicFrame>
      <p:sp>
        <p:nvSpPr>
          <p:cNvPr id="11" name="文字版面配置區 7">
            <a:extLst>
              <a:ext uri="{FF2B5EF4-FFF2-40B4-BE49-F238E27FC236}">
                <a16:creationId xmlns="" xmlns:a16="http://schemas.microsoft.com/office/drawing/2014/main" id="{B4C1EE17-120A-4518-BC96-66F6F8F67FE3}"/>
              </a:ext>
            </a:extLst>
          </p:cNvPr>
          <p:cNvSpPr txBox="1">
            <a:spLocks/>
          </p:cNvSpPr>
          <p:nvPr/>
        </p:nvSpPr>
        <p:spPr>
          <a:xfrm>
            <a:off x="201310" y="5426543"/>
            <a:ext cx="4391312" cy="67769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68288" indent="-268288">
              <a:spcBef>
                <a:spcPts val="350"/>
              </a:spcBef>
              <a:buFont typeface="Wingdings" panose="05000000000000000000" pitchFamily="2" charset="2"/>
              <a:buChar char="l"/>
            </a:pPr>
            <a:endParaRPr lang="en-US" altLang="zh-TW" sz="1200" dirty="0"/>
          </a:p>
          <a:p>
            <a:pPr marL="268288" indent="-268288">
              <a:spcBef>
                <a:spcPts val="350"/>
              </a:spcBef>
              <a:buFont typeface="Wingdings" panose="05000000000000000000" pitchFamily="2" charset="2"/>
              <a:buChar char="l"/>
            </a:pPr>
            <a:endParaRPr lang="zh-TW" altLang="en-US" sz="1200" dirty="0"/>
          </a:p>
        </p:txBody>
      </p:sp>
      <p:sp>
        <p:nvSpPr>
          <p:cNvPr id="19" name="文字方塊 18">
            <a:extLst>
              <a:ext uri="{FF2B5EF4-FFF2-40B4-BE49-F238E27FC236}">
                <a16:creationId xmlns="" xmlns:a16="http://schemas.microsoft.com/office/drawing/2014/main" id="{8EB11F49-2B2E-4B13-B494-6BAB8FE6A236}"/>
              </a:ext>
            </a:extLst>
          </p:cNvPr>
          <p:cNvSpPr txBox="1"/>
          <p:nvPr/>
        </p:nvSpPr>
        <p:spPr>
          <a:xfrm>
            <a:off x="179356" y="5290259"/>
            <a:ext cx="5143302" cy="993285"/>
          </a:xfrm>
          <a:prstGeom prst="rect">
            <a:avLst/>
          </a:prstGeom>
          <a:noFill/>
        </p:spPr>
        <p:txBody>
          <a:bodyPr wrap="square">
            <a:spAutoFit/>
          </a:bodyPr>
          <a:lstStyle/>
          <a:p>
            <a:pPr marL="355600" indent="-355600">
              <a:lnSpc>
                <a:spcPts val="1800"/>
              </a:lnSpc>
              <a:spcBef>
                <a:spcPts val="350"/>
              </a:spcBef>
            </a:pPr>
            <a:r>
              <a:rPr lang="zh-TW" altLang="en-US" sz="1300" dirty="0"/>
              <a:t>註：台新投顧原始模型推估年均</a:t>
            </a:r>
            <a:r>
              <a:rPr lang="en-US" altLang="zh-TW" sz="1300" dirty="0"/>
              <a:t>CPI</a:t>
            </a:r>
            <a:r>
              <a:rPr lang="zh-TW" altLang="en-US" sz="1300" dirty="0"/>
              <a:t>為全年</a:t>
            </a:r>
            <a:r>
              <a:rPr lang="en-US" altLang="zh-TW" sz="1300" dirty="0"/>
              <a:t>2.08%</a:t>
            </a:r>
            <a:r>
              <a:rPr lang="zh-TW" altLang="en-US" sz="1300" dirty="0"/>
              <a:t>，加計</a:t>
            </a:r>
            <a:r>
              <a:rPr lang="en-US" altLang="zh-TW" sz="1300" dirty="0"/>
              <a:t>4/1</a:t>
            </a:r>
            <a:r>
              <a:rPr lang="zh-TW" altLang="en-US" sz="1300" dirty="0"/>
              <a:t>調漲</a:t>
            </a:r>
            <a:r>
              <a:rPr lang="zh-TW" altLang="en-US" sz="1300" b="1" dirty="0">
                <a:solidFill>
                  <a:schemeClr val="accent1"/>
                </a:solidFill>
              </a:rPr>
              <a:t>電價</a:t>
            </a:r>
            <a:r>
              <a:rPr lang="en-US" altLang="zh-TW" sz="1300" b="1" dirty="0">
                <a:solidFill>
                  <a:schemeClr val="accent1"/>
                </a:solidFill>
              </a:rPr>
              <a:t>(+0.173%)</a:t>
            </a:r>
            <a:r>
              <a:rPr lang="zh-TW" altLang="en-US" sz="1300" dirty="0"/>
              <a:t>、</a:t>
            </a:r>
            <a:r>
              <a:rPr lang="zh-TW" altLang="en-US" sz="1300" b="1" dirty="0">
                <a:solidFill>
                  <a:schemeClr val="accent1"/>
                </a:solidFill>
              </a:rPr>
              <a:t>計程車資</a:t>
            </a:r>
            <a:r>
              <a:rPr lang="en-US" altLang="zh-TW" sz="1300" b="1" dirty="0">
                <a:solidFill>
                  <a:schemeClr val="accent1"/>
                </a:solidFill>
              </a:rPr>
              <a:t>(+0.024%)</a:t>
            </a:r>
            <a:r>
              <a:rPr lang="zh-TW" altLang="en-US" sz="1300" dirty="0"/>
              <a:t>及第</a:t>
            </a:r>
            <a:r>
              <a:rPr lang="en-US" altLang="zh-TW" sz="1300" dirty="0"/>
              <a:t>2</a:t>
            </a:r>
            <a:r>
              <a:rPr lang="zh-TW" altLang="en-US" sz="1300" dirty="0"/>
              <a:t>季</a:t>
            </a:r>
            <a:r>
              <a:rPr lang="zh-TW" altLang="en-US" sz="1300" b="1" dirty="0">
                <a:solidFill>
                  <a:schemeClr val="accent1"/>
                </a:solidFill>
              </a:rPr>
              <a:t>蛋價效果</a:t>
            </a:r>
            <a:r>
              <a:rPr lang="en-US" altLang="zh-TW" sz="1300" b="1" dirty="0">
                <a:solidFill>
                  <a:schemeClr val="accent1"/>
                </a:solidFill>
              </a:rPr>
              <a:t>(+0.096%)</a:t>
            </a:r>
            <a:r>
              <a:rPr lang="zh-TW" altLang="en-US" sz="1300" b="1" dirty="0">
                <a:solidFill>
                  <a:schemeClr val="accent1"/>
                </a:solidFill>
              </a:rPr>
              <a:t>、豬價效果</a:t>
            </a:r>
            <a:r>
              <a:rPr lang="en-US" altLang="zh-TW" sz="1300" b="1" dirty="0">
                <a:solidFill>
                  <a:schemeClr val="accent1"/>
                </a:solidFill>
              </a:rPr>
              <a:t>(+0.3%)</a:t>
            </a:r>
            <a:r>
              <a:rPr lang="zh-TW" altLang="en-US" sz="1300" b="1" dirty="0">
                <a:solidFill>
                  <a:schemeClr val="accent1"/>
                </a:solidFill>
              </a:rPr>
              <a:t>後，年均</a:t>
            </a:r>
            <a:r>
              <a:rPr lang="en-US" altLang="zh-TW" sz="1300" b="1" dirty="0">
                <a:solidFill>
                  <a:schemeClr val="accent1"/>
                </a:solidFill>
              </a:rPr>
              <a:t>CPI</a:t>
            </a:r>
            <a:r>
              <a:rPr lang="zh-TW" altLang="en-US" sz="1300" b="1" dirty="0">
                <a:solidFill>
                  <a:schemeClr val="accent1"/>
                </a:solidFill>
              </a:rPr>
              <a:t>為</a:t>
            </a:r>
            <a:r>
              <a:rPr lang="en-US" altLang="zh-TW" sz="1300" b="1" dirty="0">
                <a:solidFill>
                  <a:schemeClr val="accent1"/>
                </a:solidFill>
              </a:rPr>
              <a:t>2.37%</a:t>
            </a:r>
            <a:r>
              <a:rPr lang="zh-TW" altLang="en-US" sz="1300" b="1" dirty="0">
                <a:solidFill>
                  <a:schemeClr val="accent1"/>
                </a:solidFill>
              </a:rPr>
              <a:t>。</a:t>
            </a:r>
            <a:r>
              <a:rPr lang="en-US" altLang="zh-TW" sz="1400" dirty="0"/>
              <a:t/>
            </a:r>
            <a:br>
              <a:rPr lang="en-US" altLang="zh-TW" sz="1400" dirty="0"/>
            </a:br>
            <a:r>
              <a:rPr lang="en-US" altLang="zh-TW" sz="1200" dirty="0"/>
              <a:t>(</a:t>
            </a:r>
            <a:r>
              <a:rPr lang="zh-TW" altLang="en-US" sz="1200" dirty="0"/>
              <a:t>括號內為對今年</a:t>
            </a:r>
            <a:r>
              <a:rPr lang="en-US" altLang="zh-TW" sz="1200" dirty="0"/>
              <a:t>CPI</a:t>
            </a:r>
            <a:r>
              <a:rPr lang="zh-TW" altLang="en-US" sz="1200" dirty="0"/>
              <a:t>之影響，推算過程如附件</a:t>
            </a:r>
            <a:r>
              <a:rPr lang="en-US" altLang="zh-TW" sz="1200" dirty="0"/>
              <a:t>)</a:t>
            </a:r>
          </a:p>
        </p:txBody>
      </p:sp>
      <p:sp>
        <p:nvSpPr>
          <p:cNvPr id="12" name="圓角矩形 97">
            <a:extLst>
              <a:ext uri="{FF2B5EF4-FFF2-40B4-BE49-F238E27FC236}">
                <a16:creationId xmlns="" xmlns:a16="http://schemas.microsoft.com/office/drawing/2014/main" id="{BE87147C-1579-460C-A48A-3EC6DE0C5E66}"/>
              </a:ext>
            </a:extLst>
          </p:cNvPr>
          <p:cNvSpPr/>
          <p:nvPr/>
        </p:nvSpPr>
        <p:spPr>
          <a:xfrm>
            <a:off x="5404745" y="1482008"/>
            <a:ext cx="937517" cy="235078"/>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solidFill>
                  <a:srgbClr val="000000"/>
                </a:solidFill>
              </a:rPr>
              <a:t>上行因素</a:t>
            </a:r>
          </a:p>
        </p:txBody>
      </p:sp>
      <p:sp>
        <p:nvSpPr>
          <p:cNvPr id="14" name="圓角矩形 97">
            <a:extLst>
              <a:ext uri="{FF2B5EF4-FFF2-40B4-BE49-F238E27FC236}">
                <a16:creationId xmlns="" xmlns:a16="http://schemas.microsoft.com/office/drawing/2014/main" id="{B44DA309-8002-4760-91AE-0700257C342C}"/>
              </a:ext>
            </a:extLst>
          </p:cNvPr>
          <p:cNvSpPr/>
          <p:nvPr/>
        </p:nvSpPr>
        <p:spPr>
          <a:xfrm>
            <a:off x="5404746" y="5194114"/>
            <a:ext cx="937517" cy="276456"/>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solidFill>
                  <a:srgbClr val="000000"/>
                </a:solidFill>
              </a:rPr>
              <a:t>下行因素</a:t>
            </a:r>
          </a:p>
        </p:txBody>
      </p:sp>
      <p:sp>
        <p:nvSpPr>
          <p:cNvPr id="16" name="圓角矩形 97">
            <a:extLst>
              <a:ext uri="{FF2B5EF4-FFF2-40B4-BE49-F238E27FC236}">
                <a16:creationId xmlns="" xmlns:a16="http://schemas.microsoft.com/office/drawing/2014/main" id="{6ED0D099-DBE0-4CF5-BB26-FFF9CF93B821}"/>
              </a:ext>
            </a:extLst>
          </p:cNvPr>
          <p:cNvSpPr/>
          <p:nvPr/>
        </p:nvSpPr>
        <p:spPr>
          <a:xfrm>
            <a:off x="7586545" y="1778426"/>
            <a:ext cx="1339181" cy="177328"/>
          </a:xfrm>
          <a:prstGeom prst="roundRect">
            <a:avLst/>
          </a:prstGeom>
          <a:solidFill>
            <a:srgbClr val="953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solidFill>
                  <a:srgbClr val="FFFFFF"/>
                </a:solidFill>
              </a:rPr>
              <a:t>電價調漲</a:t>
            </a:r>
          </a:p>
        </p:txBody>
      </p:sp>
      <p:sp>
        <p:nvSpPr>
          <p:cNvPr id="17" name="圓角矩形 97">
            <a:extLst>
              <a:ext uri="{FF2B5EF4-FFF2-40B4-BE49-F238E27FC236}">
                <a16:creationId xmlns="" xmlns:a16="http://schemas.microsoft.com/office/drawing/2014/main" id="{DD267870-3FA8-4017-9D68-B660ECEDCF50}"/>
              </a:ext>
            </a:extLst>
          </p:cNvPr>
          <p:cNvSpPr/>
          <p:nvPr/>
        </p:nvSpPr>
        <p:spPr>
          <a:xfrm>
            <a:off x="8001000" y="1333959"/>
            <a:ext cx="923018" cy="187317"/>
          </a:xfrm>
          <a:prstGeom prst="roundRect">
            <a:avLst/>
          </a:prstGeom>
          <a:solidFill>
            <a:srgbClr val="953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solidFill>
                  <a:srgbClr val="FFFFFF"/>
                </a:solidFill>
              </a:rPr>
              <a:t>需求回溫</a:t>
            </a:r>
          </a:p>
        </p:txBody>
      </p:sp>
      <p:sp>
        <p:nvSpPr>
          <p:cNvPr id="18" name="圓角矩形 97">
            <a:extLst>
              <a:ext uri="{FF2B5EF4-FFF2-40B4-BE49-F238E27FC236}">
                <a16:creationId xmlns="" xmlns:a16="http://schemas.microsoft.com/office/drawing/2014/main" id="{40BA2254-994B-4C69-AFB0-79C6A7FAFD87}"/>
              </a:ext>
            </a:extLst>
          </p:cNvPr>
          <p:cNvSpPr/>
          <p:nvPr/>
        </p:nvSpPr>
        <p:spPr>
          <a:xfrm>
            <a:off x="6718317" y="5079147"/>
            <a:ext cx="2196257" cy="216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solidFill>
                  <a:srgbClr val="FFFFFF"/>
                </a:solidFill>
              </a:rPr>
              <a:t>國際原油價格回落</a:t>
            </a:r>
          </a:p>
        </p:txBody>
      </p:sp>
      <p:sp>
        <p:nvSpPr>
          <p:cNvPr id="20" name="圓角矩形 97">
            <a:extLst>
              <a:ext uri="{FF2B5EF4-FFF2-40B4-BE49-F238E27FC236}">
                <a16:creationId xmlns="" xmlns:a16="http://schemas.microsoft.com/office/drawing/2014/main" id="{B2B91CFD-6C09-4289-8522-35BEA8F55332}"/>
              </a:ext>
            </a:extLst>
          </p:cNvPr>
          <p:cNvSpPr/>
          <p:nvPr/>
        </p:nvSpPr>
        <p:spPr>
          <a:xfrm>
            <a:off x="7485797" y="5837804"/>
            <a:ext cx="1371600" cy="216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solidFill>
                  <a:srgbClr val="FFFFFF"/>
                </a:solidFill>
              </a:rPr>
              <a:t>高基期</a:t>
            </a:r>
          </a:p>
        </p:txBody>
      </p:sp>
      <p:sp>
        <p:nvSpPr>
          <p:cNvPr id="21" name="圓角矩形 97">
            <a:extLst>
              <a:ext uri="{FF2B5EF4-FFF2-40B4-BE49-F238E27FC236}">
                <a16:creationId xmlns="" xmlns:a16="http://schemas.microsoft.com/office/drawing/2014/main" id="{705D3F1A-733C-4B13-9B4A-F80C5CF36363}"/>
              </a:ext>
            </a:extLst>
          </p:cNvPr>
          <p:cNvSpPr/>
          <p:nvPr/>
        </p:nvSpPr>
        <p:spPr>
          <a:xfrm>
            <a:off x="7586546" y="1552969"/>
            <a:ext cx="1339180" cy="177328"/>
          </a:xfrm>
          <a:prstGeom prst="roundRect">
            <a:avLst/>
          </a:prstGeom>
          <a:solidFill>
            <a:srgbClr val="953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solidFill>
                  <a:srgbClr val="FFFFFF"/>
                </a:solidFill>
              </a:rPr>
              <a:t>計程車調漲</a:t>
            </a:r>
          </a:p>
        </p:txBody>
      </p:sp>
      <p:sp>
        <p:nvSpPr>
          <p:cNvPr id="23" name="圓角矩形 97">
            <a:extLst>
              <a:ext uri="{FF2B5EF4-FFF2-40B4-BE49-F238E27FC236}">
                <a16:creationId xmlns="" xmlns:a16="http://schemas.microsoft.com/office/drawing/2014/main" id="{40BFBD17-84D5-4FE5-83A8-2C2CBD713689}"/>
              </a:ext>
            </a:extLst>
          </p:cNvPr>
          <p:cNvSpPr/>
          <p:nvPr/>
        </p:nvSpPr>
        <p:spPr>
          <a:xfrm>
            <a:off x="6716610" y="5332342"/>
            <a:ext cx="2196257" cy="216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solidFill>
                  <a:srgbClr val="FFFFFF"/>
                </a:solidFill>
              </a:rPr>
              <a:t>進口物價走弱</a:t>
            </a:r>
          </a:p>
        </p:txBody>
      </p:sp>
      <p:sp>
        <p:nvSpPr>
          <p:cNvPr id="24" name="圓角矩形 97">
            <a:extLst>
              <a:ext uri="{FF2B5EF4-FFF2-40B4-BE49-F238E27FC236}">
                <a16:creationId xmlns="" xmlns:a16="http://schemas.microsoft.com/office/drawing/2014/main" id="{C6FAD995-B8E0-4F4B-A609-14B16FD8209E}"/>
              </a:ext>
            </a:extLst>
          </p:cNvPr>
          <p:cNvSpPr/>
          <p:nvPr/>
        </p:nvSpPr>
        <p:spPr>
          <a:xfrm>
            <a:off x="5798635" y="5595760"/>
            <a:ext cx="1915322" cy="216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400" b="1" dirty="0">
                <a:solidFill>
                  <a:srgbClr val="FFFFFF"/>
                </a:solidFill>
              </a:rPr>
              <a:t>央行緊縮性貨幣政策</a:t>
            </a:r>
          </a:p>
        </p:txBody>
      </p:sp>
      <p:sp>
        <p:nvSpPr>
          <p:cNvPr id="25" name="圓角矩形 97">
            <a:extLst>
              <a:ext uri="{FF2B5EF4-FFF2-40B4-BE49-F238E27FC236}">
                <a16:creationId xmlns="" xmlns:a16="http://schemas.microsoft.com/office/drawing/2014/main" id="{D48C7823-F92C-4CD0-97F2-9E0A6A5384A1}"/>
              </a:ext>
            </a:extLst>
          </p:cNvPr>
          <p:cNvSpPr/>
          <p:nvPr/>
        </p:nvSpPr>
        <p:spPr>
          <a:xfrm>
            <a:off x="5051502" y="1993492"/>
            <a:ext cx="3869471" cy="197228"/>
          </a:xfrm>
          <a:prstGeom prst="roundRect">
            <a:avLst/>
          </a:prstGeom>
          <a:solidFill>
            <a:srgbClr val="953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a:solidFill>
                  <a:srgbClr val="FFFFFF"/>
                </a:solidFill>
              </a:rPr>
              <a:t>111</a:t>
            </a:r>
            <a:r>
              <a:rPr lang="zh-TW" altLang="en-US" sz="1400" b="1" dirty="0">
                <a:solidFill>
                  <a:srgbClr val="FFFFFF"/>
                </a:solidFill>
              </a:rPr>
              <a:t>及</a:t>
            </a:r>
            <a:r>
              <a:rPr lang="en-US" altLang="zh-TW" sz="1400" b="1" dirty="0">
                <a:solidFill>
                  <a:srgbClr val="FFFFFF"/>
                </a:solidFill>
              </a:rPr>
              <a:t>112</a:t>
            </a:r>
            <a:r>
              <a:rPr lang="zh-TW" altLang="en-US" sz="1400" b="1" dirty="0">
                <a:solidFill>
                  <a:srgbClr val="FFFFFF"/>
                </a:solidFill>
              </a:rPr>
              <a:t>年分別調漲基本工資 </a:t>
            </a:r>
            <a:r>
              <a:rPr lang="en-US" altLang="zh-TW" sz="1400" b="1" dirty="0">
                <a:solidFill>
                  <a:srgbClr val="FFFFFF"/>
                </a:solidFill>
              </a:rPr>
              <a:t>5.2%</a:t>
            </a:r>
            <a:r>
              <a:rPr lang="zh-TW" altLang="en-US" sz="1400" b="1" dirty="0">
                <a:solidFill>
                  <a:srgbClr val="FFFFFF"/>
                </a:solidFill>
              </a:rPr>
              <a:t>、</a:t>
            </a:r>
            <a:r>
              <a:rPr lang="en-US" altLang="zh-TW" sz="1400" b="1" dirty="0">
                <a:solidFill>
                  <a:srgbClr val="FFFFFF"/>
                </a:solidFill>
              </a:rPr>
              <a:t>4.6%</a:t>
            </a:r>
            <a:endParaRPr lang="zh-TW" altLang="en-US" sz="1400" b="1" dirty="0">
              <a:solidFill>
                <a:srgbClr val="FFFFFF"/>
              </a:solidFill>
            </a:endParaRPr>
          </a:p>
        </p:txBody>
      </p:sp>
      <p:graphicFrame>
        <p:nvGraphicFramePr>
          <p:cNvPr id="26" name="圖表 25">
            <a:extLst>
              <a:ext uri="{FF2B5EF4-FFF2-40B4-BE49-F238E27FC236}">
                <a16:creationId xmlns="" xmlns:a16="http://schemas.microsoft.com/office/drawing/2014/main" id="{00000000-0008-0000-0000-000005000000}"/>
              </a:ext>
            </a:extLst>
          </p:cNvPr>
          <p:cNvGraphicFramePr>
            <a:graphicFrameLocks/>
          </p:cNvGraphicFramePr>
          <p:nvPr>
            <p:extLst>
              <p:ext uri="{D42A27DB-BD31-4B8C-83A1-F6EECF244321}">
                <p14:modId xmlns:p14="http://schemas.microsoft.com/office/powerpoint/2010/main" val="603126091"/>
              </p:ext>
            </p:extLst>
          </p:nvPr>
        </p:nvGraphicFramePr>
        <p:xfrm>
          <a:off x="3979629" y="2355369"/>
          <a:ext cx="5164371" cy="262268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604534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32000" y="738205"/>
            <a:ext cx="8546177" cy="503590"/>
          </a:xfrm>
        </p:spPr>
        <p:txBody>
          <a:bodyPr/>
          <a:lstStyle/>
          <a:p>
            <a:r>
              <a:rPr lang="en-US" altLang="zh-TW" b="1" dirty="0"/>
              <a:t>1Q23</a:t>
            </a:r>
            <a:r>
              <a:rPr lang="zh-TW" altLang="en-US" b="1" dirty="0" smtClean="0"/>
              <a:t>央行如</a:t>
            </a:r>
            <a:r>
              <a:rPr lang="zh-TW" altLang="en-US" b="1" dirty="0"/>
              <a:t>預期</a:t>
            </a:r>
            <a:r>
              <a:rPr lang="zh-TW" altLang="en-US" b="1" dirty="0" smtClean="0"/>
              <a:t>升</a:t>
            </a:r>
            <a:r>
              <a:rPr lang="zh-TW" altLang="en-US" b="1" dirty="0"/>
              <a:t>息半</a:t>
            </a:r>
            <a:r>
              <a:rPr lang="zh-TW" altLang="en-US" b="1" dirty="0" smtClean="0"/>
              <a:t>碼，關注重點轉移至景氣前景</a:t>
            </a:r>
            <a:endParaRPr lang="zh-TW" altLang="en-US" dirty="0"/>
          </a:p>
        </p:txBody>
      </p:sp>
      <p:sp>
        <p:nvSpPr>
          <p:cNvPr id="4" name="投影片編號版面配置區 3"/>
          <p:cNvSpPr>
            <a:spLocks noGrp="1"/>
          </p:cNvSpPr>
          <p:nvPr>
            <p:ph type="sldNum" sz="quarter" idx="10"/>
          </p:nvPr>
        </p:nvSpPr>
        <p:spPr/>
        <p:txBody>
          <a:bodyPr/>
          <a:lstStyle/>
          <a:p>
            <a:fld id="{415482FC-CF5F-466A-B8B6-BC3733E92023}" type="slidenum">
              <a:rPr lang="zh-TW" altLang="en-US" smtClean="0"/>
              <a:pPr/>
              <a:t>17</a:t>
            </a:fld>
            <a:endParaRPr lang="zh-TW" altLang="en-US" dirty="0"/>
          </a:p>
        </p:txBody>
      </p:sp>
      <p:graphicFrame>
        <p:nvGraphicFramePr>
          <p:cNvPr id="5" name="表格 4"/>
          <p:cNvGraphicFramePr>
            <a:graphicFrameLocks noGrp="1"/>
          </p:cNvGraphicFramePr>
          <p:nvPr>
            <p:extLst/>
          </p:nvPr>
        </p:nvGraphicFramePr>
        <p:xfrm>
          <a:off x="337655" y="1416589"/>
          <a:ext cx="4176464" cy="4745608"/>
        </p:xfrm>
        <a:graphic>
          <a:graphicData uri="http://schemas.openxmlformats.org/drawingml/2006/table">
            <a:tbl>
              <a:tblPr/>
              <a:tblGrid>
                <a:gridCol w="522917">
                  <a:extLst>
                    <a:ext uri="{9D8B030D-6E8A-4147-A177-3AD203B41FA5}">
                      <a16:colId xmlns="" xmlns:a16="http://schemas.microsoft.com/office/drawing/2014/main" val="20000"/>
                    </a:ext>
                  </a:extLst>
                </a:gridCol>
                <a:gridCol w="1788931">
                  <a:extLst>
                    <a:ext uri="{9D8B030D-6E8A-4147-A177-3AD203B41FA5}">
                      <a16:colId xmlns="" xmlns:a16="http://schemas.microsoft.com/office/drawing/2014/main" val="20001"/>
                    </a:ext>
                  </a:extLst>
                </a:gridCol>
                <a:gridCol w="1864616">
                  <a:extLst>
                    <a:ext uri="{9D8B030D-6E8A-4147-A177-3AD203B41FA5}">
                      <a16:colId xmlns="" xmlns:a16="http://schemas.microsoft.com/office/drawing/2014/main" val="20002"/>
                    </a:ext>
                  </a:extLst>
                </a:gridCol>
              </a:tblGrid>
              <a:tr h="177719">
                <a:tc gridSpan="3">
                  <a:txBody>
                    <a:bodyPr/>
                    <a:lstStyle/>
                    <a:p>
                      <a:pPr algn="ctr" fontAlgn="ctr"/>
                      <a:r>
                        <a:rPr lang="zh-TW" altLang="en-US" sz="1000" b="0" i="0" u="none" strike="noStrike" dirty="0">
                          <a:solidFill>
                            <a:srgbClr val="FFFFFF"/>
                          </a:solidFill>
                          <a:effectLst/>
                          <a:latin typeface="微軟正黑體" panose="020B0604030504040204" pitchFamily="34" charset="-120"/>
                          <a:ea typeface="微軟正黑體" panose="020B0604030504040204" pitchFamily="34" charset="-120"/>
                        </a:rPr>
                        <a:t>央行理監事會聲明比較表</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w="6350" cap="flat" cmpd="sng" algn="ctr">
                      <a:solidFill>
                        <a:srgbClr val="9E3A38"/>
                      </a:solidFill>
                      <a:prstDash val="solid"/>
                      <a:round/>
                      <a:headEnd type="none" w="med" len="med"/>
                      <a:tailEnd type="none" w="med" len="med"/>
                    </a:lnT>
                    <a:lnB w="6350" cap="flat" cmpd="sng" algn="ctr">
                      <a:solidFill>
                        <a:srgbClr val="9E3A38"/>
                      </a:solidFill>
                      <a:prstDash val="solid"/>
                      <a:round/>
                      <a:headEnd type="none" w="med" len="med"/>
                      <a:tailEnd type="none" w="med" len="med"/>
                    </a:lnB>
                    <a:solidFill>
                      <a:srgbClr val="9E3A38"/>
                    </a:solidFill>
                  </a:tcPr>
                </a:tc>
                <a:tc hMerge="1">
                  <a:txBody>
                    <a:bodyPr/>
                    <a:lstStyle/>
                    <a:p>
                      <a:endParaRPr lang="zh-TW" altLang="en-US"/>
                    </a:p>
                  </a:txBody>
                  <a:tcPr/>
                </a:tc>
                <a:tc hMerge="1">
                  <a:txBody>
                    <a:bodyPr/>
                    <a:lstStyle/>
                    <a:p>
                      <a:endParaRPr lang="zh-TW" altLang="en-US"/>
                    </a:p>
                  </a:txBody>
                  <a:tcPr/>
                </a:tc>
                <a:extLst>
                  <a:ext uri="{0D108BD9-81ED-4DB2-BD59-A6C34878D82A}">
                    <a16:rowId xmlns="" xmlns:a16="http://schemas.microsoft.com/office/drawing/2014/main" val="10000"/>
                  </a:ext>
                </a:extLst>
              </a:tr>
              <a:tr h="177719">
                <a:tc>
                  <a:txBody>
                    <a:bodyPr/>
                    <a:lstStyle/>
                    <a:p>
                      <a:pPr algn="l" fontAlgn="ct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　</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w="6350" cap="flat" cmpd="sng" algn="ctr">
                      <a:solidFill>
                        <a:srgbClr val="9E3A38"/>
                      </a:solidFill>
                      <a:prstDash val="solid"/>
                      <a:round/>
                      <a:headEnd type="none" w="med" len="med"/>
                      <a:tailEnd type="none" w="med" len="med"/>
                    </a:lnT>
                    <a:lnB w="9525" cap="flat" cmpd="sng" algn="ctr">
                      <a:solidFill>
                        <a:srgbClr val="C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微軟正黑體" panose="020B0604030504040204" pitchFamily="34" charset="-120"/>
                          <a:ea typeface="微軟正黑體" panose="020B0604030504040204" pitchFamily="34" charset="-120"/>
                        </a:rPr>
                        <a:t>4Q22</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w="6350" cap="flat" cmpd="sng" algn="ctr">
                      <a:solidFill>
                        <a:srgbClr val="9E3A38"/>
                      </a:solidFill>
                      <a:prstDash val="solid"/>
                      <a:round/>
                      <a:headEnd type="none" w="med" len="med"/>
                      <a:tailEnd type="none" w="med" len="med"/>
                    </a:lnT>
                    <a:lnB w="9525" cap="flat" cmpd="sng" algn="ctr">
                      <a:solidFill>
                        <a:srgbClr val="C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微軟正黑體" panose="020B0604030504040204" pitchFamily="34" charset="-120"/>
                          <a:ea typeface="微軟正黑體" panose="020B0604030504040204" pitchFamily="34" charset="-120"/>
                        </a:rPr>
                        <a:t>1Q23</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w="6350" cap="flat" cmpd="sng" algn="ctr">
                      <a:solidFill>
                        <a:srgbClr val="9E3A38"/>
                      </a:solidFill>
                      <a:prstDash val="solid"/>
                      <a:round/>
                      <a:headEnd type="none" w="med" len="med"/>
                      <a:tailEnd type="none" w="med" len="med"/>
                    </a:lnT>
                    <a:lnB w="9525" cap="flat" cmpd="sng" algn="ctr">
                      <a:solidFill>
                        <a:srgbClr val="C00000"/>
                      </a:solidFill>
                      <a:prstDash val="solid"/>
                      <a:round/>
                      <a:headEnd type="none" w="med" len="med"/>
                      <a:tailEnd type="none" w="med" len="med"/>
                    </a:lnB>
                  </a:tcPr>
                </a:tc>
                <a:extLst>
                  <a:ext uri="{0D108BD9-81ED-4DB2-BD59-A6C34878D82A}">
                    <a16:rowId xmlns="" xmlns:a16="http://schemas.microsoft.com/office/drawing/2014/main" val="10001"/>
                  </a:ext>
                </a:extLst>
              </a:tr>
              <a:tr h="533157">
                <a:tc>
                  <a:txBody>
                    <a:bodyPr/>
                    <a:lstStyle/>
                    <a:p>
                      <a:pPr algn="ctr" fontAlgn="ct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利率</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w="9525" cap="flat" cmpd="sng" algn="ctr">
                      <a:solidFill>
                        <a:srgbClr val="C00000"/>
                      </a:solidFill>
                      <a:prstDash val="solid"/>
                      <a:round/>
                      <a:headEnd type="none" w="med" len="med"/>
                      <a:tailEnd type="none" w="med" len="med"/>
                    </a:lnT>
                    <a:lnB>
                      <a:noFill/>
                    </a:lnB>
                  </a:tcPr>
                </a:tc>
                <a:tc>
                  <a:txBody>
                    <a:bodyPr/>
                    <a:lstStyle/>
                    <a:p>
                      <a:pPr algn="ctr" fontAlgn="ct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重貼現率：</a:t>
                      </a:r>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1.75%</a:t>
                      </a:r>
                      <a:b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b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擔保放款融通利率：</a:t>
                      </a:r>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2.125%</a:t>
                      </a:r>
                      <a:b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b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短期融通利率：</a:t>
                      </a:r>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4.0%</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w="9525" cap="flat" cmpd="sng" algn="ctr">
                      <a:solidFill>
                        <a:srgbClr val="C00000"/>
                      </a:solidFill>
                      <a:prstDash val="solid"/>
                      <a:round/>
                      <a:headEnd type="none" w="med" len="med"/>
                      <a:tailEnd type="none" w="med" len="med"/>
                    </a:lnT>
                    <a:lnB>
                      <a:noFill/>
                    </a:lnB>
                  </a:tcPr>
                </a:tc>
                <a:tc>
                  <a:txBody>
                    <a:bodyPr/>
                    <a:lstStyle/>
                    <a:p>
                      <a:pPr algn="ctr" fontAlgn="ct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重貼現率：</a:t>
                      </a:r>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1.875%</a:t>
                      </a:r>
                      <a:b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b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擔保放款融通利率：</a:t>
                      </a:r>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2.25%</a:t>
                      </a:r>
                      <a:b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b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短期融通利率：</a:t>
                      </a:r>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4.125%</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w="9525" cap="flat" cmpd="sng" algn="ctr">
                      <a:solidFill>
                        <a:srgbClr val="C00000"/>
                      </a:solidFill>
                      <a:prstDash val="solid"/>
                      <a:round/>
                      <a:headEnd type="none" w="med" len="med"/>
                      <a:tailEnd type="none" w="med" len="med"/>
                    </a:lnT>
                    <a:lnB>
                      <a:noFill/>
                    </a:lnB>
                  </a:tcPr>
                </a:tc>
                <a:extLst>
                  <a:ext uri="{0D108BD9-81ED-4DB2-BD59-A6C34878D82A}">
                    <a16:rowId xmlns="" xmlns:a16="http://schemas.microsoft.com/office/drawing/2014/main" val="10002"/>
                  </a:ext>
                </a:extLst>
              </a:tr>
              <a:tr h="710876">
                <a:tc>
                  <a:txBody>
                    <a:bodyPr/>
                    <a:lstStyle/>
                    <a:p>
                      <a:pPr algn="ctr" fontAlgn="ct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通膨面</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tc>
                  <a:txBody>
                    <a:bodyPr/>
                    <a:lstStyle/>
                    <a:p>
                      <a:pPr algn="ctr" fontAlgn="ct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2023</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年預期</a:t>
                      </a:r>
                      <a:b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br>
                      <a:r>
                        <a:rPr lang="en-US" sz="1000" b="0" i="0" u="none" strike="noStrike" dirty="0">
                          <a:solidFill>
                            <a:srgbClr val="000000"/>
                          </a:solidFill>
                          <a:effectLst/>
                          <a:latin typeface="微軟正黑體" panose="020B0604030504040204" pitchFamily="34" charset="-120"/>
                          <a:ea typeface="微軟正黑體" panose="020B0604030504040204" pitchFamily="34" charset="-120"/>
                        </a:rPr>
                        <a:t>CPI：+1.88%、</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核心</a:t>
                      </a:r>
                      <a:r>
                        <a:rPr lang="en-US" sz="1000" b="0" i="0" u="none" strike="noStrike" dirty="0">
                          <a:solidFill>
                            <a:srgbClr val="000000"/>
                          </a:solidFill>
                          <a:effectLst/>
                          <a:latin typeface="微軟正黑體" panose="020B0604030504040204" pitchFamily="34" charset="-120"/>
                          <a:ea typeface="微軟正黑體" panose="020B0604030504040204" pitchFamily="34" charset="-120"/>
                        </a:rPr>
                        <a:t>CPI：+1.87%</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tc>
                  <a:txBody>
                    <a:bodyPr/>
                    <a:lstStyle/>
                    <a:p>
                      <a:pPr algn="ctr" fontAlgn="ct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2023</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年預期</a:t>
                      </a:r>
                      <a:b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br>
                      <a:r>
                        <a:rPr lang="en-US" sz="1000" b="0" i="0" u="none" strike="noStrike" dirty="0">
                          <a:solidFill>
                            <a:srgbClr val="000000"/>
                          </a:solidFill>
                          <a:effectLst/>
                          <a:latin typeface="微軟正黑體" panose="020B0604030504040204" pitchFamily="34" charset="-120"/>
                          <a:ea typeface="微軟正黑體" panose="020B0604030504040204" pitchFamily="34" charset="-120"/>
                        </a:rPr>
                        <a:t>CPI：+2.09%、</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核心</a:t>
                      </a:r>
                      <a:r>
                        <a:rPr lang="en-US" sz="1000" b="0" i="0" u="none" strike="noStrike" dirty="0">
                          <a:solidFill>
                            <a:srgbClr val="000000"/>
                          </a:solidFill>
                          <a:effectLst/>
                          <a:latin typeface="微軟正黑體" panose="020B0604030504040204" pitchFamily="34" charset="-120"/>
                          <a:ea typeface="微軟正黑體" panose="020B0604030504040204" pitchFamily="34" charset="-120"/>
                        </a:rPr>
                        <a:t>CPI：+2.09%</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extLst>
                  <a:ext uri="{0D108BD9-81ED-4DB2-BD59-A6C34878D82A}">
                    <a16:rowId xmlns="" xmlns:a16="http://schemas.microsoft.com/office/drawing/2014/main" val="10003"/>
                  </a:ext>
                </a:extLst>
              </a:tr>
              <a:tr h="347360">
                <a:tc>
                  <a:txBody>
                    <a:bodyPr/>
                    <a:lstStyle/>
                    <a:p>
                      <a:pPr algn="ctr" fontAlgn="ct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景氣面</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FFFFF"/>
                    </a:solidFill>
                  </a:tcPr>
                </a:tc>
                <a:tc>
                  <a:txBody>
                    <a:bodyPr/>
                    <a:lstStyle/>
                    <a:p>
                      <a:pPr algn="ctr"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2023</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全年經濟成長率：</a:t>
                      </a:r>
                      <a:r>
                        <a:rPr lang="en-US" altLang="zh-TW" sz="1000" b="1" i="0" u="none" strike="noStrike">
                          <a:solidFill>
                            <a:srgbClr val="000000"/>
                          </a:solidFill>
                          <a:effectLst/>
                          <a:latin typeface="微軟正黑體" panose="020B0604030504040204" pitchFamily="34" charset="-120"/>
                          <a:ea typeface="微軟正黑體" panose="020B0604030504040204" pitchFamily="34" charset="-120"/>
                        </a:rPr>
                        <a:t>+2.53%</a:t>
                      </a:r>
                      <a:endParaRPr lang="zh-TW" altLang="en-US" sz="1000" b="0" i="0" u="none" strike="noStrike">
                        <a:solidFill>
                          <a:srgbClr val="000000"/>
                        </a:solidFill>
                        <a:effectLst/>
                        <a:latin typeface="微軟正黑體" panose="020B0604030504040204" pitchFamily="34" charset="-120"/>
                        <a:ea typeface="微軟正黑體" panose="020B0604030504040204" pitchFamily="34" charset="-120"/>
                      </a:endParaRP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FFFFF"/>
                    </a:solidFill>
                  </a:tcPr>
                </a:tc>
                <a:tc>
                  <a:txBody>
                    <a:bodyPr/>
                    <a:lstStyle/>
                    <a:p>
                      <a:pPr algn="ctr" fontAlgn="ct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2023</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全年經濟成長率</a:t>
                      </a:r>
                      <a: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t>+2.21%</a:t>
                      </a:r>
                      <a:br>
                        <a:rPr lang="en-US" altLang="zh-TW" sz="1000" b="1" i="0" u="none" strike="noStrike" dirty="0">
                          <a:solidFill>
                            <a:srgbClr val="000000"/>
                          </a:solidFill>
                          <a:effectLst/>
                          <a:latin typeface="微軟正黑體" panose="020B0604030504040204" pitchFamily="34" charset="-120"/>
                          <a:ea typeface="微軟正黑體" panose="020B0604030504040204" pitchFamily="34" charset="-120"/>
                        </a:rPr>
                      </a:b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2024</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全年經濟成長率</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+3.14%</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FFFFF"/>
                    </a:solidFill>
                  </a:tcPr>
                </a:tc>
                <a:extLst>
                  <a:ext uri="{0D108BD9-81ED-4DB2-BD59-A6C34878D82A}">
                    <a16:rowId xmlns="" xmlns:a16="http://schemas.microsoft.com/office/drawing/2014/main" val="10004"/>
                  </a:ext>
                </a:extLst>
              </a:tr>
              <a:tr h="181462">
                <a:tc rowSpan="5">
                  <a:txBody>
                    <a:bodyPr/>
                    <a:lstStyle/>
                    <a:p>
                      <a:pPr algn="ctr" fontAlgn="ct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政策面</a:t>
                      </a:r>
                    </a:p>
                    <a:p>
                      <a:pPr algn="l" fontAlgn="ct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　</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tc>
                  <a:txBody>
                    <a:bodyPr/>
                    <a:lstStyle/>
                    <a:p>
                      <a:pPr algn="ctr" fontAlgn="ctr"/>
                      <a:r>
                        <a:rPr lang="zh-TW" altLang="en-US" sz="1000" b="1" i="0" u="none" strike="noStrike">
                          <a:solidFill>
                            <a:srgbClr val="000000"/>
                          </a:solidFill>
                          <a:effectLst/>
                          <a:latin typeface="微軟正黑體" panose="020B0604030504040204" pitchFamily="34" charset="-120"/>
                          <a:ea typeface="微軟正黑體" panose="020B0604030504040204" pitchFamily="34" charset="-120"/>
                        </a:rPr>
                        <a:t>國內因素</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tc>
                  <a:txBody>
                    <a:bodyPr/>
                    <a:lstStyle/>
                    <a:p>
                      <a:pPr algn="ctr" fontAlgn="ctr"/>
                      <a:r>
                        <a:rPr lang="zh-TW" altLang="en-US" sz="1000" b="1" i="0" u="none" strike="noStrike">
                          <a:solidFill>
                            <a:srgbClr val="000000"/>
                          </a:solidFill>
                          <a:effectLst/>
                          <a:latin typeface="微軟正黑體" panose="020B0604030504040204" pitchFamily="34" charset="-120"/>
                          <a:ea typeface="微軟正黑體" panose="020B0604030504040204" pitchFamily="34" charset="-120"/>
                        </a:rPr>
                        <a:t>國內因素</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extLst>
                  <a:ext uri="{0D108BD9-81ED-4DB2-BD59-A6C34878D82A}">
                    <a16:rowId xmlns="" xmlns:a16="http://schemas.microsoft.com/office/drawing/2014/main" val="10005"/>
                  </a:ext>
                </a:extLst>
              </a:tr>
              <a:tr h="318278">
                <a:tc vMerge="1">
                  <a:txBody>
                    <a:bodyPr/>
                    <a:lstStyle/>
                    <a:p>
                      <a:pPr algn="ctr" fontAlgn="ct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tc>
                  <a:txBody>
                    <a:bodyPr/>
                    <a:lstStyle/>
                    <a:p>
                      <a:pPr algn="l"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防疫措施放寬，民間消費持續復甦</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tc>
                  <a:txBody>
                    <a:bodyPr/>
                    <a:lstStyle/>
                    <a:p>
                      <a:pPr algn="l" fontAlgn="ct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1.</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消費人潮回升，零售與餐飲業營業額增長</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extLst>
                  <a:ext uri="{0D108BD9-81ED-4DB2-BD59-A6C34878D82A}">
                    <a16:rowId xmlns="" xmlns:a16="http://schemas.microsoft.com/office/drawing/2014/main" val="10006"/>
                  </a:ext>
                </a:extLst>
              </a:tr>
              <a:tr h="339282">
                <a:tc vMerge="1">
                  <a:txBody>
                    <a:bodyPr/>
                    <a:lstStyle/>
                    <a:p>
                      <a:pPr algn="ctr" fontAlgn="ct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tc>
                  <a:txBody>
                    <a:bodyPr/>
                    <a:lstStyle/>
                    <a:p>
                      <a:pPr algn="l" fontAlgn="ct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原物料價格下跌，明年通膨回落</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以下</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tc>
                  <a:txBody>
                    <a:bodyPr/>
                    <a:lstStyle/>
                    <a:p>
                      <a:pPr algn="l"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娛樂服務、食物與電價攀升，上調全年通膨至</a:t>
                      </a: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2.09%</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extLst>
                  <a:ext uri="{0D108BD9-81ED-4DB2-BD59-A6C34878D82A}">
                    <a16:rowId xmlns="" xmlns:a16="http://schemas.microsoft.com/office/drawing/2014/main" val="10007"/>
                  </a:ext>
                </a:extLst>
              </a:tr>
              <a:tr h="628479">
                <a:tc vMerge="1">
                  <a:txBody>
                    <a:bodyPr/>
                    <a:lstStyle/>
                    <a:p>
                      <a:pPr algn="l" fontAlgn="ct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tc>
                  <a:txBody>
                    <a:bodyPr/>
                    <a:lstStyle/>
                    <a:p>
                      <a:pPr algn="l" fontAlgn="ct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3.</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全球經貿動能大幅放緩，廠商調整庫存，明年出口成長動能減緩</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tc>
                  <a:txBody>
                    <a:bodyPr/>
                    <a:lstStyle/>
                    <a:p>
                      <a:pPr algn="l" fontAlgn="ct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3.1H23</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出口與投資疲弱，經濟成長趨緩；隨產業庫存去化，出口動能回升，加以現金發放支撐內需，</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2H23</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經濟成長可望回溫</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extLst>
                  <a:ext uri="{0D108BD9-81ED-4DB2-BD59-A6C34878D82A}">
                    <a16:rowId xmlns="" xmlns:a16="http://schemas.microsoft.com/office/drawing/2014/main" val="10008"/>
                  </a:ext>
                </a:extLst>
              </a:tr>
              <a:tr h="177719">
                <a:tc vMerge="1">
                  <a:txBody>
                    <a:bodyPr/>
                    <a:lstStyle/>
                    <a:p>
                      <a:pPr algn="l" fontAlgn="ctr"/>
                      <a:endPar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endParaRP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tc>
                  <a:txBody>
                    <a:bodyPr/>
                    <a:lstStyle/>
                    <a:p>
                      <a:pPr algn="l" fontAlgn="ct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tc>
                  <a:txBody>
                    <a:bodyPr/>
                    <a:lstStyle/>
                    <a:p>
                      <a:pPr algn="l" fontAlgn="ct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　</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2F2F2"/>
                    </a:solidFill>
                  </a:tcPr>
                </a:tc>
                <a:extLst>
                  <a:ext uri="{0D108BD9-81ED-4DB2-BD59-A6C34878D82A}">
                    <a16:rowId xmlns="" xmlns:a16="http://schemas.microsoft.com/office/drawing/2014/main" val="10009"/>
                  </a:ext>
                </a:extLst>
              </a:tr>
              <a:tr h="177719">
                <a:tc>
                  <a:txBody>
                    <a:bodyPr/>
                    <a:lstStyle/>
                    <a:p>
                      <a:pPr algn="l" fontAlgn="ctr"/>
                      <a:r>
                        <a:rPr lang="zh-TW" altLang="en-US" sz="1000" b="1" i="0" u="none" strike="noStrike">
                          <a:solidFill>
                            <a:srgbClr val="000000"/>
                          </a:solidFill>
                          <a:effectLst/>
                          <a:latin typeface="微軟正黑體" panose="020B0604030504040204" pitchFamily="34" charset="-120"/>
                          <a:ea typeface="微軟正黑體" panose="020B0604030504040204" pitchFamily="34" charset="-120"/>
                        </a:rPr>
                        <a:t>　</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FFFFF"/>
                    </a:solidFill>
                  </a:tcPr>
                </a:tc>
                <a:tc>
                  <a:txBody>
                    <a:bodyPr/>
                    <a:lstStyle/>
                    <a:p>
                      <a:pPr algn="ctr" fontAlgn="ctr"/>
                      <a:r>
                        <a:rPr lang="zh-TW" altLang="en-US" sz="1000" b="1" i="0" u="none" strike="noStrike">
                          <a:solidFill>
                            <a:srgbClr val="000000"/>
                          </a:solidFill>
                          <a:effectLst/>
                          <a:latin typeface="微軟正黑體" panose="020B0604030504040204" pitchFamily="34" charset="-120"/>
                          <a:ea typeface="微軟正黑體" panose="020B0604030504040204" pitchFamily="34" charset="-120"/>
                        </a:rPr>
                        <a:t>國際因素</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FFFFF"/>
                    </a:solidFill>
                  </a:tcPr>
                </a:tc>
                <a:tc>
                  <a:txBody>
                    <a:bodyPr/>
                    <a:lstStyle/>
                    <a:p>
                      <a:pPr algn="ctr" fontAlgn="ctr"/>
                      <a:r>
                        <a:rPr lang="zh-TW" altLang="en-US" sz="1000" b="1" i="0" u="none" strike="noStrike" dirty="0">
                          <a:solidFill>
                            <a:srgbClr val="000000"/>
                          </a:solidFill>
                          <a:effectLst/>
                          <a:latin typeface="微軟正黑體" panose="020B0604030504040204" pitchFamily="34" charset="-120"/>
                          <a:ea typeface="微軟正黑體" panose="020B0604030504040204" pitchFamily="34" charset="-120"/>
                        </a:rPr>
                        <a:t>國際因素</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FFFFF"/>
                    </a:solidFill>
                  </a:tcPr>
                </a:tc>
                <a:extLst>
                  <a:ext uri="{0D108BD9-81ED-4DB2-BD59-A6C34878D82A}">
                    <a16:rowId xmlns="" xmlns:a16="http://schemas.microsoft.com/office/drawing/2014/main" val="10010"/>
                  </a:ext>
                </a:extLst>
              </a:tr>
              <a:tr h="473378">
                <a:tc>
                  <a:txBody>
                    <a:bodyPr/>
                    <a:lstStyle/>
                    <a:p>
                      <a:pPr algn="l" fontAlgn="ctr"/>
                      <a:r>
                        <a:rPr lang="zh-TW" altLang="en-US" sz="1000" b="1" i="0" u="none" strike="noStrike">
                          <a:solidFill>
                            <a:srgbClr val="000000"/>
                          </a:solidFill>
                          <a:effectLst/>
                          <a:latin typeface="微軟正黑體" panose="020B0604030504040204" pitchFamily="34" charset="-120"/>
                          <a:ea typeface="微軟正黑體" panose="020B0604030504040204" pitchFamily="34" charset="-120"/>
                        </a:rPr>
                        <a:t>　</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FFFFF"/>
                    </a:solidFill>
                  </a:tcPr>
                </a:tc>
                <a:tc>
                  <a:txBody>
                    <a:bodyPr/>
                    <a:lstStyle/>
                    <a:p>
                      <a:pPr algn="l"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1.</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全球需求明顯降溫，供應鏈瓶頸紓解，明年通膨可望回落</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FFFFF"/>
                    </a:solidFill>
                  </a:tcPr>
                </a:tc>
                <a:tc>
                  <a:txBody>
                    <a:bodyPr/>
                    <a:lstStyle/>
                    <a:p>
                      <a:pPr algn="l" fontAlgn="ct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1</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主要經濟體仍有高通膨壓力，貨幣緊縮政策延續，</a:t>
                      </a: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2023</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年全球經濟成長續緩</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FFFFF"/>
                    </a:solidFill>
                  </a:tcPr>
                </a:tc>
                <a:extLst>
                  <a:ext uri="{0D108BD9-81ED-4DB2-BD59-A6C34878D82A}">
                    <a16:rowId xmlns="" xmlns:a16="http://schemas.microsoft.com/office/drawing/2014/main" val="10011"/>
                  </a:ext>
                </a:extLst>
              </a:tr>
              <a:tr h="339282">
                <a:tc>
                  <a:txBody>
                    <a:bodyPr/>
                    <a:lstStyle/>
                    <a:p>
                      <a:pPr algn="l" fontAlgn="ctr"/>
                      <a:r>
                        <a:rPr lang="zh-TW" altLang="en-US" sz="1000" b="1" i="0" u="none" strike="noStrike">
                          <a:solidFill>
                            <a:srgbClr val="000000"/>
                          </a:solidFill>
                          <a:effectLst/>
                          <a:latin typeface="微軟正黑體" panose="020B0604030504040204" pitchFamily="34" charset="-120"/>
                          <a:ea typeface="微軟正黑體" panose="020B0604030504040204" pitchFamily="34" charset="-120"/>
                        </a:rPr>
                        <a:t>　</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FFFFF"/>
                    </a:solidFill>
                  </a:tcPr>
                </a:tc>
                <a:tc>
                  <a:txBody>
                    <a:bodyPr/>
                    <a:lstStyle/>
                    <a:p>
                      <a:pPr algn="l" fontAlgn="ctr"/>
                      <a:r>
                        <a:rPr lang="en-US" altLang="zh-TW" sz="1000" b="0" i="0" u="none" strike="noStrike">
                          <a:solidFill>
                            <a:srgbClr val="000000"/>
                          </a:solidFill>
                          <a:effectLst/>
                          <a:latin typeface="微軟正黑體" panose="020B0604030504040204" pitchFamily="34" charset="-120"/>
                          <a:ea typeface="微軟正黑體" panose="020B0604030504040204" pitchFamily="34" charset="-120"/>
                        </a:rPr>
                        <a:t>2.</a:t>
                      </a: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近期能源價格回落，明年全球通膨率可望自高點回降</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FFFFF"/>
                    </a:solidFill>
                  </a:tcPr>
                </a:tc>
                <a:tc>
                  <a:txBody>
                    <a:bodyPr/>
                    <a:lstStyle/>
                    <a:p>
                      <a:pPr algn="l" fontAlgn="ctr"/>
                      <a:r>
                        <a:rPr lang="en-US" altLang="zh-TW" sz="1000" b="0" i="0" u="none" strike="noStrike" dirty="0">
                          <a:solidFill>
                            <a:srgbClr val="000000"/>
                          </a:solidFill>
                          <a:effectLst/>
                          <a:latin typeface="微軟正黑體" panose="020B0604030504040204" pitchFamily="34" charset="-120"/>
                          <a:ea typeface="微軟正黑體" panose="020B0604030504040204" pitchFamily="34" charset="-120"/>
                        </a:rPr>
                        <a:t>2</a:t>
                      </a: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持續關注美歐銀行體系流動性風險</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a:noFill/>
                    </a:lnB>
                    <a:solidFill>
                      <a:srgbClr val="FFFFFF"/>
                    </a:solidFill>
                  </a:tcPr>
                </a:tc>
                <a:extLst>
                  <a:ext uri="{0D108BD9-81ED-4DB2-BD59-A6C34878D82A}">
                    <a16:rowId xmlns="" xmlns:a16="http://schemas.microsoft.com/office/drawing/2014/main" val="10012"/>
                  </a:ext>
                </a:extLst>
              </a:tr>
              <a:tr h="163178">
                <a:tc>
                  <a:txBody>
                    <a:bodyPr/>
                    <a:lstStyle/>
                    <a:p>
                      <a:pPr algn="l" fontAlgn="ctr"/>
                      <a:r>
                        <a:rPr lang="zh-TW" altLang="en-US" sz="1000" b="0" i="0" u="none" strike="noStrike">
                          <a:solidFill>
                            <a:srgbClr val="000000"/>
                          </a:solidFill>
                          <a:effectLst/>
                          <a:latin typeface="微軟正黑體" panose="020B0604030504040204" pitchFamily="34" charset="-120"/>
                          <a:ea typeface="微軟正黑體" panose="020B0604030504040204" pitchFamily="34" charset="-120"/>
                        </a:rPr>
                        <a:t>　</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w="19050" cap="flat" cmpd="sng" algn="ctr">
                      <a:solidFill>
                        <a:srgbClr val="9E3A38"/>
                      </a:solidFill>
                      <a:prstDash val="solid"/>
                      <a:round/>
                      <a:headEnd type="none" w="med" len="med"/>
                      <a:tailEnd type="none" w="med" len="med"/>
                    </a:lnB>
                    <a:solidFill>
                      <a:srgbClr val="FFFFFF"/>
                    </a:solidFill>
                  </a:tcPr>
                </a:tc>
                <a:tc>
                  <a:txBody>
                    <a:bodyPr/>
                    <a:lstStyle/>
                    <a:p>
                      <a:pPr algn="l" fontAlgn="ct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　</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w="19050" cap="flat" cmpd="sng" algn="ctr">
                      <a:solidFill>
                        <a:srgbClr val="9E3A38"/>
                      </a:solidFill>
                      <a:prstDash val="solid"/>
                      <a:round/>
                      <a:headEnd type="none" w="med" len="med"/>
                      <a:tailEnd type="none" w="med" len="med"/>
                    </a:lnB>
                    <a:solidFill>
                      <a:srgbClr val="FFFFFF"/>
                    </a:solidFill>
                  </a:tcPr>
                </a:tc>
                <a:tc>
                  <a:txBody>
                    <a:bodyPr/>
                    <a:lstStyle/>
                    <a:p>
                      <a:pPr algn="l" fontAlgn="ctr"/>
                      <a:r>
                        <a:rPr lang="zh-TW" altLang="en-US" sz="1000" b="0" i="0" u="none" strike="noStrike" dirty="0">
                          <a:solidFill>
                            <a:srgbClr val="000000"/>
                          </a:solidFill>
                          <a:effectLst/>
                          <a:latin typeface="微軟正黑體" panose="020B0604030504040204" pitchFamily="34" charset="-120"/>
                          <a:ea typeface="微軟正黑體" panose="020B0604030504040204" pitchFamily="34" charset="-120"/>
                        </a:rPr>
                        <a:t>　</a:t>
                      </a:r>
                    </a:p>
                  </a:txBody>
                  <a:tcPr marL="8078" marR="8078" marT="8078" marB="0" anchor="ctr">
                    <a:lnL w="6350" cap="flat" cmpd="sng" algn="ctr">
                      <a:solidFill>
                        <a:srgbClr val="9E3A38"/>
                      </a:solidFill>
                      <a:prstDash val="solid"/>
                      <a:round/>
                      <a:headEnd type="none" w="med" len="med"/>
                      <a:tailEnd type="none" w="med" len="med"/>
                    </a:lnL>
                    <a:lnR w="6350" cap="flat" cmpd="sng" algn="ctr">
                      <a:solidFill>
                        <a:srgbClr val="9E3A38"/>
                      </a:solidFill>
                      <a:prstDash val="solid"/>
                      <a:round/>
                      <a:headEnd type="none" w="med" len="med"/>
                      <a:tailEnd type="none" w="med" len="med"/>
                    </a:lnR>
                    <a:lnT>
                      <a:noFill/>
                    </a:lnT>
                    <a:lnB w="19050" cap="flat" cmpd="sng" algn="ctr">
                      <a:solidFill>
                        <a:srgbClr val="9E3A38"/>
                      </a:solidFill>
                      <a:prstDash val="solid"/>
                      <a:round/>
                      <a:headEnd type="none" w="med" len="med"/>
                      <a:tailEnd type="none" w="med" len="med"/>
                    </a:lnB>
                    <a:solidFill>
                      <a:srgbClr val="FFFFFF"/>
                    </a:solidFill>
                  </a:tcPr>
                </a:tc>
                <a:extLst>
                  <a:ext uri="{0D108BD9-81ED-4DB2-BD59-A6C34878D82A}">
                    <a16:rowId xmlns="" xmlns:a16="http://schemas.microsoft.com/office/drawing/2014/main" val="10013"/>
                  </a:ext>
                </a:extLst>
              </a:tr>
            </a:tbl>
          </a:graphicData>
        </a:graphic>
      </p:graphicFrame>
      <p:sp>
        <p:nvSpPr>
          <p:cNvPr id="6" name="文字版面配置區 10"/>
          <p:cNvSpPr txBox="1">
            <a:spLocks/>
          </p:cNvSpPr>
          <p:nvPr/>
        </p:nvSpPr>
        <p:spPr>
          <a:xfrm>
            <a:off x="4572000" y="1415754"/>
            <a:ext cx="4402955" cy="4835769"/>
          </a:xfrm>
          <a:prstGeom prst="rect">
            <a:avLst/>
          </a:prstGeom>
        </p:spPr>
        <p:txBody>
          <a:bodyPr>
            <a:noAutofit/>
          </a:bodyPr>
          <a:lstStyle>
            <a:lvl1pPr marL="285750" indent="-285750" algn="l" defTabSz="914400" rtl="0" eaLnBrk="1" latinLnBrk="0" hangingPunct="1">
              <a:spcBef>
                <a:spcPct val="20000"/>
              </a:spcBef>
              <a:buFont typeface="Arial" pitchFamily="34" charset="0"/>
              <a:buChar char="•"/>
              <a:defRPr sz="1600" kern="1200">
                <a:solidFill>
                  <a:schemeClr val="tx1"/>
                </a:solidFill>
                <a:latin typeface="微軟正黑體" pitchFamily="34" charset="-120"/>
                <a:ea typeface="微軟正黑體" pitchFamily="34" charset="-120"/>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pPr marL="0" indent="0" algn="just">
              <a:buNone/>
            </a:pPr>
            <a:r>
              <a:rPr lang="en-US" altLang="zh-TW" sz="1800" b="1" u="sng" dirty="0" smtClean="0">
                <a:solidFill>
                  <a:srgbClr val="000000"/>
                </a:solidFill>
              </a:rPr>
              <a:t>1Q23</a:t>
            </a:r>
            <a:r>
              <a:rPr lang="zh-TW" altLang="en-US" sz="1800" b="1" u="sng" dirty="0" smtClean="0">
                <a:solidFill>
                  <a:srgbClr val="000000"/>
                </a:solidFill>
              </a:rPr>
              <a:t>央行理監事會議重點整理</a:t>
            </a:r>
            <a:endParaRPr lang="en-US" altLang="zh-TW" sz="1800" b="1" u="sng" dirty="0" smtClean="0">
              <a:solidFill>
                <a:srgbClr val="000000"/>
              </a:solidFill>
            </a:endParaRPr>
          </a:p>
          <a:p>
            <a:pPr marL="342892" indent="-342892" algn="just">
              <a:buFont typeface="+mj-lt"/>
              <a:buAutoNum type="arabicPeriod"/>
            </a:pPr>
            <a:r>
              <a:rPr lang="zh-TW" altLang="en-US" b="1" dirty="0" smtClean="0">
                <a:solidFill>
                  <a:srgbClr val="000000"/>
                </a:solidFill>
              </a:rPr>
              <a:t>後續利率決策考量因素</a:t>
            </a:r>
            <a:endParaRPr lang="en-US" altLang="zh-TW" b="1" dirty="0" smtClean="0">
              <a:solidFill>
                <a:srgbClr val="000000"/>
              </a:solidFill>
            </a:endParaRPr>
          </a:p>
          <a:p>
            <a:pPr marL="514337" lvl="1" indent="-342892" algn="just">
              <a:buFont typeface="Arial" panose="020B0604020202020204" pitchFamily="34" charset="0"/>
              <a:buChar char="•"/>
            </a:pPr>
            <a:r>
              <a:rPr lang="zh-TW" altLang="en-US" sz="1600" dirty="0" smtClean="0">
                <a:solidFill>
                  <a:srgbClr val="000000"/>
                </a:solidFill>
              </a:rPr>
              <a:t>上年</a:t>
            </a:r>
            <a:r>
              <a:rPr lang="zh-TW" altLang="en-US" sz="1600" dirty="0">
                <a:solidFill>
                  <a:srgbClr val="000000"/>
                </a:solidFill>
              </a:rPr>
              <a:t>以來國內緊縮貨幣政策的累積</a:t>
            </a:r>
            <a:r>
              <a:rPr lang="zh-TW" altLang="en-US" sz="1600" dirty="0" smtClean="0">
                <a:solidFill>
                  <a:srgbClr val="000000"/>
                </a:solidFill>
              </a:rPr>
              <a:t>效果</a:t>
            </a:r>
            <a:endParaRPr lang="en-US" altLang="zh-TW" sz="1600" dirty="0" smtClean="0">
              <a:solidFill>
                <a:srgbClr val="000000"/>
              </a:solidFill>
            </a:endParaRPr>
          </a:p>
          <a:p>
            <a:pPr marL="514337" lvl="1" indent="-342892" algn="just">
              <a:buFont typeface="Arial" panose="020B0604020202020204" pitchFamily="34" charset="0"/>
              <a:buChar char="•"/>
            </a:pPr>
            <a:r>
              <a:rPr lang="zh-TW" altLang="en-US" sz="1600" dirty="0"/>
              <a:t>主要經濟體貨幣政策動向的外溢</a:t>
            </a:r>
            <a:r>
              <a:rPr lang="zh-TW" altLang="en-US" sz="1600" dirty="0" smtClean="0"/>
              <a:t>效應</a:t>
            </a:r>
            <a:endParaRPr lang="en-US" altLang="zh-TW" sz="1600" dirty="0" smtClean="0"/>
          </a:p>
          <a:p>
            <a:pPr marL="514337" lvl="1" indent="-342892" algn="just">
              <a:buFont typeface="Arial" panose="020B0604020202020204" pitchFamily="34" charset="0"/>
              <a:buChar char="•"/>
            </a:pPr>
            <a:r>
              <a:rPr lang="zh-TW" altLang="en-US" sz="1600" dirty="0">
                <a:solidFill>
                  <a:srgbClr val="000000"/>
                </a:solidFill>
              </a:rPr>
              <a:t>近期</a:t>
            </a:r>
            <a:r>
              <a:rPr lang="zh-TW" altLang="en-US" sz="1600" dirty="0" smtClean="0">
                <a:solidFill>
                  <a:srgbClr val="000000"/>
                </a:solidFill>
              </a:rPr>
              <a:t>美歐銀行</a:t>
            </a:r>
            <a:r>
              <a:rPr lang="zh-TW" altLang="en-US" sz="1600" dirty="0">
                <a:solidFill>
                  <a:srgbClr val="000000"/>
                </a:solidFill>
              </a:rPr>
              <a:t>危機事件的可能衝擊</a:t>
            </a:r>
            <a:endParaRPr lang="en-US" altLang="zh-TW" sz="1600" dirty="0">
              <a:solidFill>
                <a:srgbClr val="000000"/>
              </a:solidFill>
            </a:endParaRPr>
          </a:p>
          <a:p>
            <a:pPr marL="342892" indent="-342892" algn="just">
              <a:buFont typeface="+mj-lt"/>
              <a:buAutoNum type="arabicPeriod"/>
            </a:pPr>
            <a:endParaRPr lang="en-US" altLang="zh-TW" sz="400" dirty="0">
              <a:solidFill>
                <a:srgbClr val="000000"/>
              </a:solidFill>
            </a:endParaRPr>
          </a:p>
          <a:p>
            <a:pPr marL="342892" indent="-342892" algn="just">
              <a:buFont typeface="+mj-lt"/>
              <a:buAutoNum type="arabicPeriod"/>
            </a:pPr>
            <a:r>
              <a:rPr lang="zh-TW" altLang="en-US" b="1" dirty="0">
                <a:solidFill>
                  <a:srgbClr val="000000"/>
                </a:solidFill>
              </a:rPr>
              <a:t>通膨率預測</a:t>
            </a:r>
            <a:endParaRPr lang="en-US" altLang="zh-TW" b="1" dirty="0">
              <a:solidFill>
                <a:srgbClr val="000000"/>
              </a:solidFill>
            </a:endParaRPr>
          </a:p>
          <a:p>
            <a:pPr marL="514337" lvl="1" indent="-342892" algn="just">
              <a:spcBef>
                <a:spcPts val="600"/>
              </a:spcBef>
              <a:buFont typeface="Arial" panose="020B0604020202020204" pitchFamily="34" charset="0"/>
              <a:buChar char="•"/>
            </a:pPr>
            <a:r>
              <a:rPr lang="zh-TW" altLang="en-US" sz="1600" dirty="0"/>
              <a:t>考量疫後生活正常化，娛樂服務價格攀高</a:t>
            </a:r>
            <a:r>
              <a:rPr lang="zh-TW" altLang="en-US" sz="1600" dirty="0" smtClean="0"/>
              <a:t>；禽</a:t>
            </a:r>
            <a:r>
              <a:rPr lang="zh-TW" altLang="en-US" sz="1600" dirty="0"/>
              <a:t>流感疫情推升國內食物類價格；電價大幅調升；上修本年</a:t>
            </a:r>
            <a:r>
              <a:rPr lang="en-US" altLang="zh-TW" sz="1600" dirty="0"/>
              <a:t>CPI</a:t>
            </a:r>
            <a:r>
              <a:rPr lang="zh-TW" altLang="en-US" sz="1600" dirty="0"/>
              <a:t>及核心</a:t>
            </a:r>
            <a:r>
              <a:rPr lang="en-US" altLang="zh-TW" sz="1600" dirty="0"/>
              <a:t>CPI</a:t>
            </a:r>
            <a:r>
              <a:rPr lang="zh-TW" altLang="en-US" sz="1600" dirty="0"/>
              <a:t>年增率</a:t>
            </a:r>
            <a:r>
              <a:rPr lang="zh-TW" altLang="en-US" sz="1600" dirty="0" smtClean="0"/>
              <a:t>預測值</a:t>
            </a:r>
            <a:r>
              <a:rPr lang="zh-TW" altLang="en-US" sz="1600" dirty="0"/>
              <a:t>同為</a:t>
            </a:r>
            <a:r>
              <a:rPr lang="en-US" altLang="zh-TW" sz="1600" dirty="0"/>
              <a:t>2.09%</a:t>
            </a:r>
            <a:r>
              <a:rPr lang="zh-TW" altLang="en-US" sz="1600" dirty="0"/>
              <a:t>。</a:t>
            </a:r>
            <a:endParaRPr lang="en-US" altLang="zh-TW" sz="1600" dirty="0"/>
          </a:p>
          <a:p>
            <a:pPr marL="0" lvl="1" algn="just">
              <a:spcBef>
                <a:spcPts val="600"/>
              </a:spcBef>
            </a:pPr>
            <a:r>
              <a:rPr lang="en-US" altLang="zh-TW" sz="1600" b="1" dirty="0">
                <a:solidFill>
                  <a:srgbClr val="000000"/>
                </a:solidFill>
                <a:latin typeface="微軟正黑體" pitchFamily="34" charset="-120"/>
                <a:ea typeface="微軟正黑體" pitchFamily="34" charset="-120"/>
              </a:rPr>
              <a:t>3.</a:t>
            </a:r>
            <a:r>
              <a:rPr lang="zh-TW" altLang="en-US" sz="1600" b="1" dirty="0">
                <a:solidFill>
                  <a:srgbClr val="000000"/>
                </a:solidFill>
                <a:latin typeface="微軟正黑體" pitchFamily="34" charset="-120"/>
                <a:ea typeface="微軟正黑體" pitchFamily="34" charset="-120"/>
              </a:rPr>
              <a:t>   經濟成長預測</a:t>
            </a:r>
            <a:endParaRPr lang="en-US" altLang="zh-TW" sz="1600" b="1" dirty="0">
              <a:solidFill>
                <a:srgbClr val="000000"/>
              </a:solidFill>
              <a:latin typeface="微軟正黑體" pitchFamily="34" charset="-120"/>
              <a:ea typeface="微軟正黑體" pitchFamily="34" charset="-120"/>
            </a:endParaRPr>
          </a:p>
          <a:p>
            <a:pPr marL="514337" lvl="1" indent="-342892" algn="just">
              <a:buFont typeface="Arial" panose="020B0604020202020204" pitchFamily="34" charset="0"/>
              <a:buChar char="•"/>
            </a:pPr>
            <a:r>
              <a:rPr lang="zh-TW" altLang="en-US" sz="1600" dirty="0"/>
              <a:t>國際經濟前景面臨諸多不確定性，本年國內出口及投資放緩；惟預期下半年因民間消費穩健成長及國內出口動能回升，經濟成長可望增溫，全年經濟將溫和成長</a:t>
            </a:r>
            <a:r>
              <a:rPr lang="zh-TW" altLang="en-US" sz="1600" dirty="0" smtClean="0">
                <a:solidFill>
                  <a:srgbClr val="C00000"/>
                </a:solidFill>
              </a:rPr>
              <a:t>。</a:t>
            </a:r>
            <a:endParaRPr lang="en-US" altLang="zh-TW" sz="1600" dirty="0">
              <a:solidFill>
                <a:srgbClr val="C00000"/>
              </a:solidFill>
            </a:endParaRPr>
          </a:p>
        </p:txBody>
      </p:sp>
      <p:sp>
        <p:nvSpPr>
          <p:cNvPr id="7" name="文字版面配置區 7"/>
          <p:cNvSpPr txBox="1">
            <a:spLocks/>
          </p:cNvSpPr>
          <p:nvPr/>
        </p:nvSpPr>
        <p:spPr>
          <a:xfrm>
            <a:off x="467544" y="6539632"/>
            <a:ext cx="8208912" cy="2880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1100" dirty="0"/>
              <a:t>資料來源：台灣央行；台新投顧整理</a:t>
            </a:r>
          </a:p>
        </p:txBody>
      </p:sp>
    </p:spTree>
    <p:extLst>
      <p:ext uri="{BB962C8B-B14F-4D97-AF65-F5344CB8AC3E}">
        <p14:creationId xmlns:p14="http://schemas.microsoft.com/office/powerpoint/2010/main" val="23136173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字版面配置區 4"/>
          <p:cNvSpPr>
            <a:spLocks noGrp="1"/>
          </p:cNvSpPr>
          <p:nvPr>
            <p:ph type="body" sz="quarter" idx="17"/>
          </p:nvPr>
        </p:nvSpPr>
        <p:spPr>
          <a:xfrm>
            <a:off x="264134" y="1142322"/>
            <a:ext cx="7170809" cy="360040"/>
          </a:xfrm>
        </p:spPr>
        <p:txBody>
          <a:bodyPr/>
          <a:lstStyle/>
          <a:p>
            <a:r>
              <a:rPr lang="en-US" altLang="zh-TW" b="1" dirty="0"/>
              <a:t>2023</a:t>
            </a:r>
            <a:r>
              <a:rPr lang="zh-TW" altLang="en-US" b="1" dirty="0"/>
              <a:t>年</a:t>
            </a:r>
            <a:r>
              <a:rPr lang="en-US" altLang="zh-TW" b="1" dirty="0"/>
              <a:t>GDP</a:t>
            </a:r>
            <a:r>
              <a:rPr lang="zh-TW" altLang="en-US" b="1" dirty="0"/>
              <a:t>成長率預估值</a:t>
            </a:r>
            <a:r>
              <a:rPr lang="en-US" altLang="zh-TW" b="1" dirty="0"/>
              <a:t>(%)</a:t>
            </a:r>
            <a:endParaRPr lang="zh-TW" altLang="en-US" b="1" dirty="0"/>
          </a:p>
        </p:txBody>
      </p:sp>
      <p:sp>
        <p:nvSpPr>
          <p:cNvPr id="2" name="標題 1"/>
          <p:cNvSpPr>
            <a:spLocks noGrp="1"/>
          </p:cNvSpPr>
          <p:nvPr>
            <p:ph type="title"/>
          </p:nvPr>
        </p:nvSpPr>
        <p:spPr>
          <a:xfrm>
            <a:off x="288032" y="692929"/>
            <a:ext cx="6435022" cy="503590"/>
          </a:xfrm>
        </p:spPr>
        <p:txBody>
          <a:bodyPr/>
          <a:lstStyle/>
          <a:p>
            <a:r>
              <a:rPr lang="zh-TW" altLang="en-US" b="1" dirty="0"/>
              <a:t>終端</a:t>
            </a:r>
            <a:r>
              <a:rPr lang="zh-TW" altLang="en-US" b="1" dirty="0" smtClean="0"/>
              <a:t>需求</a:t>
            </a:r>
            <a:r>
              <a:rPr lang="zh-TW" altLang="en-US" b="1" dirty="0"/>
              <a:t>疲弱</a:t>
            </a:r>
            <a:r>
              <a:rPr lang="zh-TW" altLang="en-US" b="1" dirty="0" smtClean="0"/>
              <a:t>，</a:t>
            </a:r>
            <a:r>
              <a:rPr lang="en-US" altLang="zh-TW" b="1" dirty="0" smtClean="0"/>
              <a:t>2023</a:t>
            </a:r>
            <a:r>
              <a:rPr lang="zh-TW" altLang="en-US" b="1" dirty="0" smtClean="0"/>
              <a:t>經濟成長難保</a:t>
            </a:r>
            <a:r>
              <a:rPr lang="en-US" altLang="zh-TW" b="1" dirty="0" smtClean="0"/>
              <a:t>2.0%</a:t>
            </a:r>
            <a:endParaRPr lang="zh-TW" altLang="en-US" b="1" dirty="0"/>
          </a:p>
        </p:txBody>
      </p:sp>
      <p:sp>
        <p:nvSpPr>
          <p:cNvPr id="8" name="文字版面配置區 7"/>
          <p:cNvSpPr>
            <a:spLocks noGrp="1"/>
          </p:cNvSpPr>
          <p:nvPr>
            <p:ph type="body" sz="quarter" idx="12"/>
          </p:nvPr>
        </p:nvSpPr>
        <p:spPr>
          <a:xfrm>
            <a:off x="467544" y="6237312"/>
            <a:ext cx="8208912" cy="288032"/>
          </a:xfrm>
        </p:spPr>
        <p:txBody>
          <a:bodyPr/>
          <a:lstStyle/>
          <a:p>
            <a:r>
              <a:rPr lang="zh-TW" altLang="en-US" dirty="0"/>
              <a:t>資料來源：主計總處；中研院；中央銀行；中經院；台經院；台新投顧整理</a:t>
            </a:r>
          </a:p>
        </p:txBody>
      </p:sp>
      <p:sp>
        <p:nvSpPr>
          <p:cNvPr id="9" name="投影片編號版面配置區 8"/>
          <p:cNvSpPr>
            <a:spLocks noGrp="1"/>
          </p:cNvSpPr>
          <p:nvPr>
            <p:ph type="sldNum" sz="quarter" idx="19"/>
          </p:nvPr>
        </p:nvSpPr>
        <p:spPr/>
        <p:txBody>
          <a:bodyPr/>
          <a:lstStyle/>
          <a:p>
            <a:fld id="{415482FC-CF5F-466A-B8B6-BC3733E92023}" type="slidenum">
              <a:rPr lang="zh-TW" altLang="en-US" smtClean="0">
                <a:solidFill>
                  <a:srgbClr val="000000"/>
                </a:solidFill>
              </a:rPr>
              <a:pPr/>
              <a:t>18</a:t>
            </a:fld>
            <a:endParaRPr lang="zh-TW" altLang="en-US" dirty="0">
              <a:solidFill>
                <a:srgbClr val="000000"/>
              </a:solidFill>
            </a:endParaRPr>
          </a:p>
        </p:txBody>
      </p:sp>
      <p:sp>
        <p:nvSpPr>
          <p:cNvPr id="19" name="圓角矩形 97"/>
          <p:cNvSpPr/>
          <p:nvPr/>
        </p:nvSpPr>
        <p:spPr>
          <a:xfrm>
            <a:off x="3144777" y="2115369"/>
            <a:ext cx="1124818" cy="23292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rgbClr val="000000"/>
                </a:solidFill>
              </a:rPr>
              <a:t>上行因素</a:t>
            </a:r>
          </a:p>
        </p:txBody>
      </p:sp>
      <p:sp>
        <p:nvSpPr>
          <p:cNvPr id="20" name="圓角矩形 97"/>
          <p:cNvSpPr/>
          <p:nvPr/>
        </p:nvSpPr>
        <p:spPr>
          <a:xfrm>
            <a:off x="3144777" y="5460983"/>
            <a:ext cx="1124818" cy="268503"/>
          </a:xfrm>
          <a:prstGeom prst="roundRect">
            <a:avLst/>
          </a:prstGeom>
          <a:no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600" b="1" dirty="0">
                <a:solidFill>
                  <a:srgbClr val="000000"/>
                </a:solidFill>
              </a:rPr>
              <a:t>下行因素</a:t>
            </a:r>
          </a:p>
        </p:txBody>
      </p:sp>
      <p:sp>
        <p:nvSpPr>
          <p:cNvPr id="23" name="圓角矩形 97"/>
          <p:cNvSpPr/>
          <p:nvPr/>
        </p:nvSpPr>
        <p:spPr>
          <a:xfrm>
            <a:off x="6194021" y="1983410"/>
            <a:ext cx="2520000" cy="199271"/>
          </a:xfrm>
          <a:prstGeom prst="roundRect">
            <a:avLst/>
          </a:prstGeom>
          <a:solidFill>
            <a:srgbClr val="953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b="1" dirty="0">
                <a:solidFill>
                  <a:srgbClr val="FFFFFF"/>
                </a:solidFill>
              </a:rPr>
              <a:t>疫後特別條例刺激消費成長</a:t>
            </a:r>
          </a:p>
        </p:txBody>
      </p:sp>
      <p:graphicFrame>
        <p:nvGraphicFramePr>
          <p:cNvPr id="4" name="表格 3"/>
          <p:cNvGraphicFramePr>
            <a:graphicFrameLocks noGrp="1"/>
          </p:cNvGraphicFramePr>
          <p:nvPr>
            <p:extLst>
              <p:ext uri="{D42A27DB-BD31-4B8C-83A1-F6EECF244321}">
                <p14:modId xmlns:p14="http://schemas.microsoft.com/office/powerpoint/2010/main" val="2980726718"/>
              </p:ext>
            </p:extLst>
          </p:nvPr>
        </p:nvGraphicFramePr>
        <p:xfrm>
          <a:off x="310334" y="1964284"/>
          <a:ext cx="2596689" cy="2761170"/>
        </p:xfrm>
        <a:graphic>
          <a:graphicData uri="http://schemas.openxmlformats.org/drawingml/2006/table">
            <a:tbl>
              <a:tblPr firstRow="1" bandRow="1">
                <a:tableStyleId>{5C22544A-7EE6-4342-B048-85BDC9FD1C3A}</a:tableStyleId>
              </a:tblPr>
              <a:tblGrid>
                <a:gridCol w="958002">
                  <a:extLst>
                    <a:ext uri="{9D8B030D-6E8A-4147-A177-3AD203B41FA5}">
                      <a16:colId xmlns="" xmlns:a16="http://schemas.microsoft.com/office/drawing/2014/main" val="20000"/>
                    </a:ext>
                  </a:extLst>
                </a:gridCol>
                <a:gridCol w="1638687">
                  <a:extLst>
                    <a:ext uri="{9D8B030D-6E8A-4147-A177-3AD203B41FA5}">
                      <a16:colId xmlns="" xmlns:a16="http://schemas.microsoft.com/office/drawing/2014/main" val="20001"/>
                    </a:ext>
                  </a:extLst>
                </a:gridCol>
              </a:tblGrid>
              <a:tr h="373835">
                <a:tc>
                  <a:txBody>
                    <a:bodyPr/>
                    <a:lstStyle/>
                    <a:p>
                      <a:pPr algn="l"/>
                      <a:r>
                        <a:rPr lang="zh-TW" altLang="en-US" sz="1400" dirty="0"/>
                        <a:t>機構</a:t>
                      </a:r>
                    </a:p>
                  </a:txBody>
                  <a:tcPr anchor="ctr"/>
                </a:tc>
                <a:tc>
                  <a:txBody>
                    <a:bodyPr/>
                    <a:lstStyle/>
                    <a:p>
                      <a:pPr algn="l"/>
                      <a:r>
                        <a:rPr lang="en-US" altLang="zh-TW" sz="1400" dirty="0"/>
                        <a:t>2023</a:t>
                      </a:r>
                      <a:r>
                        <a:rPr lang="zh-TW" altLang="en-US" sz="1400" dirty="0"/>
                        <a:t>年</a:t>
                      </a:r>
                      <a:r>
                        <a:rPr lang="en-US" altLang="zh-TW" sz="1400" dirty="0"/>
                        <a:t>GDP</a:t>
                      </a:r>
                      <a:r>
                        <a:rPr lang="zh-TW" altLang="en-US" sz="1400" dirty="0"/>
                        <a:t>預測</a:t>
                      </a:r>
                    </a:p>
                  </a:txBody>
                  <a:tcPr anchor="ctr"/>
                </a:tc>
                <a:extLst>
                  <a:ext uri="{0D108BD9-81ED-4DB2-BD59-A6C34878D82A}">
                    <a16:rowId xmlns="" xmlns:a16="http://schemas.microsoft.com/office/drawing/2014/main" val="10000"/>
                  </a:ext>
                </a:extLst>
              </a:tr>
              <a:tr h="373835">
                <a:tc>
                  <a:txBody>
                    <a:bodyPr/>
                    <a:lstStyle/>
                    <a:p>
                      <a:pPr algn="l"/>
                      <a:r>
                        <a:rPr lang="zh-TW" altLang="en-US" sz="1400" b="1" dirty="0"/>
                        <a:t>台新投顧</a:t>
                      </a:r>
                      <a:endParaRPr lang="en-US" altLang="zh-TW" sz="1400" b="1" dirty="0"/>
                    </a:p>
                  </a:txBody>
                  <a:tcPr anchor="ctr"/>
                </a:tc>
                <a:tc>
                  <a:txBody>
                    <a:bodyPr/>
                    <a:lstStyle/>
                    <a:p>
                      <a:pPr algn="l"/>
                      <a:r>
                        <a:rPr lang="en-US" altLang="zh-TW" sz="1400" dirty="0" smtClean="0"/>
                        <a:t>+</a:t>
                      </a:r>
                      <a:r>
                        <a:rPr lang="en-US" altLang="zh-TW" sz="1400" dirty="0"/>
                        <a:t>1</a:t>
                      </a:r>
                      <a:r>
                        <a:rPr lang="en-US" altLang="zh-TW" sz="1400" kern="1200" dirty="0">
                          <a:solidFill>
                            <a:schemeClr val="dk1"/>
                          </a:solidFill>
                          <a:latin typeface="+mn-lt"/>
                          <a:ea typeface="+mn-ea"/>
                          <a:cs typeface="+mn-cs"/>
                        </a:rPr>
                        <a:t>.96</a:t>
                      </a:r>
                      <a:r>
                        <a:rPr lang="en-US" altLang="zh-TW" sz="1400" kern="1200" dirty="0" smtClean="0">
                          <a:solidFill>
                            <a:schemeClr val="dk1"/>
                          </a:solidFill>
                          <a:latin typeface="+mn-lt"/>
                          <a:ea typeface="+mn-ea"/>
                          <a:cs typeface="+mn-cs"/>
                        </a:rPr>
                        <a:t>%(</a:t>
                      </a:r>
                      <a:r>
                        <a:rPr lang="zh-TW" altLang="en-US" sz="1400" kern="1200" dirty="0" smtClean="0">
                          <a:solidFill>
                            <a:schemeClr val="dk1"/>
                          </a:solidFill>
                          <a:latin typeface="+mn-lt"/>
                          <a:ea typeface="+mn-ea"/>
                          <a:cs typeface="+mn-cs"/>
                        </a:rPr>
                        <a:t>高情境</a:t>
                      </a:r>
                      <a:r>
                        <a:rPr lang="en-US" altLang="zh-TW" sz="1400" kern="1200" dirty="0" smtClean="0">
                          <a:solidFill>
                            <a:schemeClr val="dk1"/>
                          </a:solidFill>
                          <a:latin typeface="+mn-lt"/>
                          <a:ea typeface="+mn-ea"/>
                          <a:cs typeface="+mn-cs"/>
                        </a:rPr>
                        <a:t>)</a:t>
                      </a:r>
                    </a:p>
                    <a:p>
                      <a:pPr algn="l"/>
                      <a:r>
                        <a:rPr lang="en-US" altLang="zh-TW" sz="1400" b="0" kern="1200" dirty="0" smtClean="0">
                          <a:solidFill>
                            <a:schemeClr val="tx1"/>
                          </a:solidFill>
                          <a:latin typeface="+mn-lt"/>
                          <a:ea typeface="+mn-ea"/>
                          <a:cs typeface="+mn-cs"/>
                        </a:rPr>
                        <a:t>+0.72%(</a:t>
                      </a:r>
                      <a:r>
                        <a:rPr lang="zh-TW" altLang="en-US" sz="1400" b="0" kern="1200" dirty="0" smtClean="0">
                          <a:solidFill>
                            <a:schemeClr val="tx1"/>
                          </a:solidFill>
                          <a:latin typeface="+mn-lt"/>
                          <a:ea typeface="+mn-ea"/>
                          <a:cs typeface="+mn-cs"/>
                        </a:rPr>
                        <a:t>低情境</a:t>
                      </a:r>
                      <a:r>
                        <a:rPr lang="en-US" altLang="zh-TW" sz="1400" b="0" kern="1200" dirty="0" smtClean="0">
                          <a:solidFill>
                            <a:schemeClr val="tx1"/>
                          </a:solidFill>
                          <a:latin typeface="+mn-lt"/>
                          <a:ea typeface="+mn-ea"/>
                          <a:cs typeface="+mn-cs"/>
                        </a:rPr>
                        <a:t>)</a:t>
                      </a:r>
                      <a:endParaRPr lang="zh-TW" altLang="en-US" sz="1400" b="0" kern="1200" dirty="0">
                        <a:solidFill>
                          <a:schemeClr val="tx1"/>
                        </a:solidFill>
                        <a:latin typeface="+mn-lt"/>
                        <a:ea typeface="+mn-ea"/>
                        <a:cs typeface="+mn-cs"/>
                      </a:endParaRPr>
                    </a:p>
                  </a:txBody>
                  <a:tcPr anchor="ctr"/>
                </a:tc>
                <a:extLst>
                  <a:ext uri="{0D108BD9-81ED-4DB2-BD59-A6C34878D82A}">
                    <a16:rowId xmlns="" xmlns:a16="http://schemas.microsoft.com/office/drawing/2014/main" val="10001"/>
                  </a:ext>
                </a:extLst>
              </a:tr>
              <a:tr h="373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b="1" dirty="0"/>
                        <a:t>中央銀行</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t>+2.21%(Mar-23)</a:t>
                      </a:r>
                      <a:endParaRPr lang="zh-TW" altLang="en-US" sz="1400" dirty="0"/>
                    </a:p>
                  </a:txBody>
                  <a:tcPr anchor="ctr"/>
                </a:tc>
                <a:extLst>
                  <a:ext uri="{0D108BD9-81ED-4DB2-BD59-A6C34878D82A}">
                    <a16:rowId xmlns="" xmlns:a16="http://schemas.microsoft.com/office/drawing/2014/main" val="3713442619"/>
                  </a:ext>
                </a:extLst>
              </a:tr>
              <a:tr h="373835">
                <a:tc>
                  <a:txBody>
                    <a:bodyPr/>
                    <a:lstStyle/>
                    <a:p>
                      <a:pPr algn="l"/>
                      <a:r>
                        <a:rPr lang="zh-TW" altLang="en-US" sz="1400" b="1" dirty="0"/>
                        <a:t>主計總處</a:t>
                      </a:r>
                    </a:p>
                  </a:txBody>
                  <a:tcPr anchor="ctr"/>
                </a:tc>
                <a:tc>
                  <a:txBody>
                    <a:bodyPr/>
                    <a:lstStyle/>
                    <a:p>
                      <a:pPr algn="l"/>
                      <a:r>
                        <a:rPr lang="en-US" altLang="zh-TW" sz="1400" dirty="0"/>
                        <a:t>+2.12</a:t>
                      </a:r>
                      <a:r>
                        <a:rPr lang="en-US" altLang="zh-TW" sz="1400" kern="1200" dirty="0">
                          <a:solidFill>
                            <a:schemeClr val="dk1"/>
                          </a:solidFill>
                          <a:latin typeface="+mn-lt"/>
                          <a:ea typeface="+mn-ea"/>
                          <a:cs typeface="+mn-cs"/>
                        </a:rPr>
                        <a:t>%(Feb-23)</a:t>
                      </a:r>
                      <a:endParaRPr lang="zh-TW" altLang="en-US" sz="1400" kern="1200" dirty="0">
                        <a:solidFill>
                          <a:schemeClr val="dk1"/>
                        </a:solidFill>
                        <a:latin typeface="+mn-lt"/>
                        <a:ea typeface="+mn-ea"/>
                        <a:cs typeface="+mn-cs"/>
                      </a:endParaRPr>
                    </a:p>
                  </a:txBody>
                  <a:tcPr anchor="ctr"/>
                </a:tc>
                <a:extLst>
                  <a:ext uri="{0D108BD9-81ED-4DB2-BD59-A6C34878D82A}">
                    <a16:rowId xmlns="" xmlns:a16="http://schemas.microsoft.com/office/drawing/2014/main" val="10002"/>
                  </a:ext>
                </a:extLst>
              </a:tr>
              <a:tr h="373835">
                <a:tc>
                  <a:txBody>
                    <a:bodyPr/>
                    <a:lstStyle/>
                    <a:p>
                      <a:pPr algn="l"/>
                      <a:r>
                        <a:rPr lang="zh-TW" altLang="en-US" sz="1400" b="1" dirty="0"/>
                        <a:t>中研院</a:t>
                      </a:r>
                    </a:p>
                  </a:txBody>
                  <a:tcPr anchor="ctr"/>
                </a:tc>
                <a:tc>
                  <a:txBody>
                    <a:bodyPr/>
                    <a:lstStyle/>
                    <a:p>
                      <a:pPr algn="l"/>
                      <a:r>
                        <a:rPr lang="en-US" altLang="zh-TW" sz="1400" dirty="0"/>
                        <a:t>+2.2%(Dec-22)</a:t>
                      </a:r>
                      <a:endParaRPr lang="zh-TW" altLang="en-US" sz="1400" dirty="0"/>
                    </a:p>
                  </a:txBody>
                  <a:tcPr anchor="ctr"/>
                </a:tc>
                <a:extLst>
                  <a:ext uri="{0D108BD9-81ED-4DB2-BD59-A6C34878D82A}">
                    <a16:rowId xmlns="" xmlns:a16="http://schemas.microsoft.com/office/drawing/2014/main" val="10003"/>
                  </a:ext>
                </a:extLst>
              </a:tr>
              <a:tr h="3738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400" b="1" dirty="0"/>
                        <a:t>中經院</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400" dirty="0"/>
                        <a:t>+2.72%(Dec-22)</a:t>
                      </a:r>
                      <a:endParaRPr lang="zh-TW" altLang="en-US" sz="1400" dirty="0"/>
                    </a:p>
                  </a:txBody>
                  <a:tcPr anchor="ctr"/>
                </a:tc>
                <a:extLst>
                  <a:ext uri="{0D108BD9-81ED-4DB2-BD59-A6C34878D82A}">
                    <a16:rowId xmlns="" xmlns:a16="http://schemas.microsoft.com/office/drawing/2014/main" val="4134487602"/>
                  </a:ext>
                </a:extLst>
              </a:tr>
              <a:tr h="373835">
                <a:tc>
                  <a:txBody>
                    <a:bodyPr/>
                    <a:lstStyle/>
                    <a:p>
                      <a:pPr algn="l"/>
                      <a:r>
                        <a:rPr lang="zh-TW" altLang="en-US" sz="1400" b="1" dirty="0"/>
                        <a:t>台經院</a:t>
                      </a:r>
                    </a:p>
                  </a:txBody>
                  <a:tcPr anchor="ctr"/>
                </a:tc>
                <a:tc>
                  <a:txBody>
                    <a:bodyPr/>
                    <a:lstStyle/>
                    <a:p>
                      <a:pPr algn="l"/>
                      <a:r>
                        <a:rPr lang="en-US" altLang="zh-TW" sz="1400" dirty="0"/>
                        <a:t>+2.58%(Jan-23)</a:t>
                      </a:r>
                      <a:endParaRPr lang="zh-TW" altLang="en-US" sz="1400" dirty="0"/>
                    </a:p>
                  </a:txBody>
                  <a:tcPr anchor="ctr"/>
                </a:tc>
                <a:extLst>
                  <a:ext uri="{0D108BD9-81ED-4DB2-BD59-A6C34878D82A}">
                    <a16:rowId xmlns="" xmlns:a16="http://schemas.microsoft.com/office/drawing/2014/main" val="10004"/>
                  </a:ext>
                </a:extLst>
              </a:tr>
            </a:tbl>
          </a:graphicData>
        </a:graphic>
      </p:graphicFrame>
      <p:sp>
        <p:nvSpPr>
          <p:cNvPr id="30" name="圓角矩形 97">
            <a:extLst>
              <a:ext uri="{FF2B5EF4-FFF2-40B4-BE49-F238E27FC236}">
                <a16:creationId xmlns="" xmlns:a16="http://schemas.microsoft.com/office/drawing/2014/main" id="{AF7F1C5B-3B88-40AB-994C-1B582F4B1094}"/>
              </a:ext>
            </a:extLst>
          </p:cNvPr>
          <p:cNvSpPr/>
          <p:nvPr/>
        </p:nvSpPr>
        <p:spPr>
          <a:xfrm>
            <a:off x="3428239" y="1518180"/>
            <a:ext cx="5287350" cy="201484"/>
          </a:xfrm>
          <a:prstGeom prst="roundRect">
            <a:avLst/>
          </a:prstGeom>
          <a:solidFill>
            <a:srgbClr val="953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b="1" dirty="0">
                <a:solidFill>
                  <a:srgbClr val="FFFFFF"/>
                </a:solidFill>
              </a:rPr>
              <a:t>廠商擴廠資本支出、政府綠能建設</a:t>
            </a:r>
          </a:p>
        </p:txBody>
      </p:sp>
      <p:sp>
        <p:nvSpPr>
          <p:cNvPr id="31" name="圓角矩形 97">
            <a:extLst>
              <a:ext uri="{FF2B5EF4-FFF2-40B4-BE49-F238E27FC236}">
                <a16:creationId xmlns="" xmlns:a16="http://schemas.microsoft.com/office/drawing/2014/main" id="{9502762B-5A81-457E-A447-3BBA44C77191}"/>
              </a:ext>
            </a:extLst>
          </p:cNvPr>
          <p:cNvSpPr/>
          <p:nvPr/>
        </p:nvSpPr>
        <p:spPr>
          <a:xfrm>
            <a:off x="7354739" y="1744623"/>
            <a:ext cx="1360850" cy="199271"/>
          </a:xfrm>
          <a:prstGeom prst="roundRect">
            <a:avLst/>
          </a:prstGeom>
          <a:solidFill>
            <a:srgbClr val="953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b="1" dirty="0">
                <a:solidFill>
                  <a:srgbClr val="FFFFFF"/>
                </a:solidFill>
              </a:rPr>
              <a:t>國際</a:t>
            </a:r>
            <a:r>
              <a:rPr lang="zh-TW" altLang="en-US" sz="1500" b="1" dirty="0" smtClean="0">
                <a:solidFill>
                  <a:srgbClr val="FFFFFF"/>
                </a:solidFill>
              </a:rPr>
              <a:t>需求復甦</a:t>
            </a:r>
            <a:endParaRPr lang="zh-TW" altLang="en-US" sz="1500" b="1" dirty="0">
              <a:solidFill>
                <a:srgbClr val="FFFFFF"/>
              </a:solidFill>
            </a:endParaRPr>
          </a:p>
        </p:txBody>
      </p:sp>
      <p:sp>
        <p:nvSpPr>
          <p:cNvPr id="35" name="圓角矩形 97">
            <a:extLst>
              <a:ext uri="{FF2B5EF4-FFF2-40B4-BE49-F238E27FC236}">
                <a16:creationId xmlns="" xmlns:a16="http://schemas.microsoft.com/office/drawing/2014/main" id="{F03BC1AB-08A6-4508-AF5F-FEB30FE562B9}"/>
              </a:ext>
            </a:extLst>
          </p:cNvPr>
          <p:cNvSpPr/>
          <p:nvPr/>
        </p:nvSpPr>
        <p:spPr>
          <a:xfrm>
            <a:off x="5886730" y="1743176"/>
            <a:ext cx="1443298" cy="199271"/>
          </a:xfrm>
          <a:prstGeom prst="roundRect">
            <a:avLst/>
          </a:prstGeom>
          <a:solidFill>
            <a:srgbClr val="953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b="1" dirty="0">
                <a:solidFill>
                  <a:srgbClr val="FFFFFF"/>
                </a:solidFill>
              </a:rPr>
              <a:t>缺料緩解</a:t>
            </a:r>
          </a:p>
        </p:txBody>
      </p:sp>
      <p:sp>
        <p:nvSpPr>
          <p:cNvPr id="38" name="圓角矩形 97">
            <a:extLst>
              <a:ext uri="{FF2B5EF4-FFF2-40B4-BE49-F238E27FC236}">
                <a16:creationId xmlns="" xmlns:a16="http://schemas.microsoft.com/office/drawing/2014/main" id="{CA3199D7-111C-4B63-92ED-D3818CBAA010}"/>
              </a:ext>
            </a:extLst>
          </p:cNvPr>
          <p:cNvSpPr/>
          <p:nvPr/>
        </p:nvSpPr>
        <p:spPr>
          <a:xfrm>
            <a:off x="5589211" y="2223607"/>
            <a:ext cx="3124809" cy="193253"/>
          </a:xfrm>
          <a:prstGeom prst="roundRect">
            <a:avLst/>
          </a:prstGeom>
          <a:solidFill>
            <a:srgbClr val="9537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b="1" dirty="0">
                <a:solidFill>
                  <a:srgbClr val="FFFFFF"/>
                </a:solidFill>
              </a:rPr>
              <a:t>防疫鬆綁、內需回溫</a:t>
            </a:r>
          </a:p>
        </p:txBody>
      </p:sp>
      <p:graphicFrame>
        <p:nvGraphicFramePr>
          <p:cNvPr id="24" name="表格 23">
            <a:extLst>
              <a:ext uri="{FF2B5EF4-FFF2-40B4-BE49-F238E27FC236}">
                <a16:creationId xmlns="" xmlns:a16="http://schemas.microsoft.com/office/drawing/2014/main" id="{3D2B17B4-3BCA-48C6-B3F3-6A3DDAB6EC82}"/>
              </a:ext>
            </a:extLst>
          </p:cNvPr>
          <p:cNvGraphicFramePr>
            <a:graphicFrameLocks noGrp="1"/>
          </p:cNvGraphicFramePr>
          <p:nvPr>
            <p:extLst>
              <p:ext uri="{D42A27DB-BD31-4B8C-83A1-F6EECF244321}">
                <p14:modId xmlns:p14="http://schemas.microsoft.com/office/powerpoint/2010/main" val="3125718631"/>
              </p:ext>
            </p:extLst>
          </p:nvPr>
        </p:nvGraphicFramePr>
        <p:xfrm>
          <a:off x="288032" y="4638029"/>
          <a:ext cx="2595959" cy="1127760"/>
        </p:xfrm>
        <a:graphic>
          <a:graphicData uri="http://schemas.openxmlformats.org/drawingml/2006/table">
            <a:tbl>
              <a:tblPr firstRow="1" bandRow="1">
                <a:tableStyleId>{5C22544A-7EE6-4342-B048-85BDC9FD1C3A}</a:tableStyleId>
              </a:tblPr>
              <a:tblGrid>
                <a:gridCol w="957272">
                  <a:extLst>
                    <a:ext uri="{9D8B030D-6E8A-4147-A177-3AD203B41FA5}">
                      <a16:colId xmlns="" xmlns:a16="http://schemas.microsoft.com/office/drawing/2014/main" val="20000"/>
                    </a:ext>
                  </a:extLst>
                </a:gridCol>
                <a:gridCol w="1638687">
                  <a:extLst>
                    <a:ext uri="{9D8B030D-6E8A-4147-A177-3AD203B41FA5}">
                      <a16:colId xmlns="" xmlns:a16="http://schemas.microsoft.com/office/drawing/2014/main" val="20001"/>
                    </a:ext>
                  </a:extLst>
                </a:gridCol>
              </a:tblGrid>
              <a:tr h="230655">
                <a:tc>
                  <a:txBody>
                    <a:bodyPr/>
                    <a:lstStyle/>
                    <a:p>
                      <a:pPr algn="l"/>
                      <a:r>
                        <a:rPr lang="zh-TW" altLang="en-US" sz="1400" dirty="0"/>
                        <a:t>機構</a:t>
                      </a:r>
                    </a:p>
                  </a:txBody>
                  <a:tcPr anchor="ctr"/>
                </a:tc>
                <a:tc>
                  <a:txBody>
                    <a:bodyPr/>
                    <a:lstStyle/>
                    <a:p>
                      <a:pPr algn="l"/>
                      <a:r>
                        <a:rPr lang="zh-TW" altLang="en-US" sz="1400" dirty="0"/>
                        <a:t>疫後特別條例帶動</a:t>
                      </a:r>
                      <a:r>
                        <a:rPr lang="en-US" altLang="zh-TW" sz="1400" dirty="0"/>
                        <a:t>2023</a:t>
                      </a:r>
                      <a:r>
                        <a:rPr lang="zh-TW" altLang="en-US" sz="1400" dirty="0"/>
                        <a:t>年</a:t>
                      </a:r>
                      <a:r>
                        <a:rPr lang="en-US" altLang="zh-TW" sz="1400" dirty="0"/>
                        <a:t>GDP</a:t>
                      </a:r>
                      <a:r>
                        <a:rPr lang="zh-TW" altLang="en-US" sz="1400" dirty="0"/>
                        <a:t>效果</a:t>
                      </a:r>
                    </a:p>
                  </a:txBody>
                  <a:tcPr anchor="ctr"/>
                </a:tc>
                <a:extLst>
                  <a:ext uri="{0D108BD9-81ED-4DB2-BD59-A6C34878D82A}">
                    <a16:rowId xmlns="" xmlns:a16="http://schemas.microsoft.com/office/drawing/2014/main" val="10000"/>
                  </a:ext>
                </a:extLst>
              </a:tr>
              <a:tr h="230655">
                <a:tc>
                  <a:txBody>
                    <a:bodyPr/>
                    <a:lstStyle/>
                    <a:p>
                      <a:pPr algn="l"/>
                      <a:r>
                        <a:rPr lang="zh-TW" altLang="en-US" sz="1400" b="1" dirty="0"/>
                        <a:t>台新投顧</a:t>
                      </a:r>
                      <a:endParaRPr lang="en-US" altLang="zh-TW" sz="1400" b="1" dirty="0"/>
                    </a:p>
                  </a:txBody>
                  <a:tcPr anchor="ctr"/>
                </a:tc>
                <a:tc>
                  <a:txBody>
                    <a:bodyPr/>
                    <a:lstStyle/>
                    <a:p>
                      <a:pPr algn="l"/>
                      <a:r>
                        <a:rPr lang="en-US" altLang="zh-TW" sz="1400" kern="1200" dirty="0">
                          <a:solidFill>
                            <a:schemeClr val="dk1"/>
                          </a:solidFill>
                          <a:latin typeface="+mn-lt"/>
                          <a:ea typeface="+mn-ea"/>
                          <a:cs typeface="+mn-cs"/>
                        </a:rPr>
                        <a:t>+</a:t>
                      </a:r>
                      <a:r>
                        <a:rPr lang="en-US" altLang="zh-TW" sz="1400" dirty="0"/>
                        <a:t>0</a:t>
                      </a:r>
                      <a:r>
                        <a:rPr lang="en-US" altLang="zh-TW" sz="1400" kern="1200" dirty="0">
                          <a:solidFill>
                            <a:schemeClr val="dk1"/>
                          </a:solidFill>
                          <a:latin typeface="+mn-lt"/>
                          <a:ea typeface="+mn-ea"/>
                          <a:cs typeface="+mn-cs"/>
                        </a:rPr>
                        <a:t>.32%</a:t>
                      </a:r>
                      <a:endParaRPr lang="zh-TW" altLang="en-US" sz="1200" kern="1200" dirty="0">
                        <a:solidFill>
                          <a:schemeClr val="dk1"/>
                        </a:solidFill>
                        <a:latin typeface="+mn-lt"/>
                        <a:ea typeface="+mn-ea"/>
                        <a:cs typeface="+mn-cs"/>
                      </a:endParaRPr>
                    </a:p>
                  </a:txBody>
                  <a:tcPr anchor="ctr"/>
                </a:tc>
                <a:extLst>
                  <a:ext uri="{0D108BD9-81ED-4DB2-BD59-A6C34878D82A}">
                    <a16:rowId xmlns="" xmlns:a16="http://schemas.microsoft.com/office/drawing/2014/main" val="10001"/>
                  </a:ext>
                </a:extLst>
              </a:tr>
              <a:tr h="230655">
                <a:tc>
                  <a:txBody>
                    <a:bodyPr/>
                    <a:lstStyle/>
                    <a:p>
                      <a:pPr algn="l"/>
                      <a:r>
                        <a:rPr lang="zh-TW" altLang="en-US" sz="1400" b="1" dirty="0"/>
                        <a:t>主計總處</a:t>
                      </a:r>
                    </a:p>
                  </a:txBody>
                  <a:tcPr anchor="ctr"/>
                </a:tc>
                <a:tc>
                  <a:txBody>
                    <a:bodyPr/>
                    <a:lstStyle/>
                    <a:p>
                      <a:pPr algn="l"/>
                      <a:r>
                        <a:rPr lang="en-US" altLang="zh-TW" sz="1400" dirty="0"/>
                        <a:t>+0.35~+0.45</a:t>
                      </a:r>
                      <a:r>
                        <a:rPr lang="en-US" altLang="zh-TW" sz="1400" kern="1200" dirty="0">
                          <a:solidFill>
                            <a:schemeClr val="dk1"/>
                          </a:solidFill>
                          <a:latin typeface="+mn-lt"/>
                          <a:ea typeface="+mn-ea"/>
                          <a:cs typeface="+mn-cs"/>
                        </a:rPr>
                        <a:t>%</a:t>
                      </a:r>
                      <a:endParaRPr lang="zh-TW" altLang="en-US" sz="1400" kern="1200" dirty="0">
                        <a:solidFill>
                          <a:schemeClr val="dk1"/>
                        </a:solidFill>
                        <a:latin typeface="+mn-lt"/>
                        <a:ea typeface="+mn-ea"/>
                        <a:cs typeface="+mn-cs"/>
                      </a:endParaRPr>
                    </a:p>
                  </a:txBody>
                  <a:tcPr anchor="ctr"/>
                </a:tc>
                <a:extLst>
                  <a:ext uri="{0D108BD9-81ED-4DB2-BD59-A6C34878D82A}">
                    <a16:rowId xmlns="" xmlns:a16="http://schemas.microsoft.com/office/drawing/2014/main" val="10002"/>
                  </a:ext>
                </a:extLst>
              </a:tr>
            </a:tbl>
          </a:graphicData>
        </a:graphic>
      </p:graphicFrame>
      <p:sp>
        <p:nvSpPr>
          <p:cNvPr id="39" name="圓角矩形 97">
            <a:extLst>
              <a:ext uri="{FF2B5EF4-FFF2-40B4-BE49-F238E27FC236}">
                <a16:creationId xmlns="" xmlns:a16="http://schemas.microsoft.com/office/drawing/2014/main" id="{22BD3520-3206-47F9-A9CB-7DA881171900}"/>
              </a:ext>
            </a:extLst>
          </p:cNvPr>
          <p:cNvSpPr/>
          <p:nvPr/>
        </p:nvSpPr>
        <p:spPr>
          <a:xfrm>
            <a:off x="3539945" y="5765789"/>
            <a:ext cx="2996324" cy="23400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500" b="1" dirty="0">
                <a:solidFill>
                  <a:srgbClr val="FFFFFF"/>
                </a:solidFill>
              </a:rPr>
              <a:t>Fed</a:t>
            </a:r>
            <a:r>
              <a:rPr lang="zh-TW" altLang="en-US" sz="1500" b="1" dirty="0">
                <a:solidFill>
                  <a:srgbClr val="FFFFFF"/>
                </a:solidFill>
              </a:rPr>
              <a:t>、台灣央行升息</a:t>
            </a:r>
          </a:p>
        </p:txBody>
      </p:sp>
      <p:sp>
        <p:nvSpPr>
          <p:cNvPr id="40" name="圓角矩形 97">
            <a:extLst>
              <a:ext uri="{FF2B5EF4-FFF2-40B4-BE49-F238E27FC236}">
                <a16:creationId xmlns="" xmlns:a16="http://schemas.microsoft.com/office/drawing/2014/main" id="{53473A5F-0C60-4A97-B6B2-78C4E96E4377}"/>
              </a:ext>
            </a:extLst>
          </p:cNvPr>
          <p:cNvSpPr/>
          <p:nvPr/>
        </p:nvSpPr>
        <p:spPr>
          <a:xfrm>
            <a:off x="4621809" y="5502744"/>
            <a:ext cx="2719830" cy="222180"/>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b="1" dirty="0">
                <a:solidFill>
                  <a:srgbClr val="FFFFFF"/>
                </a:solidFill>
              </a:rPr>
              <a:t>產業庫存調整</a:t>
            </a:r>
          </a:p>
        </p:txBody>
      </p:sp>
      <p:sp>
        <p:nvSpPr>
          <p:cNvPr id="41" name="圓角矩形 97">
            <a:extLst>
              <a:ext uri="{FF2B5EF4-FFF2-40B4-BE49-F238E27FC236}">
                <a16:creationId xmlns="" xmlns:a16="http://schemas.microsoft.com/office/drawing/2014/main" id="{F07422D2-CCF5-410D-A07F-BE3B57634064}"/>
              </a:ext>
            </a:extLst>
          </p:cNvPr>
          <p:cNvSpPr/>
          <p:nvPr/>
        </p:nvSpPr>
        <p:spPr>
          <a:xfrm>
            <a:off x="4621809" y="6041550"/>
            <a:ext cx="3467100" cy="203927"/>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1500" b="1" dirty="0">
                <a:solidFill>
                  <a:srgbClr val="FFFFFF"/>
                </a:solidFill>
              </a:rPr>
              <a:t>全球終端需求不振</a:t>
            </a:r>
          </a:p>
        </p:txBody>
      </p:sp>
      <p:graphicFrame>
        <p:nvGraphicFramePr>
          <p:cNvPr id="21" name="圖表 20">
            <a:extLst>
              <a:ext uri="{FF2B5EF4-FFF2-40B4-BE49-F238E27FC236}">
                <a16:creationId xmlns="" xmlns:a16="http://schemas.microsoft.com/office/drawing/2014/main" id="{00000000-0008-0000-0300-000005000000}"/>
              </a:ext>
            </a:extLst>
          </p:cNvPr>
          <p:cNvGraphicFramePr>
            <a:graphicFrameLocks/>
          </p:cNvGraphicFramePr>
          <p:nvPr>
            <p:extLst>
              <p:ext uri="{D42A27DB-BD31-4B8C-83A1-F6EECF244321}">
                <p14:modId xmlns:p14="http://schemas.microsoft.com/office/powerpoint/2010/main" val="1338713103"/>
              </p:ext>
            </p:extLst>
          </p:nvPr>
        </p:nvGraphicFramePr>
        <p:xfrm>
          <a:off x="2627785" y="2416860"/>
          <a:ext cx="6516216" cy="304412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158286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32000" y="738205"/>
            <a:ext cx="790848" cy="503590"/>
          </a:xfrm>
        </p:spPr>
        <p:txBody>
          <a:bodyPr/>
          <a:lstStyle/>
          <a:p>
            <a:r>
              <a:rPr lang="zh-TW" altLang="en-US" b="1" dirty="0"/>
              <a:t>結論</a:t>
            </a:r>
          </a:p>
        </p:txBody>
      </p:sp>
      <p:sp>
        <p:nvSpPr>
          <p:cNvPr id="3" name="內容版面配置區 2"/>
          <p:cNvSpPr>
            <a:spLocks noGrp="1"/>
          </p:cNvSpPr>
          <p:nvPr>
            <p:ph sz="half" idx="2"/>
          </p:nvPr>
        </p:nvSpPr>
        <p:spPr/>
        <p:txBody>
          <a:bodyPr/>
          <a:lstStyle/>
          <a:p>
            <a:r>
              <a:rPr lang="zh-TW" altLang="en-US" dirty="0"/>
              <a:t>美國</a:t>
            </a:r>
            <a:endParaRPr lang="en-US" altLang="zh-TW" dirty="0"/>
          </a:p>
          <a:p>
            <a:pPr marL="0" indent="0">
              <a:buNone/>
            </a:pPr>
            <a:r>
              <a:rPr lang="en-US" altLang="zh-TW" sz="2000" dirty="0" smtClean="0"/>
              <a:t>-</a:t>
            </a:r>
            <a:r>
              <a:rPr lang="zh-TW" altLang="en-US" sz="2000" dirty="0" smtClean="0"/>
              <a:t>信貸逐漸</a:t>
            </a:r>
            <a:r>
              <a:rPr lang="zh-TW" altLang="en-US" sz="2000" dirty="0"/>
              <a:t>收緊</a:t>
            </a:r>
            <a:r>
              <a:rPr lang="zh-TW" altLang="en-US" sz="2000" dirty="0" smtClean="0"/>
              <a:t>，緩解緊縮的勞動市場</a:t>
            </a:r>
            <a:endParaRPr lang="en-US" altLang="zh-TW" sz="2000" dirty="0" smtClean="0"/>
          </a:p>
          <a:p>
            <a:pPr marL="0" indent="0">
              <a:buNone/>
            </a:pPr>
            <a:r>
              <a:rPr lang="en-US" altLang="zh-TW" sz="2000" dirty="0" smtClean="0"/>
              <a:t>-</a:t>
            </a:r>
            <a:r>
              <a:rPr lang="zh-TW" altLang="en-US" sz="2000" dirty="0"/>
              <a:t>政策緊縮</a:t>
            </a:r>
            <a:r>
              <a:rPr lang="zh-TW" altLang="en-US" sz="2000" dirty="0" smtClean="0"/>
              <a:t>效果浮現，</a:t>
            </a:r>
            <a:r>
              <a:rPr lang="zh-TW" altLang="en-US" sz="2000" dirty="0"/>
              <a:t>薪資增速放</a:t>
            </a:r>
            <a:r>
              <a:rPr lang="zh-TW" altLang="en-US" sz="2000" dirty="0" smtClean="0"/>
              <a:t>緩，支持</a:t>
            </a:r>
            <a:r>
              <a:rPr lang="zh-TW" altLang="en-US" sz="2000" dirty="0"/>
              <a:t>通膨率回</a:t>
            </a:r>
            <a:r>
              <a:rPr lang="zh-TW" altLang="en-US" sz="2000" dirty="0" smtClean="0"/>
              <a:t>落</a:t>
            </a:r>
            <a:endParaRPr lang="en-US" altLang="zh-TW" sz="2000" dirty="0" smtClean="0"/>
          </a:p>
          <a:p>
            <a:pPr marL="0" indent="0">
              <a:buNone/>
            </a:pPr>
            <a:r>
              <a:rPr lang="en-US" altLang="zh-TW" sz="2000" dirty="0" smtClean="0"/>
              <a:t>-</a:t>
            </a:r>
            <a:r>
              <a:rPr lang="zh-TW" altLang="en-US" sz="2000" dirty="0"/>
              <a:t>美國經濟衰退風險升高，</a:t>
            </a:r>
            <a:r>
              <a:rPr lang="zh-TW" altLang="en-US" sz="2000" dirty="0" smtClean="0"/>
              <a:t>但衰</a:t>
            </a:r>
            <a:r>
              <a:rPr lang="zh-TW" altLang="en-US" sz="2000" dirty="0"/>
              <a:t>退</a:t>
            </a:r>
            <a:r>
              <a:rPr lang="zh-TW" altLang="en-US" sz="2000" dirty="0" smtClean="0"/>
              <a:t>力度溫和</a:t>
            </a:r>
            <a:endParaRPr lang="en-US" altLang="zh-TW" sz="2000" dirty="0" smtClean="0"/>
          </a:p>
          <a:p>
            <a:pPr marL="0" indent="0">
              <a:buNone/>
            </a:pPr>
            <a:r>
              <a:rPr lang="zh-TW" altLang="en-US" dirty="0" smtClean="0"/>
              <a:t>中國</a:t>
            </a:r>
            <a:endParaRPr lang="en-US" altLang="zh-TW" dirty="0" smtClean="0"/>
          </a:p>
          <a:p>
            <a:pPr marL="0" indent="0">
              <a:buNone/>
            </a:pPr>
            <a:r>
              <a:rPr lang="en-US" altLang="zh-TW" sz="2000" dirty="0" smtClean="0"/>
              <a:t>-</a:t>
            </a:r>
            <a:r>
              <a:rPr lang="zh-TW" altLang="en-US" sz="2000" dirty="0" smtClean="0"/>
              <a:t>經濟處在復甦段，內需消費熱絡</a:t>
            </a:r>
            <a:endParaRPr lang="en-US" altLang="zh-TW" sz="2000" dirty="0" smtClean="0"/>
          </a:p>
          <a:p>
            <a:pPr marL="0" indent="0">
              <a:buNone/>
            </a:pPr>
            <a:r>
              <a:rPr lang="en-US" altLang="zh-TW" sz="2000" dirty="0" smtClean="0"/>
              <a:t>-</a:t>
            </a:r>
            <a:r>
              <a:rPr lang="zh-TW" altLang="en-US" sz="2000" dirty="0" smtClean="0"/>
              <a:t>積極透過外交手段與地方政策推動，爭取對外經貿機會</a:t>
            </a:r>
            <a:endParaRPr lang="en-US" altLang="zh-TW" sz="2000" dirty="0" smtClean="0"/>
          </a:p>
          <a:p>
            <a:pPr marL="0" indent="0">
              <a:buNone/>
            </a:pPr>
            <a:r>
              <a:rPr lang="en-US" altLang="zh-TW" sz="2000" dirty="0" smtClean="0"/>
              <a:t>-</a:t>
            </a:r>
            <a:r>
              <a:rPr lang="zh-TW" altLang="en-US" sz="2000" dirty="0"/>
              <a:t>內需及投資為</a:t>
            </a:r>
            <a:r>
              <a:rPr lang="en-US" altLang="zh-TW" sz="2000" dirty="0"/>
              <a:t>2023</a:t>
            </a:r>
            <a:r>
              <a:rPr lang="zh-TW" altLang="en-US" sz="2000" dirty="0"/>
              <a:t>年經濟成長主軸</a:t>
            </a:r>
            <a:endParaRPr lang="en-US" altLang="zh-TW" sz="2000" dirty="0"/>
          </a:p>
          <a:p>
            <a:r>
              <a:rPr lang="zh-TW" altLang="en-US" dirty="0"/>
              <a:t>台灣</a:t>
            </a:r>
            <a:endParaRPr lang="en-US" altLang="zh-TW" dirty="0"/>
          </a:p>
          <a:p>
            <a:pPr marL="0" indent="0">
              <a:buNone/>
            </a:pPr>
            <a:r>
              <a:rPr lang="en-US" altLang="zh-TW" sz="2000" dirty="0"/>
              <a:t>-</a:t>
            </a:r>
            <a:r>
              <a:rPr lang="zh-TW" altLang="en-US" sz="2000" dirty="0"/>
              <a:t>供應鏈庫存去化延續，製造業</a:t>
            </a:r>
            <a:r>
              <a:rPr lang="en-US" altLang="zh-TW" sz="2000" dirty="0"/>
              <a:t>1H23</a:t>
            </a:r>
            <a:r>
              <a:rPr lang="zh-TW" altLang="en-US" sz="2000" dirty="0"/>
              <a:t>落底訊號更明確</a:t>
            </a:r>
            <a:endParaRPr lang="en-US" altLang="zh-TW" sz="2000" dirty="0"/>
          </a:p>
          <a:p>
            <a:pPr marL="0" indent="0">
              <a:buNone/>
            </a:pPr>
            <a:r>
              <a:rPr lang="en-US" altLang="zh-TW" sz="2000" dirty="0"/>
              <a:t>-</a:t>
            </a:r>
            <a:r>
              <a:rPr lang="zh-TW" altLang="en-US" sz="2000" dirty="0"/>
              <a:t>電價物價調漲</a:t>
            </a:r>
            <a:r>
              <a:rPr lang="zh-TW" altLang="en-US" sz="2000" dirty="0" smtClean="0"/>
              <a:t>，上調全年通膨預期值</a:t>
            </a:r>
            <a:endParaRPr lang="en-US" altLang="zh-TW" sz="2000" dirty="0" smtClean="0"/>
          </a:p>
          <a:p>
            <a:pPr marL="0" indent="0">
              <a:buNone/>
            </a:pPr>
            <a:r>
              <a:rPr lang="en-US" altLang="zh-TW" sz="2000" dirty="0" smtClean="0"/>
              <a:t>-</a:t>
            </a:r>
            <a:r>
              <a:rPr lang="zh-TW" altLang="en-US" sz="2000" dirty="0" smtClean="0"/>
              <a:t>疫後條例帶起的消費</a:t>
            </a:r>
            <a:r>
              <a:rPr lang="zh-TW" altLang="en-US" sz="2000" dirty="0"/>
              <a:t>刺激</a:t>
            </a:r>
            <a:r>
              <a:rPr lang="zh-TW" altLang="en-US" sz="2000" dirty="0" smtClean="0"/>
              <a:t>為經濟成長主軸</a:t>
            </a:r>
            <a:endParaRPr lang="en-US" altLang="zh-TW" sz="2000" dirty="0"/>
          </a:p>
          <a:p>
            <a:pPr marL="0" indent="0">
              <a:buNone/>
            </a:pPr>
            <a:endParaRPr lang="en-US" altLang="zh-TW" dirty="0"/>
          </a:p>
          <a:p>
            <a:pPr marL="0" indent="0">
              <a:buNone/>
            </a:pPr>
            <a:endParaRPr lang="zh-TW" altLang="en-US" dirty="0"/>
          </a:p>
        </p:txBody>
      </p:sp>
      <p:sp>
        <p:nvSpPr>
          <p:cNvPr id="4" name="投影片編號版面配置區 3"/>
          <p:cNvSpPr>
            <a:spLocks noGrp="1"/>
          </p:cNvSpPr>
          <p:nvPr>
            <p:ph type="sldNum" sz="quarter" idx="10"/>
          </p:nvPr>
        </p:nvSpPr>
        <p:spPr/>
        <p:txBody>
          <a:bodyPr/>
          <a:lstStyle/>
          <a:p>
            <a:fld id="{415482FC-CF5F-466A-B8B6-BC3733E92023}" type="slidenum">
              <a:rPr lang="zh-TW" altLang="en-US" smtClean="0"/>
              <a:pPr/>
              <a:t>19</a:t>
            </a:fld>
            <a:endParaRPr lang="zh-TW" altLang="en-US" dirty="0"/>
          </a:p>
        </p:txBody>
      </p:sp>
    </p:spTree>
    <p:extLst>
      <p:ext uri="{BB962C8B-B14F-4D97-AF65-F5344CB8AC3E}">
        <p14:creationId xmlns:p14="http://schemas.microsoft.com/office/powerpoint/2010/main" val="1078583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3BDB77F-26BE-49DC-8383-156F5E6953C4}"/>
              </a:ext>
            </a:extLst>
          </p:cNvPr>
          <p:cNvSpPr>
            <a:spLocks noGrp="1"/>
          </p:cNvSpPr>
          <p:nvPr>
            <p:ph type="title"/>
          </p:nvPr>
        </p:nvSpPr>
        <p:spPr>
          <a:xfrm>
            <a:off x="432000" y="738205"/>
            <a:ext cx="5817866" cy="503590"/>
          </a:xfrm>
        </p:spPr>
        <p:txBody>
          <a:bodyPr/>
          <a:lstStyle/>
          <a:p>
            <a:r>
              <a:rPr lang="zh-TW" altLang="en-US" b="1" dirty="0"/>
              <a:t>美國經濟動能持續降溫，但速度緩慢</a:t>
            </a:r>
          </a:p>
        </p:txBody>
      </p:sp>
      <p:sp>
        <p:nvSpPr>
          <p:cNvPr id="4" name="投影片編號版面配置區 3">
            <a:extLst>
              <a:ext uri="{FF2B5EF4-FFF2-40B4-BE49-F238E27FC236}">
                <a16:creationId xmlns:a16="http://schemas.microsoft.com/office/drawing/2014/main" xmlns="" id="{D7EFB782-9761-4630-BFA3-3E47C1F8534F}"/>
              </a:ext>
            </a:extLst>
          </p:cNvPr>
          <p:cNvSpPr>
            <a:spLocks noGrp="1"/>
          </p:cNvSpPr>
          <p:nvPr>
            <p:ph type="sldNum" sz="quarter" idx="10"/>
          </p:nvPr>
        </p:nvSpPr>
        <p:spPr/>
        <p:txBody>
          <a:bodyPr/>
          <a:lstStyle/>
          <a:p>
            <a:fld id="{415482FC-CF5F-466A-B8B6-BC3733E92023}" type="slidenum">
              <a:rPr lang="zh-TW" altLang="en-US" smtClean="0"/>
              <a:pPr/>
              <a:t>2</a:t>
            </a:fld>
            <a:endParaRPr lang="zh-TW" altLang="en-US" dirty="0"/>
          </a:p>
        </p:txBody>
      </p:sp>
      <p:graphicFrame>
        <p:nvGraphicFramePr>
          <p:cNvPr id="5" name="圖表 4">
            <a:extLst>
              <a:ext uri="{FF2B5EF4-FFF2-40B4-BE49-F238E27FC236}">
                <a16:creationId xmlns:a16="http://schemas.microsoft.com/office/drawing/2014/main" xmlns="" id="{00000000-0008-0000-2400-000007000000}"/>
              </a:ext>
            </a:extLst>
          </p:cNvPr>
          <p:cNvGraphicFramePr>
            <a:graphicFrameLocks/>
          </p:cNvGraphicFramePr>
          <p:nvPr>
            <p:extLst/>
          </p:nvPr>
        </p:nvGraphicFramePr>
        <p:xfrm>
          <a:off x="642294" y="2204864"/>
          <a:ext cx="3852000" cy="3960440"/>
        </p:xfrm>
        <a:graphic>
          <a:graphicData uri="http://schemas.openxmlformats.org/drawingml/2006/chart">
            <c:chart xmlns:c="http://schemas.openxmlformats.org/drawingml/2006/chart" xmlns:r="http://schemas.openxmlformats.org/officeDocument/2006/relationships" r:id="rId3"/>
          </a:graphicData>
        </a:graphic>
      </p:graphicFrame>
      <p:sp>
        <p:nvSpPr>
          <p:cNvPr id="6" name="文字版面配置區 7">
            <a:extLst>
              <a:ext uri="{FF2B5EF4-FFF2-40B4-BE49-F238E27FC236}">
                <a16:creationId xmlns:a16="http://schemas.microsoft.com/office/drawing/2014/main" xmlns="" id="{9B3158A1-2208-4CF6-A42B-7917D045F11E}"/>
              </a:ext>
            </a:extLst>
          </p:cNvPr>
          <p:cNvSpPr txBox="1">
            <a:spLocks/>
          </p:cNvSpPr>
          <p:nvPr/>
        </p:nvSpPr>
        <p:spPr>
          <a:xfrm>
            <a:off x="467544" y="6525344"/>
            <a:ext cx="8208912" cy="2880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1200" dirty="0"/>
              <a:t>資料來源：</a:t>
            </a:r>
            <a:r>
              <a:rPr lang="en-US" altLang="zh-TW" sz="1200" dirty="0"/>
              <a:t>NY</a:t>
            </a:r>
            <a:r>
              <a:rPr lang="zh-TW" altLang="en-US" sz="1200" dirty="0"/>
              <a:t> </a:t>
            </a:r>
            <a:r>
              <a:rPr lang="en-US" altLang="zh-TW" sz="1200" dirty="0"/>
              <a:t>Fed</a:t>
            </a:r>
            <a:r>
              <a:rPr lang="zh-TW" altLang="en-US" sz="1200" dirty="0"/>
              <a:t>；台新投顧整理。</a:t>
            </a:r>
            <a:r>
              <a:rPr lang="en-US" altLang="zh-TW" sz="1200" dirty="0"/>
              <a:t>WEI</a:t>
            </a:r>
            <a:r>
              <a:rPr lang="zh-TW" altLang="en-US" sz="1200" dirty="0"/>
              <a:t>資料截至</a:t>
            </a:r>
            <a:r>
              <a:rPr lang="en-US" altLang="zh-TW" sz="1200" dirty="0"/>
              <a:t>2023/4/8</a:t>
            </a:r>
            <a:endParaRPr lang="zh-TW" altLang="en-US" sz="1200" dirty="0"/>
          </a:p>
        </p:txBody>
      </p:sp>
      <p:sp>
        <p:nvSpPr>
          <p:cNvPr id="8" name="文字方塊 7">
            <a:extLst>
              <a:ext uri="{FF2B5EF4-FFF2-40B4-BE49-F238E27FC236}">
                <a16:creationId xmlns:a16="http://schemas.microsoft.com/office/drawing/2014/main" xmlns="" id="{50C8299B-1678-41CE-9B32-60ED3D34723E}"/>
              </a:ext>
            </a:extLst>
          </p:cNvPr>
          <p:cNvSpPr txBox="1"/>
          <p:nvPr/>
        </p:nvSpPr>
        <p:spPr>
          <a:xfrm>
            <a:off x="783085" y="1722294"/>
            <a:ext cx="3644899" cy="338554"/>
          </a:xfrm>
          <a:prstGeom prst="rect">
            <a:avLst/>
          </a:prstGeom>
          <a:noFill/>
        </p:spPr>
        <p:txBody>
          <a:bodyPr wrap="square" rtlCol="0">
            <a:spAutoFit/>
          </a:bodyPr>
          <a:lstStyle/>
          <a:p>
            <a:pPr algn="just">
              <a:spcBef>
                <a:spcPts val="400"/>
              </a:spcBef>
              <a:spcAft>
                <a:spcPts val="400"/>
              </a:spcAft>
            </a:pPr>
            <a:r>
              <a:rPr lang="en-US" altLang="zh-TW" sz="1600" b="1" dirty="0">
                <a:solidFill>
                  <a:srgbClr val="A8423F"/>
                </a:solidFill>
              </a:rPr>
              <a:t>WEI</a:t>
            </a:r>
            <a:r>
              <a:rPr lang="zh-TW" altLang="en-US" sz="1600" b="1" dirty="0">
                <a:solidFill>
                  <a:srgbClr val="A8423F"/>
                </a:solidFill>
              </a:rPr>
              <a:t>顯示美國經濟正以緩慢速度降溫</a:t>
            </a:r>
            <a:endParaRPr lang="en-US" altLang="zh-TW" sz="1600" b="1" dirty="0">
              <a:solidFill>
                <a:srgbClr val="A8423F"/>
              </a:solidFill>
            </a:endParaRPr>
          </a:p>
        </p:txBody>
      </p:sp>
      <p:graphicFrame>
        <p:nvGraphicFramePr>
          <p:cNvPr id="9" name="圖表 8">
            <a:extLst>
              <a:ext uri="{FF2B5EF4-FFF2-40B4-BE49-F238E27FC236}">
                <a16:creationId xmlns:a16="http://schemas.microsoft.com/office/drawing/2014/main" xmlns="" id="{A457F194-F039-4AFA-A4F3-392243CC16F7}"/>
              </a:ext>
            </a:extLst>
          </p:cNvPr>
          <p:cNvGraphicFramePr>
            <a:graphicFrameLocks/>
          </p:cNvGraphicFramePr>
          <p:nvPr>
            <p:extLst>
              <p:ext uri="{D42A27DB-BD31-4B8C-83A1-F6EECF244321}">
                <p14:modId xmlns:p14="http://schemas.microsoft.com/office/powerpoint/2010/main" val="1570618587"/>
              </p:ext>
            </p:extLst>
          </p:nvPr>
        </p:nvGraphicFramePr>
        <p:xfrm>
          <a:off x="4681953" y="2205304"/>
          <a:ext cx="3852000" cy="3960000"/>
        </p:xfrm>
        <a:graphic>
          <a:graphicData uri="http://schemas.openxmlformats.org/drawingml/2006/chart">
            <c:chart xmlns:c="http://schemas.openxmlformats.org/drawingml/2006/chart" xmlns:r="http://schemas.openxmlformats.org/officeDocument/2006/relationships" r:id="rId4"/>
          </a:graphicData>
        </a:graphic>
      </p:graphicFrame>
      <p:sp>
        <p:nvSpPr>
          <p:cNvPr id="10" name="文字方塊 9">
            <a:extLst>
              <a:ext uri="{FF2B5EF4-FFF2-40B4-BE49-F238E27FC236}">
                <a16:creationId xmlns:a16="http://schemas.microsoft.com/office/drawing/2014/main" xmlns="" id="{ADE96E8B-A2BC-4203-B3B4-E46F3A0FDBD7}"/>
              </a:ext>
            </a:extLst>
          </p:cNvPr>
          <p:cNvSpPr txBox="1"/>
          <p:nvPr/>
        </p:nvSpPr>
        <p:spPr>
          <a:xfrm>
            <a:off x="4671517" y="1722294"/>
            <a:ext cx="3644899" cy="338554"/>
          </a:xfrm>
          <a:prstGeom prst="rect">
            <a:avLst/>
          </a:prstGeom>
          <a:noFill/>
        </p:spPr>
        <p:txBody>
          <a:bodyPr wrap="square" rtlCol="0">
            <a:spAutoFit/>
          </a:bodyPr>
          <a:lstStyle/>
          <a:p>
            <a:pPr algn="just">
              <a:spcBef>
                <a:spcPts val="400"/>
              </a:spcBef>
              <a:spcAft>
                <a:spcPts val="400"/>
              </a:spcAft>
            </a:pPr>
            <a:r>
              <a:rPr lang="en-US" altLang="zh-TW" sz="1600" b="1" dirty="0">
                <a:solidFill>
                  <a:srgbClr val="A8423F"/>
                </a:solidFill>
              </a:rPr>
              <a:t>NY</a:t>
            </a:r>
            <a:r>
              <a:rPr lang="zh-TW" altLang="en-US" sz="1600" b="1" dirty="0">
                <a:solidFill>
                  <a:srgbClr val="A8423F"/>
                </a:solidFill>
              </a:rPr>
              <a:t> </a:t>
            </a:r>
            <a:r>
              <a:rPr lang="en-US" altLang="zh-TW" sz="1600" b="1" dirty="0">
                <a:solidFill>
                  <a:srgbClr val="A8423F"/>
                </a:solidFill>
              </a:rPr>
              <a:t>Fed</a:t>
            </a:r>
            <a:r>
              <a:rPr lang="zh-TW" altLang="en-US" sz="1600" b="1" dirty="0">
                <a:solidFill>
                  <a:srgbClr val="A8423F"/>
                </a:solidFill>
              </a:rPr>
              <a:t>通膨預期趨勢向下</a:t>
            </a:r>
            <a:endParaRPr lang="en-US" altLang="zh-TW" sz="1600" b="1" dirty="0">
              <a:solidFill>
                <a:srgbClr val="A8423F"/>
              </a:solidFill>
            </a:endParaRPr>
          </a:p>
        </p:txBody>
      </p:sp>
      <p:sp>
        <p:nvSpPr>
          <p:cNvPr id="11" name="文字方塊 10">
            <a:extLst>
              <a:ext uri="{FF2B5EF4-FFF2-40B4-BE49-F238E27FC236}">
                <a16:creationId xmlns:a16="http://schemas.microsoft.com/office/drawing/2014/main" xmlns="" id="{2427B54F-0FB4-4569-AD0F-09DCE1DB92D6}"/>
              </a:ext>
            </a:extLst>
          </p:cNvPr>
          <p:cNvSpPr txBox="1"/>
          <p:nvPr/>
        </p:nvSpPr>
        <p:spPr>
          <a:xfrm>
            <a:off x="8279904" y="3284984"/>
            <a:ext cx="864096" cy="430887"/>
          </a:xfrm>
          <a:prstGeom prst="rect">
            <a:avLst/>
          </a:prstGeom>
          <a:noFill/>
        </p:spPr>
        <p:txBody>
          <a:bodyPr wrap="square" rtlCol="0">
            <a:spAutoFit/>
          </a:bodyPr>
          <a:lstStyle/>
          <a:p>
            <a:r>
              <a:rPr lang="en-US" altLang="zh-TW" sz="1100" b="1" dirty="0"/>
              <a:t>Mar-23 4.8%</a:t>
            </a:r>
            <a:endParaRPr lang="zh-TW" altLang="en-US" sz="1100" b="1" dirty="0"/>
          </a:p>
        </p:txBody>
      </p:sp>
      <p:sp>
        <p:nvSpPr>
          <p:cNvPr id="12" name="文字方塊 11">
            <a:extLst>
              <a:ext uri="{FF2B5EF4-FFF2-40B4-BE49-F238E27FC236}">
                <a16:creationId xmlns:a16="http://schemas.microsoft.com/office/drawing/2014/main" xmlns="" id="{27612630-56B6-4FE6-BE89-9F80E8F2EC18}"/>
              </a:ext>
            </a:extLst>
          </p:cNvPr>
          <p:cNvSpPr txBox="1"/>
          <p:nvPr/>
        </p:nvSpPr>
        <p:spPr>
          <a:xfrm>
            <a:off x="8316416" y="3969640"/>
            <a:ext cx="864096" cy="430887"/>
          </a:xfrm>
          <a:prstGeom prst="rect">
            <a:avLst/>
          </a:prstGeom>
          <a:noFill/>
        </p:spPr>
        <p:txBody>
          <a:bodyPr wrap="square" rtlCol="0">
            <a:spAutoFit/>
          </a:bodyPr>
          <a:lstStyle/>
          <a:p>
            <a:r>
              <a:rPr lang="en-US" altLang="zh-TW" sz="1100" b="1" dirty="0">
                <a:solidFill>
                  <a:schemeClr val="accent1"/>
                </a:solidFill>
              </a:rPr>
              <a:t>Mar-23 2.8%</a:t>
            </a:r>
            <a:endParaRPr lang="zh-TW" altLang="en-US" sz="1100" b="1" dirty="0">
              <a:solidFill>
                <a:schemeClr val="accent1"/>
              </a:solidFill>
            </a:endParaRPr>
          </a:p>
        </p:txBody>
      </p:sp>
      <p:sp>
        <p:nvSpPr>
          <p:cNvPr id="13" name="文字方塊 12">
            <a:extLst>
              <a:ext uri="{FF2B5EF4-FFF2-40B4-BE49-F238E27FC236}">
                <a16:creationId xmlns:a16="http://schemas.microsoft.com/office/drawing/2014/main" xmlns="" id="{98D01F91-EAA5-4455-8107-BD83C69F3306}"/>
              </a:ext>
            </a:extLst>
          </p:cNvPr>
          <p:cNvSpPr txBox="1"/>
          <p:nvPr/>
        </p:nvSpPr>
        <p:spPr>
          <a:xfrm>
            <a:off x="1259632" y="2870027"/>
            <a:ext cx="1728192" cy="646331"/>
          </a:xfrm>
          <a:prstGeom prst="rect">
            <a:avLst/>
          </a:prstGeom>
          <a:noFill/>
        </p:spPr>
        <p:txBody>
          <a:bodyPr wrap="square" rtlCol="0">
            <a:spAutoFit/>
          </a:bodyPr>
          <a:lstStyle/>
          <a:p>
            <a:pPr algn="just"/>
            <a:r>
              <a:rPr lang="en-US" altLang="zh-TW" sz="1200" dirty="0"/>
              <a:t>WEI</a:t>
            </a:r>
            <a:r>
              <a:rPr lang="zh-TW" altLang="en-US" sz="1200" dirty="0"/>
              <a:t>隱含</a:t>
            </a:r>
            <a:r>
              <a:rPr lang="en-US" altLang="zh-TW" sz="1200" dirty="0"/>
              <a:t>1Q23</a:t>
            </a:r>
            <a:r>
              <a:rPr lang="zh-TW" altLang="en-US" sz="1200" dirty="0"/>
              <a:t>美國經濟成長率</a:t>
            </a:r>
            <a:r>
              <a:rPr lang="en-US" altLang="zh-TW" sz="1200" dirty="0"/>
              <a:t>YoY</a:t>
            </a:r>
            <a:r>
              <a:rPr lang="zh-TW" altLang="en-US" sz="1200" dirty="0"/>
              <a:t>可能與</a:t>
            </a:r>
            <a:r>
              <a:rPr lang="en-US" altLang="zh-TW" sz="1200" dirty="0"/>
              <a:t>4Q22</a:t>
            </a:r>
            <a:r>
              <a:rPr lang="zh-TW" altLang="en-US" sz="1200" dirty="0"/>
              <a:t>持平</a:t>
            </a:r>
          </a:p>
        </p:txBody>
      </p:sp>
    </p:spTree>
    <p:extLst>
      <p:ext uri="{BB962C8B-B14F-4D97-AF65-F5344CB8AC3E}">
        <p14:creationId xmlns:p14="http://schemas.microsoft.com/office/powerpoint/2010/main" val="27355081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圖表 29">
            <a:extLst>
              <a:ext uri="{FF2B5EF4-FFF2-40B4-BE49-F238E27FC236}">
                <a16:creationId xmlns:a16="http://schemas.microsoft.com/office/drawing/2014/main" xmlns="" id="{C4D1169C-6426-409F-972B-2B32D3E58D42}"/>
              </a:ext>
            </a:extLst>
          </p:cNvPr>
          <p:cNvGraphicFramePr>
            <a:graphicFrameLocks/>
          </p:cNvGraphicFramePr>
          <p:nvPr>
            <p:extLst>
              <p:ext uri="{D42A27DB-BD31-4B8C-83A1-F6EECF244321}">
                <p14:modId xmlns:p14="http://schemas.microsoft.com/office/powerpoint/2010/main" val="1437465613"/>
              </p:ext>
            </p:extLst>
          </p:nvPr>
        </p:nvGraphicFramePr>
        <p:xfrm>
          <a:off x="4959726" y="1773104"/>
          <a:ext cx="3852000" cy="2592000"/>
        </p:xfrm>
        <a:graphic>
          <a:graphicData uri="http://schemas.openxmlformats.org/drawingml/2006/chart">
            <c:chart xmlns:c="http://schemas.openxmlformats.org/drawingml/2006/chart" xmlns:r="http://schemas.openxmlformats.org/officeDocument/2006/relationships" r:id="rId3"/>
          </a:graphicData>
        </a:graphic>
      </p:graphicFrame>
      <p:sp>
        <p:nvSpPr>
          <p:cNvPr id="2" name="標題 1">
            <a:extLst>
              <a:ext uri="{FF2B5EF4-FFF2-40B4-BE49-F238E27FC236}">
                <a16:creationId xmlns:a16="http://schemas.microsoft.com/office/drawing/2014/main" xmlns="" id="{CFFE537C-8620-4E3D-8C4A-F2AC15B6FF1F}"/>
              </a:ext>
            </a:extLst>
          </p:cNvPr>
          <p:cNvSpPr>
            <a:spLocks noGrp="1"/>
          </p:cNvSpPr>
          <p:nvPr>
            <p:ph type="title"/>
          </p:nvPr>
        </p:nvSpPr>
        <p:spPr>
          <a:xfrm>
            <a:off x="432000" y="738205"/>
            <a:ext cx="5428336" cy="503590"/>
          </a:xfrm>
        </p:spPr>
        <p:txBody>
          <a:bodyPr/>
          <a:lstStyle/>
          <a:p>
            <a:r>
              <a:rPr lang="en-US" altLang="zh-TW" b="1" dirty="0"/>
              <a:t>SVB</a:t>
            </a:r>
            <a:r>
              <a:rPr lang="zh-TW" altLang="en-US" b="1" dirty="0"/>
              <a:t>加速銀行信用收緊速度與規模</a:t>
            </a:r>
          </a:p>
        </p:txBody>
      </p:sp>
      <p:sp>
        <p:nvSpPr>
          <p:cNvPr id="4" name="投影片編號版面配置區 3">
            <a:extLst>
              <a:ext uri="{FF2B5EF4-FFF2-40B4-BE49-F238E27FC236}">
                <a16:creationId xmlns:a16="http://schemas.microsoft.com/office/drawing/2014/main" xmlns="" id="{7F309566-4D3B-4CF6-9799-84C247249EE5}"/>
              </a:ext>
            </a:extLst>
          </p:cNvPr>
          <p:cNvSpPr>
            <a:spLocks noGrp="1"/>
          </p:cNvSpPr>
          <p:nvPr>
            <p:ph type="sldNum" sz="quarter" idx="10"/>
          </p:nvPr>
        </p:nvSpPr>
        <p:spPr/>
        <p:txBody>
          <a:bodyPr/>
          <a:lstStyle/>
          <a:p>
            <a:fld id="{415482FC-CF5F-466A-B8B6-BC3733E92023}" type="slidenum">
              <a:rPr lang="zh-TW" altLang="en-US" smtClean="0"/>
              <a:pPr/>
              <a:t>3</a:t>
            </a:fld>
            <a:endParaRPr lang="zh-TW" altLang="en-US" dirty="0"/>
          </a:p>
        </p:txBody>
      </p:sp>
      <p:sp>
        <p:nvSpPr>
          <p:cNvPr id="6" name="文字版面配置區 7">
            <a:extLst>
              <a:ext uri="{FF2B5EF4-FFF2-40B4-BE49-F238E27FC236}">
                <a16:creationId xmlns:a16="http://schemas.microsoft.com/office/drawing/2014/main" xmlns="" id="{3DF53D2E-BFEB-4C9A-BDA1-4F284D7C8CAE}"/>
              </a:ext>
            </a:extLst>
          </p:cNvPr>
          <p:cNvSpPr txBox="1">
            <a:spLocks/>
          </p:cNvSpPr>
          <p:nvPr/>
        </p:nvSpPr>
        <p:spPr>
          <a:xfrm>
            <a:off x="467544" y="6525344"/>
            <a:ext cx="8208912" cy="2880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1200" dirty="0"/>
              <a:t>資料來源：</a:t>
            </a:r>
            <a:r>
              <a:rPr lang="en-US" altLang="zh-TW" sz="1200" dirty="0"/>
              <a:t>CEIC</a:t>
            </a:r>
            <a:r>
              <a:rPr lang="zh-TW" altLang="en-US" sz="1200" dirty="0"/>
              <a:t>；台新投顧整理</a:t>
            </a:r>
          </a:p>
        </p:txBody>
      </p:sp>
      <p:sp>
        <p:nvSpPr>
          <p:cNvPr id="7" name="文字方塊 6">
            <a:extLst>
              <a:ext uri="{FF2B5EF4-FFF2-40B4-BE49-F238E27FC236}">
                <a16:creationId xmlns:a16="http://schemas.microsoft.com/office/drawing/2014/main" xmlns="" id="{C4570C29-61CA-4571-8BA6-81F79184B930}"/>
              </a:ext>
            </a:extLst>
          </p:cNvPr>
          <p:cNvSpPr txBox="1"/>
          <p:nvPr/>
        </p:nvSpPr>
        <p:spPr>
          <a:xfrm>
            <a:off x="467544" y="1362254"/>
            <a:ext cx="4489815" cy="338554"/>
          </a:xfrm>
          <a:prstGeom prst="rect">
            <a:avLst/>
          </a:prstGeom>
          <a:noFill/>
        </p:spPr>
        <p:txBody>
          <a:bodyPr wrap="square" rtlCol="0">
            <a:spAutoFit/>
          </a:bodyPr>
          <a:lstStyle/>
          <a:p>
            <a:pPr algn="just">
              <a:spcBef>
                <a:spcPts val="400"/>
              </a:spcBef>
              <a:spcAft>
                <a:spcPts val="400"/>
              </a:spcAft>
            </a:pPr>
            <a:r>
              <a:rPr lang="zh-TW" altLang="en-US" sz="1600" b="1" dirty="0">
                <a:solidFill>
                  <a:srgbClr val="A8423F"/>
                </a:solidFill>
              </a:rPr>
              <a:t>政策影響具延遲性，貸款緊縮晚於升息啟動時點</a:t>
            </a:r>
            <a:endParaRPr lang="en-US" altLang="zh-TW" sz="1600" b="1" dirty="0">
              <a:solidFill>
                <a:srgbClr val="A8423F"/>
              </a:solidFill>
            </a:endParaRPr>
          </a:p>
        </p:txBody>
      </p:sp>
      <p:grpSp>
        <p:nvGrpSpPr>
          <p:cNvPr id="34" name="群組 33">
            <a:extLst>
              <a:ext uri="{FF2B5EF4-FFF2-40B4-BE49-F238E27FC236}">
                <a16:creationId xmlns:a16="http://schemas.microsoft.com/office/drawing/2014/main" xmlns="" id="{5BA6BC5C-AB73-44FA-90C7-0848D8AA8A79}"/>
              </a:ext>
            </a:extLst>
          </p:cNvPr>
          <p:cNvGrpSpPr/>
          <p:nvPr/>
        </p:nvGrpSpPr>
        <p:grpSpPr>
          <a:xfrm>
            <a:off x="745113" y="3171651"/>
            <a:ext cx="3960440" cy="3209677"/>
            <a:chOff x="636907" y="2851414"/>
            <a:chExt cx="4572000" cy="3529914"/>
          </a:xfrm>
        </p:grpSpPr>
        <p:graphicFrame>
          <p:nvGraphicFramePr>
            <p:cNvPr id="24" name="圖表 23">
              <a:extLst>
                <a:ext uri="{FF2B5EF4-FFF2-40B4-BE49-F238E27FC236}">
                  <a16:creationId xmlns:a16="http://schemas.microsoft.com/office/drawing/2014/main" xmlns="" id="{0FFBF1A6-58A8-4BD1-ACFE-5F88A0FEDEA1}"/>
                </a:ext>
              </a:extLst>
            </p:cNvPr>
            <p:cNvGraphicFramePr>
              <a:graphicFrameLocks/>
            </p:cNvGraphicFramePr>
            <p:nvPr>
              <p:extLst/>
            </p:nvPr>
          </p:nvGraphicFramePr>
          <p:xfrm>
            <a:off x="636907" y="2851414"/>
            <a:ext cx="4572000" cy="3529914"/>
          </p:xfrm>
          <a:graphic>
            <a:graphicData uri="http://schemas.openxmlformats.org/drawingml/2006/chart">
              <c:chart xmlns:c="http://schemas.openxmlformats.org/drawingml/2006/chart" xmlns:r="http://schemas.openxmlformats.org/officeDocument/2006/relationships" r:id="rId4"/>
            </a:graphicData>
          </a:graphic>
        </p:graphicFrame>
        <p:sp>
          <p:nvSpPr>
            <p:cNvPr id="3" name="橢圓 2">
              <a:extLst>
                <a:ext uri="{FF2B5EF4-FFF2-40B4-BE49-F238E27FC236}">
                  <a16:creationId xmlns:a16="http://schemas.microsoft.com/office/drawing/2014/main" xmlns="" id="{CE408F9D-09DD-447F-84F5-5E23B789DB77}"/>
                </a:ext>
              </a:extLst>
            </p:cNvPr>
            <p:cNvSpPr/>
            <p:nvPr/>
          </p:nvSpPr>
          <p:spPr>
            <a:xfrm>
              <a:off x="1331640" y="4853857"/>
              <a:ext cx="103898" cy="98980"/>
            </a:xfrm>
            <a:prstGeom prst="ellipse">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橢圓 7">
              <a:extLst>
                <a:ext uri="{FF2B5EF4-FFF2-40B4-BE49-F238E27FC236}">
                  <a16:creationId xmlns:a16="http://schemas.microsoft.com/office/drawing/2014/main" xmlns="" id="{05F7BE24-C3B1-4CA8-96CC-B7E3DC1E4392}"/>
                </a:ext>
              </a:extLst>
            </p:cNvPr>
            <p:cNvSpPr/>
            <p:nvPr/>
          </p:nvSpPr>
          <p:spPr>
            <a:xfrm>
              <a:off x="1507777" y="3541100"/>
              <a:ext cx="103898" cy="9898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橢圓 8">
              <a:extLst>
                <a:ext uri="{FF2B5EF4-FFF2-40B4-BE49-F238E27FC236}">
                  <a16:creationId xmlns:a16="http://schemas.microsoft.com/office/drawing/2014/main" xmlns="" id="{CD339A90-259B-4DEA-BD9A-149D59406F06}"/>
                </a:ext>
              </a:extLst>
            </p:cNvPr>
            <p:cNvSpPr/>
            <p:nvPr/>
          </p:nvSpPr>
          <p:spPr>
            <a:xfrm>
              <a:off x="1907704" y="4478789"/>
              <a:ext cx="103898" cy="98980"/>
            </a:xfrm>
            <a:prstGeom prst="ellipse">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橢圓 9">
              <a:extLst>
                <a:ext uri="{FF2B5EF4-FFF2-40B4-BE49-F238E27FC236}">
                  <a16:creationId xmlns:a16="http://schemas.microsoft.com/office/drawing/2014/main" xmlns="" id="{360C7AC7-E536-44BB-B0A7-B585C6519067}"/>
                </a:ext>
              </a:extLst>
            </p:cNvPr>
            <p:cNvSpPr/>
            <p:nvPr/>
          </p:nvSpPr>
          <p:spPr>
            <a:xfrm>
              <a:off x="2555776" y="5387746"/>
              <a:ext cx="103898" cy="98980"/>
            </a:xfrm>
            <a:prstGeom prst="ellipse">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橢圓 10">
              <a:extLst>
                <a:ext uri="{FF2B5EF4-FFF2-40B4-BE49-F238E27FC236}">
                  <a16:creationId xmlns:a16="http://schemas.microsoft.com/office/drawing/2014/main" xmlns="" id="{5B6B52D0-85DA-4067-87C1-B330EE1D85E2}"/>
                </a:ext>
              </a:extLst>
            </p:cNvPr>
            <p:cNvSpPr/>
            <p:nvPr/>
          </p:nvSpPr>
          <p:spPr>
            <a:xfrm>
              <a:off x="3986495" y="5535240"/>
              <a:ext cx="103898" cy="98980"/>
            </a:xfrm>
            <a:prstGeom prst="ellipse">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橢圓 11">
              <a:extLst>
                <a:ext uri="{FF2B5EF4-FFF2-40B4-BE49-F238E27FC236}">
                  <a16:creationId xmlns:a16="http://schemas.microsoft.com/office/drawing/2014/main" xmlns="" id="{80FA9833-65BC-4E90-9CEC-79CC424AD864}"/>
                </a:ext>
              </a:extLst>
            </p:cNvPr>
            <p:cNvSpPr/>
            <p:nvPr/>
          </p:nvSpPr>
          <p:spPr>
            <a:xfrm>
              <a:off x="4694839" y="5564353"/>
              <a:ext cx="103898" cy="98980"/>
            </a:xfrm>
            <a:prstGeom prst="ellipse">
              <a:avLst/>
            </a:prstGeom>
            <a:solidFill>
              <a:schemeClr val="tx2"/>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橢圓 12">
              <a:extLst>
                <a:ext uri="{FF2B5EF4-FFF2-40B4-BE49-F238E27FC236}">
                  <a16:creationId xmlns:a16="http://schemas.microsoft.com/office/drawing/2014/main" xmlns="" id="{1C53F19D-D951-4D93-8089-336A9DE47FEC}"/>
                </a:ext>
              </a:extLst>
            </p:cNvPr>
            <p:cNvSpPr/>
            <p:nvPr/>
          </p:nvSpPr>
          <p:spPr>
            <a:xfrm>
              <a:off x="2123728" y="3528056"/>
              <a:ext cx="103898" cy="9898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橢圓 13">
              <a:extLst>
                <a:ext uri="{FF2B5EF4-FFF2-40B4-BE49-F238E27FC236}">
                  <a16:creationId xmlns:a16="http://schemas.microsoft.com/office/drawing/2014/main" xmlns="" id="{10AD80C0-96CA-4D65-8CB5-21B207BC3653}"/>
                </a:ext>
              </a:extLst>
            </p:cNvPr>
            <p:cNvSpPr/>
            <p:nvPr/>
          </p:nvSpPr>
          <p:spPr>
            <a:xfrm>
              <a:off x="4059077" y="3887116"/>
              <a:ext cx="103898" cy="9898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橢圓 14">
              <a:extLst>
                <a:ext uri="{FF2B5EF4-FFF2-40B4-BE49-F238E27FC236}">
                  <a16:creationId xmlns:a16="http://schemas.microsoft.com/office/drawing/2014/main" xmlns="" id="{036137BC-33A4-4576-9F09-852AC49A196E}"/>
                </a:ext>
              </a:extLst>
            </p:cNvPr>
            <p:cNvSpPr/>
            <p:nvPr/>
          </p:nvSpPr>
          <p:spPr>
            <a:xfrm>
              <a:off x="2964471" y="3505287"/>
              <a:ext cx="103898" cy="9898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橢圓 15">
              <a:extLst>
                <a:ext uri="{FF2B5EF4-FFF2-40B4-BE49-F238E27FC236}">
                  <a16:creationId xmlns:a16="http://schemas.microsoft.com/office/drawing/2014/main" xmlns="" id="{20A4D65D-5D2E-4A2E-88EA-944221A922B4}"/>
                </a:ext>
              </a:extLst>
            </p:cNvPr>
            <p:cNvSpPr/>
            <p:nvPr/>
          </p:nvSpPr>
          <p:spPr>
            <a:xfrm>
              <a:off x="4780476" y="3458166"/>
              <a:ext cx="103898" cy="98980"/>
            </a:xfrm>
            <a:prstGeom prst="ellipse">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 name="直線單箭頭接點 17">
              <a:extLst>
                <a:ext uri="{FF2B5EF4-FFF2-40B4-BE49-F238E27FC236}">
                  <a16:creationId xmlns:a16="http://schemas.microsoft.com/office/drawing/2014/main" xmlns="" id="{864197C2-CDE2-4C74-AA13-C64C398C0EE5}"/>
                </a:ext>
              </a:extLst>
            </p:cNvPr>
            <p:cNvCxnSpPr>
              <a:cxnSpLocks/>
            </p:cNvCxnSpPr>
            <p:nvPr/>
          </p:nvCxnSpPr>
          <p:spPr>
            <a:xfrm flipV="1">
              <a:off x="1331640" y="3728292"/>
              <a:ext cx="198016" cy="1076378"/>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xmlns="" id="{64BB35F2-16E0-4E6A-BE2E-C636B4733E2D}"/>
                </a:ext>
              </a:extLst>
            </p:cNvPr>
            <p:cNvCxnSpPr>
              <a:cxnSpLocks/>
            </p:cNvCxnSpPr>
            <p:nvPr/>
          </p:nvCxnSpPr>
          <p:spPr>
            <a:xfrm flipV="1">
              <a:off x="1979777" y="3684624"/>
              <a:ext cx="197951" cy="723217"/>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xmlns="" id="{E8D505C0-5EDE-448E-839E-003C265DC3A3}"/>
                </a:ext>
              </a:extLst>
            </p:cNvPr>
            <p:cNvCxnSpPr>
              <a:cxnSpLocks/>
            </p:cNvCxnSpPr>
            <p:nvPr/>
          </p:nvCxnSpPr>
          <p:spPr>
            <a:xfrm flipV="1">
              <a:off x="2609776" y="3728292"/>
              <a:ext cx="354695" cy="1605532"/>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xmlns="" id="{5AF09AD1-1395-4AE1-B9CA-58A0ABD98D5F}"/>
                </a:ext>
              </a:extLst>
            </p:cNvPr>
            <p:cNvCxnSpPr>
              <a:cxnSpLocks/>
            </p:cNvCxnSpPr>
            <p:nvPr/>
          </p:nvCxnSpPr>
          <p:spPr>
            <a:xfrm flipV="1">
              <a:off x="4000699" y="4046232"/>
              <a:ext cx="112379" cy="1441543"/>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xmlns="" id="{7F744D37-8F58-44AC-B192-AE5ACE16A3B5}"/>
                </a:ext>
              </a:extLst>
            </p:cNvPr>
            <p:cNvCxnSpPr>
              <a:cxnSpLocks/>
            </p:cNvCxnSpPr>
            <p:nvPr/>
          </p:nvCxnSpPr>
          <p:spPr>
            <a:xfrm flipV="1">
              <a:off x="4747242" y="3815394"/>
              <a:ext cx="85183" cy="1759239"/>
            </a:xfrm>
            <a:prstGeom prst="straightConnector1">
              <a:avLst/>
            </a:prstGeom>
            <a:ln>
              <a:solidFill>
                <a:schemeClr val="tx2"/>
              </a:solidFill>
              <a:prstDash val="dash"/>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6" name="表格 35">
            <a:extLst>
              <a:ext uri="{FF2B5EF4-FFF2-40B4-BE49-F238E27FC236}">
                <a16:creationId xmlns:a16="http://schemas.microsoft.com/office/drawing/2014/main" xmlns="" id="{96E05118-819C-4E5F-9032-A58E839D8BF6}"/>
              </a:ext>
            </a:extLst>
          </p:cNvPr>
          <p:cNvGraphicFramePr>
            <a:graphicFrameLocks noGrp="1"/>
          </p:cNvGraphicFramePr>
          <p:nvPr>
            <p:extLst/>
          </p:nvPr>
        </p:nvGraphicFramePr>
        <p:xfrm>
          <a:off x="745112" y="1708611"/>
          <a:ext cx="3960440" cy="1463040"/>
        </p:xfrm>
        <a:graphic>
          <a:graphicData uri="http://schemas.openxmlformats.org/drawingml/2006/table">
            <a:tbl>
              <a:tblPr firstRow="1" bandRow="1">
                <a:tableStyleId>{7E9639D4-E3E2-4D34-9284-5A2195B3D0D7}</a:tableStyleId>
              </a:tblPr>
              <a:tblGrid>
                <a:gridCol w="1594640">
                  <a:extLst>
                    <a:ext uri="{9D8B030D-6E8A-4147-A177-3AD203B41FA5}">
                      <a16:colId xmlns:a16="http://schemas.microsoft.com/office/drawing/2014/main" xmlns="" val="20000"/>
                    </a:ext>
                  </a:extLst>
                </a:gridCol>
                <a:gridCol w="1375690">
                  <a:extLst>
                    <a:ext uri="{9D8B030D-6E8A-4147-A177-3AD203B41FA5}">
                      <a16:colId xmlns:a16="http://schemas.microsoft.com/office/drawing/2014/main" xmlns="" val="20001"/>
                    </a:ext>
                  </a:extLst>
                </a:gridCol>
                <a:gridCol w="990110">
                  <a:extLst>
                    <a:ext uri="{9D8B030D-6E8A-4147-A177-3AD203B41FA5}">
                      <a16:colId xmlns:a16="http://schemas.microsoft.com/office/drawing/2014/main" xmlns="" val="4246844387"/>
                    </a:ext>
                  </a:extLst>
                </a:gridCol>
              </a:tblGrid>
              <a:tr h="236994">
                <a:tc>
                  <a:txBody>
                    <a:bodyPr/>
                    <a:lstStyle/>
                    <a:p>
                      <a:pPr algn="ctr"/>
                      <a:r>
                        <a:rPr lang="zh-TW" altLang="en-US" sz="1000" dirty="0"/>
                        <a:t>升息時間</a:t>
                      </a:r>
                    </a:p>
                  </a:txBody>
                  <a:tcPr anchor="ctr"/>
                </a:tc>
                <a:tc>
                  <a:txBody>
                    <a:bodyPr/>
                    <a:lstStyle/>
                    <a:p>
                      <a:pPr algn="ctr"/>
                      <a:r>
                        <a:rPr lang="zh-TW" altLang="en-US" sz="1000" dirty="0"/>
                        <a:t>銀行放款增速高點</a:t>
                      </a:r>
                    </a:p>
                  </a:txBody>
                  <a:tcPr anchor="ctr"/>
                </a:tc>
                <a:tc>
                  <a:txBody>
                    <a:bodyPr/>
                    <a:lstStyle/>
                    <a:p>
                      <a:pPr algn="ctr"/>
                      <a:r>
                        <a:rPr lang="zh-TW" altLang="en-US" sz="1000" dirty="0"/>
                        <a:t>間隔月數</a:t>
                      </a:r>
                    </a:p>
                  </a:txBody>
                  <a:tcPr anchor="ctr"/>
                </a:tc>
                <a:extLst>
                  <a:ext uri="{0D108BD9-81ED-4DB2-BD59-A6C34878D82A}">
                    <a16:rowId xmlns:a16="http://schemas.microsoft.com/office/drawing/2014/main" xmlns="" val="10000"/>
                  </a:ext>
                </a:extLst>
              </a:tr>
              <a:tr h="202462">
                <a:tc>
                  <a:txBody>
                    <a:bodyPr/>
                    <a:lstStyle/>
                    <a:p>
                      <a:pPr algn="ctr"/>
                      <a:r>
                        <a:rPr lang="en-US" altLang="zh-TW" sz="1000" dirty="0"/>
                        <a:t>1994/2</a:t>
                      </a:r>
                      <a:endParaRPr lang="zh-TW" altLang="en-US" sz="1000" dirty="0"/>
                    </a:p>
                  </a:txBody>
                  <a:tcPr anchor="ctr"/>
                </a:tc>
                <a:tc>
                  <a:txBody>
                    <a:bodyPr/>
                    <a:lstStyle/>
                    <a:p>
                      <a:pPr algn="ctr"/>
                      <a:r>
                        <a:rPr lang="en-US" altLang="zh-TW" sz="1000" dirty="0"/>
                        <a:t>1995/6</a:t>
                      </a:r>
                      <a:endParaRPr lang="zh-TW" altLang="en-US" sz="1000" dirty="0"/>
                    </a:p>
                  </a:txBody>
                  <a:tcPr anchor="ctr"/>
                </a:tc>
                <a:tc>
                  <a:txBody>
                    <a:bodyPr/>
                    <a:lstStyle/>
                    <a:p>
                      <a:pPr algn="ctr"/>
                      <a:r>
                        <a:rPr lang="en-US" altLang="zh-TW" sz="1000" dirty="0"/>
                        <a:t>17</a:t>
                      </a:r>
                      <a:endParaRPr lang="zh-TW" altLang="en-US" sz="1000" dirty="0"/>
                    </a:p>
                  </a:txBody>
                  <a:tcPr anchor="ctr"/>
                </a:tc>
                <a:extLst>
                  <a:ext uri="{0D108BD9-81ED-4DB2-BD59-A6C34878D82A}">
                    <a16:rowId xmlns:a16="http://schemas.microsoft.com/office/drawing/2014/main" xmlns="" val="10001"/>
                  </a:ext>
                </a:extLst>
              </a:tr>
              <a:tr h="202462">
                <a:tc>
                  <a:txBody>
                    <a:bodyPr/>
                    <a:lstStyle/>
                    <a:p>
                      <a:pPr algn="ctr"/>
                      <a:r>
                        <a:rPr lang="en-US" altLang="zh-TW" sz="1000" dirty="0"/>
                        <a:t>1999/6</a:t>
                      </a:r>
                      <a:endParaRPr lang="zh-TW" altLang="en-US" sz="1000" dirty="0"/>
                    </a:p>
                  </a:txBody>
                  <a:tcPr anchor="ctr"/>
                </a:tc>
                <a:tc>
                  <a:txBody>
                    <a:bodyPr/>
                    <a:lstStyle/>
                    <a:p>
                      <a:pPr algn="ctr"/>
                      <a:r>
                        <a:rPr lang="en-US" altLang="zh-TW" sz="1000" dirty="0"/>
                        <a:t>2000/8</a:t>
                      </a:r>
                      <a:endParaRPr lang="zh-TW" altLang="en-US" sz="1000" dirty="0"/>
                    </a:p>
                  </a:txBody>
                  <a:tcPr anchor="ctr"/>
                </a:tc>
                <a:tc>
                  <a:txBody>
                    <a:bodyPr/>
                    <a:lstStyle/>
                    <a:p>
                      <a:pPr algn="ctr"/>
                      <a:r>
                        <a:rPr lang="en-US" altLang="zh-TW" sz="1000" dirty="0"/>
                        <a:t>15</a:t>
                      </a:r>
                      <a:endParaRPr lang="zh-TW" altLang="en-US" sz="1000" dirty="0"/>
                    </a:p>
                  </a:txBody>
                  <a:tcPr anchor="ctr"/>
                </a:tc>
                <a:extLst>
                  <a:ext uri="{0D108BD9-81ED-4DB2-BD59-A6C34878D82A}">
                    <a16:rowId xmlns:a16="http://schemas.microsoft.com/office/drawing/2014/main" xmlns="" val="10002"/>
                  </a:ext>
                </a:extLst>
              </a:tr>
              <a:tr h="202462">
                <a:tc>
                  <a:txBody>
                    <a:bodyPr/>
                    <a:lstStyle/>
                    <a:p>
                      <a:pPr algn="ctr"/>
                      <a:r>
                        <a:rPr lang="en-US" altLang="zh-TW" sz="1000" dirty="0"/>
                        <a:t>2004/6</a:t>
                      </a:r>
                      <a:endParaRPr lang="zh-TW" altLang="en-US" sz="1000" dirty="0"/>
                    </a:p>
                  </a:txBody>
                  <a:tcPr anchor="ctr"/>
                </a:tc>
                <a:tc>
                  <a:txBody>
                    <a:bodyPr/>
                    <a:lstStyle/>
                    <a:p>
                      <a:pPr algn="ctr"/>
                      <a:r>
                        <a:rPr lang="en-US" altLang="zh-TW" sz="1000" dirty="0"/>
                        <a:t>2005/8</a:t>
                      </a:r>
                      <a:endParaRPr lang="zh-TW" altLang="en-US" sz="1000" dirty="0"/>
                    </a:p>
                  </a:txBody>
                  <a:tcPr anchor="ctr"/>
                </a:tc>
                <a:tc>
                  <a:txBody>
                    <a:bodyPr/>
                    <a:lstStyle/>
                    <a:p>
                      <a:pPr algn="ctr"/>
                      <a:r>
                        <a:rPr lang="en-US" altLang="zh-TW" sz="1000" dirty="0"/>
                        <a:t>15</a:t>
                      </a:r>
                      <a:endParaRPr lang="zh-TW" altLang="en-US" sz="1000" dirty="0"/>
                    </a:p>
                  </a:txBody>
                  <a:tcPr anchor="ctr"/>
                </a:tc>
                <a:extLst>
                  <a:ext uri="{0D108BD9-81ED-4DB2-BD59-A6C34878D82A}">
                    <a16:rowId xmlns:a16="http://schemas.microsoft.com/office/drawing/2014/main" xmlns="" val="10003"/>
                  </a:ext>
                </a:extLst>
              </a:tr>
              <a:tr h="202462">
                <a:tc>
                  <a:txBody>
                    <a:bodyPr/>
                    <a:lstStyle/>
                    <a:p>
                      <a:pPr algn="ctr"/>
                      <a:r>
                        <a:rPr lang="en-US" altLang="zh-TW" sz="1000" dirty="0"/>
                        <a:t>2015/12</a:t>
                      </a:r>
                      <a:endParaRPr lang="zh-TW" altLang="en-US" sz="1000" dirty="0"/>
                    </a:p>
                  </a:txBody>
                  <a:tcPr anchor="ctr"/>
                </a:tc>
                <a:tc>
                  <a:txBody>
                    <a:bodyPr/>
                    <a:lstStyle/>
                    <a:p>
                      <a:pPr algn="ctr"/>
                      <a:r>
                        <a:rPr lang="en-US" altLang="zh-TW" sz="1000" dirty="0"/>
                        <a:t>2016/7</a:t>
                      </a:r>
                      <a:endParaRPr lang="zh-TW" altLang="en-US" sz="1000" dirty="0"/>
                    </a:p>
                  </a:txBody>
                  <a:tcPr anchor="ctr"/>
                </a:tc>
                <a:tc>
                  <a:txBody>
                    <a:bodyPr/>
                    <a:lstStyle/>
                    <a:p>
                      <a:pPr algn="ctr"/>
                      <a:r>
                        <a:rPr lang="en-US" altLang="zh-TW" sz="1000" dirty="0"/>
                        <a:t>8</a:t>
                      </a:r>
                      <a:endParaRPr lang="zh-TW" altLang="en-US" sz="1000" dirty="0"/>
                    </a:p>
                  </a:txBody>
                  <a:tcPr anchor="ctr"/>
                </a:tc>
                <a:extLst>
                  <a:ext uri="{0D108BD9-81ED-4DB2-BD59-A6C34878D82A}">
                    <a16:rowId xmlns:a16="http://schemas.microsoft.com/office/drawing/2014/main" xmlns="" val="10004"/>
                  </a:ext>
                </a:extLst>
              </a:tr>
              <a:tr h="202462">
                <a:tc>
                  <a:txBody>
                    <a:bodyPr/>
                    <a:lstStyle/>
                    <a:p>
                      <a:pPr algn="ctr"/>
                      <a:r>
                        <a:rPr lang="en-US" altLang="zh-TW" sz="1000" dirty="0"/>
                        <a:t>2022/3</a:t>
                      </a:r>
                      <a:endParaRPr lang="zh-TW" altLang="en-US" sz="1000" dirty="0"/>
                    </a:p>
                  </a:txBody>
                  <a:tcPr anchor="ctr"/>
                </a:tc>
                <a:tc>
                  <a:txBody>
                    <a:bodyPr/>
                    <a:lstStyle/>
                    <a:p>
                      <a:pPr algn="ctr"/>
                      <a:r>
                        <a:rPr lang="en-US" altLang="zh-TW" sz="1000" dirty="0"/>
                        <a:t>2022/10</a:t>
                      </a:r>
                      <a:endParaRPr lang="zh-TW" altLang="en-US" sz="1000" dirty="0"/>
                    </a:p>
                  </a:txBody>
                  <a:tcPr anchor="ctr"/>
                </a:tc>
                <a:tc>
                  <a:txBody>
                    <a:bodyPr/>
                    <a:lstStyle/>
                    <a:p>
                      <a:pPr algn="ctr"/>
                      <a:r>
                        <a:rPr lang="en-US" altLang="zh-TW" sz="1000" dirty="0"/>
                        <a:t>8</a:t>
                      </a:r>
                      <a:endParaRPr lang="zh-TW" altLang="en-US" sz="1000" dirty="0"/>
                    </a:p>
                  </a:txBody>
                  <a:tcPr anchor="ctr"/>
                </a:tc>
                <a:extLst>
                  <a:ext uri="{0D108BD9-81ED-4DB2-BD59-A6C34878D82A}">
                    <a16:rowId xmlns:a16="http://schemas.microsoft.com/office/drawing/2014/main" xmlns="" val="10005"/>
                  </a:ext>
                </a:extLst>
              </a:tr>
            </a:tbl>
          </a:graphicData>
        </a:graphic>
      </p:graphicFrame>
      <p:sp>
        <p:nvSpPr>
          <p:cNvPr id="38" name="文字方塊 37">
            <a:extLst>
              <a:ext uri="{FF2B5EF4-FFF2-40B4-BE49-F238E27FC236}">
                <a16:creationId xmlns:a16="http://schemas.microsoft.com/office/drawing/2014/main" xmlns="" id="{A77C93CA-D1D6-4D13-BD4E-FDD2B6032747}"/>
              </a:ext>
            </a:extLst>
          </p:cNvPr>
          <p:cNvSpPr txBox="1"/>
          <p:nvPr/>
        </p:nvSpPr>
        <p:spPr>
          <a:xfrm>
            <a:off x="5220072" y="1363173"/>
            <a:ext cx="3644899" cy="338554"/>
          </a:xfrm>
          <a:prstGeom prst="rect">
            <a:avLst/>
          </a:prstGeom>
          <a:noFill/>
        </p:spPr>
        <p:txBody>
          <a:bodyPr wrap="square" rtlCol="0">
            <a:spAutoFit/>
          </a:bodyPr>
          <a:lstStyle/>
          <a:p>
            <a:pPr algn="just">
              <a:spcBef>
                <a:spcPts val="400"/>
              </a:spcBef>
              <a:spcAft>
                <a:spcPts val="400"/>
              </a:spcAft>
            </a:pPr>
            <a:r>
              <a:rPr lang="en-US" altLang="zh-TW" sz="1600" b="1" dirty="0">
                <a:solidFill>
                  <a:srgbClr val="A8423F"/>
                </a:solidFill>
              </a:rPr>
              <a:t>SVB</a:t>
            </a:r>
            <a:r>
              <a:rPr lang="zh-TW" altLang="en-US" sz="1600" b="1" dirty="0">
                <a:solidFill>
                  <a:srgbClr val="A8423F"/>
                </a:solidFill>
              </a:rPr>
              <a:t>事件加速銀行貸款減少、存款外流</a:t>
            </a:r>
            <a:endParaRPr lang="en-US" altLang="zh-TW" sz="1600" b="1" dirty="0">
              <a:solidFill>
                <a:srgbClr val="A8423F"/>
              </a:solidFill>
            </a:endParaRPr>
          </a:p>
        </p:txBody>
      </p:sp>
      <p:graphicFrame>
        <p:nvGraphicFramePr>
          <p:cNvPr id="39" name="圖表 38">
            <a:extLst>
              <a:ext uri="{FF2B5EF4-FFF2-40B4-BE49-F238E27FC236}">
                <a16:creationId xmlns:a16="http://schemas.microsoft.com/office/drawing/2014/main" xmlns="" id="{9F0B7CED-4E97-4941-A87A-0C2EEA8B6CE3}"/>
              </a:ext>
            </a:extLst>
          </p:cNvPr>
          <p:cNvGraphicFramePr>
            <a:graphicFrameLocks/>
          </p:cNvGraphicFramePr>
          <p:nvPr>
            <p:extLst>
              <p:ext uri="{D42A27DB-BD31-4B8C-83A1-F6EECF244321}">
                <p14:modId xmlns:p14="http://schemas.microsoft.com/office/powerpoint/2010/main" val="159827694"/>
              </p:ext>
            </p:extLst>
          </p:nvPr>
        </p:nvGraphicFramePr>
        <p:xfrm>
          <a:off x="4959726" y="4512001"/>
          <a:ext cx="3852000" cy="1797320"/>
        </p:xfrm>
        <a:graphic>
          <a:graphicData uri="http://schemas.openxmlformats.org/drawingml/2006/chart">
            <c:chart xmlns:c="http://schemas.openxmlformats.org/drawingml/2006/chart" xmlns:r="http://schemas.openxmlformats.org/officeDocument/2006/relationships" r:id="rId5"/>
          </a:graphicData>
        </a:graphic>
      </p:graphicFrame>
      <p:sp>
        <p:nvSpPr>
          <p:cNvPr id="41" name="文字方塊 40">
            <a:extLst>
              <a:ext uri="{FF2B5EF4-FFF2-40B4-BE49-F238E27FC236}">
                <a16:creationId xmlns:a16="http://schemas.microsoft.com/office/drawing/2014/main" xmlns="" id="{6BACB23C-749C-4B1C-9563-537E64A41007}"/>
              </a:ext>
            </a:extLst>
          </p:cNvPr>
          <p:cNvSpPr txBox="1"/>
          <p:nvPr/>
        </p:nvSpPr>
        <p:spPr>
          <a:xfrm>
            <a:off x="6300192" y="1700808"/>
            <a:ext cx="2012417" cy="307777"/>
          </a:xfrm>
          <a:prstGeom prst="rect">
            <a:avLst/>
          </a:prstGeom>
          <a:noFill/>
        </p:spPr>
        <p:txBody>
          <a:bodyPr wrap="square" rtlCol="0">
            <a:spAutoFit/>
          </a:bodyPr>
          <a:lstStyle/>
          <a:p>
            <a:r>
              <a:rPr lang="zh-TW" altLang="en-US" sz="1400" b="1" dirty="0"/>
              <a:t>銀行貸款週變化</a:t>
            </a:r>
          </a:p>
        </p:txBody>
      </p:sp>
      <p:sp>
        <p:nvSpPr>
          <p:cNvPr id="28" name="文字方塊 27">
            <a:extLst>
              <a:ext uri="{FF2B5EF4-FFF2-40B4-BE49-F238E27FC236}">
                <a16:creationId xmlns:a16="http://schemas.microsoft.com/office/drawing/2014/main" xmlns="" id="{6BACB23C-749C-4B1C-9563-537E64A41007}"/>
              </a:ext>
            </a:extLst>
          </p:cNvPr>
          <p:cNvSpPr txBox="1"/>
          <p:nvPr/>
        </p:nvSpPr>
        <p:spPr>
          <a:xfrm>
            <a:off x="6444208" y="4358113"/>
            <a:ext cx="2012417" cy="307777"/>
          </a:xfrm>
          <a:prstGeom prst="rect">
            <a:avLst/>
          </a:prstGeom>
          <a:noFill/>
        </p:spPr>
        <p:txBody>
          <a:bodyPr wrap="square" rtlCol="0">
            <a:spAutoFit/>
          </a:bodyPr>
          <a:lstStyle/>
          <a:p>
            <a:r>
              <a:rPr lang="zh-TW" altLang="en-US" sz="1400" b="1" dirty="0" smtClean="0"/>
              <a:t>銀行存款</a:t>
            </a:r>
            <a:r>
              <a:rPr lang="zh-TW" altLang="en-US" sz="1400" b="1" dirty="0"/>
              <a:t>週變化</a:t>
            </a:r>
          </a:p>
        </p:txBody>
      </p:sp>
    </p:spTree>
    <p:extLst>
      <p:ext uri="{BB962C8B-B14F-4D97-AF65-F5344CB8AC3E}">
        <p14:creationId xmlns:p14="http://schemas.microsoft.com/office/powerpoint/2010/main" val="28101369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1B962AE-4150-4F46-BE52-43E9BE432627}"/>
              </a:ext>
            </a:extLst>
          </p:cNvPr>
          <p:cNvSpPr>
            <a:spLocks noGrp="1"/>
          </p:cNvSpPr>
          <p:nvPr>
            <p:ph type="title"/>
          </p:nvPr>
        </p:nvSpPr>
        <p:spPr>
          <a:xfrm>
            <a:off x="432000" y="738205"/>
            <a:ext cx="6895084" cy="503590"/>
          </a:xfrm>
        </p:spPr>
        <p:txBody>
          <a:bodyPr/>
          <a:lstStyle/>
          <a:p>
            <a:r>
              <a:rPr lang="zh-TW" altLang="en-US" b="1" dirty="0"/>
              <a:t>企業貸款難度提高，增添勞動市場降溫壓力</a:t>
            </a:r>
          </a:p>
        </p:txBody>
      </p:sp>
      <p:sp>
        <p:nvSpPr>
          <p:cNvPr id="4" name="投影片編號版面配置區 3">
            <a:extLst>
              <a:ext uri="{FF2B5EF4-FFF2-40B4-BE49-F238E27FC236}">
                <a16:creationId xmlns:a16="http://schemas.microsoft.com/office/drawing/2014/main" xmlns="" id="{803EB7CB-8D20-40C5-B39E-7571655AC1CD}"/>
              </a:ext>
            </a:extLst>
          </p:cNvPr>
          <p:cNvSpPr>
            <a:spLocks noGrp="1"/>
          </p:cNvSpPr>
          <p:nvPr>
            <p:ph type="sldNum" sz="quarter" idx="10"/>
          </p:nvPr>
        </p:nvSpPr>
        <p:spPr/>
        <p:txBody>
          <a:bodyPr/>
          <a:lstStyle/>
          <a:p>
            <a:fld id="{415482FC-CF5F-466A-B8B6-BC3733E92023}" type="slidenum">
              <a:rPr lang="zh-TW" altLang="en-US" smtClean="0"/>
              <a:pPr/>
              <a:t>4</a:t>
            </a:fld>
            <a:endParaRPr lang="zh-TW" altLang="en-US" dirty="0"/>
          </a:p>
        </p:txBody>
      </p:sp>
      <p:graphicFrame>
        <p:nvGraphicFramePr>
          <p:cNvPr id="5" name="圖表 4">
            <a:extLst>
              <a:ext uri="{FF2B5EF4-FFF2-40B4-BE49-F238E27FC236}">
                <a16:creationId xmlns:a16="http://schemas.microsoft.com/office/drawing/2014/main" xmlns="" id="{37CFF6CC-440F-48D7-A4DB-3436E9CB4D7F}"/>
              </a:ext>
            </a:extLst>
          </p:cNvPr>
          <p:cNvGraphicFramePr>
            <a:graphicFrameLocks/>
          </p:cNvGraphicFramePr>
          <p:nvPr>
            <p:extLst/>
          </p:nvPr>
        </p:nvGraphicFramePr>
        <p:xfrm>
          <a:off x="4608424" y="1916833"/>
          <a:ext cx="3780000" cy="4202962"/>
        </p:xfrm>
        <a:graphic>
          <a:graphicData uri="http://schemas.openxmlformats.org/drawingml/2006/chart">
            <c:chart xmlns:c="http://schemas.openxmlformats.org/drawingml/2006/chart" xmlns:r="http://schemas.openxmlformats.org/officeDocument/2006/relationships" r:id="rId3"/>
          </a:graphicData>
        </a:graphic>
      </p:graphicFrame>
      <p:sp>
        <p:nvSpPr>
          <p:cNvPr id="6" name="文字方塊 5">
            <a:extLst>
              <a:ext uri="{FF2B5EF4-FFF2-40B4-BE49-F238E27FC236}">
                <a16:creationId xmlns:a16="http://schemas.microsoft.com/office/drawing/2014/main" xmlns="" id="{F0A01B68-8023-44FA-B849-BB9E1C9FE232}"/>
              </a:ext>
            </a:extLst>
          </p:cNvPr>
          <p:cNvSpPr txBox="1"/>
          <p:nvPr/>
        </p:nvSpPr>
        <p:spPr>
          <a:xfrm>
            <a:off x="4629221" y="1480320"/>
            <a:ext cx="3644899" cy="338554"/>
          </a:xfrm>
          <a:prstGeom prst="rect">
            <a:avLst/>
          </a:prstGeom>
          <a:noFill/>
        </p:spPr>
        <p:txBody>
          <a:bodyPr wrap="square" rtlCol="0">
            <a:spAutoFit/>
          </a:bodyPr>
          <a:lstStyle/>
          <a:p>
            <a:pPr algn="just">
              <a:spcBef>
                <a:spcPts val="400"/>
              </a:spcBef>
              <a:spcAft>
                <a:spcPts val="400"/>
              </a:spcAft>
            </a:pPr>
            <a:r>
              <a:rPr lang="zh-TW" altLang="en-US" sz="1600" b="1" dirty="0">
                <a:solidFill>
                  <a:srgbClr val="A8423F"/>
                </a:solidFill>
              </a:rPr>
              <a:t>小型企業貸款緊縮將削弱勞動市場</a:t>
            </a:r>
            <a:endParaRPr lang="en-US" altLang="zh-TW" sz="1600" b="1" dirty="0">
              <a:solidFill>
                <a:srgbClr val="A8423F"/>
              </a:solidFill>
            </a:endParaRPr>
          </a:p>
        </p:txBody>
      </p:sp>
      <p:sp>
        <p:nvSpPr>
          <p:cNvPr id="7" name="文字版面配置區 7">
            <a:extLst>
              <a:ext uri="{FF2B5EF4-FFF2-40B4-BE49-F238E27FC236}">
                <a16:creationId xmlns:a16="http://schemas.microsoft.com/office/drawing/2014/main" xmlns="" id="{878E8FF5-2E83-4DC1-90D3-8F5C94CA39D7}"/>
              </a:ext>
            </a:extLst>
          </p:cNvPr>
          <p:cNvSpPr txBox="1">
            <a:spLocks/>
          </p:cNvSpPr>
          <p:nvPr/>
        </p:nvSpPr>
        <p:spPr>
          <a:xfrm>
            <a:off x="467544" y="6525344"/>
            <a:ext cx="8208912" cy="2880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1200" dirty="0"/>
              <a:t>資料來源：</a:t>
            </a:r>
            <a:r>
              <a:rPr lang="en-US" altLang="zh-TW" sz="1200" dirty="0"/>
              <a:t>Bloomberg</a:t>
            </a:r>
            <a:r>
              <a:rPr lang="zh-TW" altLang="en-US" sz="1200" dirty="0"/>
              <a:t>、</a:t>
            </a:r>
            <a:r>
              <a:rPr lang="en-US" altLang="zh-TW" sz="1200" dirty="0"/>
              <a:t>St. Louis Fed</a:t>
            </a:r>
            <a:r>
              <a:rPr lang="zh-TW" altLang="en-US" sz="1200" dirty="0"/>
              <a:t>；台新投顧整理</a:t>
            </a:r>
          </a:p>
        </p:txBody>
      </p:sp>
      <p:sp>
        <p:nvSpPr>
          <p:cNvPr id="9" name="文字方塊 8">
            <a:extLst>
              <a:ext uri="{FF2B5EF4-FFF2-40B4-BE49-F238E27FC236}">
                <a16:creationId xmlns:a16="http://schemas.microsoft.com/office/drawing/2014/main" xmlns="" id="{31A0A1C6-7652-417F-BE9E-3398420AA639}"/>
              </a:ext>
            </a:extLst>
          </p:cNvPr>
          <p:cNvSpPr txBox="1"/>
          <p:nvPr/>
        </p:nvSpPr>
        <p:spPr>
          <a:xfrm>
            <a:off x="571550" y="1480320"/>
            <a:ext cx="3644899" cy="338554"/>
          </a:xfrm>
          <a:prstGeom prst="rect">
            <a:avLst/>
          </a:prstGeom>
          <a:noFill/>
        </p:spPr>
        <p:txBody>
          <a:bodyPr wrap="square" rtlCol="0">
            <a:spAutoFit/>
          </a:bodyPr>
          <a:lstStyle/>
          <a:p>
            <a:pPr algn="just">
              <a:spcBef>
                <a:spcPts val="400"/>
              </a:spcBef>
              <a:spcAft>
                <a:spcPts val="400"/>
              </a:spcAft>
            </a:pPr>
            <a:r>
              <a:rPr lang="zh-TW" altLang="en-US" sz="1600" b="1" dirty="0">
                <a:solidFill>
                  <a:srgbClr val="A8423F"/>
                </a:solidFill>
              </a:rPr>
              <a:t>銀行放款意願去年下半年開始轉向保守</a:t>
            </a:r>
            <a:endParaRPr lang="en-US" altLang="zh-TW" sz="1600" b="1" dirty="0">
              <a:solidFill>
                <a:srgbClr val="A8423F"/>
              </a:solidFill>
            </a:endParaRPr>
          </a:p>
        </p:txBody>
      </p:sp>
      <p:graphicFrame>
        <p:nvGraphicFramePr>
          <p:cNvPr id="10" name="圖表 9">
            <a:extLst>
              <a:ext uri="{FF2B5EF4-FFF2-40B4-BE49-F238E27FC236}">
                <a16:creationId xmlns:a16="http://schemas.microsoft.com/office/drawing/2014/main" xmlns="" id="{121DDFB7-B10B-4D62-8806-4BE4A1D1B221}"/>
              </a:ext>
            </a:extLst>
          </p:cNvPr>
          <p:cNvGraphicFramePr>
            <a:graphicFrameLocks/>
          </p:cNvGraphicFramePr>
          <p:nvPr>
            <p:extLst/>
          </p:nvPr>
        </p:nvGraphicFramePr>
        <p:xfrm>
          <a:off x="539552" y="1916833"/>
          <a:ext cx="3780000" cy="4204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8111585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0D55179-AA98-4BF0-87D8-841B0431FED5}"/>
              </a:ext>
            </a:extLst>
          </p:cNvPr>
          <p:cNvSpPr>
            <a:spLocks noGrp="1"/>
          </p:cNvSpPr>
          <p:nvPr>
            <p:ph type="title"/>
          </p:nvPr>
        </p:nvSpPr>
        <p:spPr>
          <a:xfrm>
            <a:off x="432000" y="738205"/>
            <a:ext cx="6625779" cy="503590"/>
          </a:xfrm>
        </p:spPr>
        <p:txBody>
          <a:bodyPr/>
          <a:lstStyle/>
          <a:p>
            <a:r>
              <a:rPr lang="zh-TW" altLang="en-US" b="1" dirty="0"/>
              <a:t>政策緊縮效果開始浮現， 支持通膨率回落</a:t>
            </a:r>
          </a:p>
        </p:txBody>
      </p:sp>
      <p:sp>
        <p:nvSpPr>
          <p:cNvPr id="4" name="投影片編號版面配置區 3">
            <a:extLst>
              <a:ext uri="{FF2B5EF4-FFF2-40B4-BE49-F238E27FC236}">
                <a16:creationId xmlns:a16="http://schemas.microsoft.com/office/drawing/2014/main" xmlns="" id="{F1696778-F569-4A61-91C9-3462DA5CA305}"/>
              </a:ext>
            </a:extLst>
          </p:cNvPr>
          <p:cNvSpPr>
            <a:spLocks noGrp="1"/>
          </p:cNvSpPr>
          <p:nvPr>
            <p:ph type="sldNum" sz="quarter" idx="10"/>
          </p:nvPr>
        </p:nvSpPr>
        <p:spPr/>
        <p:txBody>
          <a:bodyPr/>
          <a:lstStyle/>
          <a:p>
            <a:fld id="{415482FC-CF5F-466A-B8B6-BC3733E92023}" type="slidenum">
              <a:rPr lang="zh-TW" altLang="en-US" smtClean="0"/>
              <a:pPr/>
              <a:t>5</a:t>
            </a:fld>
            <a:endParaRPr lang="zh-TW" altLang="en-US" dirty="0"/>
          </a:p>
        </p:txBody>
      </p:sp>
      <p:graphicFrame>
        <p:nvGraphicFramePr>
          <p:cNvPr id="6" name="圖表 5">
            <a:extLst>
              <a:ext uri="{FF2B5EF4-FFF2-40B4-BE49-F238E27FC236}">
                <a16:creationId xmlns:a16="http://schemas.microsoft.com/office/drawing/2014/main" xmlns="" id="{00000000-0008-0000-0100-00000E000000}"/>
              </a:ext>
            </a:extLst>
          </p:cNvPr>
          <p:cNvGraphicFramePr>
            <a:graphicFrameLocks/>
          </p:cNvGraphicFramePr>
          <p:nvPr>
            <p:extLst/>
          </p:nvPr>
        </p:nvGraphicFramePr>
        <p:xfrm>
          <a:off x="563851" y="2419246"/>
          <a:ext cx="4090146" cy="3744416"/>
        </p:xfrm>
        <a:graphic>
          <a:graphicData uri="http://schemas.openxmlformats.org/drawingml/2006/chart">
            <c:chart xmlns:c="http://schemas.openxmlformats.org/drawingml/2006/chart" xmlns:r="http://schemas.openxmlformats.org/officeDocument/2006/relationships" r:id="rId3"/>
          </a:graphicData>
        </a:graphic>
      </p:graphicFrame>
      <p:sp>
        <p:nvSpPr>
          <p:cNvPr id="7" name="文字版面配置區 7">
            <a:extLst>
              <a:ext uri="{FF2B5EF4-FFF2-40B4-BE49-F238E27FC236}">
                <a16:creationId xmlns:a16="http://schemas.microsoft.com/office/drawing/2014/main" xmlns="" id="{DA46FA99-AF43-4D44-8E7C-E37D45554351}"/>
              </a:ext>
            </a:extLst>
          </p:cNvPr>
          <p:cNvSpPr txBox="1">
            <a:spLocks/>
          </p:cNvSpPr>
          <p:nvPr/>
        </p:nvSpPr>
        <p:spPr>
          <a:xfrm>
            <a:off x="467544" y="6525344"/>
            <a:ext cx="8208912" cy="2880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1200" dirty="0"/>
              <a:t>資料來源：</a:t>
            </a:r>
            <a:r>
              <a:rPr lang="en-US" altLang="zh-TW" sz="1200" dirty="0"/>
              <a:t>CEIC</a:t>
            </a:r>
            <a:r>
              <a:rPr lang="zh-TW" altLang="en-US" sz="1200" dirty="0"/>
              <a:t>；台新投顧整理</a:t>
            </a:r>
          </a:p>
        </p:txBody>
      </p:sp>
      <p:sp>
        <p:nvSpPr>
          <p:cNvPr id="8" name="文字方塊 7">
            <a:extLst>
              <a:ext uri="{FF2B5EF4-FFF2-40B4-BE49-F238E27FC236}">
                <a16:creationId xmlns:a16="http://schemas.microsoft.com/office/drawing/2014/main" xmlns="" id="{28973E3E-3337-4A60-BEE2-C4DE31E1699C}"/>
              </a:ext>
            </a:extLst>
          </p:cNvPr>
          <p:cNvSpPr txBox="1"/>
          <p:nvPr/>
        </p:nvSpPr>
        <p:spPr>
          <a:xfrm>
            <a:off x="935596" y="1409881"/>
            <a:ext cx="3644899" cy="553998"/>
          </a:xfrm>
          <a:prstGeom prst="rect">
            <a:avLst/>
          </a:prstGeom>
          <a:noFill/>
        </p:spPr>
        <p:txBody>
          <a:bodyPr wrap="square" rtlCol="0">
            <a:spAutoFit/>
          </a:bodyPr>
          <a:lstStyle/>
          <a:p>
            <a:pPr marL="2154238" indent="-2154238" algn="just"/>
            <a:r>
              <a:rPr lang="en-US" altLang="zh-TW" sz="1600" b="1" dirty="0">
                <a:solidFill>
                  <a:srgbClr val="A8423F"/>
                </a:solidFill>
              </a:rPr>
              <a:t>ISM</a:t>
            </a:r>
            <a:r>
              <a:rPr lang="zh-TW" altLang="en-US" sz="1600" b="1" dirty="0">
                <a:solidFill>
                  <a:srgbClr val="A8423F"/>
                </a:solidFill>
              </a:rPr>
              <a:t>服務業指數掉出長期區間</a:t>
            </a:r>
            <a:endParaRPr lang="en-US" altLang="zh-TW" sz="1600" b="1" dirty="0">
              <a:solidFill>
                <a:srgbClr val="A8423F"/>
              </a:solidFill>
            </a:endParaRPr>
          </a:p>
          <a:p>
            <a:pPr marL="2154238" indent="-361950" algn="just"/>
            <a:r>
              <a:rPr lang="en-US" altLang="zh-TW" sz="1400" b="1" dirty="0">
                <a:solidFill>
                  <a:srgbClr val="A8423F"/>
                </a:solidFill>
              </a:rPr>
              <a:t>(52~60%)</a:t>
            </a:r>
            <a:endParaRPr lang="en-US" altLang="zh-TW" sz="1600" b="1" dirty="0">
              <a:solidFill>
                <a:srgbClr val="A8423F"/>
              </a:solidFill>
            </a:endParaRPr>
          </a:p>
        </p:txBody>
      </p:sp>
      <p:sp>
        <p:nvSpPr>
          <p:cNvPr id="10" name="文字方塊 9">
            <a:extLst>
              <a:ext uri="{FF2B5EF4-FFF2-40B4-BE49-F238E27FC236}">
                <a16:creationId xmlns:a16="http://schemas.microsoft.com/office/drawing/2014/main" xmlns="" id="{D112C76A-AFBB-4781-AE0F-450FEE5B3F2C}"/>
              </a:ext>
            </a:extLst>
          </p:cNvPr>
          <p:cNvSpPr txBox="1"/>
          <p:nvPr/>
        </p:nvSpPr>
        <p:spPr>
          <a:xfrm>
            <a:off x="4354623" y="4437112"/>
            <a:ext cx="720399" cy="261610"/>
          </a:xfrm>
          <a:prstGeom prst="rect">
            <a:avLst/>
          </a:prstGeom>
          <a:noFill/>
        </p:spPr>
        <p:txBody>
          <a:bodyPr wrap="square" rtlCol="0">
            <a:spAutoFit/>
          </a:bodyPr>
          <a:lstStyle/>
          <a:p>
            <a:r>
              <a:rPr lang="en-US" altLang="zh-TW" sz="1100" b="1" dirty="0">
                <a:solidFill>
                  <a:schemeClr val="tx2"/>
                </a:solidFill>
              </a:rPr>
              <a:t>46.3%</a:t>
            </a:r>
            <a:endParaRPr lang="zh-TW" altLang="en-US" sz="1100" b="1" dirty="0">
              <a:solidFill>
                <a:schemeClr val="tx2"/>
              </a:solidFill>
            </a:endParaRPr>
          </a:p>
        </p:txBody>
      </p:sp>
      <p:sp>
        <p:nvSpPr>
          <p:cNvPr id="11" name="文字方塊 10">
            <a:extLst>
              <a:ext uri="{FF2B5EF4-FFF2-40B4-BE49-F238E27FC236}">
                <a16:creationId xmlns:a16="http://schemas.microsoft.com/office/drawing/2014/main" xmlns="" id="{7B226582-1746-4F60-9FA4-30DD229DB8B1}"/>
              </a:ext>
            </a:extLst>
          </p:cNvPr>
          <p:cNvSpPr txBox="1"/>
          <p:nvPr/>
        </p:nvSpPr>
        <p:spPr>
          <a:xfrm>
            <a:off x="4561293" y="3969296"/>
            <a:ext cx="720399" cy="261610"/>
          </a:xfrm>
          <a:prstGeom prst="rect">
            <a:avLst/>
          </a:prstGeom>
          <a:noFill/>
        </p:spPr>
        <p:txBody>
          <a:bodyPr wrap="square" rtlCol="0">
            <a:spAutoFit/>
          </a:bodyPr>
          <a:lstStyle/>
          <a:p>
            <a:r>
              <a:rPr lang="en-US" altLang="zh-TW" sz="1100" b="1" dirty="0"/>
              <a:t>51.2%</a:t>
            </a:r>
            <a:endParaRPr lang="zh-TW" altLang="en-US" sz="1100" b="1" dirty="0"/>
          </a:p>
        </p:txBody>
      </p:sp>
      <p:grpSp>
        <p:nvGrpSpPr>
          <p:cNvPr id="17" name="群組 16">
            <a:extLst>
              <a:ext uri="{FF2B5EF4-FFF2-40B4-BE49-F238E27FC236}">
                <a16:creationId xmlns:a16="http://schemas.microsoft.com/office/drawing/2014/main" xmlns="" id="{2753D276-A1E2-406B-BE7E-C638B397C81C}"/>
              </a:ext>
            </a:extLst>
          </p:cNvPr>
          <p:cNvGrpSpPr/>
          <p:nvPr/>
        </p:nvGrpSpPr>
        <p:grpSpPr>
          <a:xfrm>
            <a:off x="683568" y="1861528"/>
            <a:ext cx="4752528" cy="523366"/>
            <a:chOff x="755576" y="1935178"/>
            <a:chExt cx="4752528" cy="523366"/>
          </a:xfrm>
        </p:grpSpPr>
        <p:grpSp>
          <p:nvGrpSpPr>
            <p:cNvPr id="15" name="群組 14">
              <a:extLst>
                <a:ext uri="{FF2B5EF4-FFF2-40B4-BE49-F238E27FC236}">
                  <a16:creationId xmlns:a16="http://schemas.microsoft.com/office/drawing/2014/main" xmlns="" id="{D05DA8D5-9AE9-46D4-8009-A052C48431B4}"/>
                </a:ext>
              </a:extLst>
            </p:cNvPr>
            <p:cNvGrpSpPr/>
            <p:nvPr/>
          </p:nvGrpSpPr>
          <p:grpSpPr>
            <a:xfrm>
              <a:off x="1115616" y="1935178"/>
              <a:ext cx="1431802" cy="523366"/>
              <a:chOff x="1403648" y="1935178"/>
              <a:chExt cx="1431802" cy="523366"/>
            </a:xfrm>
          </p:grpSpPr>
          <p:sp>
            <p:nvSpPr>
              <p:cNvPr id="9" name="文字方塊 8">
                <a:extLst>
                  <a:ext uri="{FF2B5EF4-FFF2-40B4-BE49-F238E27FC236}">
                    <a16:creationId xmlns:a16="http://schemas.microsoft.com/office/drawing/2014/main" xmlns="" id="{6B095895-E8E1-4B59-96FB-F30B3236A36B}"/>
                  </a:ext>
                </a:extLst>
              </p:cNvPr>
              <p:cNvSpPr txBox="1"/>
              <p:nvPr/>
            </p:nvSpPr>
            <p:spPr>
              <a:xfrm>
                <a:off x="1403648" y="1935178"/>
                <a:ext cx="1231633" cy="276999"/>
              </a:xfrm>
              <a:prstGeom prst="rect">
                <a:avLst/>
              </a:prstGeom>
              <a:noFill/>
            </p:spPr>
            <p:txBody>
              <a:bodyPr wrap="square" rtlCol="0">
                <a:spAutoFit/>
              </a:bodyPr>
              <a:lstStyle/>
              <a:p>
                <a:r>
                  <a:rPr lang="en-US" altLang="zh-TW" sz="1200" dirty="0"/>
                  <a:t>PMI</a:t>
                </a:r>
                <a:r>
                  <a:rPr lang="zh-TW" altLang="en-US" sz="1200" dirty="0"/>
                  <a:t>降至</a:t>
                </a:r>
                <a:r>
                  <a:rPr lang="en-US" altLang="zh-TW" sz="1200" dirty="0"/>
                  <a:t>40%</a:t>
                </a:r>
                <a:endParaRPr lang="zh-TW" altLang="en-US" sz="1200" dirty="0"/>
              </a:p>
            </p:txBody>
          </p:sp>
          <p:sp>
            <p:nvSpPr>
              <p:cNvPr id="12" name="矩形 11">
                <a:extLst>
                  <a:ext uri="{FF2B5EF4-FFF2-40B4-BE49-F238E27FC236}">
                    <a16:creationId xmlns:a16="http://schemas.microsoft.com/office/drawing/2014/main" xmlns="" id="{BCBACB5A-223E-42BE-B146-C14660638E30}"/>
                  </a:ext>
                </a:extLst>
              </p:cNvPr>
              <p:cNvSpPr/>
              <p:nvPr/>
            </p:nvSpPr>
            <p:spPr>
              <a:xfrm>
                <a:off x="1403648" y="2181545"/>
                <a:ext cx="1431802" cy="276999"/>
              </a:xfrm>
              <a:prstGeom prst="rect">
                <a:avLst/>
              </a:prstGeom>
            </p:spPr>
            <p:txBody>
              <a:bodyPr wrap="none">
                <a:spAutoFit/>
              </a:bodyPr>
              <a:lstStyle/>
              <a:p>
                <a:r>
                  <a:rPr lang="en-US" altLang="zh-TW" sz="1200" dirty="0"/>
                  <a:t>NMI</a:t>
                </a:r>
                <a:r>
                  <a:rPr lang="zh-TW" altLang="en-US" sz="1200" dirty="0"/>
                  <a:t>掉至</a:t>
                </a:r>
                <a:r>
                  <a:rPr lang="en-US" altLang="zh-TW" sz="1200" dirty="0"/>
                  <a:t>50%</a:t>
                </a:r>
                <a:r>
                  <a:rPr lang="zh-TW" altLang="en-US" sz="1200" dirty="0"/>
                  <a:t>以下</a:t>
                </a:r>
              </a:p>
            </p:txBody>
          </p:sp>
        </p:grpSp>
        <p:sp>
          <p:nvSpPr>
            <p:cNvPr id="13" name="文字方塊 12">
              <a:extLst>
                <a:ext uri="{FF2B5EF4-FFF2-40B4-BE49-F238E27FC236}">
                  <a16:creationId xmlns:a16="http://schemas.microsoft.com/office/drawing/2014/main" xmlns="" id="{6A782F05-5318-4DD7-B13E-CDA9A2F4DD6B}"/>
                </a:ext>
              </a:extLst>
            </p:cNvPr>
            <p:cNvSpPr txBox="1"/>
            <p:nvPr/>
          </p:nvSpPr>
          <p:spPr>
            <a:xfrm>
              <a:off x="755576" y="2027584"/>
              <a:ext cx="504056" cy="338554"/>
            </a:xfrm>
            <a:prstGeom prst="rect">
              <a:avLst/>
            </a:prstGeom>
            <a:noFill/>
          </p:spPr>
          <p:txBody>
            <a:bodyPr wrap="square" rtlCol="0">
              <a:spAutoFit/>
            </a:bodyPr>
            <a:lstStyle/>
            <a:p>
              <a:r>
                <a:rPr lang="zh-TW" altLang="en-US" sz="1600" dirty="0"/>
                <a:t>當</a:t>
              </a:r>
            </a:p>
          </p:txBody>
        </p:sp>
        <p:sp>
          <p:nvSpPr>
            <p:cNvPr id="14" name="文字方塊 13">
              <a:extLst>
                <a:ext uri="{FF2B5EF4-FFF2-40B4-BE49-F238E27FC236}">
                  <a16:creationId xmlns:a16="http://schemas.microsoft.com/office/drawing/2014/main" xmlns="" id="{B0CF40E5-24F9-46B5-8068-8988CFC983AC}"/>
                </a:ext>
              </a:extLst>
            </p:cNvPr>
            <p:cNvSpPr txBox="1"/>
            <p:nvPr/>
          </p:nvSpPr>
          <p:spPr>
            <a:xfrm>
              <a:off x="2530112" y="2027584"/>
              <a:ext cx="2977992" cy="338554"/>
            </a:xfrm>
            <a:prstGeom prst="rect">
              <a:avLst/>
            </a:prstGeom>
            <a:noFill/>
          </p:spPr>
          <p:txBody>
            <a:bodyPr wrap="square" rtlCol="0">
              <a:spAutoFit/>
            </a:bodyPr>
            <a:lstStyle/>
            <a:p>
              <a:r>
                <a:rPr lang="zh-TW" altLang="en-US" sz="1600" dirty="0"/>
                <a:t>時，隱含景氣正陷入衰退</a:t>
              </a:r>
            </a:p>
          </p:txBody>
        </p:sp>
      </p:grpSp>
      <p:graphicFrame>
        <p:nvGraphicFramePr>
          <p:cNvPr id="18" name="圖表 17">
            <a:extLst>
              <a:ext uri="{FF2B5EF4-FFF2-40B4-BE49-F238E27FC236}">
                <a16:creationId xmlns:a16="http://schemas.microsoft.com/office/drawing/2014/main" xmlns="" id="{00000000-0008-0000-0100-00000F000000}"/>
              </a:ext>
            </a:extLst>
          </p:cNvPr>
          <p:cNvGraphicFramePr>
            <a:graphicFrameLocks/>
          </p:cNvGraphicFramePr>
          <p:nvPr>
            <p:extLst/>
          </p:nvPr>
        </p:nvGraphicFramePr>
        <p:xfrm>
          <a:off x="4860032" y="1915190"/>
          <a:ext cx="4032000" cy="21600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9" name="圖表 18">
            <a:extLst>
              <a:ext uri="{FF2B5EF4-FFF2-40B4-BE49-F238E27FC236}">
                <a16:creationId xmlns:a16="http://schemas.microsoft.com/office/drawing/2014/main" xmlns="" id="{00000000-0008-0000-0300-000004000000}"/>
              </a:ext>
            </a:extLst>
          </p:cNvPr>
          <p:cNvGraphicFramePr>
            <a:graphicFrameLocks/>
          </p:cNvGraphicFramePr>
          <p:nvPr>
            <p:extLst/>
          </p:nvPr>
        </p:nvGraphicFramePr>
        <p:xfrm>
          <a:off x="4860032" y="4221328"/>
          <a:ext cx="4032000" cy="2160000"/>
        </p:xfrm>
        <a:graphic>
          <a:graphicData uri="http://schemas.openxmlformats.org/drawingml/2006/chart">
            <c:chart xmlns:c="http://schemas.openxmlformats.org/drawingml/2006/chart" xmlns:r="http://schemas.openxmlformats.org/officeDocument/2006/relationships" r:id="rId5"/>
          </a:graphicData>
        </a:graphic>
      </p:graphicFrame>
      <p:sp>
        <p:nvSpPr>
          <p:cNvPr id="20" name="文字方塊 19">
            <a:extLst>
              <a:ext uri="{FF2B5EF4-FFF2-40B4-BE49-F238E27FC236}">
                <a16:creationId xmlns:a16="http://schemas.microsoft.com/office/drawing/2014/main" xmlns="" id="{4A981C47-99D1-454A-8E78-A2F519D7E6EC}"/>
              </a:ext>
            </a:extLst>
          </p:cNvPr>
          <p:cNvSpPr txBox="1"/>
          <p:nvPr/>
        </p:nvSpPr>
        <p:spPr>
          <a:xfrm>
            <a:off x="5075022" y="1409881"/>
            <a:ext cx="3644899" cy="584775"/>
          </a:xfrm>
          <a:prstGeom prst="rect">
            <a:avLst/>
          </a:prstGeom>
          <a:noFill/>
        </p:spPr>
        <p:txBody>
          <a:bodyPr wrap="square" rtlCol="0">
            <a:spAutoFit/>
          </a:bodyPr>
          <a:lstStyle/>
          <a:p>
            <a:pPr algn="just"/>
            <a:r>
              <a:rPr lang="zh-TW" altLang="en-US" sz="1600" b="1" dirty="0">
                <a:solidFill>
                  <a:srgbClr val="A8423F"/>
                </a:solidFill>
              </a:rPr>
              <a:t>價格指數回落；勞動緊俏緩解助緩薪資增速</a:t>
            </a:r>
            <a:endParaRPr lang="en-US" altLang="zh-TW" sz="1600" b="1" dirty="0">
              <a:solidFill>
                <a:srgbClr val="A8423F"/>
              </a:solidFill>
            </a:endParaRPr>
          </a:p>
        </p:txBody>
      </p:sp>
    </p:spTree>
    <p:extLst>
      <p:ext uri="{BB962C8B-B14F-4D97-AF65-F5344CB8AC3E}">
        <p14:creationId xmlns:p14="http://schemas.microsoft.com/office/powerpoint/2010/main" val="1688708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32000" y="720000"/>
            <a:ext cx="8028432" cy="503590"/>
          </a:xfrm>
        </p:spPr>
        <p:txBody>
          <a:bodyPr/>
          <a:lstStyle/>
          <a:p>
            <a:r>
              <a:rPr lang="zh-TW" altLang="en-US" b="1" dirty="0" smtClean="0"/>
              <a:t>中國近週高頻數據，經濟活動呈現回落</a:t>
            </a:r>
            <a:endParaRPr lang="zh-TW" altLang="en-US" b="1" dirty="0"/>
          </a:p>
        </p:txBody>
      </p:sp>
      <p:sp>
        <p:nvSpPr>
          <p:cNvPr id="5" name="文字版面配置區 4"/>
          <p:cNvSpPr>
            <a:spLocks noGrp="1"/>
          </p:cNvSpPr>
          <p:nvPr>
            <p:ph type="body" sz="quarter" idx="17"/>
          </p:nvPr>
        </p:nvSpPr>
        <p:spPr>
          <a:xfrm>
            <a:off x="690979" y="1194985"/>
            <a:ext cx="4752528" cy="360040"/>
          </a:xfrm>
        </p:spPr>
        <p:txBody>
          <a:bodyPr/>
          <a:lstStyle/>
          <a:p>
            <a:r>
              <a:rPr lang="zh-TW" altLang="en-US" dirty="0" smtClean="0"/>
              <a:t>百度</a:t>
            </a:r>
            <a:r>
              <a:rPr lang="zh-TW" altLang="en-US" dirty="0"/>
              <a:t>「</a:t>
            </a:r>
            <a:r>
              <a:rPr lang="zh-TW" altLang="en-US" dirty="0" smtClean="0"/>
              <a:t>發燒」搜索指數尚可控</a:t>
            </a:r>
            <a:endParaRPr lang="zh-TW" altLang="en-US" dirty="0"/>
          </a:p>
        </p:txBody>
      </p:sp>
      <p:sp>
        <p:nvSpPr>
          <p:cNvPr id="6" name="文字版面配置區 5"/>
          <p:cNvSpPr>
            <a:spLocks noGrp="1"/>
          </p:cNvSpPr>
          <p:nvPr>
            <p:ph type="body" sz="quarter" idx="18"/>
          </p:nvPr>
        </p:nvSpPr>
        <p:spPr>
          <a:xfrm>
            <a:off x="574658" y="3870738"/>
            <a:ext cx="4031679" cy="404891"/>
          </a:xfrm>
        </p:spPr>
        <p:txBody>
          <a:bodyPr/>
          <a:lstStyle/>
          <a:p>
            <a:r>
              <a:rPr lang="zh-TW" altLang="en-US" dirty="0" smtClean="0"/>
              <a:t>整車物流指數仍低於往年</a:t>
            </a:r>
            <a:endParaRPr lang="zh-TW" altLang="en-US" dirty="0"/>
          </a:p>
        </p:txBody>
      </p:sp>
      <p:sp>
        <p:nvSpPr>
          <p:cNvPr id="8" name="文字版面配置區 7"/>
          <p:cNvSpPr>
            <a:spLocks noGrp="1"/>
          </p:cNvSpPr>
          <p:nvPr>
            <p:ph type="body" sz="quarter" idx="12"/>
          </p:nvPr>
        </p:nvSpPr>
        <p:spPr>
          <a:xfrm>
            <a:off x="467544" y="6549527"/>
            <a:ext cx="8208912" cy="288032"/>
          </a:xfrm>
        </p:spPr>
        <p:txBody>
          <a:bodyPr/>
          <a:lstStyle/>
          <a:p>
            <a:r>
              <a:rPr lang="zh-TW" altLang="en-US" dirty="0" smtClean="0"/>
              <a:t>資料來源：</a:t>
            </a:r>
            <a:r>
              <a:rPr lang="en-US" altLang="zh-TW" dirty="0" smtClean="0"/>
              <a:t>Wind</a:t>
            </a:r>
            <a:r>
              <a:rPr lang="zh-TW" altLang="en-US" dirty="0" smtClean="0"/>
              <a:t>；中金公司；華泰證券；台新投顧整理</a:t>
            </a:r>
            <a:endParaRPr lang="en-US" altLang="zh-TW" dirty="0" smtClean="0"/>
          </a:p>
        </p:txBody>
      </p:sp>
      <p:sp>
        <p:nvSpPr>
          <p:cNvPr id="9" name="投影片編號版面配置區 8"/>
          <p:cNvSpPr>
            <a:spLocks noGrp="1"/>
          </p:cNvSpPr>
          <p:nvPr>
            <p:ph type="sldNum" sz="quarter" idx="19"/>
          </p:nvPr>
        </p:nvSpPr>
        <p:spPr/>
        <p:txBody>
          <a:bodyPr/>
          <a:lstStyle/>
          <a:p>
            <a:fld id="{415482FC-CF5F-466A-B8B6-BC3733E92023}" type="slidenum">
              <a:rPr lang="zh-TW" altLang="en-US" smtClean="0"/>
              <a:pPr/>
              <a:t>6</a:t>
            </a:fld>
            <a:endParaRPr lang="zh-TW" altLang="en-US" dirty="0"/>
          </a:p>
        </p:txBody>
      </p:sp>
      <p:sp>
        <p:nvSpPr>
          <p:cNvPr id="15" name="文字版面配置區 5"/>
          <p:cNvSpPr>
            <a:spLocks noGrp="1"/>
          </p:cNvSpPr>
          <p:nvPr>
            <p:ph type="body" sz="quarter" idx="18"/>
          </p:nvPr>
        </p:nvSpPr>
        <p:spPr>
          <a:xfrm>
            <a:off x="4655121" y="3870936"/>
            <a:ext cx="4669407" cy="360040"/>
          </a:xfrm>
        </p:spPr>
        <p:txBody>
          <a:bodyPr/>
          <a:lstStyle/>
          <a:p>
            <a:r>
              <a:rPr lang="en-US" altLang="zh-TW" dirty="0" smtClean="0"/>
              <a:t>30</a:t>
            </a:r>
            <a:r>
              <a:rPr lang="zh-TW" altLang="en-US" dirty="0" smtClean="0"/>
              <a:t>城新房成交面積降幅較往年大</a:t>
            </a:r>
            <a:endParaRPr lang="zh-TW" altLang="en-US" dirty="0"/>
          </a:p>
        </p:txBody>
      </p:sp>
      <p:sp>
        <p:nvSpPr>
          <p:cNvPr id="17" name="文字版面配置區 5"/>
          <p:cNvSpPr>
            <a:spLocks noGrp="1"/>
          </p:cNvSpPr>
          <p:nvPr>
            <p:ph type="body" sz="quarter" idx="18"/>
          </p:nvPr>
        </p:nvSpPr>
        <p:spPr>
          <a:xfrm>
            <a:off x="4759401" y="1209787"/>
            <a:ext cx="4674562" cy="360040"/>
          </a:xfrm>
        </p:spPr>
        <p:txBody>
          <a:bodyPr/>
          <a:lstStyle/>
          <a:p>
            <a:r>
              <a:rPr lang="en-US" altLang="zh-TW" dirty="0"/>
              <a:t>18</a:t>
            </a:r>
            <a:r>
              <a:rPr lang="zh-TW" altLang="en-US" dirty="0"/>
              <a:t>城地鐵客運</a:t>
            </a:r>
            <a:r>
              <a:rPr lang="zh-TW" altLang="en-US" dirty="0" smtClean="0"/>
              <a:t>量續居高檔</a:t>
            </a:r>
            <a:endParaRPr lang="zh-TW" altLang="en-US" dirty="0"/>
          </a:p>
        </p:txBody>
      </p:sp>
      <p:sp>
        <p:nvSpPr>
          <p:cNvPr id="16" name="矩形 15"/>
          <p:cNvSpPr/>
          <p:nvPr/>
        </p:nvSpPr>
        <p:spPr>
          <a:xfrm>
            <a:off x="1259632" y="1605161"/>
            <a:ext cx="360040" cy="1676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p:cNvSpPr/>
          <p:nvPr/>
        </p:nvSpPr>
        <p:spPr>
          <a:xfrm>
            <a:off x="1613161" y="1612127"/>
            <a:ext cx="72008" cy="1201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 name="圖片 3"/>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tretch>
            <a:fillRect/>
          </a:stretch>
        </p:blipFill>
        <p:spPr>
          <a:xfrm>
            <a:off x="5182614" y="1583630"/>
            <a:ext cx="3493842" cy="2287108"/>
          </a:xfrm>
          <a:prstGeom prst="rect">
            <a:avLst/>
          </a:prstGeom>
        </p:spPr>
      </p:pic>
      <p:pic>
        <p:nvPicPr>
          <p:cNvPr id="7" name="圖片 6"/>
          <p:cNvPicPr>
            <a:picLocks noChangeAspect="1"/>
          </p:cNvPicPr>
          <p:nvPr/>
        </p:nvPicPr>
        <p:blipFill>
          <a:blip r:embed="rId5">
            <a:extLst>
              <a:ext uri="{BEBA8EAE-BF5A-486C-A8C5-ECC9F3942E4B}">
                <a14:imgProps xmlns:a14="http://schemas.microsoft.com/office/drawing/2010/main">
                  <a14:imgLayer r:embed="rId6">
                    <a14:imgEffect>
                      <a14:saturation sat="33000"/>
                    </a14:imgEffect>
                  </a14:imgLayer>
                </a14:imgProps>
              </a:ext>
            </a:extLst>
          </a:blip>
          <a:stretch>
            <a:fillRect/>
          </a:stretch>
        </p:blipFill>
        <p:spPr>
          <a:xfrm>
            <a:off x="868198" y="4310232"/>
            <a:ext cx="3314668" cy="2115612"/>
          </a:xfrm>
          <a:prstGeom prst="rect">
            <a:avLst/>
          </a:prstGeom>
        </p:spPr>
      </p:pic>
      <p:pic>
        <p:nvPicPr>
          <p:cNvPr id="12" name="圖片 11"/>
          <p:cNvPicPr>
            <a:picLocks noChangeAspect="1"/>
          </p:cNvPicPr>
          <p:nvPr/>
        </p:nvPicPr>
        <p:blipFill>
          <a:blip r:embed="rId7">
            <a:extLst>
              <a:ext uri="{BEBA8EAE-BF5A-486C-A8C5-ECC9F3942E4B}">
                <a14:imgProps xmlns:a14="http://schemas.microsoft.com/office/drawing/2010/main">
                  <a14:imgLayer r:embed="rId8">
                    <a14:imgEffect>
                      <a14:saturation sat="33000"/>
                    </a14:imgEffect>
                  </a14:imgLayer>
                </a14:imgProps>
              </a:ext>
            </a:extLst>
          </a:blip>
          <a:stretch>
            <a:fillRect/>
          </a:stretch>
        </p:blipFill>
        <p:spPr>
          <a:xfrm>
            <a:off x="5266651" y="4220061"/>
            <a:ext cx="3446345" cy="2161267"/>
          </a:xfrm>
          <a:prstGeom prst="rect">
            <a:avLst/>
          </a:prstGeom>
        </p:spPr>
      </p:pic>
      <p:pic>
        <p:nvPicPr>
          <p:cNvPr id="27" name="內容版面配置區 26"/>
          <p:cNvPicPr>
            <a:picLocks noGrp="1" noChangeAspect="1"/>
          </p:cNvPicPr>
          <p:nvPr>
            <p:ph sz="half" idx="2"/>
          </p:nvPr>
        </p:nvPicPr>
        <p:blipFill>
          <a:blip r:embed="rId9">
            <a:extLst>
              <a:ext uri="{BEBA8EAE-BF5A-486C-A8C5-ECC9F3942E4B}">
                <a14:imgProps xmlns:a14="http://schemas.microsoft.com/office/drawing/2010/main">
                  <a14:imgLayer r:embed="rId10">
                    <a14:imgEffect>
                      <a14:saturation sat="33000"/>
                    </a14:imgEffect>
                  </a14:imgLayer>
                </a14:imgProps>
              </a:ext>
            </a:extLst>
          </a:blip>
          <a:stretch>
            <a:fillRect/>
          </a:stretch>
        </p:blipFill>
        <p:spPr>
          <a:xfrm>
            <a:off x="716459" y="1569827"/>
            <a:ext cx="3553579" cy="2300911"/>
          </a:xfrm>
          <a:prstGeom prst="rect">
            <a:avLst/>
          </a:prstGeom>
        </p:spPr>
      </p:pic>
      <p:sp>
        <p:nvSpPr>
          <p:cNvPr id="31" name="文字方塊 30"/>
          <p:cNvSpPr txBox="1"/>
          <p:nvPr/>
        </p:nvSpPr>
        <p:spPr>
          <a:xfrm>
            <a:off x="5169045" y="1490315"/>
            <a:ext cx="519049" cy="215444"/>
          </a:xfrm>
          <a:prstGeom prst="rect">
            <a:avLst/>
          </a:prstGeom>
          <a:solidFill>
            <a:schemeClr val="bg1"/>
          </a:solidFill>
        </p:spPr>
        <p:txBody>
          <a:bodyPr wrap="square" rtlCol="0">
            <a:spAutoFit/>
          </a:bodyPr>
          <a:lstStyle/>
          <a:p>
            <a:r>
              <a:rPr lang="zh-TW" altLang="en-US" sz="800" dirty="0" smtClean="0"/>
              <a:t>億人次</a:t>
            </a:r>
            <a:endParaRPr lang="zh-TW" altLang="en-US" sz="800" dirty="0"/>
          </a:p>
        </p:txBody>
      </p:sp>
      <p:sp>
        <p:nvSpPr>
          <p:cNvPr id="32" name="文字方塊 31"/>
          <p:cNvSpPr txBox="1"/>
          <p:nvPr/>
        </p:nvSpPr>
        <p:spPr>
          <a:xfrm>
            <a:off x="5580112" y="4183731"/>
            <a:ext cx="720080" cy="215444"/>
          </a:xfrm>
          <a:prstGeom prst="rect">
            <a:avLst/>
          </a:prstGeom>
          <a:solidFill>
            <a:schemeClr val="bg1"/>
          </a:solidFill>
        </p:spPr>
        <p:txBody>
          <a:bodyPr wrap="square" rtlCol="0">
            <a:spAutoFit/>
          </a:bodyPr>
          <a:lstStyle/>
          <a:p>
            <a:r>
              <a:rPr lang="zh-TW" altLang="en-US" sz="800" dirty="0" smtClean="0"/>
              <a:t>萬平方公尺</a:t>
            </a:r>
            <a:endParaRPr lang="zh-TW" altLang="en-US" sz="800" dirty="0"/>
          </a:p>
        </p:txBody>
      </p:sp>
      <p:sp>
        <p:nvSpPr>
          <p:cNvPr id="33" name="矩形 32"/>
          <p:cNvSpPr/>
          <p:nvPr/>
        </p:nvSpPr>
        <p:spPr>
          <a:xfrm>
            <a:off x="7236296" y="2852936"/>
            <a:ext cx="720080"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4" name="矩形 33"/>
          <p:cNvSpPr/>
          <p:nvPr/>
        </p:nvSpPr>
        <p:spPr>
          <a:xfrm>
            <a:off x="6276652" y="3246661"/>
            <a:ext cx="599604" cy="142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800" b="1" dirty="0" smtClean="0">
                <a:solidFill>
                  <a:schemeClr val="tx1"/>
                </a:solidFill>
              </a:rPr>
              <a:t>周環比</a:t>
            </a:r>
            <a:endParaRPr lang="zh-TW" altLang="en-US" sz="800" b="1" dirty="0">
              <a:solidFill>
                <a:schemeClr val="tx1"/>
              </a:solidFill>
            </a:endParaRPr>
          </a:p>
        </p:txBody>
      </p:sp>
      <p:sp>
        <p:nvSpPr>
          <p:cNvPr id="35" name="矩形 34"/>
          <p:cNvSpPr/>
          <p:nvPr/>
        </p:nvSpPr>
        <p:spPr>
          <a:xfrm>
            <a:off x="6275858" y="3453646"/>
            <a:ext cx="599604" cy="1421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sz="800" b="1" dirty="0" smtClean="0">
                <a:solidFill>
                  <a:schemeClr val="tx1"/>
                </a:solidFill>
              </a:rPr>
              <a:t>年同比</a:t>
            </a:r>
            <a:endParaRPr lang="zh-TW" altLang="en-US" sz="800" b="1" dirty="0">
              <a:solidFill>
                <a:schemeClr val="tx1"/>
              </a:solidFill>
            </a:endParaRPr>
          </a:p>
        </p:txBody>
      </p:sp>
    </p:spTree>
    <p:extLst>
      <p:ext uri="{BB962C8B-B14F-4D97-AF65-F5344CB8AC3E}">
        <p14:creationId xmlns:p14="http://schemas.microsoft.com/office/powerpoint/2010/main" val="18065827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內容版面配置區 21">
            <a:extLst>
              <a:ext uri="{FF2B5EF4-FFF2-40B4-BE49-F238E27FC236}">
                <a16:creationId xmlns:lc="http://schemas.openxmlformats.org/drawingml/2006/lockedCanvas" xmln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aink="http://schemas.microsoft.com/office/drawing/2016/ink" xmlns:am3d="http://schemas.microsoft.com/office/drawing/2017/model3d" xmlns:o="urn:schemas-microsoft-com:office:office" xmlns:oel="http://schemas.microsoft.com/office/2019/extlst" xmlns:v="urn:schemas-microsoft-com:vml" xmlns:w10="urn:schemas-microsoft-com:office:word" xmlns:w="http://schemas.openxmlformats.org/wordprocessingml/2006/main"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a16="http://schemas.microsoft.com/office/drawing/2014/main"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00000000-0008-0000-0700-000002000000}"/>
              </a:ext>
            </a:extLst>
          </p:cNvPr>
          <p:cNvGraphicFramePr>
            <a:graphicFrameLocks noGrp="1"/>
          </p:cNvGraphicFramePr>
          <p:nvPr>
            <p:ph sz="half" idx="2"/>
            <p:extLst>
              <p:ext uri="{D42A27DB-BD31-4B8C-83A1-F6EECF244321}">
                <p14:modId xmlns:p14="http://schemas.microsoft.com/office/powerpoint/2010/main" val="2888683918"/>
              </p:ext>
            </p:extLst>
          </p:nvPr>
        </p:nvGraphicFramePr>
        <p:xfrm>
          <a:off x="4662512" y="1481200"/>
          <a:ext cx="4032250" cy="23505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7" name="內容版面配置區 26">
            <a:extLst>
              <a:ext uri="{FF2B5EF4-FFF2-40B4-BE49-F238E27FC236}">
                <a16:creationId xmlns:lc="http://schemas.openxmlformats.org/drawingml/2006/lockedCanvas" xmlns="" xmlns:a16="http://schemas.microsoft.com/office/drawing/2014/main" xmlns:xdr="http://schemas.openxmlformats.org/drawingml/2006/spreadsheetDrawing" xmlns:w="http://schemas.openxmlformats.org/wordprocessingml/2006/main" xmlns:w10="urn:schemas-microsoft-com:office:word" xmlns:v="urn:schemas-microsoft-com:vml" xmlns:o="urn:schemas-microsoft-com:office:office" xmlns:wps="http://schemas.microsoft.com/office/word/2010/wordprocessingShape" xmlns:wne="http://schemas.microsoft.com/office/word/2006/wordml" xmlns:wpi="http://schemas.microsoft.com/office/word/2010/wordprocessingInk" xmlns:wpg="http://schemas.microsoft.com/office/word/2010/wordprocessingGroup" xmlns:w15="http://schemas.microsoft.com/office/word/2012/wordml" xmlns:w14="http://schemas.microsoft.com/office/word/2010/wordml" xmlns:wp="http://schemas.openxmlformats.org/drawingml/2006/wordprocessingDrawing" xmlns:wp14="http://schemas.microsoft.com/office/word/2010/wordprocessingDrawing" xmlns:m="http://schemas.openxmlformats.org/officeDocument/2006/math" xmlns:mc="http://schemas.openxmlformats.org/markup-compatibility/2006" xmlns:wpc="http://schemas.microsoft.com/office/word/2010/wordprocessingCanvas" id="{00000000-0008-0000-0C00-000006000000}"/>
              </a:ext>
            </a:extLst>
          </p:cNvPr>
          <p:cNvGraphicFramePr>
            <a:graphicFrameLocks noGrp="1"/>
          </p:cNvGraphicFramePr>
          <p:nvPr>
            <p:ph sz="half" idx="2"/>
            <p:extLst>
              <p:ext uri="{D42A27DB-BD31-4B8C-83A1-F6EECF244321}">
                <p14:modId xmlns:p14="http://schemas.microsoft.com/office/powerpoint/2010/main" val="2211546817"/>
              </p:ext>
            </p:extLst>
          </p:nvPr>
        </p:nvGraphicFramePr>
        <p:xfrm>
          <a:off x="334603" y="4159610"/>
          <a:ext cx="4401652" cy="2219014"/>
        </p:xfrm>
        <a:graphic>
          <a:graphicData uri="http://schemas.openxmlformats.org/drawingml/2006/chart">
            <c:chart xmlns:c="http://schemas.openxmlformats.org/drawingml/2006/chart" xmlns:r="http://schemas.openxmlformats.org/officeDocument/2006/relationships" r:id="rId4"/>
          </a:graphicData>
        </a:graphic>
      </p:graphicFrame>
      <p:sp>
        <p:nvSpPr>
          <p:cNvPr id="2" name="標題 1"/>
          <p:cNvSpPr>
            <a:spLocks noGrp="1"/>
          </p:cNvSpPr>
          <p:nvPr>
            <p:ph type="title"/>
          </p:nvPr>
        </p:nvSpPr>
        <p:spPr>
          <a:xfrm>
            <a:off x="342020" y="693162"/>
            <a:ext cx="7521858" cy="503590"/>
          </a:xfrm>
        </p:spPr>
        <p:txBody>
          <a:bodyPr/>
          <a:lstStyle/>
          <a:p>
            <a:r>
              <a:rPr lang="en-US" altLang="zh-TW" b="1" dirty="0" smtClean="0"/>
              <a:t>1Q23</a:t>
            </a:r>
            <a:r>
              <a:rPr lang="zh-TW" altLang="en-US" b="1" dirty="0" smtClean="0"/>
              <a:t>中國</a:t>
            </a:r>
            <a:r>
              <a:rPr lang="en-US" altLang="zh-TW" b="1" dirty="0" smtClean="0"/>
              <a:t>GDP</a:t>
            </a:r>
            <a:r>
              <a:rPr lang="zh-TW" altLang="en-US" b="1" dirty="0" smtClean="0"/>
              <a:t>高於預期，消費及出口快速成長</a:t>
            </a:r>
            <a:endParaRPr lang="zh-TW" altLang="en-US" b="1" dirty="0"/>
          </a:p>
        </p:txBody>
      </p:sp>
      <p:sp>
        <p:nvSpPr>
          <p:cNvPr id="5" name="文字版面配置區 4"/>
          <p:cNvSpPr>
            <a:spLocks noGrp="1"/>
          </p:cNvSpPr>
          <p:nvPr>
            <p:ph type="body" sz="quarter" idx="17"/>
          </p:nvPr>
        </p:nvSpPr>
        <p:spPr>
          <a:xfrm>
            <a:off x="431330" y="3636856"/>
            <a:ext cx="4248000" cy="360040"/>
          </a:xfrm>
        </p:spPr>
        <p:txBody>
          <a:bodyPr/>
          <a:lstStyle/>
          <a:p>
            <a:r>
              <a:rPr lang="zh-TW" altLang="en-US" dirty="0"/>
              <a:t>固定投資同比</a:t>
            </a:r>
          </a:p>
        </p:txBody>
      </p:sp>
      <p:sp>
        <p:nvSpPr>
          <p:cNvPr id="6" name="文字版面配置區 5"/>
          <p:cNvSpPr>
            <a:spLocks noGrp="1"/>
          </p:cNvSpPr>
          <p:nvPr>
            <p:ph type="body" sz="quarter" idx="18"/>
          </p:nvPr>
        </p:nvSpPr>
        <p:spPr>
          <a:xfrm>
            <a:off x="4644777" y="1208614"/>
            <a:ext cx="4031679" cy="360040"/>
          </a:xfrm>
        </p:spPr>
        <p:txBody>
          <a:bodyPr/>
          <a:lstStyle/>
          <a:p>
            <a:r>
              <a:rPr lang="zh-TW" altLang="en-US" dirty="0"/>
              <a:t>零售銷售同比</a:t>
            </a:r>
          </a:p>
        </p:txBody>
      </p:sp>
      <p:sp>
        <p:nvSpPr>
          <p:cNvPr id="8" name="文字版面配置區 7"/>
          <p:cNvSpPr>
            <a:spLocks noGrp="1"/>
          </p:cNvSpPr>
          <p:nvPr>
            <p:ph type="body" sz="quarter" idx="12"/>
          </p:nvPr>
        </p:nvSpPr>
        <p:spPr>
          <a:xfrm>
            <a:off x="467544" y="6525344"/>
            <a:ext cx="8208912" cy="288032"/>
          </a:xfrm>
        </p:spPr>
        <p:txBody>
          <a:bodyPr/>
          <a:lstStyle/>
          <a:p>
            <a:r>
              <a:rPr lang="zh-TW" altLang="en-US" dirty="0"/>
              <a:t>資料來源：</a:t>
            </a:r>
            <a:r>
              <a:rPr lang="en-US" altLang="zh-TW" dirty="0"/>
              <a:t>CEIC</a:t>
            </a:r>
            <a:r>
              <a:rPr lang="zh-TW" altLang="en-US" dirty="0"/>
              <a:t>、</a:t>
            </a:r>
            <a:r>
              <a:rPr lang="en-US" altLang="zh-TW" dirty="0"/>
              <a:t>Wind</a:t>
            </a:r>
            <a:r>
              <a:rPr lang="zh-TW" altLang="en-US" dirty="0"/>
              <a:t>；</a:t>
            </a:r>
            <a:r>
              <a:rPr lang="en-US" altLang="zh-TW" dirty="0"/>
              <a:t>Bloomberg</a:t>
            </a:r>
            <a:r>
              <a:rPr lang="zh-TW" altLang="en-US" dirty="0"/>
              <a:t>；台新投顧</a:t>
            </a:r>
            <a:r>
              <a:rPr lang="zh-TW" altLang="en-US" dirty="0" smtClean="0"/>
              <a:t>整理</a:t>
            </a:r>
            <a:r>
              <a:rPr lang="en-US" altLang="zh-TW" dirty="0" smtClean="0"/>
              <a:t>(</a:t>
            </a:r>
            <a:r>
              <a:rPr lang="zh-TW" altLang="en-US" dirty="0" smtClean="0"/>
              <a:t>更新至</a:t>
            </a:r>
            <a:r>
              <a:rPr lang="en-US" altLang="zh-TW" dirty="0" smtClean="0"/>
              <a:t>4</a:t>
            </a:r>
            <a:r>
              <a:rPr lang="zh-TW" altLang="en-US" dirty="0" smtClean="0"/>
              <a:t>月</a:t>
            </a:r>
            <a:r>
              <a:rPr lang="en-US" altLang="zh-TW" dirty="0" smtClean="0"/>
              <a:t>)</a:t>
            </a:r>
            <a:endParaRPr lang="en-US" altLang="zh-TW" dirty="0"/>
          </a:p>
        </p:txBody>
      </p:sp>
      <p:sp>
        <p:nvSpPr>
          <p:cNvPr id="12" name="文字版面配置區 4"/>
          <p:cNvSpPr>
            <a:spLocks noGrp="1"/>
          </p:cNvSpPr>
          <p:nvPr>
            <p:ph type="body" sz="quarter" idx="17"/>
          </p:nvPr>
        </p:nvSpPr>
        <p:spPr>
          <a:xfrm>
            <a:off x="4736255" y="3636856"/>
            <a:ext cx="4031679" cy="360040"/>
          </a:xfrm>
        </p:spPr>
        <p:txBody>
          <a:bodyPr/>
          <a:lstStyle/>
          <a:p>
            <a:r>
              <a:rPr lang="zh-TW" altLang="en-US" dirty="0"/>
              <a:t>進出口同</a:t>
            </a:r>
            <a:r>
              <a:rPr lang="zh-TW" altLang="en-US" dirty="0" smtClean="0"/>
              <a:t>比</a:t>
            </a:r>
            <a:endParaRPr lang="zh-TW" altLang="en-US" dirty="0"/>
          </a:p>
        </p:txBody>
      </p:sp>
      <p:sp>
        <p:nvSpPr>
          <p:cNvPr id="19" name="文字版面配置區 4"/>
          <p:cNvSpPr>
            <a:spLocks noGrp="1"/>
          </p:cNvSpPr>
          <p:nvPr>
            <p:ph type="body" sz="quarter" idx="17"/>
          </p:nvPr>
        </p:nvSpPr>
        <p:spPr>
          <a:xfrm>
            <a:off x="335174" y="1208614"/>
            <a:ext cx="4031679" cy="360040"/>
          </a:xfrm>
        </p:spPr>
        <p:txBody>
          <a:bodyPr/>
          <a:lstStyle/>
          <a:p>
            <a:r>
              <a:rPr lang="en-US" altLang="zh-TW" dirty="0"/>
              <a:t>GDP</a:t>
            </a:r>
            <a:r>
              <a:rPr lang="zh-TW" altLang="en-US" dirty="0"/>
              <a:t>同比</a:t>
            </a:r>
          </a:p>
        </p:txBody>
      </p:sp>
      <p:sp>
        <p:nvSpPr>
          <p:cNvPr id="13" name="矩形 12"/>
          <p:cNvSpPr/>
          <p:nvPr/>
        </p:nvSpPr>
        <p:spPr>
          <a:xfrm>
            <a:off x="5238378" y="1547996"/>
            <a:ext cx="1999624" cy="5766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smtClean="0"/>
              <a:t>2022</a:t>
            </a:r>
            <a:r>
              <a:rPr lang="zh-TW" altLang="en-US" b="1" dirty="0" smtClean="0"/>
              <a:t>：</a:t>
            </a:r>
            <a:r>
              <a:rPr lang="en-US" altLang="zh-TW" b="1" dirty="0" smtClean="0"/>
              <a:t>+0.5%</a:t>
            </a:r>
            <a:endParaRPr lang="en-US" altLang="zh-TW" b="1" dirty="0"/>
          </a:p>
          <a:p>
            <a:r>
              <a:rPr lang="en-US" altLang="zh-TW" b="1" dirty="0"/>
              <a:t>2023(F)</a:t>
            </a:r>
            <a:r>
              <a:rPr lang="zh-TW" altLang="en-US" b="1" dirty="0" smtClean="0"/>
              <a:t>：</a:t>
            </a:r>
            <a:r>
              <a:rPr lang="en-US" altLang="zh-TW" b="1" dirty="0" smtClean="0"/>
              <a:t>+8.0%</a:t>
            </a:r>
            <a:endParaRPr lang="zh-TW" altLang="en-US" b="1" dirty="0"/>
          </a:p>
        </p:txBody>
      </p:sp>
      <p:sp>
        <p:nvSpPr>
          <p:cNvPr id="24" name="矩形 23"/>
          <p:cNvSpPr/>
          <p:nvPr/>
        </p:nvSpPr>
        <p:spPr>
          <a:xfrm>
            <a:off x="1034778" y="4061767"/>
            <a:ext cx="2016224" cy="5766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smtClean="0"/>
              <a:t>2022</a:t>
            </a:r>
            <a:r>
              <a:rPr lang="zh-TW" altLang="en-US" b="1" dirty="0" smtClean="0"/>
              <a:t>：</a:t>
            </a:r>
            <a:r>
              <a:rPr lang="en-US" altLang="zh-TW" b="1" dirty="0" smtClean="0"/>
              <a:t>+5.5%</a:t>
            </a:r>
            <a:endParaRPr lang="en-US" altLang="zh-TW" b="1" dirty="0"/>
          </a:p>
          <a:p>
            <a:r>
              <a:rPr lang="en-US" altLang="zh-TW" b="1" dirty="0"/>
              <a:t>2023(F)</a:t>
            </a:r>
            <a:r>
              <a:rPr lang="zh-TW" altLang="en-US" b="1" dirty="0" smtClean="0"/>
              <a:t>：</a:t>
            </a:r>
            <a:r>
              <a:rPr lang="en-US" altLang="zh-TW" b="1" dirty="0" smtClean="0"/>
              <a:t>+5.8%</a:t>
            </a:r>
            <a:endParaRPr lang="zh-TW" altLang="en-US" b="1" dirty="0"/>
          </a:p>
        </p:txBody>
      </p:sp>
      <p:sp>
        <p:nvSpPr>
          <p:cNvPr id="25" name="矩形 24"/>
          <p:cNvSpPr/>
          <p:nvPr/>
        </p:nvSpPr>
        <p:spPr>
          <a:xfrm>
            <a:off x="5473619" y="4063692"/>
            <a:ext cx="1460080" cy="85852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smtClean="0"/>
              <a:t>2023(F)</a:t>
            </a:r>
            <a:r>
              <a:rPr lang="zh-TW" altLang="en-US" b="1" dirty="0" smtClean="0"/>
              <a:t>：</a:t>
            </a:r>
            <a:endParaRPr lang="en-US" altLang="zh-TW" b="1" dirty="0" smtClean="0"/>
          </a:p>
          <a:p>
            <a:r>
              <a:rPr lang="zh-TW" altLang="en-US" b="1" dirty="0" smtClean="0"/>
              <a:t>出口</a:t>
            </a:r>
            <a:r>
              <a:rPr lang="en-US" altLang="zh-TW" b="1" dirty="0" smtClean="0"/>
              <a:t>-3.6%</a:t>
            </a:r>
          </a:p>
          <a:p>
            <a:r>
              <a:rPr lang="zh-TW" altLang="en-US" b="1" dirty="0" smtClean="0"/>
              <a:t>進口</a:t>
            </a:r>
            <a:r>
              <a:rPr lang="en-US" altLang="zh-TW" b="1" dirty="0" smtClean="0"/>
              <a:t>+0.3%</a:t>
            </a:r>
            <a:endParaRPr lang="zh-TW" altLang="en-US" b="1" dirty="0"/>
          </a:p>
        </p:txBody>
      </p:sp>
      <p:sp>
        <p:nvSpPr>
          <p:cNvPr id="26" name="矩形 25"/>
          <p:cNvSpPr/>
          <p:nvPr/>
        </p:nvSpPr>
        <p:spPr>
          <a:xfrm>
            <a:off x="1034778" y="1705228"/>
            <a:ext cx="1984405" cy="5766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smtClean="0"/>
              <a:t>2022</a:t>
            </a:r>
            <a:r>
              <a:rPr lang="zh-TW" altLang="en-US" b="1" dirty="0" smtClean="0"/>
              <a:t>：</a:t>
            </a:r>
            <a:r>
              <a:rPr lang="en-US" altLang="zh-TW" b="1" dirty="0" smtClean="0"/>
              <a:t>+3.0%</a:t>
            </a:r>
            <a:endParaRPr lang="en-US" altLang="zh-TW" b="1" dirty="0"/>
          </a:p>
          <a:p>
            <a:r>
              <a:rPr lang="en-US" altLang="zh-TW" b="1" dirty="0"/>
              <a:t>2023(F)</a:t>
            </a:r>
            <a:r>
              <a:rPr lang="zh-TW" altLang="en-US" b="1" dirty="0" smtClean="0"/>
              <a:t>：</a:t>
            </a:r>
            <a:r>
              <a:rPr lang="en-US" altLang="zh-TW" b="1" dirty="0" smtClean="0"/>
              <a:t>+5.3%</a:t>
            </a:r>
            <a:endParaRPr lang="zh-TW" altLang="en-US" b="1" dirty="0"/>
          </a:p>
        </p:txBody>
      </p:sp>
      <p:sp>
        <p:nvSpPr>
          <p:cNvPr id="4" name="文字方塊 3"/>
          <p:cNvSpPr txBox="1"/>
          <p:nvPr/>
        </p:nvSpPr>
        <p:spPr>
          <a:xfrm>
            <a:off x="8016352" y="2822505"/>
            <a:ext cx="444749" cy="253916"/>
          </a:xfrm>
          <a:prstGeom prst="rect">
            <a:avLst/>
          </a:prstGeom>
          <a:noFill/>
        </p:spPr>
        <p:txBody>
          <a:bodyPr wrap="square" rtlCol="0">
            <a:spAutoFit/>
          </a:bodyPr>
          <a:lstStyle/>
          <a:p>
            <a:r>
              <a:rPr lang="en-US" altLang="zh-TW" sz="1050" dirty="0" smtClean="0"/>
              <a:t>-9.4</a:t>
            </a:r>
            <a:endParaRPr lang="zh-TW" altLang="en-US" sz="1050" dirty="0"/>
          </a:p>
        </p:txBody>
      </p:sp>
      <p:sp>
        <p:nvSpPr>
          <p:cNvPr id="3" name="投影片編號版面配置區 2"/>
          <p:cNvSpPr>
            <a:spLocks noGrp="1"/>
          </p:cNvSpPr>
          <p:nvPr>
            <p:ph type="sldNum" sz="quarter" idx="19"/>
          </p:nvPr>
        </p:nvSpPr>
        <p:spPr>
          <a:xfrm>
            <a:off x="144488" y="6378624"/>
            <a:ext cx="395064" cy="288032"/>
          </a:xfrm>
        </p:spPr>
        <p:txBody>
          <a:bodyPr/>
          <a:lstStyle/>
          <a:p>
            <a:fld id="{415482FC-CF5F-466A-B8B6-BC3733E92023}" type="slidenum">
              <a:rPr lang="zh-TW" altLang="en-US" smtClean="0"/>
              <a:pPr/>
              <a:t>7</a:t>
            </a:fld>
            <a:endParaRPr lang="zh-TW" altLang="en-US" dirty="0"/>
          </a:p>
        </p:txBody>
      </p:sp>
      <p:graphicFrame>
        <p:nvGraphicFramePr>
          <p:cNvPr id="18" name="圖表 17">
            <a:extLst>
              <a:ext uri="{FF2B5EF4-FFF2-40B4-BE49-F238E27FC236}">
                <a16:creationId xmlns:lc="http://schemas.openxmlformats.org/drawingml/2006/lockedCanvas" xmlns:a16="http://schemas.microsoft.com/office/drawing/2014/main" xmlns:xdr="http://schemas.openxmlformats.org/drawingml/2006/spreadsheetDrawing" xmlns="" id="{00000000-0008-0000-0600-000002000000}"/>
              </a:ext>
            </a:extLst>
          </p:cNvPr>
          <p:cNvGraphicFramePr>
            <a:graphicFrameLocks/>
          </p:cNvGraphicFramePr>
          <p:nvPr>
            <p:extLst>
              <p:ext uri="{D42A27DB-BD31-4B8C-83A1-F6EECF244321}">
                <p14:modId xmlns:p14="http://schemas.microsoft.com/office/powerpoint/2010/main" val="2095653182"/>
              </p:ext>
            </p:extLst>
          </p:nvPr>
        </p:nvGraphicFramePr>
        <p:xfrm>
          <a:off x="4852357" y="3996896"/>
          <a:ext cx="4004186" cy="249454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0" name="圖表 19"/>
          <p:cNvGraphicFramePr/>
          <p:nvPr>
            <p:extLst>
              <p:ext uri="{D42A27DB-BD31-4B8C-83A1-F6EECF244321}">
                <p14:modId xmlns:p14="http://schemas.microsoft.com/office/powerpoint/2010/main" val="3563223678"/>
              </p:ext>
            </p:extLst>
          </p:nvPr>
        </p:nvGraphicFramePr>
        <p:xfrm>
          <a:off x="354887" y="1457931"/>
          <a:ext cx="4428361" cy="215997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0168799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300192" y="4293095"/>
            <a:ext cx="2520280" cy="141275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標題 9"/>
          <p:cNvSpPr>
            <a:spLocks noGrp="1"/>
          </p:cNvSpPr>
          <p:nvPr>
            <p:ph type="title"/>
          </p:nvPr>
        </p:nvSpPr>
        <p:spPr>
          <a:xfrm>
            <a:off x="113517" y="738205"/>
            <a:ext cx="9049520" cy="503590"/>
          </a:xfrm>
        </p:spPr>
        <p:txBody>
          <a:bodyPr/>
          <a:lstStyle/>
          <a:p>
            <a:r>
              <a:rPr lang="zh-TW" altLang="en-US" b="1" dirty="0" smtClean="0"/>
              <a:t>中國出口高於預期，反映政府逆週期調節、出口重心調整</a:t>
            </a:r>
            <a:endParaRPr lang="zh-TW" altLang="en-US" b="1" dirty="0"/>
          </a:p>
        </p:txBody>
      </p:sp>
      <p:sp>
        <p:nvSpPr>
          <p:cNvPr id="9" name="投影片編號版面配置區 8"/>
          <p:cNvSpPr>
            <a:spLocks noGrp="1"/>
          </p:cNvSpPr>
          <p:nvPr>
            <p:ph type="sldNum" sz="quarter" idx="10"/>
          </p:nvPr>
        </p:nvSpPr>
        <p:spPr/>
        <p:txBody>
          <a:bodyPr/>
          <a:lstStyle/>
          <a:p>
            <a:fld id="{415482FC-CF5F-466A-B8B6-BC3733E92023}" type="slidenum">
              <a:rPr lang="zh-TW" altLang="en-US" smtClean="0"/>
              <a:pPr/>
              <a:t>8</a:t>
            </a:fld>
            <a:endParaRPr lang="zh-TW" altLang="en-US" dirty="0"/>
          </a:p>
        </p:txBody>
      </p:sp>
      <p:sp>
        <p:nvSpPr>
          <p:cNvPr id="8" name="文字版面配置區 4"/>
          <p:cNvSpPr txBox="1">
            <a:spLocks/>
          </p:cNvSpPr>
          <p:nvPr/>
        </p:nvSpPr>
        <p:spPr>
          <a:xfrm>
            <a:off x="240128" y="1201380"/>
            <a:ext cx="4259864" cy="36004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TW" sz="1800" dirty="0" smtClean="0">
                <a:solidFill>
                  <a:srgbClr val="C00000"/>
                </a:solidFill>
              </a:rPr>
              <a:t>4Q22</a:t>
            </a:r>
            <a:r>
              <a:rPr lang="zh-TW" altLang="en-US" sz="1800" dirty="0" smtClean="0">
                <a:solidFill>
                  <a:srgbClr val="C00000"/>
                </a:solidFill>
              </a:rPr>
              <a:t>中央經濟工作以來，地方政府便積極推動外貿</a:t>
            </a:r>
            <a:r>
              <a:rPr lang="en-US" altLang="zh-TW" sz="1800" dirty="0" smtClean="0">
                <a:solidFill>
                  <a:srgbClr val="C00000"/>
                </a:solidFill>
              </a:rPr>
              <a:t>”</a:t>
            </a:r>
            <a:r>
              <a:rPr lang="zh-TW" altLang="en-US" sz="1800" dirty="0" smtClean="0">
                <a:solidFill>
                  <a:srgbClr val="C00000"/>
                </a:solidFill>
              </a:rPr>
              <a:t>穩規模、優結構</a:t>
            </a:r>
            <a:r>
              <a:rPr lang="en-US" altLang="zh-TW" sz="1800" dirty="0" smtClean="0">
                <a:solidFill>
                  <a:srgbClr val="C00000"/>
                </a:solidFill>
              </a:rPr>
              <a:t>”</a:t>
            </a:r>
            <a:endParaRPr lang="zh-TW" altLang="en-US" sz="1800" dirty="0">
              <a:solidFill>
                <a:srgbClr val="C00000"/>
              </a:solidFill>
            </a:endParaRPr>
          </a:p>
        </p:txBody>
      </p:sp>
      <p:sp>
        <p:nvSpPr>
          <p:cNvPr id="11" name="文字版面配置區 4"/>
          <p:cNvSpPr txBox="1">
            <a:spLocks/>
          </p:cNvSpPr>
          <p:nvPr/>
        </p:nvSpPr>
        <p:spPr>
          <a:xfrm>
            <a:off x="5220072" y="1201380"/>
            <a:ext cx="4259864" cy="36004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1800" dirty="0" smtClean="0">
                <a:solidFill>
                  <a:srgbClr val="C00000"/>
                </a:solidFill>
              </a:rPr>
              <a:t>出口東盟同比加速</a:t>
            </a:r>
            <a:endParaRPr lang="zh-TW" altLang="en-US" sz="1800" dirty="0">
              <a:solidFill>
                <a:srgbClr val="C00000"/>
              </a:solidFill>
            </a:endParaRPr>
          </a:p>
        </p:txBody>
      </p:sp>
      <p:sp>
        <p:nvSpPr>
          <p:cNvPr id="15" name="文字版面配置區 4"/>
          <p:cNvSpPr txBox="1">
            <a:spLocks/>
          </p:cNvSpPr>
          <p:nvPr/>
        </p:nvSpPr>
        <p:spPr>
          <a:xfrm>
            <a:off x="5220072" y="3293804"/>
            <a:ext cx="4259864" cy="36004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TW" altLang="en-US" sz="1800" dirty="0">
                <a:solidFill>
                  <a:srgbClr val="C00000"/>
                </a:solidFill>
              </a:rPr>
              <a:t>越南</a:t>
            </a:r>
            <a:r>
              <a:rPr lang="zh-TW" altLang="en-US" sz="1800" dirty="0" smtClean="0">
                <a:solidFill>
                  <a:srgbClr val="C00000"/>
                </a:solidFill>
              </a:rPr>
              <a:t>為產業產能移轉的主要對象</a:t>
            </a:r>
            <a:endParaRPr lang="zh-TW" altLang="en-US" sz="1800" dirty="0">
              <a:solidFill>
                <a:srgbClr val="C00000"/>
              </a:solidFill>
            </a:endParaRPr>
          </a:p>
        </p:txBody>
      </p:sp>
      <p:sp>
        <p:nvSpPr>
          <p:cNvPr id="14" name="文字版面配置區 7"/>
          <p:cNvSpPr txBox="1">
            <a:spLocks/>
          </p:cNvSpPr>
          <p:nvPr/>
        </p:nvSpPr>
        <p:spPr>
          <a:xfrm>
            <a:off x="467544" y="6549527"/>
            <a:ext cx="8208912" cy="28803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zh-TW" altLang="en-US" sz="1200" dirty="0" smtClean="0"/>
              <a:t>資料來源：</a:t>
            </a:r>
            <a:r>
              <a:rPr lang="en-US" altLang="zh-TW" sz="1200" dirty="0" smtClean="0"/>
              <a:t>Wind</a:t>
            </a:r>
            <a:r>
              <a:rPr lang="zh-TW" altLang="en-US" sz="1200" dirty="0" smtClean="0"/>
              <a:t>；國務院；地方政府網站；台新投顧整理</a:t>
            </a:r>
            <a:endParaRPr lang="en-US" altLang="zh-TW" sz="1200" dirty="0" smtClean="0"/>
          </a:p>
        </p:txBody>
      </p:sp>
      <p:graphicFrame>
        <p:nvGraphicFramePr>
          <p:cNvPr id="16" name="圖表 15"/>
          <p:cNvGraphicFramePr>
            <a:graphicFrameLocks/>
          </p:cNvGraphicFramePr>
          <p:nvPr>
            <p:extLst/>
          </p:nvPr>
        </p:nvGraphicFramePr>
        <p:xfrm>
          <a:off x="5292080" y="1556792"/>
          <a:ext cx="3672408" cy="17370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圖表 16">
            <a:extLst>
              <a:ext uri="{FF2B5EF4-FFF2-40B4-BE49-F238E27FC236}">
                <a16:creationId xmlns="" xmlns:xdr="http://schemas.openxmlformats.org/drawingml/2006/spreadsheetDrawing" xmlns:a16="http://schemas.microsoft.com/office/drawing/2014/main" xmlns:lc="http://schemas.openxmlformats.org/drawingml/2006/lockedCanvas" id="{00000000-0008-0000-0000-000005000000}"/>
              </a:ext>
            </a:extLst>
          </p:cNvPr>
          <p:cNvGraphicFramePr>
            <a:graphicFrameLocks/>
          </p:cNvGraphicFramePr>
          <p:nvPr>
            <p:extLst/>
          </p:nvPr>
        </p:nvGraphicFramePr>
        <p:xfrm>
          <a:off x="5220072" y="3717032"/>
          <a:ext cx="3744416" cy="262509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表格 3"/>
          <p:cNvGraphicFramePr>
            <a:graphicFrameLocks noGrp="1"/>
          </p:cNvGraphicFramePr>
          <p:nvPr>
            <p:extLst/>
          </p:nvPr>
        </p:nvGraphicFramePr>
        <p:xfrm>
          <a:off x="467544" y="3609056"/>
          <a:ext cx="4536504" cy="2811780"/>
        </p:xfrm>
        <a:graphic>
          <a:graphicData uri="http://schemas.openxmlformats.org/drawingml/2006/table">
            <a:tbl>
              <a:tblPr firstRow="1" bandRow="1">
                <a:tableStyleId>{5C22544A-7EE6-4342-B048-85BDC9FD1C3A}</a:tableStyleId>
              </a:tblPr>
              <a:tblGrid>
                <a:gridCol w="936104"/>
                <a:gridCol w="2088232"/>
                <a:gridCol w="1512168"/>
              </a:tblGrid>
              <a:tr h="180809">
                <a:tc>
                  <a:txBody>
                    <a:bodyPr/>
                    <a:lstStyle/>
                    <a:p>
                      <a:r>
                        <a:rPr lang="zh-TW" altLang="en-US" sz="1050" dirty="0" smtClean="0"/>
                        <a:t>時間</a:t>
                      </a:r>
                      <a:endParaRPr lang="zh-TW" altLang="en-US" sz="1050" dirty="0"/>
                    </a:p>
                  </a:txBody>
                  <a:tcPr anchor="ctr"/>
                </a:tc>
                <a:tc>
                  <a:txBody>
                    <a:bodyPr/>
                    <a:lstStyle/>
                    <a:p>
                      <a:r>
                        <a:rPr lang="zh-TW" altLang="en-US" sz="1050" dirty="0" smtClean="0"/>
                        <a:t>活動</a:t>
                      </a:r>
                      <a:r>
                        <a:rPr lang="en-US" altLang="zh-TW" sz="1050" dirty="0" smtClean="0"/>
                        <a:t>/</a:t>
                      </a:r>
                      <a:r>
                        <a:rPr lang="zh-TW" altLang="en-US" sz="1050" dirty="0" smtClean="0"/>
                        <a:t>會議</a:t>
                      </a:r>
                      <a:r>
                        <a:rPr lang="en-US" altLang="zh-TW" sz="1050" dirty="0" smtClean="0"/>
                        <a:t>/</a:t>
                      </a:r>
                      <a:r>
                        <a:rPr lang="zh-TW" altLang="en-US" sz="1050" dirty="0" smtClean="0"/>
                        <a:t>地方</a:t>
                      </a:r>
                      <a:endParaRPr lang="zh-TW" altLang="en-US" sz="1050" dirty="0"/>
                    </a:p>
                  </a:txBody>
                  <a:tcPr anchor="ctr"/>
                </a:tc>
                <a:tc>
                  <a:txBody>
                    <a:bodyPr/>
                    <a:lstStyle/>
                    <a:p>
                      <a:r>
                        <a:rPr lang="zh-TW" altLang="en-US" sz="1050" dirty="0" smtClean="0"/>
                        <a:t>內容</a:t>
                      </a:r>
                      <a:r>
                        <a:rPr lang="en-US" altLang="zh-TW" sz="1050" dirty="0" smtClean="0"/>
                        <a:t>/</a:t>
                      </a:r>
                      <a:r>
                        <a:rPr lang="zh-TW" altLang="en-US" sz="1050" dirty="0" smtClean="0"/>
                        <a:t>表態</a:t>
                      </a:r>
                      <a:endParaRPr lang="zh-TW" altLang="en-US" sz="1050" dirty="0"/>
                    </a:p>
                  </a:txBody>
                  <a:tcPr anchor="ctr"/>
                </a:tc>
              </a:tr>
              <a:tr h="410929">
                <a:tc>
                  <a:txBody>
                    <a:bodyPr/>
                    <a:lstStyle/>
                    <a:p>
                      <a:r>
                        <a:rPr lang="en-US" altLang="zh-TW" sz="1050" dirty="0" smtClean="0"/>
                        <a:t>2023/4/7</a:t>
                      </a:r>
                      <a:endParaRPr lang="zh-TW" altLang="en-US" sz="1050" dirty="0"/>
                    </a:p>
                  </a:txBody>
                  <a:tcPr anchor="ctr"/>
                </a:tc>
                <a:tc>
                  <a:txBody>
                    <a:bodyPr/>
                    <a:lstStyle/>
                    <a:p>
                      <a:r>
                        <a:rPr lang="zh-TW" altLang="en-US" sz="1050" dirty="0" smtClean="0"/>
                        <a:t>國常會</a:t>
                      </a:r>
                      <a:endParaRPr lang="zh-TW" altLang="en-US" sz="1050" dirty="0"/>
                    </a:p>
                  </a:txBody>
                  <a:tcPr anchor="ctr"/>
                </a:tc>
                <a:tc>
                  <a:txBody>
                    <a:bodyPr/>
                    <a:lstStyle/>
                    <a:p>
                      <a:r>
                        <a:rPr lang="zh-TW" altLang="en-US" sz="1050" dirty="0" smtClean="0"/>
                        <a:t>引導企業開拓發展中國家及東盟等區域市場</a:t>
                      </a:r>
                      <a:endParaRPr lang="zh-TW" altLang="en-US" sz="1050" dirty="0"/>
                    </a:p>
                  </a:txBody>
                  <a:tcPr anchor="ctr"/>
                </a:tc>
              </a:tr>
              <a:tr h="295869">
                <a:tc>
                  <a:txBody>
                    <a:bodyPr/>
                    <a:lstStyle/>
                    <a:p>
                      <a:r>
                        <a:rPr lang="en-US" altLang="zh-TW" sz="1050" dirty="0" smtClean="0"/>
                        <a:t>2023/3-4</a:t>
                      </a:r>
                      <a:r>
                        <a:rPr lang="zh-TW" altLang="en-US" sz="1050" dirty="0" smtClean="0"/>
                        <a:t>月</a:t>
                      </a:r>
                      <a:endParaRPr lang="zh-TW" altLang="en-US" sz="1050" dirty="0"/>
                    </a:p>
                  </a:txBody>
                  <a:tcPr anchor="ctr"/>
                </a:tc>
                <a:tc>
                  <a:txBody>
                    <a:bodyPr/>
                    <a:lstStyle/>
                    <a:p>
                      <a:r>
                        <a:rPr lang="zh-TW" altLang="en-US" sz="1050" dirty="0" smtClean="0"/>
                        <a:t>海南、北京、上海、湖北等地</a:t>
                      </a:r>
                      <a:endParaRPr lang="zh-TW" altLang="en-US" sz="1050" dirty="0"/>
                    </a:p>
                  </a:txBody>
                  <a:tcPr anchor="ctr"/>
                </a:tc>
                <a:tc>
                  <a:txBody>
                    <a:bodyPr/>
                    <a:lstStyle/>
                    <a:p>
                      <a:r>
                        <a:rPr lang="zh-TW" altLang="en-US" sz="1050" dirty="0" smtClean="0"/>
                        <a:t>支持企業開拓海外市場</a:t>
                      </a:r>
                      <a:endParaRPr lang="zh-TW" altLang="en-US" sz="1050" dirty="0"/>
                    </a:p>
                  </a:txBody>
                  <a:tcPr anchor="ctr"/>
                </a:tc>
              </a:tr>
              <a:tr h="180809">
                <a:tc>
                  <a:txBody>
                    <a:bodyPr/>
                    <a:lstStyle/>
                    <a:p>
                      <a:r>
                        <a:rPr lang="en-US" altLang="zh-TW" sz="1050" dirty="0" smtClean="0"/>
                        <a:t>2023/3/31</a:t>
                      </a:r>
                      <a:endParaRPr lang="zh-TW" altLang="en-US" sz="1050" dirty="0"/>
                    </a:p>
                  </a:txBody>
                  <a:tcPr anchor="ctr"/>
                </a:tc>
                <a:tc>
                  <a:txBody>
                    <a:bodyPr/>
                    <a:lstStyle/>
                    <a:p>
                      <a:r>
                        <a:rPr lang="zh-TW" altLang="en-US" sz="1050" dirty="0" smtClean="0"/>
                        <a:t>外企高管</a:t>
                      </a:r>
                      <a:r>
                        <a:rPr lang="en-US" altLang="zh-TW" sz="1050" dirty="0" smtClean="0"/>
                        <a:t>”</a:t>
                      </a:r>
                      <a:r>
                        <a:rPr lang="zh-TW" altLang="en-US" sz="1050" dirty="0" smtClean="0"/>
                        <a:t>訪華潮</a:t>
                      </a:r>
                      <a:r>
                        <a:rPr lang="en-US" altLang="zh-TW" sz="1050" dirty="0" smtClean="0"/>
                        <a:t>”</a:t>
                      </a:r>
                      <a:endParaRPr lang="zh-TW" altLang="en-US" sz="1050" dirty="0"/>
                    </a:p>
                  </a:txBody>
                  <a:tcPr anchor="ctr"/>
                </a:tc>
                <a:tc>
                  <a:txBody>
                    <a:bodyPr/>
                    <a:lstStyle/>
                    <a:p>
                      <a:r>
                        <a:rPr lang="zh-TW" altLang="en-US" sz="1050" dirty="0" smtClean="0"/>
                        <a:t>近百名外企高管訪華</a:t>
                      </a:r>
                      <a:endParaRPr lang="zh-TW" altLang="en-US" sz="1050" dirty="0"/>
                    </a:p>
                  </a:txBody>
                  <a:tcPr anchor="ctr"/>
                </a:tc>
              </a:tr>
              <a:tr h="180809">
                <a:tc>
                  <a:txBody>
                    <a:bodyPr/>
                    <a:lstStyle/>
                    <a:p>
                      <a:r>
                        <a:rPr lang="en-US" altLang="zh-TW" sz="1050" dirty="0" smtClean="0"/>
                        <a:t>2023/3/30</a:t>
                      </a:r>
                      <a:endParaRPr lang="zh-TW" altLang="en-US" sz="1050" dirty="0"/>
                    </a:p>
                  </a:txBody>
                  <a:tcPr anchor="ctr"/>
                </a:tc>
                <a:tc>
                  <a:txBody>
                    <a:bodyPr/>
                    <a:lstStyle/>
                    <a:p>
                      <a:r>
                        <a:rPr lang="zh-TW" altLang="en-US" sz="1050" dirty="0" smtClean="0"/>
                        <a:t>全國外貿工作會議</a:t>
                      </a:r>
                      <a:endParaRPr lang="zh-TW" altLang="en-US" sz="1050" dirty="0"/>
                    </a:p>
                  </a:txBody>
                  <a:tcPr anchor="ctr"/>
                </a:tc>
                <a:tc>
                  <a:txBody>
                    <a:bodyPr/>
                    <a:lstStyle/>
                    <a:p>
                      <a:r>
                        <a:rPr lang="zh-TW" altLang="en-US" sz="1050" dirty="0" smtClean="0"/>
                        <a:t>外貿穩規模、優結構</a:t>
                      </a:r>
                      <a:endParaRPr lang="zh-TW" altLang="en-US" sz="1050" dirty="0"/>
                    </a:p>
                  </a:txBody>
                  <a:tcPr anchor="ctr"/>
                </a:tc>
              </a:tr>
              <a:tr h="295869">
                <a:tc>
                  <a:txBody>
                    <a:bodyPr/>
                    <a:lstStyle/>
                    <a:p>
                      <a:r>
                        <a:rPr lang="en-US" altLang="zh-TW" sz="1050" dirty="0" smtClean="0"/>
                        <a:t>2023/1-2</a:t>
                      </a:r>
                      <a:r>
                        <a:rPr lang="zh-TW" altLang="en-US" sz="1050" dirty="0" smtClean="0"/>
                        <a:t>月</a:t>
                      </a:r>
                      <a:endParaRPr lang="zh-TW" altLang="en-US" sz="1050" dirty="0"/>
                    </a:p>
                  </a:txBody>
                  <a:tcPr anchor="ctr"/>
                </a:tc>
                <a:tc>
                  <a:txBody>
                    <a:bodyPr/>
                    <a:lstStyle/>
                    <a:p>
                      <a:r>
                        <a:rPr lang="zh-TW" altLang="en-US" sz="1050" dirty="0" smtClean="0"/>
                        <a:t>浙江、江蘇、江西、上海等地</a:t>
                      </a:r>
                      <a:endParaRPr lang="zh-TW" altLang="en-US" sz="1050" dirty="0"/>
                    </a:p>
                  </a:txBody>
                  <a:tcPr anchor="ctr"/>
                </a:tc>
                <a:tc>
                  <a:txBody>
                    <a:bodyPr/>
                    <a:lstStyle/>
                    <a:p>
                      <a:r>
                        <a:rPr lang="zh-TW" altLang="en-US" sz="1050" dirty="0" smtClean="0"/>
                        <a:t>地方政府組織企業</a:t>
                      </a:r>
                      <a:r>
                        <a:rPr lang="en-US" altLang="zh-TW" sz="1050" dirty="0" smtClean="0"/>
                        <a:t>”</a:t>
                      </a:r>
                      <a:r>
                        <a:rPr lang="zh-TW" altLang="en-US" sz="1050" dirty="0" smtClean="0"/>
                        <a:t>出海搶訂單</a:t>
                      </a:r>
                      <a:r>
                        <a:rPr lang="en-US" altLang="zh-TW" sz="1050" dirty="0" smtClean="0"/>
                        <a:t>”</a:t>
                      </a:r>
                      <a:endParaRPr lang="zh-TW" altLang="en-US" sz="1050" dirty="0"/>
                    </a:p>
                  </a:txBody>
                  <a:tcPr anchor="ctr"/>
                </a:tc>
              </a:tr>
              <a:tr h="295869">
                <a:tc>
                  <a:txBody>
                    <a:bodyPr/>
                    <a:lstStyle/>
                    <a:p>
                      <a:r>
                        <a:rPr lang="en-US" altLang="zh-TW" sz="1050" dirty="0" smtClean="0"/>
                        <a:t>2023/1/30</a:t>
                      </a:r>
                      <a:endParaRPr lang="zh-TW" altLang="en-US" sz="1050" dirty="0"/>
                    </a:p>
                  </a:txBody>
                  <a:tcPr anchor="ctr"/>
                </a:tc>
                <a:tc>
                  <a:txBody>
                    <a:bodyPr/>
                    <a:lstStyle/>
                    <a:p>
                      <a:r>
                        <a:rPr lang="zh-TW" altLang="en-US" sz="1050" dirty="0" smtClean="0"/>
                        <a:t>全國商務工作電視電話會議</a:t>
                      </a:r>
                      <a:endParaRPr lang="zh-TW" altLang="en-US" sz="105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050" dirty="0" smtClean="0"/>
                        <a:t>更大力度推動外貿穩規模、優結構</a:t>
                      </a:r>
                    </a:p>
                  </a:txBody>
                  <a:tcPr anchor="ctr"/>
                </a:tc>
              </a:tr>
              <a:tr h="180809">
                <a:tc>
                  <a:txBody>
                    <a:bodyPr/>
                    <a:lstStyle/>
                    <a:p>
                      <a:r>
                        <a:rPr lang="en-US" altLang="zh-TW" sz="1050" dirty="0" smtClean="0"/>
                        <a:t>2022/12/16</a:t>
                      </a:r>
                      <a:endParaRPr lang="zh-TW" altLang="en-US" sz="1050" dirty="0"/>
                    </a:p>
                  </a:txBody>
                  <a:tcPr anchor="ctr"/>
                </a:tc>
                <a:tc>
                  <a:txBody>
                    <a:bodyPr/>
                    <a:lstStyle/>
                    <a:p>
                      <a:r>
                        <a:rPr lang="zh-TW" altLang="en-US" sz="1050" dirty="0" smtClean="0"/>
                        <a:t>中央經濟工作會議</a:t>
                      </a:r>
                      <a:endParaRPr lang="zh-TW" altLang="en-US" sz="1050" dirty="0"/>
                    </a:p>
                  </a:txBody>
                  <a:tcPr anchor="ctr"/>
                </a:tc>
                <a:tc>
                  <a:txBody>
                    <a:bodyPr/>
                    <a:lstStyle/>
                    <a:p>
                      <a:r>
                        <a:rPr lang="zh-TW" altLang="en-US" sz="1050" dirty="0" smtClean="0"/>
                        <a:t>外貿穩規模、優結構</a:t>
                      </a:r>
                      <a:endParaRPr lang="zh-TW" altLang="en-US" sz="1050" dirty="0"/>
                    </a:p>
                  </a:txBody>
                  <a:tcPr anchor="ctr"/>
                </a:tc>
              </a:tr>
            </a:tbl>
          </a:graphicData>
        </a:graphic>
      </p:graphicFrame>
      <p:pic>
        <p:nvPicPr>
          <p:cNvPr id="6" name="圖片 5"/>
          <p:cNvPicPr>
            <a:picLocks noChangeAspect="1"/>
          </p:cNvPicPr>
          <p:nvPr/>
        </p:nvPicPr>
        <p:blipFill>
          <a:blip r:embed="rId5"/>
          <a:stretch>
            <a:fillRect/>
          </a:stretch>
        </p:blipFill>
        <p:spPr>
          <a:xfrm>
            <a:off x="467544" y="1799676"/>
            <a:ext cx="2227652" cy="1455568"/>
          </a:xfrm>
          <a:prstGeom prst="rect">
            <a:avLst/>
          </a:prstGeom>
        </p:spPr>
      </p:pic>
      <p:sp>
        <p:nvSpPr>
          <p:cNvPr id="7" name="文字方塊 6"/>
          <p:cNvSpPr txBox="1"/>
          <p:nvPr/>
        </p:nvSpPr>
        <p:spPr>
          <a:xfrm>
            <a:off x="2806176" y="2580629"/>
            <a:ext cx="2033018" cy="646331"/>
          </a:xfrm>
          <a:prstGeom prst="rect">
            <a:avLst/>
          </a:prstGeom>
          <a:noFill/>
        </p:spPr>
        <p:txBody>
          <a:bodyPr wrap="square" rtlCol="0">
            <a:spAutoFit/>
          </a:bodyPr>
          <a:lstStyle/>
          <a:p>
            <a:r>
              <a:rPr lang="en-US" altLang="zh-TW" b="1" dirty="0" smtClean="0">
                <a:solidFill>
                  <a:schemeClr val="bg1">
                    <a:lumMod val="50000"/>
                  </a:schemeClr>
                </a:solidFill>
              </a:rPr>
              <a:t>“</a:t>
            </a:r>
            <a:r>
              <a:rPr lang="zh-TW" altLang="en-US" b="1" dirty="0" smtClean="0">
                <a:solidFill>
                  <a:schemeClr val="bg1">
                    <a:lumMod val="50000"/>
                  </a:schemeClr>
                </a:solidFill>
              </a:rPr>
              <a:t>反對貿易保護主義和脫鉤新鏈</a:t>
            </a:r>
            <a:r>
              <a:rPr lang="en-US" altLang="zh-TW" b="1" dirty="0" smtClean="0">
                <a:solidFill>
                  <a:schemeClr val="bg1">
                    <a:lumMod val="50000"/>
                  </a:schemeClr>
                </a:solidFill>
              </a:rPr>
              <a:t>”</a:t>
            </a:r>
            <a:endParaRPr lang="zh-TW" altLang="en-US" b="1" dirty="0">
              <a:solidFill>
                <a:schemeClr val="bg1">
                  <a:lumMod val="50000"/>
                </a:schemeClr>
              </a:solidFill>
            </a:endParaRPr>
          </a:p>
        </p:txBody>
      </p:sp>
      <p:sp>
        <p:nvSpPr>
          <p:cNvPr id="18" name="文字方塊 17"/>
          <p:cNvSpPr txBox="1"/>
          <p:nvPr/>
        </p:nvSpPr>
        <p:spPr>
          <a:xfrm>
            <a:off x="2843808" y="1916547"/>
            <a:ext cx="2033018" cy="646331"/>
          </a:xfrm>
          <a:prstGeom prst="rect">
            <a:avLst/>
          </a:prstGeom>
          <a:noFill/>
        </p:spPr>
        <p:txBody>
          <a:bodyPr wrap="square" rtlCol="0">
            <a:spAutoFit/>
          </a:bodyPr>
          <a:lstStyle/>
          <a:p>
            <a:r>
              <a:rPr lang="en-US" altLang="zh-TW" b="1" dirty="0" smtClean="0">
                <a:solidFill>
                  <a:schemeClr val="bg1">
                    <a:lumMod val="50000"/>
                  </a:schemeClr>
                </a:solidFill>
              </a:rPr>
              <a:t>“</a:t>
            </a:r>
            <a:r>
              <a:rPr lang="zh-TW" altLang="en-US" b="1" dirty="0" smtClean="0">
                <a:solidFill>
                  <a:schemeClr val="bg1">
                    <a:lumMod val="50000"/>
                  </a:schemeClr>
                </a:solidFill>
              </a:rPr>
              <a:t>促進全球貿易投資自由便利化</a:t>
            </a:r>
            <a:r>
              <a:rPr lang="en-US" altLang="zh-TW" b="1" dirty="0" smtClean="0">
                <a:solidFill>
                  <a:schemeClr val="bg1">
                    <a:lumMod val="50000"/>
                  </a:schemeClr>
                </a:solidFill>
              </a:rPr>
              <a:t>”</a:t>
            </a:r>
            <a:endParaRPr lang="zh-TW" altLang="en-US" b="1" dirty="0">
              <a:solidFill>
                <a:schemeClr val="bg1">
                  <a:lumMod val="50000"/>
                </a:schemeClr>
              </a:solidFill>
            </a:endParaRPr>
          </a:p>
        </p:txBody>
      </p:sp>
      <p:sp>
        <p:nvSpPr>
          <p:cNvPr id="19" name="文字方塊 18"/>
          <p:cNvSpPr txBox="1"/>
          <p:nvPr/>
        </p:nvSpPr>
        <p:spPr>
          <a:xfrm>
            <a:off x="361686" y="3221887"/>
            <a:ext cx="3202202" cy="369332"/>
          </a:xfrm>
          <a:prstGeom prst="rect">
            <a:avLst/>
          </a:prstGeom>
          <a:noFill/>
        </p:spPr>
        <p:txBody>
          <a:bodyPr wrap="square" rtlCol="0">
            <a:spAutoFit/>
          </a:bodyPr>
          <a:lstStyle/>
          <a:p>
            <a:r>
              <a:rPr lang="en-US" altLang="zh-TW" b="1" dirty="0" smtClean="0"/>
              <a:t>2023</a:t>
            </a:r>
            <a:r>
              <a:rPr lang="zh-TW" altLang="en-US" b="1" dirty="0" smtClean="0"/>
              <a:t>年亞洲博鰲論壇</a:t>
            </a:r>
            <a:r>
              <a:rPr lang="en-US" altLang="zh-TW" sz="1100" b="1" dirty="0" smtClean="0"/>
              <a:t>3/31</a:t>
            </a:r>
            <a:endParaRPr lang="zh-TW" altLang="en-US" sz="1100" b="1" dirty="0"/>
          </a:p>
        </p:txBody>
      </p:sp>
    </p:spTree>
    <p:extLst>
      <p:ext uri="{BB962C8B-B14F-4D97-AF65-F5344CB8AC3E}">
        <p14:creationId xmlns:p14="http://schemas.microsoft.com/office/powerpoint/2010/main" val="8523411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0"/>
          </p:nvPr>
        </p:nvSpPr>
        <p:spPr/>
        <p:txBody>
          <a:bodyPr/>
          <a:lstStyle/>
          <a:p>
            <a:pPr>
              <a:defRPr/>
            </a:pPr>
            <a:fld id="{799809B5-1734-4C67-B5DE-DC2116AB03C4}" type="slidenum">
              <a:rPr lang="en-US" altLang="zh-TW" smtClean="0"/>
              <a:pPr>
                <a:defRPr/>
              </a:pPr>
              <a:t>9</a:t>
            </a:fld>
            <a:endParaRPr lang="en-US" altLang="zh-TW"/>
          </a:p>
        </p:txBody>
      </p:sp>
      <p:sp>
        <p:nvSpPr>
          <p:cNvPr id="3" name="文字方塊 2"/>
          <p:cNvSpPr txBox="1"/>
          <p:nvPr/>
        </p:nvSpPr>
        <p:spPr>
          <a:xfrm>
            <a:off x="395537" y="6567073"/>
            <a:ext cx="2411200" cy="276999"/>
          </a:xfrm>
          <a:prstGeom prst="rect">
            <a:avLst/>
          </a:prstGeom>
          <a:noFill/>
        </p:spPr>
        <p:txBody>
          <a:bodyPr wrap="square" rtlCol="0">
            <a:spAutoFit/>
          </a:bodyPr>
          <a:lstStyle/>
          <a:p>
            <a:r>
              <a:rPr lang="zh-TW" altLang="en-US" sz="1200" dirty="0">
                <a:latin typeface="+mn-ea"/>
              </a:rPr>
              <a:t>資料來源：台新投顧整理</a:t>
            </a:r>
          </a:p>
        </p:txBody>
      </p:sp>
      <p:grpSp>
        <p:nvGrpSpPr>
          <p:cNvPr id="36" name="群組 35"/>
          <p:cNvGrpSpPr/>
          <p:nvPr/>
        </p:nvGrpSpPr>
        <p:grpSpPr>
          <a:xfrm>
            <a:off x="323528" y="1570060"/>
            <a:ext cx="8534688" cy="2289247"/>
            <a:chOff x="323528" y="712810"/>
            <a:chExt cx="8534688" cy="2289247"/>
          </a:xfrm>
        </p:grpSpPr>
        <p:sp>
          <p:nvSpPr>
            <p:cNvPr id="23" name="矩形 22"/>
            <p:cNvSpPr/>
            <p:nvPr/>
          </p:nvSpPr>
          <p:spPr bwMode="auto">
            <a:xfrm>
              <a:off x="323528" y="2355726"/>
              <a:ext cx="3148432" cy="646331"/>
            </a:xfrm>
            <a:prstGeom prst="rect">
              <a:avLst/>
            </a:prstGeom>
            <a:solidFill>
              <a:srgbClr val="F0D4D3"/>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kumimoji="1" lang="zh-TW" altLang="en-US">
                <a:latin typeface="Arial" charset="0"/>
                <a:ea typeface="新細明體" pitchFamily="18" charset="-120"/>
              </a:endParaRPr>
            </a:p>
          </p:txBody>
        </p:sp>
        <p:sp>
          <p:nvSpPr>
            <p:cNvPr id="10" name="文字方塊 9"/>
            <p:cNvSpPr txBox="1"/>
            <p:nvPr/>
          </p:nvSpPr>
          <p:spPr>
            <a:xfrm>
              <a:off x="788460" y="752470"/>
              <a:ext cx="3032941" cy="261610"/>
            </a:xfrm>
            <a:prstGeom prst="rect">
              <a:avLst/>
            </a:prstGeom>
            <a:noFill/>
          </p:spPr>
          <p:txBody>
            <a:bodyPr wrap="square" rtlCol="0">
              <a:spAutoFit/>
            </a:bodyPr>
            <a:lstStyle/>
            <a:p>
              <a:r>
                <a:rPr lang="en-US" altLang="zh-TW" sz="1100" b="1" dirty="0" smtClean="0">
                  <a:latin typeface="+mn-ea"/>
                </a:rPr>
                <a:t>3/31</a:t>
              </a:r>
              <a:r>
                <a:rPr lang="zh-TW" altLang="en-US" sz="1100" b="1" dirty="0" smtClean="0">
                  <a:latin typeface="+mn-ea"/>
                </a:rPr>
                <a:t>，西班牙總理總理</a:t>
              </a:r>
              <a:r>
                <a:rPr lang="en-US" altLang="zh-TW" sz="1100" b="1" dirty="0" smtClean="0">
                  <a:latin typeface="+mn-ea"/>
                </a:rPr>
                <a:t>Pedro Sanchez</a:t>
              </a:r>
              <a:endParaRPr lang="zh-TW" altLang="en-US" sz="1100" b="1" dirty="0">
                <a:latin typeface="+mn-ea"/>
              </a:endParaRPr>
            </a:p>
          </p:txBody>
        </p:sp>
        <p:cxnSp>
          <p:nvCxnSpPr>
            <p:cNvPr id="5" name="直線單箭頭接點 4"/>
            <p:cNvCxnSpPr/>
            <p:nvPr/>
          </p:nvCxnSpPr>
          <p:spPr bwMode="auto">
            <a:xfrm>
              <a:off x="395537" y="1459706"/>
              <a:ext cx="7704855" cy="0"/>
            </a:xfrm>
            <a:prstGeom prst="straightConnector1">
              <a:avLst/>
            </a:prstGeom>
            <a:solidFill>
              <a:schemeClr val="accent1"/>
            </a:solidFill>
            <a:ln w="19050" cap="flat" cmpd="sng" algn="ctr">
              <a:solidFill>
                <a:schemeClr val="accent5"/>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橢圓 14"/>
            <p:cNvSpPr/>
            <p:nvPr/>
          </p:nvSpPr>
          <p:spPr bwMode="auto">
            <a:xfrm>
              <a:off x="4932160" y="1189706"/>
              <a:ext cx="540000" cy="540000"/>
            </a:xfrm>
            <a:prstGeom prst="ellipse">
              <a:avLst/>
            </a:prstGeom>
            <a:blipFill dpi="0" rotWithShape="1">
              <a:blip r:embed="rId3" cstate="print">
                <a:extLst>
                  <a:ext uri="{28A0092B-C50C-407E-A947-70E740481C1C}">
                    <a14:useLocalDpi xmlns:a14="http://schemas.microsoft.com/office/drawing/2010/main" val="0"/>
                  </a:ext>
                </a:extLst>
              </a:blip>
              <a:srcRect/>
              <a:stretch>
                <a:fillRect l="-5366" t="-841" r="-44588" b="841"/>
              </a:stretch>
            </a:blipFill>
            <a:ln w="9525" cap="flat" cmpd="sng" algn="ctr">
              <a:solidFill>
                <a:schemeClr val="accent6"/>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kumimoji="1" lang="zh-TW" altLang="en-US">
                <a:latin typeface="Arial" charset="0"/>
                <a:ea typeface="新細明體" pitchFamily="18" charset="-120"/>
              </a:endParaRPr>
            </a:p>
          </p:txBody>
        </p:sp>
        <p:sp>
          <p:nvSpPr>
            <p:cNvPr id="16" name="橢圓 15"/>
            <p:cNvSpPr/>
            <p:nvPr/>
          </p:nvSpPr>
          <p:spPr bwMode="auto">
            <a:xfrm>
              <a:off x="6784668" y="1164135"/>
              <a:ext cx="540000" cy="540000"/>
            </a:xfrm>
            <a:prstGeom prst="ellipse">
              <a:avLst/>
            </a:prstGeom>
            <a:blipFill dpi="0" rotWithShape="1">
              <a:blip r:embed="rId4" cstate="print">
                <a:extLst>
                  <a:ext uri="{28A0092B-C50C-407E-A947-70E740481C1C}">
                    <a14:useLocalDpi xmlns:a14="http://schemas.microsoft.com/office/drawing/2010/main" val="0"/>
                  </a:ext>
                </a:extLst>
              </a:blip>
              <a:srcRect/>
              <a:stretch>
                <a:fillRect l="-1133" r="-50297"/>
              </a:stretch>
            </a:blipFill>
            <a:ln w="9525" cap="flat" cmpd="sng" algn="ctr">
              <a:solidFill>
                <a:schemeClr val="accent6"/>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kumimoji="1" lang="zh-TW" altLang="en-US">
                <a:latin typeface="Arial" charset="0"/>
                <a:ea typeface="新細明體" pitchFamily="18" charset="-120"/>
              </a:endParaRPr>
            </a:p>
          </p:txBody>
        </p:sp>
        <p:sp>
          <p:nvSpPr>
            <p:cNvPr id="17" name="文字方塊 16"/>
            <p:cNvSpPr txBox="1"/>
            <p:nvPr/>
          </p:nvSpPr>
          <p:spPr>
            <a:xfrm>
              <a:off x="4696805" y="712810"/>
              <a:ext cx="3736522" cy="430887"/>
            </a:xfrm>
            <a:prstGeom prst="rect">
              <a:avLst/>
            </a:prstGeom>
            <a:noFill/>
          </p:spPr>
          <p:txBody>
            <a:bodyPr wrap="square" rtlCol="0">
              <a:spAutoFit/>
            </a:bodyPr>
            <a:lstStyle/>
            <a:p>
              <a:r>
                <a:rPr lang="en-US" altLang="zh-TW" sz="1100" b="1" dirty="0">
                  <a:latin typeface="+mn-ea"/>
                </a:rPr>
                <a:t>4/5~7</a:t>
              </a:r>
              <a:r>
                <a:rPr lang="zh-TW" altLang="en-US" sz="1100" b="1" dirty="0">
                  <a:latin typeface="+mn-ea"/>
                </a:rPr>
                <a:t>，法國總統</a:t>
              </a:r>
              <a:r>
                <a:rPr lang="en-US" altLang="zh-TW" sz="1100" b="1" dirty="0">
                  <a:latin typeface="+mn-ea"/>
                </a:rPr>
                <a:t>Emmanuel Macron</a:t>
              </a:r>
            </a:p>
            <a:p>
              <a:pPr indent="542925"/>
              <a:r>
                <a:rPr lang="zh-TW" altLang="en-US" sz="1100" b="1" dirty="0">
                  <a:latin typeface="+mn-ea"/>
                </a:rPr>
                <a:t>歐盟執委會主席</a:t>
              </a:r>
              <a:r>
                <a:rPr lang="en-US" altLang="zh-TW" sz="1100" b="1" dirty="0">
                  <a:latin typeface="+mn-ea"/>
                </a:rPr>
                <a:t>Ursula von der </a:t>
              </a:r>
              <a:r>
                <a:rPr lang="en-US" altLang="zh-TW" sz="1100" b="1" dirty="0" err="1">
                  <a:latin typeface="+mn-ea"/>
                </a:rPr>
                <a:t>Leyen</a:t>
              </a:r>
              <a:endParaRPr lang="zh-TW" altLang="en-US" sz="1100" b="1" dirty="0">
                <a:latin typeface="+mn-ea"/>
              </a:endParaRPr>
            </a:p>
          </p:txBody>
        </p:sp>
        <p:sp>
          <p:nvSpPr>
            <p:cNvPr id="19" name="矩形 18"/>
            <p:cNvSpPr/>
            <p:nvPr/>
          </p:nvSpPr>
          <p:spPr>
            <a:xfrm>
              <a:off x="3619652" y="1709395"/>
              <a:ext cx="2530878" cy="646331"/>
            </a:xfrm>
            <a:prstGeom prst="rect">
              <a:avLst/>
            </a:prstGeom>
            <a:solidFill>
              <a:schemeClr val="accent3">
                <a:lumMod val="20000"/>
                <a:lumOff val="80000"/>
              </a:schemeClr>
            </a:solidFill>
          </p:spPr>
          <p:txBody>
            <a:bodyPr wrap="square">
              <a:spAutoFit/>
            </a:bodyPr>
            <a:lstStyle/>
            <a:p>
              <a:pPr marL="171450" indent="-171450" algn="just">
                <a:buFont typeface="Arial" panose="020B0604020202020204" pitchFamily="34" charset="0"/>
                <a:buChar char="•"/>
              </a:pPr>
              <a:r>
                <a:rPr lang="zh-TW" altLang="en-US" sz="1200" dirty="0">
                  <a:latin typeface="+mn-ea"/>
                </a:rPr>
                <a:t>減少在烏俄戰爭對俄羅斯的支持</a:t>
              </a:r>
              <a:endParaRPr lang="en-US" altLang="zh-TW" sz="1200" dirty="0">
                <a:latin typeface="+mn-ea"/>
              </a:endParaRPr>
            </a:p>
            <a:p>
              <a:pPr marL="171450" indent="-171450" algn="just">
                <a:buFont typeface="Arial" panose="020B0604020202020204" pitchFamily="34" charset="0"/>
                <a:buChar char="•"/>
              </a:pPr>
              <a:r>
                <a:rPr lang="zh-TW" altLang="en-US" sz="1200" dirty="0">
                  <a:latin typeface="+mn-ea"/>
                </a:rPr>
                <a:t>恢復兩國貿易，協助法國奢侈品、航空、核能等企業重返中國市場</a:t>
              </a:r>
            </a:p>
          </p:txBody>
        </p:sp>
        <p:sp>
          <p:nvSpPr>
            <p:cNvPr id="20" name="矩形 19"/>
            <p:cNvSpPr/>
            <p:nvPr/>
          </p:nvSpPr>
          <p:spPr>
            <a:xfrm>
              <a:off x="6200352" y="1709395"/>
              <a:ext cx="2657863" cy="646331"/>
            </a:xfrm>
            <a:prstGeom prst="rect">
              <a:avLst/>
            </a:prstGeom>
            <a:solidFill>
              <a:schemeClr val="accent3">
                <a:lumMod val="20000"/>
                <a:lumOff val="80000"/>
              </a:schemeClr>
            </a:solidFill>
          </p:spPr>
          <p:txBody>
            <a:bodyPr wrap="square">
              <a:spAutoFit/>
            </a:bodyPr>
            <a:lstStyle/>
            <a:p>
              <a:pPr marL="171450" indent="-171450">
                <a:buFont typeface="Arial" panose="020B0604020202020204" pitchFamily="34" charset="0"/>
                <a:buChar char="•"/>
              </a:pPr>
              <a:r>
                <a:rPr lang="zh-TW" altLang="en-US" sz="1200" dirty="0">
                  <a:latin typeface="+mn-ea"/>
                </a:rPr>
                <a:t>中國如何繼續與普京的互動，將是歐中關係未來發展的決定性因素</a:t>
              </a:r>
              <a:endParaRPr lang="en-US" altLang="zh-TW" sz="1200" dirty="0">
                <a:latin typeface="+mn-ea"/>
              </a:endParaRPr>
            </a:p>
            <a:p>
              <a:pPr marL="171450" indent="-171450">
                <a:buFont typeface="Arial" panose="020B0604020202020204" pitchFamily="34" charset="0"/>
                <a:buChar char="•"/>
              </a:pPr>
              <a:r>
                <a:rPr lang="zh-TW" altLang="en-US" sz="1200" dirty="0">
                  <a:latin typeface="+mn-ea"/>
                </a:rPr>
                <a:t>不贊同與中國經濟脫鉤</a:t>
              </a:r>
            </a:p>
          </p:txBody>
        </p:sp>
        <p:sp>
          <p:nvSpPr>
            <p:cNvPr id="22" name="矩形 21"/>
            <p:cNvSpPr/>
            <p:nvPr/>
          </p:nvSpPr>
          <p:spPr>
            <a:xfrm>
              <a:off x="3619652" y="2355726"/>
              <a:ext cx="5238564" cy="646331"/>
            </a:xfrm>
            <a:prstGeom prst="rect">
              <a:avLst/>
            </a:prstGeom>
            <a:solidFill>
              <a:srgbClr val="F0D4D3"/>
            </a:solidFill>
          </p:spPr>
          <p:txBody>
            <a:bodyPr wrap="square">
              <a:spAutoFit/>
            </a:bodyPr>
            <a:lstStyle/>
            <a:p>
              <a:pPr marL="171450" indent="-171450" algn="just">
                <a:buFont typeface="Arial" panose="020B0604020202020204" pitchFamily="34" charset="0"/>
                <a:buChar char="•"/>
              </a:pPr>
              <a:r>
                <a:rPr lang="zh-TW" altLang="en-US" sz="1200" dirty="0">
                  <a:latin typeface="+mn-ea"/>
                </a:rPr>
                <a:t>建立中歐良好經貿關係</a:t>
              </a:r>
              <a:endParaRPr lang="en-US" altLang="zh-TW" sz="1200" dirty="0">
                <a:latin typeface="+mn-ea"/>
              </a:endParaRPr>
            </a:p>
            <a:p>
              <a:pPr marL="171450" indent="-171450" algn="just">
                <a:buFont typeface="Arial" panose="020B0604020202020204" pitchFamily="34" charset="0"/>
                <a:buChar char="•"/>
              </a:pPr>
              <a:r>
                <a:rPr lang="zh-TW" altLang="en-US" sz="1200" dirty="0">
                  <a:latin typeface="+mn-ea"/>
                </a:rPr>
                <a:t>降低美中競爭對歐中關係的干擾</a:t>
              </a:r>
              <a:endParaRPr lang="en-US" altLang="zh-TW" sz="1200" dirty="0">
                <a:latin typeface="+mn-ea"/>
              </a:endParaRPr>
            </a:p>
            <a:p>
              <a:pPr marL="171450" indent="-171450" algn="just">
                <a:buFont typeface="Arial" panose="020B0604020202020204" pitchFamily="34" charset="0"/>
                <a:buChar char="•"/>
              </a:pPr>
              <a:r>
                <a:rPr lang="zh-TW" altLang="en-US" sz="1200" dirty="0">
                  <a:latin typeface="+mn-ea"/>
                </a:rPr>
                <a:t>不得干預台灣問題</a:t>
              </a:r>
              <a:endParaRPr lang="en-US" altLang="zh-TW" sz="1200" dirty="0">
                <a:latin typeface="+mn-ea"/>
              </a:endParaRPr>
            </a:p>
          </p:txBody>
        </p:sp>
        <p:sp>
          <p:nvSpPr>
            <p:cNvPr id="13" name="矩形 12"/>
            <p:cNvSpPr/>
            <p:nvPr/>
          </p:nvSpPr>
          <p:spPr>
            <a:xfrm>
              <a:off x="323529" y="1709395"/>
              <a:ext cx="3120776" cy="646331"/>
            </a:xfrm>
            <a:prstGeom prst="rect">
              <a:avLst/>
            </a:prstGeom>
            <a:solidFill>
              <a:schemeClr val="accent3">
                <a:lumMod val="20000"/>
                <a:lumOff val="80000"/>
              </a:schemeClr>
            </a:solidFill>
          </p:spPr>
          <p:txBody>
            <a:bodyPr wrap="square">
              <a:spAutoFit/>
            </a:bodyPr>
            <a:lstStyle/>
            <a:p>
              <a:pPr marL="171450" indent="-171450">
                <a:buFont typeface="Arial" panose="020B0604020202020204" pitchFamily="34" charset="0"/>
                <a:buChar char="•"/>
              </a:pPr>
              <a:r>
                <a:rPr lang="zh-TW" altLang="en-US" sz="1200" dirty="0" smtClean="0"/>
                <a:t>表達</a:t>
              </a:r>
              <a:r>
                <a:rPr lang="zh-TW" altLang="en-US" sz="1200" dirty="0"/>
                <a:t>對於俄羅斯非法入侵烏克蘭的關切，支持澤倫斯基去年</a:t>
              </a:r>
              <a:r>
                <a:rPr lang="en-US" altLang="zh-TW" sz="1200" dirty="0"/>
                <a:t>11</a:t>
              </a:r>
              <a:r>
                <a:rPr lang="zh-TW" altLang="en-US" sz="1200" dirty="0"/>
                <a:t>月提出的和平方案 </a:t>
              </a:r>
            </a:p>
            <a:p>
              <a:pPr marL="171450" indent="-171450">
                <a:buFont typeface="Arial" panose="020B0604020202020204" pitchFamily="34" charset="0"/>
                <a:buChar char="•"/>
              </a:pPr>
              <a:r>
                <a:rPr lang="zh-TW" altLang="en-US" sz="1200" dirty="0" smtClean="0"/>
                <a:t>鼓勵</a:t>
              </a:r>
              <a:r>
                <a:rPr lang="zh-TW" altLang="en-US" sz="1200" dirty="0"/>
                <a:t>習近平跟澤倫斯基談話 </a:t>
              </a:r>
            </a:p>
          </p:txBody>
        </p:sp>
      </p:grpSp>
      <p:pic>
        <p:nvPicPr>
          <p:cNvPr id="9" name="圖片 8"/>
          <p:cNvPicPr>
            <a:picLocks noChangeAspect="1"/>
          </p:cNvPicPr>
          <p:nvPr/>
        </p:nvPicPr>
        <p:blipFill rotWithShape="1">
          <a:blip r:embed="rId5" cstate="print">
            <a:extLst>
              <a:ext uri="{28A0092B-C50C-407E-A947-70E740481C1C}">
                <a14:useLocalDpi xmlns:a14="http://schemas.microsoft.com/office/drawing/2010/main" val="0"/>
              </a:ext>
            </a:extLst>
          </a:blip>
          <a:srcRect l="39112" t="-306" r="32809" b="55367"/>
          <a:stretch/>
        </p:blipFill>
        <p:spPr>
          <a:xfrm>
            <a:off x="1520222" y="1988840"/>
            <a:ext cx="565884" cy="594349"/>
          </a:xfrm>
          <a:prstGeom prst="ellipse">
            <a:avLst/>
          </a:prstGeom>
          <a:ln w="63500" cap="rnd">
            <a:noFill/>
          </a:ln>
          <a:effectLst>
            <a:outerShdw blurRad="381000" dist="292100" dir="5400000" sx="-80000" sy="-18000" rotWithShape="0">
              <a:srgbClr val="000000">
                <a:alpha val="22000"/>
              </a:srgbClr>
            </a:outerShdw>
          </a:effectLst>
        </p:spPr>
      </p:pic>
      <p:grpSp>
        <p:nvGrpSpPr>
          <p:cNvPr id="37" name="群組 36"/>
          <p:cNvGrpSpPr/>
          <p:nvPr/>
        </p:nvGrpSpPr>
        <p:grpSpPr>
          <a:xfrm>
            <a:off x="558044" y="4181576"/>
            <a:ext cx="8174648" cy="1830421"/>
            <a:chOff x="683568" y="3002057"/>
            <a:chExt cx="8174648" cy="1830421"/>
          </a:xfrm>
        </p:grpSpPr>
        <p:cxnSp>
          <p:nvCxnSpPr>
            <p:cNvPr id="24" name="直線單箭頭接點 23"/>
            <p:cNvCxnSpPr/>
            <p:nvPr/>
          </p:nvCxnSpPr>
          <p:spPr bwMode="auto">
            <a:xfrm>
              <a:off x="683568" y="3464799"/>
              <a:ext cx="7416824" cy="0"/>
            </a:xfrm>
            <a:prstGeom prst="straightConnector1">
              <a:avLst/>
            </a:prstGeom>
            <a:solidFill>
              <a:schemeClr val="accent1"/>
            </a:solidFill>
            <a:ln w="19050" cap="flat" cmpd="sng" algn="ctr">
              <a:solidFill>
                <a:schemeClr val="accent5"/>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橢圓 24"/>
            <p:cNvSpPr/>
            <p:nvPr/>
          </p:nvSpPr>
          <p:spPr bwMode="auto">
            <a:xfrm>
              <a:off x="4282329" y="3194799"/>
              <a:ext cx="540000" cy="540000"/>
            </a:xfrm>
            <a:prstGeom prst="ellipse">
              <a:avLst/>
            </a:prstGeom>
            <a:blipFill dpi="0" rotWithShape="1">
              <a:blip r:embed="rId6" cstate="print">
                <a:extLst>
                  <a:ext uri="{28A0092B-C50C-407E-A947-70E740481C1C}">
                    <a14:useLocalDpi xmlns:a14="http://schemas.microsoft.com/office/drawing/2010/main" val="0"/>
                  </a:ext>
                </a:extLst>
              </a:blip>
              <a:srcRect/>
              <a:stretch>
                <a:fillRect l="-21509" t="-2197" r="-21509" b="2197"/>
              </a:stretch>
            </a:blipFill>
            <a:ln w="9525" cap="flat" cmpd="sng" algn="ctr">
              <a:solidFill>
                <a:schemeClr val="accent6"/>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kumimoji="1" lang="zh-TW" altLang="en-US">
                <a:latin typeface="Arial" charset="0"/>
                <a:ea typeface="新細明體" pitchFamily="18" charset="-120"/>
              </a:endParaRPr>
            </a:p>
          </p:txBody>
        </p:sp>
        <p:sp>
          <p:nvSpPr>
            <p:cNvPr id="29" name="矩形 28"/>
            <p:cNvSpPr/>
            <p:nvPr/>
          </p:nvSpPr>
          <p:spPr>
            <a:xfrm>
              <a:off x="4013673" y="3030220"/>
              <a:ext cx="2013693" cy="261610"/>
            </a:xfrm>
            <a:prstGeom prst="rect">
              <a:avLst/>
            </a:prstGeom>
          </p:spPr>
          <p:txBody>
            <a:bodyPr wrap="none">
              <a:spAutoFit/>
            </a:bodyPr>
            <a:lstStyle/>
            <a:p>
              <a:r>
                <a:rPr lang="en-US" altLang="zh-TW" sz="1100" b="1" dirty="0">
                  <a:latin typeface="+mn-ea"/>
                </a:rPr>
                <a:t>4/1~3</a:t>
              </a:r>
              <a:r>
                <a:rPr lang="zh-TW" altLang="en-US" sz="1100" b="1" dirty="0">
                  <a:latin typeface="+mn-ea"/>
                </a:rPr>
                <a:t>，日本外務大臣林芳正</a:t>
              </a:r>
            </a:p>
          </p:txBody>
        </p:sp>
        <p:sp>
          <p:nvSpPr>
            <p:cNvPr id="30" name="矩形 29"/>
            <p:cNvSpPr/>
            <p:nvPr/>
          </p:nvSpPr>
          <p:spPr>
            <a:xfrm>
              <a:off x="3569829" y="3739877"/>
              <a:ext cx="5288387" cy="461665"/>
            </a:xfrm>
            <a:prstGeom prst="rect">
              <a:avLst/>
            </a:prstGeom>
            <a:solidFill>
              <a:schemeClr val="accent3">
                <a:lumMod val="20000"/>
                <a:lumOff val="80000"/>
              </a:schemeClr>
            </a:solidFill>
          </p:spPr>
          <p:txBody>
            <a:bodyPr wrap="square">
              <a:spAutoFit/>
            </a:bodyPr>
            <a:lstStyle/>
            <a:p>
              <a:pPr marL="171450" indent="-171450" algn="just">
                <a:buFont typeface="Arial" panose="020B0604020202020204" pitchFamily="34" charset="0"/>
                <a:buChar char="•"/>
              </a:pPr>
              <a:r>
                <a:rPr lang="zh-TW" altLang="en-US" sz="1200" dirty="0">
                  <a:latin typeface="+mn-ea"/>
                </a:rPr>
                <a:t>立即釋放遭以涉嫌間諜活動為由被拘捕的安斯泰來制藥公司一名日籍員工</a:t>
              </a:r>
            </a:p>
            <a:p>
              <a:pPr marL="171450" indent="-171450" algn="just">
                <a:buFont typeface="Arial" panose="020B0604020202020204" pitchFamily="34" charset="0"/>
                <a:buChar char="•"/>
              </a:pPr>
              <a:r>
                <a:rPr lang="zh-TW" altLang="en-US" sz="1200" dirty="0">
                  <a:latin typeface="+mn-ea"/>
                </a:rPr>
                <a:t>要求中國為維護國際和平 </a:t>
              </a:r>
              <a:r>
                <a:rPr lang="en-US" altLang="zh-TW" sz="1200" dirty="0">
                  <a:latin typeface="+mn-ea"/>
                </a:rPr>
                <a:t>(</a:t>
              </a:r>
              <a:r>
                <a:rPr lang="zh-TW" altLang="en-US" sz="1200" dirty="0">
                  <a:latin typeface="+mn-ea"/>
                </a:rPr>
                <a:t>烏俄戰爭</a:t>
              </a:r>
              <a:r>
                <a:rPr lang="en-US" altLang="zh-TW" sz="1200" dirty="0">
                  <a:latin typeface="+mn-ea"/>
                </a:rPr>
                <a:t>) </a:t>
              </a:r>
              <a:r>
                <a:rPr lang="zh-TW" altLang="en-US" sz="1200" dirty="0">
                  <a:latin typeface="+mn-ea"/>
                </a:rPr>
                <a:t>發揮負責任的作用</a:t>
              </a:r>
            </a:p>
          </p:txBody>
        </p:sp>
        <p:sp>
          <p:nvSpPr>
            <p:cNvPr id="31" name="矩形 30"/>
            <p:cNvSpPr/>
            <p:nvPr/>
          </p:nvSpPr>
          <p:spPr>
            <a:xfrm>
              <a:off x="3569828" y="4186147"/>
              <a:ext cx="5288387" cy="646331"/>
            </a:xfrm>
            <a:prstGeom prst="rect">
              <a:avLst/>
            </a:prstGeom>
            <a:solidFill>
              <a:srgbClr val="F0D4D3"/>
            </a:solidFill>
          </p:spPr>
          <p:txBody>
            <a:bodyPr wrap="square">
              <a:spAutoFit/>
            </a:bodyPr>
            <a:lstStyle/>
            <a:p>
              <a:pPr marL="171450" indent="-171450" algn="just">
                <a:buFont typeface="Arial" panose="020B0604020202020204" pitchFamily="34" charset="0"/>
                <a:buChar char="•"/>
              </a:pPr>
              <a:r>
                <a:rPr lang="zh-TW" altLang="en-US" sz="1200" dirty="0">
                  <a:latin typeface="+mn-ea"/>
                </a:rPr>
                <a:t>中日應以互為合作夥伴、互不構成威脅為共識</a:t>
              </a:r>
            </a:p>
            <a:p>
              <a:pPr marL="171450" indent="-171450" algn="just">
                <a:buFont typeface="Arial" panose="020B0604020202020204" pitchFamily="34" charset="0"/>
                <a:buChar char="•"/>
              </a:pPr>
              <a:r>
                <a:rPr lang="zh-TW" altLang="en-US" sz="1200" dirty="0">
                  <a:latin typeface="+mn-ea"/>
                </a:rPr>
                <a:t>台灣問題是中國核心利益問題，日本不得插手台灣問題</a:t>
              </a:r>
            </a:p>
            <a:p>
              <a:pPr marL="171450" indent="-171450" algn="just">
                <a:buFont typeface="Arial" panose="020B0604020202020204" pitchFamily="34" charset="0"/>
                <a:buChar char="•"/>
              </a:pPr>
              <a:r>
                <a:rPr lang="zh-TW" altLang="en-US" sz="1200" dirty="0">
                  <a:latin typeface="+mn-ea"/>
                </a:rPr>
                <a:t>不要加入美國主導的對華半導體限制活動</a:t>
              </a:r>
              <a:endParaRPr lang="en-US" altLang="zh-TW" sz="1200" dirty="0">
                <a:latin typeface="+mn-ea"/>
              </a:endParaRPr>
            </a:p>
          </p:txBody>
        </p:sp>
        <p:sp>
          <p:nvSpPr>
            <p:cNvPr id="33" name="橢圓 32"/>
            <p:cNvSpPr/>
            <p:nvPr/>
          </p:nvSpPr>
          <p:spPr bwMode="auto">
            <a:xfrm>
              <a:off x="1890455" y="3194799"/>
              <a:ext cx="540000" cy="540000"/>
            </a:xfrm>
            <a:prstGeom prst="ellipse">
              <a:avLst/>
            </a:prstGeom>
            <a:blipFill dpi="0" rotWithShape="1">
              <a:blip r:embed="rId7">
                <a:extLst>
                  <a:ext uri="{28A0092B-C50C-407E-A947-70E740481C1C}">
                    <a14:useLocalDpi xmlns:a14="http://schemas.microsoft.com/office/drawing/2010/main" val="0"/>
                  </a:ext>
                </a:extLst>
              </a:blip>
              <a:srcRect/>
              <a:stretch>
                <a:fillRect l="-15156" r="-55998" b="-13358"/>
              </a:stretch>
            </a:blipFill>
            <a:ln w="9525" cap="flat" cmpd="sng" algn="ctr">
              <a:solidFill>
                <a:schemeClr val="accent6"/>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kumimoji="1" lang="zh-TW" altLang="en-US">
                <a:latin typeface="Arial" charset="0"/>
                <a:ea typeface="新細明體" pitchFamily="18" charset="-120"/>
              </a:endParaRPr>
            </a:p>
          </p:txBody>
        </p:sp>
        <p:sp>
          <p:nvSpPr>
            <p:cNvPr id="34" name="矩形 33"/>
            <p:cNvSpPr/>
            <p:nvPr/>
          </p:nvSpPr>
          <p:spPr>
            <a:xfrm>
              <a:off x="1356322" y="3002057"/>
              <a:ext cx="2101857" cy="261610"/>
            </a:xfrm>
            <a:prstGeom prst="rect">
              <a:avLst/>
            </a:prstGeom>
          </p:spPr>
          <p:txBody>
            <a:bodyPr wrap="none">
              <a:spAutoFit/>
            </a:bodyPr>
            <a:lstStyle/>
            <a:p>
              <a:r>
                <a:rPr lang="en-US" altLang="zh-TW" sz="1100" b="1" dirty="0">
                  <a:latin typeface="+mn-ea"/>
                </a:rPr>
                <a:t>3/27~4/1</a:t>
              </a:r>
              <a:r>
                <a:rPr lang="zh-TW" altLang="en-US" sz="1100" b="1" dirty="0">
                  <a:latin typeface="+mn-ea"/>
                </a:rPr>
                <a:t>，新加坡總理李顯龍</a:t>
              </a:r>
            </a:p>
          </p:txBody>
        </p:sp>
        <p:sp>
          <p:nvSpPr>
            <p:cNvPr id="35" name="矩形 34"/>
            <p:cNvSpPr/>
            <p:nvPr/>
          </p:nvSpPr>
          <p:spPr>
            <a:xfrm>
              <a:off x="683568" y="3723878"/>
              <a:ext cx="2810560" cy="984885"/>
            </a:xfrm>
            <a:prstGeom prst="rect">
              <a:avLst/>
            </a:prstGeom>
            <a:solidFill>
              <a:schemeClr val="tx1">
                <a:lumMod val="50000"/>
                <a:lumOff val="50000"/>
              </a:schemeClr>
            </a:solidFill>
          </p:spPr>
          <p:txBody>
            <a:bodyPr wrap="square">
              <a:spAutoFit/>
            </a:bodyPr>
            <a:lstStyle/>
            <a:p>
              <a:pPr algn="just"/>
              <a:r>
                <a:rPr lang="zh-TW" altLang="en-US" sz="1400" b="1" dirty="0">
                  <a:solidFill>
                    <a:schemeClr val="bg1"/>
                  </a:solidFill>
                  <a:latin typeface="+mn-ea"/>
                </a:rPr>
                <a:t>與中國聯合聲明</a:t>
              </a:r>
              <a:endParaRPr lang="en-US" altLang="zh-TW" sz="1400" b="1" dirty="0">
                <a:solidFill>
                  <a:schemeClr val="bg1"/>
                </a:solidFill>
                <a:latin typeface="+mn-ea"/>
              </a:endParaRPr>
            </a:p>
            <a:p>
              <a:pPr marL="171450" indent="-171450" algn="just">
                <a:buFont typeface="Arial" panose="020B0604020202020204" pitchFamily="34" charset="0"/>
                <a:buChar char="•"/>
              </a:pPr>
              <a:r>
                <a:rPr lang="zh-TW" altLang="en-US" sz="1100" dirty="0">
                  <a:solidFill>
                    <a:schemeClr val="bg1"/>
                  </a:solidFill>
                  <a:latin typeface="+mn-ea"/>
                </a:rPr>
                <a:t>加強陸海新通道建設，推動兩國人員來往</a:t>
              </a:r>
            </a:p>
            <a:p>
              <a:pPr marL="171450" indent="-171450" algn="just">
                <a:buFont typeface="Arial" panose="020B0604020202020204" pitchFamily="34" charset="0"/>
                <a:buChar char="•"/>
              </a:pPr>
              <a:r>
                <a:rPr lang="zh-TW" altLang="en-US" sz="1100" dirty="0">
                  <a:solidFill>
                    <a:schemeClr val="bg1"/>
                  </a:solidFill>
                  <a:latin typeface="+mn-ea"/>
                </a:rPr>
                <a:t>中新自貿協定升級談判實質性完成，將在今年盡快完成相關議定書簽署</a:t>
              </a:r>
            </a:p>
          </p:txBody>
        </p:sp>
      </p:grpSp>
      <p:sp>
        <p:nvSpPr>
          <p:cNvPr id="38" name="矩形 37"/>
          <p:cNvSpPr/>
          <p:nvPr/>
        </p:nvSpPr>
        <p:spPr>
          <a:xfrm>
            <a:off x="323528" y="3212977"/>
            <a:ext cx="3148432" cy="646331"/>
          </a:xfrm>
          <a:prstGeom prst="rect">
            <a:avLst/>
          </a:prstGeom>
          <a:solidFill>
            <a:srgbClr val="F0D4D3"/>
          </a:solidFill>
        </p:spPr>
        <p:txBody>
          <a:bodyPr wrap="square">
            <a:spAutoFit/>
          </a:bodyPr>
          <a:lstStyle/>
          <a:p>
            <a:pPr marL="171450" indent="-171450" algn="just">
              <a:buFont typeface="Arial" panose="020B0604020202020204" pitchFamily="34" charset="0"/>
              <a:buChar char="•"/>
            </a:pPr>
            <a:r>
              <a:rPr lang="zh-TW" altLang="en-US" sz="1200" dirty="0" smtClean="0">
                <a:latin typeface="+mn-ea"/>
              </a:rPr>
              <a:t>中國願意進口更多西班牙產品，希望西班牙提供中國企業公平的投資環境</a:t>
            </a:r>
            <a:endParaRPr lang="en-US" altLang="zh-TW" sz="1200" dirty="0" smtClean="0">
              <a:latin typeface="+mn-ea"/>
            </a:endParaRPr>
          </a:p>
          <a:p>
            <a:pPr marL="171450" indent="-171450" algn="just">
              <a:buFont typeface="Arial" panose="020B0604020202020204" pitchFamily="34" charset="0"/>
              <a:buChar char="•"/>
            </a:pPr>
            <a:r>
              <a:rPr lang="zh-TW" altLang="en-US" sz="1200" dirty="0" smtClean="0">
                <a:latin typeface="+mn-ea"/>
              </a:rPr>
              <a:t>希望西班牙能在中歐合作扮演積極角色</a:t>
            </a:r>
            <a:endParaRPr lang="en-US" altLang="zh-TW" sz="1200" dirty="0">
              <a:latin typeface="+mn-ea"/>
            </a:endParaRPr>
          </a:p>
        </p:txBody>
      </p:sp>
      <p:sp>
        <p:nvSpPr>
          <p:cNvPr id="39" name="標題 1"/>
          <p:cNvSpPr txBox="1">
            <a:spLocks/>
          </p:cNvSpPr>
          <p:nvPr/>
        </p:nvSpPr>
        <p:spPr>
          <a:xfrm>
            <a:off x="231469" y="746392"/>
            <a:ext cx="8805027" cy="37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1" tIns="45711" rIns="91421" bIns="45711" numCol="1" anchor="ctr" anchorCtr="0" compatLnSpc="1">
            <a:prstTxWarp prst="textNoShape">
              <a:avLst/>
            </a:prstTxWarp>
            <a:noAutofit/>
          </a:bodyPr>
          <a:lstStyle>
            <a:lvl1pPr algn="l" rtl="0" eaLnBrk="0" fontAlgn="base" hangingPunct="0">
              <a:spcBef>
                <a:spcPct val="0"/>
              </a:spcBef>
              <a:spcAft>
                <a:spcPct val="0"/>
              </a:spcAft>
              <a:defRPr kumimoji="1" sz="3000" b="1">
                <a:solidFill>
                  <a:schemeClr val="tx2"/>
                </a:solidFill>
                <a:latin typeface="+mj-lt"/>
                <a:ea typeface="+mj-ea"/>
                <a:cs typeface="+mj-cs"/>
              </a:defRPr>
            </a:lvl1pPr>
            <a:lvl2pPr algn="l" rtl="0" eaLnBrk="0" fontAlgn="base" hangingPunct="0">
              <a:spcBef>
                <a:spcPct val="0"/>
              </a:spcBef>
              <a:spcAft>
                <a:spcPct val="0"/>
              </a:spcAft>
              <a:defRPr kumimoji="1" sz="3000" b="1">
                <a:solidFill>
                  <a:schemeClr val="tx2"/>
                </a:solidFill>
                <a:latin typeface="標楷體" pitchFamily="65" charset="-120"/>
                <a:ea typeface="標楷體" pitchFamily="65" charset="-120"/>
              </a:defRPr>
            </a:lvl2pPr>
            <a:lvl3pPr algn="l" rtl="0" eaLnBrk="0" fontAlgn="base" hangingPunct="0">
              <a:spcBef>
                <a:spcPct val="0"/>
              </a:spcBef>
              <a:spcAft>
                <a:spcPct val="0"/>
              </a:spcAft>
              <a:defRPr kumimoji="1" sz="3000" b="1">
                <a:solidFill>
                  <a:schemeClr val="tx2"/>
                </a:solidFill>
                <a:latin typeface="標楷體" pitchFamily="65" charset="-120"/>
                <a:ea typeface="標楷體" pitchFamily="65" charset="-120"/>
              </a:defRPr>
            </a:lvl3pPr>
            <a:lvl4pPr algn="l" rtl="0" eaLnBrk="0" fontAlgn="base" hangingPunct="0">
              <a:spcBef>
                <a:spcPct val="0"/>
              </a:spcBef>
              <a:spcAft>
                <a:spcPct val="0"/>
              </a:spcAft>
              <a:defRPr kumimoji="1" sz="3000" b="1">
                <a:solidFill>
                  <a:schemeClr val="tx2"/>
                </a:solidFill>
                <a:latin typeface="標楷體" pitchFamily="65" charset="-120"/>
                <a:ea typeface="標楷體" pitchFamily="65" charset="-120"/>
              </a:defRPr>
            </a:lvl4pPr>
            <a:lvl5pPr algn="l" rtl="0" eaLnBrk="0" fontAlgn="base" hangingPunct="0">
              <a:spcBef>
                <a:spcPct val="0"/>
              </a:spcBef>
              <a:spcAft>
                <a:spcPct val="0"/>
              </a:spcAft>
              <a:defRPr kumimoji="1" sz="3000" b="1">
                <a:solidFill>
                  <a:schemeClr val="tx2"/>
                </a:solidFill>
                <a:latin typeface="標楷體" pitchFamily="65" charset="-120"/>
                <a:ea typeface="標楷體" pitchFamily="65" charset="-120"/>
              </a:defRPr>
            </a:lvl5pPr>
            <a:lvl6pPr marL="457106" algn="l" rtl="0" fontAlgn="base">
              <a:spcBef>
                <a:spcPct val="0"/>
              </a:spcBef>
              <a:spcAft>
                <a:spcPct val="0"/>
              </a:spcAft>
              <a:defRPr kumimoji="1" sz="3000" b="1">
                <a:solidFill>
                  <a:schemeClr val="tx2"/>
                </a:solidFill>
                <a:latin typeface="標楷體" pitchFamily="65" charset="-120"/>
                <a:ea typeface="標楷體" pitchFamily="65" charset="-120"/>
              </a:defRPr>
            </a:lvl6pPr>
            <a:lvl7pPr marL="914211" algn="l" rtl="0" fontAlgn="base">
              <a:spcBef>
                <a:spcPct val="0"/>
              </a:spcBef>
              <a:spcAft>
                <a:spcPct val="0"/>
              </a:spcAft>
              <a:defRPr kumimoji="1" sz="3000" b="1">
                <a:solidFill>
                  <a:schemeClr val="tx2"/>
                </a:solidFill>
                <a:latin typeface="標楷體" pitchFamily="65" charset="-120"/>
                <a:ea typeface="標楷體" pitchFamily="65" charset="-120"/>
              </a:defRPr>
            </a:lvl7pPr>
            <a:lvl8pPr marL="1371317" algn="l" rtl="0" fontAlgn="base">
              <a:spcBef>
                <a:spcPct val="0"/>
              </a:spcBef>
              <a:spcAft>
                <a:spcPct val="0"/>
              </a:spcAft>
              <a:defRPr kumimoji="1" sz="3000" b="1">
                <a:solidFill>
                  <a:schemeClr val="tx2"/>
                </a:solidFill>
                <a:latin typeface="標楷體" pitchFamily="65" charset="-120"/>
                <a:ea typeface="標楷體" pitchFamily="65" charset="-120"/>
              </a:defRPr>
            </a:lvl8pPr>
            <a:lvl9pPr marL="1828423" algn="l" rtl="0" fontAlgn="base">
              <a:spcBef>
                <a:spcPct val="0"/>
              </a:spcBef>
              <a:spcAft>
                <a:spcPct val="0"/>
              </a:spcAft>
              <a:defRPr kumimoji="1" sz="3000" b="1">
                <a:solidFill>
                  <a:schemeClr val="tx2"/>
                </a:solidFill>
                <a:latin typeface="標楷體" pitchFamily="65" charset="-120"/>
                <a:ea typeface="標楷體" pitchFamily="65" charset="-120"/>
              </a:defRPr>
            </a:lvl9pPr>
          </a:lstStyle>
          <a:p>
            <a:r>
              <a:rPr lang="zh-TW" altLang="en-US" sz="2800" kern="0" dirty="0">
                <a:solidFill>
                  <a:schemeClr val="tx1"/>
                </a:solidFill>
              </a:rPr>
              <a:t>中國尋求以外交槓桿拆解美國包圍網，冀改善經濟形勢</a:t>
            </a:r>
          </a:p>
        </p:txBody>
      </p:sp>
    </p:spTree>
    <p:extLst>
      <p:ext uri="{BB962C8B-B14F-4D97-AF65-F5344CB8AC3E}">
        <p14:creationId xmlns:p14="http://schemas.microsoft.com/office/powerpoint/2010/main" val="3023472879"/>
      </p:ext>
    </p:extLst>
  </p:cSld>
  <p:clrMapOvr>
    <a:masterClrMapping/>
  </p:clrMapOvr>
  <p:timing>
    <p:tnLst>
      <p:par>
        <p:cTn id="1" dur="indefinite" restart="never" nodeType="tmRoot"/>
      </p:par>
    </p:tnLst>
  </p:timing>
</p:sld>
</file>

<file path=ppt/theme/theme1.xml><?xml version="1.0" encoding="utf-8"?>
<a:theme xmlns:a="http://schemas.openxmlformats.org/drawingml/2006/main" name="報告佈景主題PPT">
  <a:themeElements>
    <a:clrScheme name="台新投顧">
      <a:dk1>
        <a:srgbClr val="000000"/>
      </a:dk1>
      <a:lt1>
        <a:srgbClr val="FFFFFF"/>
      </a:lt1>
      <a:dk2>
        <a:srgbClr val="9E3A38"/>
      </a:dk2>
      <a:lt2>
        <a:srgbClr val="F2F2F2"/>
      </a:lt2>
      <a:accent1>
        <a:srgbClr val="376092"/>
      </a:accent1>
      <a:accent2>
        <a:srgbClr val="E46C0A"/>
      </a:accent2>
      <a:accent3>
        <a:srgbClr val="9CB6E4"/>
      </a:accent3>
      <a:accent4>
        <a:srgbClr val="DFC26F"/>
      </a:accent4>
      <a:accent5>
        <a:srgbClr val="7F7F7F"/>
      </a:accent5>
      <a:accent6>
        <a:srgbClr val="A6A6A6"/>
      </a:accent6>
      <a:hlink>
        <a:srgbClr val="295096"/>
      </a:hlink>
      <a:folHlink>
        <a:srgbClr val="6E83B4"/>
      </a:folHlink>
    </a:clrScheme>
    <a:fontScheme name="台新投顧">
      <a:majorFont>
        <a:latin typeface="微軟正黑體"/>
        <a:ea typeface="微軟正黑體"/>
        <a:cs typeface=""/>
      </a:majorFont>
      <a:minorFont>
        <a:latin typeface="微軟正黑體"/>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台新投顧">
    <a:dk1>
      <a:srgbClr val="000000"/>
    </a:dk1>
    <a:lt1>
      <a:srgbClr val="FFFFFF"/>
    </a:lt1>
    <a:dk2>
      <a:srgbClr val="9E3A38"/>
    </a:dk2>
    <a:lt2>
      <a:srgbClr val="F2F2F2"/>
    </a:lt2>
    <a:accent1>
      <a:srgbClr val="376092"/>
    </a:accent1>
    <a:accent2>
      <a:srgbClr val="E46C0A"/>
    </a:accent2>
    <a:accent3>
      <a:srgbClr val="9CB6E4"/>
    </a:accent3>
    <a:accent4>
      <a:srgbClr val="DFC26F"/>
    </a:accent4>
    <a:accent5>
      <a:srgbClr val="7F7F7F"/>
    </a:accent5>
    <a:accent6>
      <a:srgbClr val="A6A6A6"/>
    </a:accent6>
    <a:hlink>
      <a:srgbClr val="295096"/>
    </a:hlink>
    <a:folHlink>
      <a:srgbClr val="6E83B4"/>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台新投顧">
    <a:dk1>
      <a:srgbClr val="000000"/>
    </a:dk1>
    <a:lt1>
      <a:srgbClr val="FFFFFF"/>
    </a:lt1>
    <a:dk2>
      <a:srgbClr val="9E3A37"/>
    </a:dk2>
    <a:lt2>
      <a:srgbClr val="F2F2F2"/>
    </a:lt2>
    <a:accent1>
      <a:srgbClr val="376092"/>
    </a:accent1>
    <a:accent2>
      <a:srgbClr val="E46C0A"/>
    </a:accent2>
    <a:accent3>
      <a:srgbClr val="9CB6E4"/>
    </a:accent3>
    <a:accent4>
      <a:srgbClr val="DFC26F"/>
    </a:accent4>
    <a:accent5>
      <a:srgbClr val="7F7F7F"/>
    </a:accent5>
    <a:accent6>
      <a:srgbClr val="A6A6A6"/>
    </a:accent6>
    <a:hlink>
      <a:srgbClr val="295096"/>
    </a:hlink>
    <a:folHlink>
      <a:srgbClr val="6E83B4"/>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台新投顧">
    <a:dk1>
      <a:srgbClr val="000000"/>
    </a:dk1>
    <a:lt1>
      <a:srgbClr val="FFFFFF"/>
    </a:lt1>
    <a:dk2>
      <a:srgbClr val="575F6D"/>
    </a:dk2>
    <a:lt2>
      <a:srgbClr val="F2F2F2"/>
    </a:lt2>
    <a:accent1>
      <a:srgbClr val="376092"/>
    </a:accent1>
    <a:accent2>
      <a:srgbClr val="E46C0A"/>
    </a:accent2>
    <a:accent3>
      <a:srgbClr val="9CB6E4"/>
    </a:accent3>
    <a:accent4>
      <a:srgbClr val="DFC26F"/>
    </a:accent4>
    <a:accent5>
      <a:srgbClr val="7F7F7F"/>
    </a:accent5>
    <a:accent6>
      <a:srgbClr val="A6A6A6"/>
    </a:accent6>
    <a:hlink>
      <a:srgbClr val="295096"/>
    </a:hlink>
    <a:folHlink>
      <a:srgbClr val="6E83B4"/>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台新投顧">
    <a:dk1>
      <a:srgbClr val="000000"/>
    </a:dk1>
    <a:lt1>
      <a:srgbClr val="FFFFFF"/>
    </a:lt1>
    <a:dk2>
      <a:srgbClr val="9E3A38"/>
    </a:dk2>
    <a:lt2>
      <a:srgbClr val="F2F2F2"/>
    </a:lt2>
    <a:accent1>
      <a:srgbClr val="376092"/>
    </a:accent1>
    <a:accent2>
      <a:srgbClr val="E46C0A"/>
    </a:accent2>
    <a:accent3>
      <a:srgbClr val="9CB6E4"/>
    </a:accent3>
    <a:accent4>
      <a:srgbClr val="DFC26F"/>
    </a:accent4>
    <a:accent5>
      <a:srgbClr val="7F7F7F"/>
    </a:accent5>
    <a:accent6>
      <a:srgbClr val="A6A6A6"/>
    </a:accent6>
    <a:hlink>
      <a:srgbClr val="295096"/>
    </a:hlink>
    <a:folHlink>
      <a:srgbClr val="6E83B4"/>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0台新">
    <a:dk1>
      <a:sysClr val="windowText" lastClr="000000"/>
    </a:dk1>
    <a:lt1>
      <a:sysClr val="window" lastClr="FFFFFF"/>
    </a:lt1>
    <a:dk2>
      <a:srgbClr val="44546A"/>
    </a:dk2>
    <a:lt2>
      <a:srgbClr val="E7E6E6"/>
    </a:lt2>
    <a:accent1>
      <a:srgbClr val="953735"/>
    </a:accent1>
    <a:accent2>
      <a:srgbClr val="CA5F08"/>
    </a:accent2>
    <a:accent3>
      <a:srgbClr val="C5AC61"/>
    </a:accent3>
    <a:accent4>
      <a:srgbClr val="6E84B4"/>
    </a:accent4>
    <a:accent5>
      <a:srgbClr val="707070"/>
    </a:accent5>
    <a:accent6>
      <a:srgbClr val="D99694"/>
    </a:accent6>
    <a:hlink>
      <a:srgbClr val="E46C0A"/>
    </a:hlink>
    <a:folHlink>
      <a:srgbClr val="E7D2A0"/>
    </a:folHlink>
  </a:clrScheme>
  <a:fontScheme name="微軟正黑">
    <a:majorFont>
      <a:latin typeface="微軟正黑體"/>
      <a:ea typeface="微軟正黑體"/>
      <a:cs typeface=""/>
    </a:majorFont>
    <a:minorFont>
      <a:latin typeface="微軟正黑體"/>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台新投顧">
    <a:dk1>
      <a:srgbClr val="000000"/>
    </a:dk1>
    <a:lt1>
      <a:srgbClr val="FFFFFF"/>
    </a:lt1>
    <a:dk2>
      <a:srgbClr val="9E3A38"/>
    </a:dk2>
    <a:lt2>
      <a:srgbClr val="F2F2F2"/>
    </a:lt2>
    <a:accent1>
      <a:srgbClr val="376092"/>
    </a:accent1>
    <a:accent2>
      <a:srgbClr val="E46C0A"/>
    </a:accent2>
    <a:accent3>
      <a:srgbClr val="9CB6E4"/>
    </a:accent3>
    <a:accent4>
      <a:srgbClr val="DFC26F"/>
    </a:accent4>
    <a:accent5>
      <a:srgbClr val="7F7F7F"/>
    </a:accent5>
    <a:accent6>
      <a:srgbClr val="A6A6A6"/>
    </a:accent6>
    <a:hlink>
      <a:srgbClr val="295096"/>
    </a:hlink>
    <a:folHlink>
      <a:srgbClr val="6E83B4"/>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台新">
    <a:dk1>
      <a:sysClr val="windowText" lastClr="000000"/>
    </a:dk1>
    <a:lt1>
      <a:sysClr val="window" lastClr="FFFFFF"/>
    </a:lt1>
    <a:dk2>
      <a:srgbClr val="9E3A38"/>
    </a:dk2>
    <a:lt2>
      <a:srgbClr val="F2F2F2"/>
    </a:lt2>
    <a:accent1>
      <a:srgbClr val="376092"/>
    </a:accent1>
    <a:accent2>
      <a:srgbClr val="E46C0A"/>
    </a:accent2>
    <a:accent3>
      <a:srgbClr val="9CB6E4"/>
    </a:accent3>
    <a:accent4>
      <a:srgbClr val="DFC26F"/>
    </a:accent4>
    <a:accent5>
      <a:srgbClr val="7F7F7F"/>
    </a:accent5>
    <a:accent6>
      <a:srgbClr val="A6A6A6"/>
    </a:accent6>
    <a:hlink>
      <a:srgbClr val="295096"/>
    </a:hlink>
    <a:folHlink>
      <a:srgbClr val="6E83B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台新">
    <a:dk1>
      <a:sysClr val="windowText" lastClr="000000"/>
    </a:dk1>
    <a:lt1>
      <a:sysClr val="window" lastClr="FFFFFF"/>
    </a:lt1>
    <a:dk2>
      <a:srgbClr val="9E3A38"/>
    </a:dk2>
    <a:lt2>
      <a:srgbClr val="F2F2F2"/>
    </a:lt2>
    <a:accent1>
      <a:srgbClr val="376092"/>
    </a:accent1>
    <a:accent2>
      <a:srgbClr val="E46C0A"/>
    </a:accent2>
    <a:accent3>
      <a:srgbClr val="9CB6E4"/>
    </a:accent3>
    <a:accent4>
      <a:srgbClr val="DFC26F"/>
    </a:accent4>
    <a:accent5>
      <a:srgbClr val="7F7F7F"/>
    </a:accent5>
    <a:accent6>
      <a:srgbClr val="A6A6A6"/>
    </a:accent6>
    <a:hlink>
      <a:srgbClr val="295096"/>
    </a:hlink>
    <a:folHlink>
      <a:srgbClr val="6E83B4"/>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98346</TotalTime>
  <Words>5345</Words>
  <Application>Microsoft Office PowerPoint</Application>
  <PresentationFormat>如螢幕大小 (4:3)</PresentationFormat>
  <Paragraphs>515</Paragraphs>
  <Slides>19</Slides>
  <Notes>19</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19</vt:i4>
      </vt:variant>
    </vt:vector>
  </HeadingPairs>
  <TitlesOfParts>
    <vt:vector size="26" baseType="lpstr">
      <vt:lpstr>微軟正黑體</vt:lpstr>
      <vt:lpstr>微軟正黑體</vt:lpstr>
      <vt:lpstr>新細明體</vt:lpstr>
      <vt:lpstr>Arial</vt:lpstr>
      <vt:lpstr>Calibri</vt:lpstr>
      <vt:lpstr>Wingdings</vt:lpstr>
      <vt:lpstr>報告佈景主題PPT</vt:lpstr>
      <vt:lpstr>總經House View簡報</vt:lpstr>
      <vt:lpstr>美國經濟動能持續降溫，但速度緩慢</vt:lpstr>
      <vt:lpstr>SVB加速銀行信用收緊速度與規模</vt:lpstr>
      <vt:lpstr>企業貸款難度提高，增添勞動市場降溫壓力</vt:lpstr>
      <vt:lpstr>政策緊縮效果開始浮現， 支持通膨率回落</vt:lpstr>
      <vt:lpstr>中國近週高頻數據，經濟活動呈現回落</vt:lpstr>
      <vt:lpstr>1Q23中國GDP高於預期，消費及出口快速成長</vt:lpstr>
      <vt:lpstr>中國出口高於預期，反映政府逆週期調節、出口重心調整</vt:lpstr>
      <vt:lpstr>PowerPoint 簡報</vt:lpstr>
      <vt:lpstr>中國新增社融高於市場預期，金融數據通常領先實體數據</vt:lpstr>
      <vt:lpstr>景氣對策信號續創金融海嘯至今新低，但領先指標已回升</vt:lpstr>
      <vt:lpstr>Mar-23製造業持續調整庫存，維持景氣1H23觸底預期</vt:lpstr>
      <vt:lpstr>PowerPoint 簡報</vt:lpstr>
      <vt:lpstr>內需消費擴張，台灣非製造業NMI維持擴張區間</vt:lpstr>
      <vt:lpstr>台灣Mar-23 CPI+2.35%YoY，核心CPI +2.55%YoY </vt:lpstr>
      <vt:lpstr>PowerPoint 簡報</vt:lpstr>
      <vt:lpstr>1Q23央行如預期升息半碼，關注重點轉移至景氣前景</vt:lpstr>
      <vt:lpstr>終端需求疲弱，2023經濟成長難保2.0%</vt:lpstr>
      <vt:lpstr>結論</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台新投顧</dc:creator>
  <cp:lastModifiedBy>喬慕恩</cp:lastModifiedBy>
  <cp:revision>5702</cp:revision>
  <cp:lastPrinted>2022-11-17T00:03:36Z</cp:lastPrinted>
  <dcterms:created xsi:type="dcterms:W3CDTF">2013-05-02T15:04:30Z</dcterms:created>
  <dcterms:modified xsi:type="dcterms:W3CDTF">2023-04-25T03:37:43Z</dcterms:modified>
</cp:coreProperties>
</file>