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09" r:id="rId7"/>
    <p:sldMasterId id="2147483722" r:id="rId8"/>
    <p:sldMasterId id="2147483723" r:id="rId9"/>
    <p:sldMasterId id="2147483724" r:id="rId10"/>
    <p:sldMasterId id="2147483725" r:id="rId11"/>
  </p:sldMasterIdLst>
  <p:notesMasterIdLst>
    <p:notesMasterId r:id="rId14"/>
  </p:notesMasterIdLst>
  <p:handoutMasterIdLst>
    <p:handoutMasterId r:id="rId15"/>
  </p:handoutMasterIdLst>
  <p:sldIdLst>
    <p:sldId id="3947" r:id="rId12"/>
    <p:sldId id="3946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7"/>
            <p14:sldId id="3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111111"/>
    <a:srgbClr val="0000FF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146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05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80131\Downloads\CNYIRS%201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'1x5_2023'!$B$1</c:f>
              <c:strCache>
                <c:ptCount val="1"/>
                <c:pt idx="0">
                  <c:v>1Y*5YCurve(L)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2.6456514447965037E-2"/>
                  <c:y val="-6.36889111086422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5EC3EF40-BC57-4DF6-B93B-14DC9FCF1D95}" type="VALUE">
                      <a:rPr lang="en-US" altLang="zh-TW" sz="1200" b="1" smtClean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chemeClr val="tx2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t>BP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'1x5_2023'!$B$2:$B$671</c:f>
              <c:numCache>
                <c:formatCode>General</c:formatCode>
                <c:ptCount val="670"/>
                <c:pt idx="0">
                  <c:v>57.999999999999964</c:v>
                </c:pt>
                <c:pt idx="1">
                  <c:v>58.999999999999986</c:v>
                </c:pt>
                <c:pt idx="2">
                  <c:v>58.000000000000007</c:v>
                </c:pt>
                <c:pt idx="3">
                  <c:v>59.000000000000028</c:v>
                </c:pt>
                <c:pt idx="4">
                  <c:v>58.999999999999986</c:v>
                </c:pt>
                <c:pt idx="5">
                  <c:v>58.999999999999986</c:v>
                </c:pt>
                <c:pt idx="6">
                  <c:v>57.999999999999964</c:v>
                </c:pt>
                <c:pt idx="7">
                  <c:v>56.999999999999986</c:v>
                </c:pt>
                <c:pt idx="8">
                  <c:v>58.999999999999986</c:v>
                </c:pt>
                <c:pt idx="9">
                  <c:v>60.000000000000007</c:v>
                </c:pt>
                <c:pt idx="10">
                  <c:v>61.000000000000028</c:v>
                </c:pt>
                <c:pt idx="11">
                  <c:v>59.000000000000028</c:v>
                </c:pt>
                <c:pt idx="12">
                  <c:v>60.000000000000007</c:v>
                </c:pt>
                <c:pt idx="13">
                  <c:v>60.999999999999986</c:v>
                </c:pt>
                <c:pt idx="14">
                  <c:v>62.000000000000014</c:v>
                </c:pt>
                <c:pt idx="15">
                  <c:v>62.000000000000014</c:v>
                </c:pt>
                <c:pt idx="16">
                  <c:v>62.000000000000014</c:v>
                </c:pt>
                <c:pt idx="17">
                  <c:v>62.000000000000014</c:v>
                </c:pt>
                <c:pt idx="18">
                  <c:v>62.000000000000014</c:v>
                </c:pt>
                <c:pt idx="19">
                  <c:v>62.999999999999986</c:v>
                </c:pt>
                <c:pt idx="20">
                  <c:v>63.000000000000036</c:v>
                </c:pt>
                <c:pt idx="21">
                  <c:v>61.000000000000028</c:v>
                </c:pt>
                <c:pt idx="22">
                  <c:v>62.000000000000014</c:v>
                </c:pt>
                <c:pt idx="23">
                  <c:v>60.000000000000007</c:v>
                </c:pt>
                <c:pt idx="24">
                  <c:v>60.999999999999986</c:v>
                </c:pt>
                <c:pt idx="25">
                  <c:v>60.000000000000007</c:v>
                </c:pt>
                <c:pt idx="26">
                  <c:v>58.000000000000007</c:v>
                </c:pt>
                <c:pt idx="27">
                  <c:v>58.000000000000007</c:v>
                </c:pt>
                <c:pt idx="28">
                  <c:v>57.000000000000028</c:v>
                </c:pt>
                <c:pt idx="29">
                  <c:v>58.000000000000007</c:v>
                </c:pt>
                <c:pt idx="30">
                  <c:v>58.000000000000007</c:v>
                </c:pt>
                <c:pt idx="31">
                  <c:v>57.000000000000028</c:v>
                </c:pt>
                <c:pt idx="32">
                  <c:v>55.000000000000028</c:v>
                </c:pt>
                <c:pt idx="33">
                  <c:v>54.999999999999986</c:v>
                </c:pt>
                <c:pt idx="34">
                  <c:v>54.999999999999986</c:v>
                </c:pt>
                <c:pt idx="35">
                  <c:v>56.000000000000007</c:v>
                </c:pt>
                <c:pt idx="36">
                  <c:v>56.000000000000007</c:v>
                </c:pt>
                <c:pt idx="37">
                  <c:v>52.999999999999979</c:v>
                </c:pt>
                <c:pt idx="38">
                  <c:v>52</c:v>
                </c:pt>
                <c:pt idx="39">
                  <c:v>51.000000000000021</c:v>
                </c:pt>
                <c:pt idx="40">
                  <c:v>52</c:v>
                </c:pt>
                <c:pt idx="41">
                  <c:v>50</c:v>
                </c:pt>
                <c:pt idx="42">
                  <c:v>53.000000000000028</c:v>
                </c:pt>
                <c:pt idx="43">
                  <c:v>52</c:v>
                </c:pt>
                <c:pt idx="44">
                  <c:v>52.999999999999979</c:v>
                </c:pt>
                <c:pt idx="45">
                  <c:v>50.999999999999979</c:v>
                </c:pt>
                <c:pt idx="46">
                  <c:v>50.999999999999979</c:v>
                </c:pt>
                <c:pt idx="47">
                  <c:v>50</c:v>
                </c:pt>
                <c:pt idx="48">
                  <c:v>48</c:v>
                </c:pt>
                <c:pt idx="49">
                  <c:v>46</c:v>
                </c:pt>
                <c:pt idx="50">
                  <c:v>46.999999999999972</c:v>
                </c:pt>
                <c:pt idx="51">
                  <c:v>42.999999999999972</c:v>
                </c:pt>
                <c:pt idx="52">
                  <c:v>42.999999999999972</c:v>
                </c:pt>
                <c:pt idx="53">
                  <c:v>41.999999999999993</c:v>
                </c:pt>
                <c:pt idx="54">
                  <c:v>43.999999999999993</c:v>
                </c:pt>
                <c:pt idx="55">
                  <c:v>43.999999999999993</c:v>
                </c:pt>
                <c:pt idx="56">
                  <c:v>45.000000000000014</c:v>
                </c:pt>
                <c:pt idx="57">
                  <c:v>44.999999999999972</c:v>
                </c:pt>
                <c:pt idx="58">
                  <c:v>46.999999999999972</c:v>
                </c:pt>
                <c:pt idx="59">
                  <c:v>47.000000000000021</c:v>
                </c:pt>
                <c:pt idx="60">
                  <c:v>45.000000000000014</c:v>
                </c:pt>
                <c:pt idx="61">
                  <c:v>44.999999999999972</c:v>
                </c:pt>
                <c:pt idx="62">
                  <c:v>46</c:v>
                </c:pt>
                <c:pt idx="63">
                  <c:v>46</c:v>
                </c:pt>
                <c:pt idx="64">
                  <c:v>48</c:v>
                </c:pt>
                <c:pt idx="65">
                  <c:v>48.999999999999979</c:v>
                </c:pt>
                <c:pt idx="66">
                  <c:v>48</c:v>
                </c:pt>
                <c:pt idx="67">
                  <c:v>49.000000000000021</c:v>
                </c:pt>
                <c:pt idx="68">
                  <c:v>46.999999999999972</c:v>
                </c:pt>
                <c:pt idx="69">
                  <c:v>48</c:v>
                </c:pt>
                <c:pt idx="70">
                  <c:v>46</c:v>
                </c:pt>
                <c:pt idx="71">
                  <c:v>44.999999999999972</c:v>
                </c:pt>
                <c:pt idx="72">
                  <c:v>44.999999999999972</c:v>
                </c:pt>
                <c:pt idx="73">
                  <c:v>45.000000000000014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46</c:v>
                </c:pt>
                <c:pt idx="78">
                  <c:v>47.000000000000021</c:v>
                </c:pt>
                <c:pt idx="79">
                  <c:v>46</c:v>
                </c:pt>
                <c:pt idx="80">
                  <c:v>43.999999999999993</c:v>
                </c:pt>
                <c:pt idx="81">
                  <c:v>43.999999999999993</c:v>
                </c:pt>
                <c:pt idx="82">
                  <c:v>44.999999999999972</c:v>
                </c:pt>
                <c:pt idx="83">
                  <c:v>42.999999999999972</c:v>
                </c:pt>
                <c:pt idx="84">
                  <c:v>43.999999999999993</c:v>
                </c:pt>
                <c:pt idx="85">
                  <c:v>43.999999999999993</c:v>
                </c:pt>
                <c:pt idx="86">
                  <c:v>43.999999999999993</c:v>
                </c:pt>
                <c:pt idx="87">
                  <c:v>43.999999999999993</c:v>
                </c:pt>
                <c:pt idx="88">
                  <c:v>43.999999999999993</c:v>
                </c:pt>
                <c:pt idx="89">
                  <c:v>43.999999999999993</c:v>
                </c:pt>
                <c:pt idx="90">
                  <c:v>45.000000000000014</c:v>
                </c:pt>
                <c:pt idx="91">
                  <c:v>43.999999999999993</c:v>
                </c:pt>
                <c:pt idx="92">
                  <c:v>43.999999999999993</c:v>
                </c:pt>
                <c:pt idx="93">
                  <c:v>45.000000000000014</c:v>
                </c:pt>
                <c:pt idx="94">
                  <c:v>46.999999999999972</c:v>
                </c:pt>
                <c:pt idx="95">
                  <c:v>46</c:v>
                </c:pt>
                <c:pt idx="96">
                  <c:v>44.999999999999972</c:v>
                </c:pt>
                <c:pt idx="97">
                  <c:v>46.999999999999972</c:v>
                </c:pt>
                <c:pt idx="98">
                  <c:v>46</c:v>
                </c:pt>
                <c:pt idx="99">
                  <c:v>48</c:v>
                </c:pt>
                <c:pt idx="100">
                  <c:v>46</c:v>
                </c:pt>
                <c:pt idx="101">
                  <c:v>43.999999999999993</c:v>
                </c:pt>
                <c:pt idx="102">
                  <c:v>43.999999999999993</c:v>
                </c:pt>
                <c:pt idx="103">
                  <c:v>44.200000000000017</c:v>
                </c:pt>
                <c:pt idx="104">
                  <c:v>45.000000000000014</c:v>
                </c:pt>
                <c:pt idx="105">
                  <c:v>45.500000000000007</c:v>
                </c:pt>
                <c:pt idx="106">
                  <c:v>44.999999999999972</c:v>
                </c:pt>
                <c:pt idx="107">
                  <c:v>43.999999999999993</c:v>
                </c:pt>
                <c:pt idx="108">
                  <c:v>44.000000000000043</c:v>
                </c:pt>
                <c:pt idx="109">
                  <c:v>46</c:v>
                </c:pt>
                <c:pt idx="110">
                  <c:v>46</c:v>
                </c:pt>
                <c:pt idx="111">
                  <c:v>45.000000000000014</c:v>
                </c:pt>
                <c:pt idx="112">
                  <c:v>43.999999999999993</c:v>
                </c:pt>
                <c:pt idx="113">
                  <c:v>45.000000000000014</c:v>
                </c:pt>
                <c:pt idx="114">
                  <c:v>45.000000000000014</c:v>
                </c:pt>
                <c:pt idx="115">
                  <c:v>43.000000000000014</c:v>
                </c:pt>
                <c:pt idx="116">
                  <c:v>40.000000000000036</c:v>
                </c:pt>
                <c:pt idx="117">
                  <c:v>40.000000000000036</c:v>
                </c:pt>
                <c:pt idx="118">
                  <c:v>42.000000000000036</c:v>
                </c:pt>
                <c:pt idx="119">
                  <c:v>45.000000000000014</c:v>
                </c:pt>
                <c:pt idx="120">
                  <c:v>43.999999999999993</c:v>
                </c:pt>
                <c:pt idx="121">
                  <c:v>43.999999999999993</c:v>
                </c:pt>
                <c:pt idx="122">
                  <c:v>42.999999999999972</c:v>
                </c:pt>
                <c:pt idx="123">
                  <c:v>42.999999999999972</c:v>
                </c:pt>
                <c:pt idx="124">
                  <c:v>43.999999999999993</c:v>
                </c:pt>
                <c:pt idx="125">
                  <c:v>43.999999999999993</c:v>
                </c:pt>
                <c:pt idx="126">
                  <c:v>43.999999999999993</c:v>
                </c:pt>
                <c:pt idx="127">
                  <c:v>43.500000000000007</c:v>
                </c:pt>
                <c:pt idx="128">
                  <c:v>43.000000000000014</c:v>
                </c:pt>
                <c:pt idx="129">
                  <c:v>43.000000000000014</c:v>
                </c:pt>
                <c:pt idx="130">
                  <c:v>43.000000000000014</c:v>
                </c:pt>
                <c:pt idx="131">
                  <c:v>43.999999999999993</c:v>
                </c:pt>
                <c:pt idx="132">
                  <c:v>43.000000000000014</c:v>
                </c:pt>
                <c:pt idx="133">
                  <c:v>43.000000000000014</c:v>
                </c:pt>
                <c:pt idx="134">
                  <c:v>43.239999999999988</c:v>
                </c:pt>
                <c:pt idx="135">
                  <c:v>43.000000000000014</c:v>
                </c:pt>
                <c:pt idx="136">
                  <c:v>43.000000000000014</c:v>
                </c:pt>
                <c:pt idx="137">
                  <c:v>43.000000000000014</c:v>
                </c:pt>
                <c:pt idx="138">
                  <c:v>43.000000000000014</c:v>
                </c:pt>
                <c:pt idx="139">
                  <c:v>43.000000000000014</c:v>
                </c:pt>
                <c:pt idx="140">
                  <c:v>43.000000000000014</c:v>
                </c:pt>
                <c:pt idx="141">
                  <c:v>41.000000000000014</c:v>
                </c:pt>
                <c:pt idx="142">
                  <c:v>43.000000000000014</c:v>
                </c:pt>
                <c:pt idx="143">
                  <c:v>44.000000000000043</c:v>
                </c:pt>
                <c:pt idx="144">
                  <c:v>41.999999999999993</c:v>
                </c:pt>
                <c:pt idx="145">
                  <c:v>43.000000000000014</c:v>
                </c:pt>
                <c:pt idx="146">
                  <c:v>44.999999999999972</c:v>
                </c:pt>
                <c:pt idx="147">
                  <c:v>45.000000000000014</c:v>
                </c:pt>
                <c:pt idx="148">
                  <c:v>45.000000000000014</c:v>
                </c:pt>
                <c:pt idx="149">
                  <c:v>47.000000000000021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48.000000000000021</c:v>
                </c:pt>
                <c:pt idx="154">
                  <c:v>49</c:v>
                </c:pt>
                <c:pt idx="155">
                  <c:v>48</c:v>
                </c:pt>
                <c:pt idx="156">
                  <c:v>48</c:v>
                </c:pt>
                <c:pt idx="157">
                  <c:v>46.000000000000021</c:v>
                </c:pt>
                <c:pt idx="158">
                  <c:v>47</c:v>
                </c:pt>
                <c:pt idx="159">
                  <c:v>47.000000000000021</c:v>
                </c:pt>
                <c:pt idx="160">
                  <c:v>44.999999999999993</c:v>
                </c:pt>
                <c:pt idx="161">
                  <c:v>44.000000000000014</c:v>
                </c:pt>
                <c:pt idx="162">
                  <c:v>43.000000000000014</c:v>
                </c:pt>
                <c:pt idx="163">
                  <c:v>43.999999999999993</c:v>
                </c:pt>
                <c:pt idx="164">
                  <c:v>42.999999999999993</c:v>
                </c:pt>
                <c:pt idx="165">
                  <c:v>40.000000000000014</c:v>
                </c:pt>
                <c:pt idx="166">
                  <c:v>42.000000000000014</c:v>
                </c:pt>
                <c:pt idx="167">
                  <c:v>43.000000000000014</c:v>
                </c:pt>
                <c:pt idx="168">
                  <c:v>42.999999999999993</c:v>
                </c:pt>
                <c:pt idx="169">
                  <c:v>42.000000000000014</c:v>
                </c:pt>
                <c:pt idx="170">
                  <c:v>42.999999999999993</c:v>
                </c:pt>
                <c:pt idx="171">
                  <c:v>43.000000000000014</c:v>
                </c:pt>
                <c:pt idx="172">
                  <c:v>41.999999999999993</c:v>
                </c:pt>
                <c:pt idx="173">
                  <c:v>42.000000000000014</c:v>
                </c:pt>
                <c:pt idx="174">
                  <c:v>44.000000000000014</c:v>
                </c:pt>
                <c:pt idx="175">
                  <c:v>47.000000000000021</c:v>
                </c:pt>
                <c:pt idx="176">
                  <c:v>47.000000000000021</c:v>
                </c:pt>
                <c:pt idx="177">
                  <c:v>46.000000000000043</c:v>
                </c:pt>
                <c:pt idx="178">
                  <c:v>43.000000000000014</c:v>
                </c:pt>
                <c:pt idx="179">
                  <c:v>44.000000000000043</c:v>
                </c:pt>
                <c:pt idx="180">
                  <c:v>41.999999999999993</c:v>
                </c:pt>
                <c:pt idx="181">
                  <c:v>43.000000000000014</c:v>
                </c:pt>
                <c:pt idx="182">
                  <c:v>42.000000000000036</c:v>
                </c:pt>
                <c:pt idx="183">
                  <c:v>41.000000000000014</c:v>
                </c:pt>
                <c:pt idx="184">
                  <c:v>43.999999999999993</c:v>
                </c:pt>
                <c:pt idx="185">
                  <c:v>43.000000000000014</c:v>
                </c:pt>
                <c:pt idx="186">
                  <c:v>41.999999999999993</c:v>
                </c:pt>
                <c:pt idx="187">
                  <c:v>41.000000000000014</c:v>
                </c:pt>
                <c:pt idx="188">
                  <c:v>41.000000000000014</c:v>
                </c:pt>
                <c:pt idx="189">
                  <c:v>43.000000000000014</c:v>
                </c:pt>
                <c:pt idx="190">
                  <c:v>44.000000000000043</c:v>
                </c:pt>
                <c:pt idx="191">
                  <c:v>43.000000000000014</c:v>
                </c:pt>
                <c:pt idx="192">
                  <c:v>45.000000000000014</c:v>
                </c:pt>
                <c:pt idx="193">
                  <c:v>43.000000000000014</c:v>
                </c:pt>
                <c:pt idx="194">
                  <c:v>43.000000000000014</c:v>
                </c:pt>
                <c:pt idx="195">
                  <c:v>43.000000000000014</c:v>
                </c:pt>
                <c:pt idx="196">
                  <c:v>43.000000000000014</c:v>
                </c:pt>
                <c:pt idx="197">
                  <c:v>43.000000000000014</c:v>
                </c:pt>
                <c:pt idx="198">
                  <c:v>43.000000000000014</c:v>
                </c:pt>
                <c:pt idx="199">
                  <c:v>43.000000000000014</c:v>
                </c:pt>
                <c:pt idx="200">
                  <c:v>41.999999999999993</c:v>
                </c:pt>
                <c:pt idx="201">
                  <c:v>42.000000000000036</c:v>
                </c:pt>
                <c:pt idx="202">
                  <c:v>41.999999999999993</c:v>
                </c:pt>
                <c:pt idx="203">
                  <c:v>42.000000000000036</c:v>
                </c:pt>
                <c:pt idx="204">
                  <c:v>42.000000000000036</c:v>
                </c:pt>
                <c:pt idx="205">
                  <c:v>42.000000000000036</c:v>
                </c:pt>
                <c:pt idx="206">
                  <c:v>41.000000000000014</c:v>
                </c:pt>
                <c:pt idx="207">
                  <c:v>40.999999999999972</c:v>
                </c:pt>
                <c:pt idx="208">
                  <c:v>39.999999999999993</c:v>
                </c:pt>
                <c:pt idx="209">
                  <c:v>37.999999999999986</c:v>
                </c:pt>
                <c:pt idx="210">
                  <c:v>37.999999999999986</c:v>
                </c:pt>
                <c:pt idx="211">
                  <c:v>37.999999999999986</c:v>
                </c:pt>
                <c:pt idx="212">
                  <c:v>39.000000000000014</c:v>
                </c:pt>
                <c:pt idx="213">
                  <c:v>39.999999999999993</c:v>
                </c:pt>
                <c:pt idx="214">
                  <c:v>39.999999999999993</c:v>
                </c:pt>
                <c:pt idx="215">
                  <c:v>41.000000000000014</c:v>
                </c:pt>
                <c:pt idx="216">
                  <c:v>39.000000000000014</c:v>
                </c:pt>
                <c:pt idx="217">
                  <c:v>37.999999999999986</c:v>
                </c:pt>
                <c:pt idx="218">
                  <c:v>39.000000000000014</c:v>
                </c:pt>
                <c:pt idx="219">
                  <c:v>39.000000000000014</c:v>
                </c:pt>
                <c:pt idx="220">
                  <c:v>39.000000000000014</c:v>
                </c:pt>
                <c:pt idx="221">
                  <c:v>37.000000000000014</c:v>
                </c:pt>
                <c:pt idx="222">
                  <c:v>36.000000000000028</c:v>
                </c:pt>
                <c:pt idx="223">
                  <c:v>35.000000000000007</c:v>
                </c:pt>
                <c:pt idx="224">
                  <c:v>36.000000000000028</c:v>
                </c:pt>
                <c:pt idx="225">
                  <c:v>35.000000000000007</c:v>
                </c:pt>
                <c:pt idx="226">
                  <c:v>35.000000000000007</c:v>
                </c:pt>
                <c:pt idx="227">
                  <c:v>35.000000000000007</c:v>
                </c:pt>
                <c:pt idx="228">
                  <c:v>35.000000000000007</c:v>
                </c:pt>
                <c:pt idx="229">
                  <c:v>35.000000000000007</c:v>
                </c:pt>
                <c:pt idx="230">
                  <c:v>33.999999999999986</c:v>
                </c:pt>
                <c:pt idx="231">
                  <c:v>33.000000000000007</c:v>
                </c:pt>
                <c:pt idx="232">
                  <c:v>31.999999999999986</c:v>
                </c:pt>
                <c:pt idx="233">
                  <c:v>35.000000000000007</c:v>
                </c:pt>
                <c:pt idx="234">
                  <c:v>33.000000000000007</c:v>
                </c:pt>
                <c:pt idx="235">
                  <c:v>31.000000000000007</c:v>
                </c:pt>
                <c:pt idx="236">
                  <c:v>31.000000000000007</c:v>
                </c:pt>
                <c:pt idx="237">
                  <c:v>29.999999999999982</c:v>
                </c:pt>
                <c:pt idx="238">
                  <c:v>33.000000000000007</c:v>
                </c:pt>
                <c:pt idx="239">
                  <c:v>33.000000000000007</c:v>
                </c:pt>
                <c:pt idx="240">
                  <c:v>30.000000000000028</c:v>
                </c:pt>
                <c:pt idx="241">
                  <c:v>27.999999999999979</c:v>
                </c:pt>
                <c:pt idx="242">
                  <c:v>27</c:v>
                </c:pt>
                <c:pt idx="243">
                  <c:v>27</c:v>
                </c:pt>
                <c:pt idx="244">
                  <c:v>27.999999999999979</c:v>
                </c:pt>
                <c:pt idx="245">
                  <c:v>25</c:v>
                </c:pt>
                <c:pt idx="246">
                  <c:v>26.000000000000021</c:v>
                </c:pt>
                <c:pt idx="247">
                  <c:v>27</c:v>
                </c:pt>
                <c:pt idx="248">
                  <c:v>27.999999999999979</c:v>
                </c:pt>
                <c:pt idx="249">
                  <c:v>29.000000000000004</c:v>
                </c:pt>
                <c:pt idx="250">
                  <c:v>27</c:v>
                </c:pt>
                <c:pt idx="251">
                  <c:v>25.999999999999979</c:v>
                </c:pt>
                <c:pt idx="252">
                  <c:v>27</c:v>
                </c:pt>
                <c:pt idx="253">
                  <c:v>27</c:v>
                </c:pt>
                <c:pt idx="254">
                  <c:v>29.000000000000004</c:v>
                </c:pt>
                <c:pt idx="255">
                  <c:v>29.000000000000004</c:v>
                </c:pt>
                <c:pt idx="256">
                  <c:v>27.999999999999979</c:v>
                </c:pt>
                <c:pt idx="257">
                  <c:v>31.000000000000007</c:v>
                </c:pt>
                <c:pt idx="258">
                  <c:v>34.000000000000007</c:v>
                </c:pt>
                <c:pt idx="259">
                  <c:v>34.000000000000007</c:v>
                </c:pt>
                <c:pt idx="260">
                  <c:v>32.999999999999986</c:v>
                </c:pt>
                <c:pt idx="261">
                  <c:v>30.000000000000028</c:v>
                </c:pt>
                <c:pt idx="262">
                  <c:v>27.999999999999979</c:v>
                </c:pt>
                <c:pt idx="263">
                  <c:v>27</c:v>
                </c:pt>
                <c:pt idx="264">
                  <c:v>26.000000000000021</c:v>
                </c:pt>
                <c:pt idx="265">
                  <c:v>25.999999999999979</c:v>
                </c:pt>
                <c:pt idx="266">
                  <c:v>23.999999999999979</c:v>
                </c:pt>
                <c:pt idx="267">
                  <c:v>23.999999999999979</c:v>
                </c:pt>
                <c:pt idx="268">
                  <c:v>24.000000000000021</c:v>
                </c:pt>
                <c:pt idx="269">
                  <c:v>25</c:v>
                </c:pt>
                <c:pt idx="270">
                  <c:v>21.999999999999975</c:v>
                </c:pt>
                <c:pt idx="271">
                  <c:v>20.999999999999996</c:v>
                </c:pt>
                <c:pt idx="272">
                  <c:v>20.999999999999996</c:v>
                </c:pt>
                <c:pt idx="273">
                  <c:v>22.000000000000021</c:v>
                </c:pt>
                <c:pt idx="274">
                  <c:v>22.000000000000021</c:v>
                </c:pt>
                <c:pt idx="275">
                  <c:v>20.999999999999996</c:v>
                </c:pt>
                <c:pt idx="276">
                  <c:v>23</c:v>
                </c:pt>
                <c:pt idx="277">
                  <c:v>25</c:v>
                </c:pt>
                <c:pt idx="278">
                  <c:v>23.999999999999979</c:v>
                </c:pt>
                <c:pt idx="279">
                  <c:v>25.999999999999979</c:v>
                </c:pt>
                <c:pt idx="280">
                  <c:v>24.000000000000021</c:v>
                </c:pt>
                <c:pt idx="281">
                  <c:v>24.000000000000021</c:v>
                </c:pt>
                <c:pt idx="282">
                  <c:v>22.000000000000021</c:v>
                </c:pt>
                <c:pt idx="283">
                  <c:v>21.999999999999996</c:v>
                </c:pt>
                <c:pt idx="284">
                  <c:v>22.000000000000021</c:v>
                </c:pt>
                <c:pt idx="285">
                  <c:v>20.999999999999996</c:v>
                </c:pt>
                <c:pt idx="286">
                  <c:v>24</c:v>
                </c:pt>
                <c:pt idx="287">
                  <c:v>24</c:v>
                </c:pt>
                <c:pt idx="288">
                  <c:v>25.000000000000021</c:v>
                </c:pt>
                <c:pt idx="289">
                  <c:v>25.000000000000021</c:v>
                </c:pt>
                <c:pt idx="290">
                  <c:v>25.000000000000021</c:v>
                </c:pt>
                <c:pt idx="291">
                  <c:v>25.000000000000021</c:v>
                </c:pt>
                <c:pt idx="292">
                  <c:v>25.000000000000021</c:v>
                </c:pt>
                <c:pt idx="293">
                  <c:v>25.000000000000021</c:v>
                </c:pt>
                <c:pt idx="294">
                  <c:v>25.000000000000021</c:v>
                </c:pt>
                <c:pt idx="295">
                  <c:v>24</c:v>
                </c:pt>
                <c:pt idx="296">
                  <c:v>23.000000000000021</c:v>
                </c:pt>
                <c:pt idx="297">
                  <c:v>23.000000000000021</c:v>
                </c:pt>
                <c:pt idx="298">
                  <c:v>21.999999999999996</c:v>
                </c:pt>
                <c:pt idx="299">
                  <c:v>23.000000000000021</c:v>
                </c:pt>
                <c:pt idx="300">
                  <c:v>21.000000000000018</c:v>
                </c:pt>
                <c:pt idx="301">
                  <c:v>21.000000000000018</c:v>
                </c:pt>
                <c:pt idx="302">
                  <c:v>18.999999999999993</c:v>
                </c:pt>
                <c:pt idx="303">
                  <c:v>21.999999999999996</c:v>
                </c:pt>
                <c:pt idx="304">
                  <c:v>24</c:v>
                </c:pt>
                <c:pt idx="305">
                  <c:v>21.999999999999996</c:v>
                </c:pt>
                <c:pt idx="306">
                  <c:v>21.000000000000018</c:v>
                </c:pt>
                <c:pt idx="307">
                  <c:v>18.999999999999993</c:v>
                </c:pt>
                <c:pt idx="308">
                  <c:v>18.000000000000014</c:v>
                </c:pt>
                <c:pt idx="309">
                  <c:v>19.000000000000018</c:v>
                </c:pt>
                <c:pt idx="310">
                  <c:v>19.999999999999996</c:v>
                </c:pt>
                <c:pt idx="311">
                  <c:v>20.399999999999974</c:v>
                </c:pt>
                <c:pt idx="312">
                  <c:v>19.000000000000018</c:v>
                </c:pt>
                <c:pt idx="313">
                  <c:v>19.999999999999996</c:v>
                </c:pt>
                <c:pt idx="314">
                  <c:v>19.000000000000018</c:v>
                </c:pt>
                <c:pt idx="315">
                  <c:v>18.000000000000014</c:v>
                </c:pt>
                <c:pt idx="316">
                  <c:v>17.999999999999993</c:v>
                </c:pt>
                <c:pt idx="317">
                  <c:v>18.399999999999995</c:v>
                </c:pt>
                <c:pt idx="318">
                  <c:v>17.999999999999993</c:v>
                </c:pt>
                <c:pt idx="319">
                  <c:v>18.999999999999993</c:v>
                </c:pt>
                <c:pt idx="320">
                  <c:v>18.000000000000014</c:v>
                </c:pt>
                <c:pt idx="321">
                  <c:v>18.000000000000014</c:v>
                </c:pt>
                <c:pt idx="322">
                  <c:v>18.000000000000014</c:v>
                </c:pt>
                <c:pt idx="323">
                  <c:v>18.999999999999993</c:v>
                </c:pt>
                <c:pt idx="324">
                  <c:v>18.999999999999993</c:v>
                </c:pt>
                <c:pt idx="325">
                  <c:v>19.000000000000018</c:v>
                </c:pt>
                <c:pt idx="326">
                  <c:v>17.000000000000014</c:v>
                </c:pt>
                <c:pt idx="327">
                  <c:v>17.000000000000014</c:v>
                </c:pt>
                <c:pt idx="328">
                  <c:v>15.999999999999993</c:v>
                </c:pt>
                <c:pt idx="329">
                  <c:v>15.999999999999993</c:v>
                </c:pt>
                <c:pt idx="330">
                  <c:v>17.999999999999993</c:v>
                </c:pt>
                <c:pt idx="331">
                  <c:v>17.999999999999993</c:v>
                </c:pt>
                <c:pt idx="332">
                  <c:v>19.000000000000018</c:v>
                </c:pt>
                <c:pt idx="333">
                  <c:v>19.000000000000018</c:v>
                </c:pt>
                <c:pt idx="334">
                  <c:v>19.000000000000018</c:v>
                </c:pt>
                <c:pt idx="335">
                  <c:v>17.999999999999993</c:v>
                </c:pt>
                <c:pt idx="336">
                  <c:v>17.000000000000014</c:v>
                </c:pt>
                <c:pt idx="337">
                  <c:v>17.000000000000014</c:v>
                </c:pt>
                <c:pt idx="338">
                  <c:v>15.999999999999993</c:v>
                </c:pt>
                <c:pt idx="339">
                  <c:v>15.999999999999993</c:v>
                </c:pt>
                <c:pt idx="340">
                  <c:v>15.000000000000014</c:v>
                </c:pt>
                <c:pt idx="341">
                  <c:v>15.379999999999994</c:v>
                </c:pt>
                <c:pt idx="342">
                  <c:v>17.999999999999993</c:v>
                </c:pt>
                <c:pt idx="343">
                  <c:v>15.999999999999993</c:v>
                </c:pt>
                <c:pt idx="344">
                  <c:v>17.999999999999993</c:v>
                </c:pt>
                <c:pt idx="345">
                  <c:v>19.000000000000039</c:v>
                </c:pt>
                <c:pt idx="346">
                  <c:v>19.000000000000018</c:v>
                </c:pt>
                <c:pt idx="347">
                  <c:v>19.000000000000018</c:v>
                </c:pt>
                <c:pt idx="348">
                  <c:v>19.000000000000018</c:v>
                </c:pt>
                <c:pt idx="349">
                  <c:v>19.000000000000018</c:v>
                </c:pt>
                <c:pt idx="350">
                  <c:v>18.999999999999993</c:v>
                </c:pt>
                <c:pt idx="351">
                  <c:v>19.999999999999996</c:v>
                </c:pt>
                <c:pt idx="352">
                  <c:v>19.000000000000018</c:v>
                </c:pt>
                <c:pt idx="353">
                  <c:v>19.999999999999996</c:v>
                </c:pt>
                <c:pt idx="354">
                  <c:v>21.999999999999996</c:v>
                </c:pt>
                <c:pt idx="355">
                  <c:v>20.999999999999996</c:v>
                </c:pt>
                <c:pt idx="356">
                  <c:v>20.999999999999996</c:v>
                </c:pt>
                <c:pt idx="357">
                  <c:v>20.999999999999996</c:v>
                </c:pt>
                <c:pt idx="358">
                  <c:v>23</c:v>
                </c:pt>
                <c:pt idx="359">
                  <c:v>23.4</c:v>
                </c:pt>
                <c:pt idx="360">
                  <c:v>21.999999999999996</c:v>
                </c:pt>
                <c:pt idx="361">
                  <c:v>21.999999999999996</c:v>
                </c:pt>
                <c:pt idx="362">
                  <c:v>20.999999999999975</c:v>
                </c:pt>
                <c:pt idx="363">
                  <c:v>19.999999999999996</c:v>
                </c:pt>
                <c:pt idx="364">
                  <c:v>19.999999999999972</c:v>
                </c:pt>
                <c:pt idx="365">
                  <c:v>19.999999999999972</c:v>
                </c:pt>
                <c:pt idx="366">
                  <c:v>18.999999999999972</c:v>
                </c:pt>
                <c:pt idx="367">
                  <c:v>17.999999999999993</c:v>
                </c:pt>
                <c:pt idx="368">
                  <c:v>19.75</c:v>
                </c:pt>
                <c:pt idx="369">
                  <c:v>20.999999999999996</c:v>
                </c:pt>
                <c:pt idx="370">
                  <c:v>20.999999999999996</c:v>
                </c:pt>
                <c:pt idx="371">
                  <c:v>19.999999999999996</c:v>
                </c:pt>
                <c:pt idx="372">
                  <c:v>18.999999999999993</c:v>
                </c:pt>
                <c:pt idx="373">
                  <c:v>18.999999999999993</c:v>
                </c:pt>
                <c:pt idx="374">
                  <c:v>17.999999999999972</c:v>
                </c:pt>
                <c:pt idx="375">
                  <c:v>17.999999999999972</c:v>
                </c:pt>
                <c:pt idx="376">
                  <c:v>17.999999999999993</c:v>
                </c:pt>
                <c:pt idx="377">
                  <c:v>17.999999999999993</c:v>
                </c:pt>
                <c:pt idx="378">
                  <c:v>16.999999999999993</c:v>
                </c:pt>
                <c:pt idx="379">
                  <c:v>16.999999999999972</c:v>
                </c:pt>
                <c:pt idx="380">
                  <c:v>16.999999999999972</c:v>
                </c:pt>
                <c:pt idx="381">
                  <c:v>16.999999999999993</c:v>
                </c:pt>
                <c:pt idx="382">
                  <c:v>15.999999999999993</c:v>
                </c:pt>
                <c:pt idx="383">
                  <c:v>15.999999999999993</c:v>
                </c:pt>
                <c:pt idx="384">
                  <c:v>14.999999999999968</c:v>
                </c:pt>
                <c:pt idx="385">
                  <c:v>14.999999999999991</c:v>
                </c:pt>
                <c:pt idx="386">
                  <c:v>12.999999999999989</c:v>
                </c:pt>
                <c:pt idx="387">
                  <c:v>13.999999999999989</c:v>
                </c:pt>
                <c:pt idx="388">
                  <c:v>12.999999999999989</c:v>
                </c:pt>
                <c:pt idx="389">
                  <c:v>13.999999999999989</c:v>
                </c:pt>
                <c:pt idx="390">
                  <c:v>14.999999999999968</c:v>
                </c:pt>
                <c:pt idx="391">
                  <c:v>13.999999999999989</c:v>
                </c:pt>
                <c:pt idx="392">
                  <c:v>12.999999999999989</c:v>
                </c:pt>
                <c:pt idx="393">
                  <c:v>12.999999999999989</c:v>
                </c:pt>
                <c:pt idx="394">
                  <c:v>13.999999999999968</c:v>
                </c:pt>
                <c:pt idx="395">
                  <c:v>15.999999999999993</c:v>
                </c:pt>
                <c:pt idx="396">
                  <c:v>13.999999999999968</c:v>
                </c:pt>
                <c:pt idx="397">
                  <c:v>13.999999999999989</c:v>
                </c:pt>
                <c:pt idx="398">
                  <c:v>13.999999999999989</c:v>
                </c:pt>
                <c:pt idx="399">
                  <c:v>13.999999999999989</c:v>
                </c:pt>
                <c:pt idx="400">
                  <c:v>12.999999999999989</c:v>
                </c:pt>
                <c:pt idx="401">
                  <c:v>12.999999999999989</c:v>
                </c:pt>
                <c:pt idx="402">
                  <c:v>12.999999999999989</c:v>
                </c:pt>
                <c:pt idx="403">
                  <c:v>13.999999999999989</c:v>
                </c:pt>
                <c:pt idx="404">
                  <c:v>12.999999999999989</c:v>
                </c:pt>
                <c:pt idx="405">
                  <c:v>13.999999999999989</c:v>
                </c:pt>
                <c:pt idx="406">
                  <c:v>12.999999999999989</c:v>
                </c:pt>
                <c:pt idx="407">
                  <c:v>12.999999999999989</c:v>
                </c:pt>
                <c:pt idx="408">
                  <c:v>12.000000000000011</c:v>
                </c:pt>
                <c:pt idx="409">
                  <c:v>11.000000000000011</c:v>
                </c:pt>
                <c:pt idx="410">
                  <c:v>11.000000000000011</c:v>
                </c:pt>
                <c:pt idx="411">
                  <c:v>11.000000000000011</c:v>
                </c:pt>
                <c:pt idx="412">
                  <c:v>11.000000000000011</c:v>
                </c:pt>
                <c:pt idx="413">
                  <c:v>10.000000000000009</c:v>
                </c:pt>
                <c:pt idx="414">
                  <c:v>9.8000000000000078</c:v>
                </c:pt>
                <c:pt idx="415">
                  <c:v>10.000000000000009</c:v>
                </c:pt>
                <c:pt idx="416">
                  <c:v>11.000000000000011</c:v>
                </c:pt>
                <c:pt idx="417">
                  <c:v>10.000000000000009</c:v>
                </c:pt>
                <c:pt idx="418">
                  <c:v>11.000000000000011</c:v>
                </c:pt>
                <c:pt idx="419">
                  <c:v>11.000000000000011</c:v>
                </c:pt>
                <c:pt idx="420">
                  <c:v>10.999999999999988</c:v>
                </c:pt>
                <c:pt idx="421">
                  <c:v>9.0000000000000071</c:v>
                </c:pt>
                <c:pt idx="422">
                  <c:v>9.0000000000000071</c:v>
                </c:pt>
                <c:pt idx="423">
                  <c:v>9.0000000000000071</c:v>
                </c:pt>
                <c:pt idx="424">
                  <c:v>9.0000000000000071</c:v>
                </c:pt>
                <c:pt idx="425">
                  <c:v>8.0000000000000071</c:v>
                </c:pt>
                <c:pt idx="426">
                  <c:v>7.0000000000000062</c:v>
                </c:pt>
                <c:pt idx="427">
                  <c:v>6.0000000000000053</c:v>
                </c:pt>
                <c:pt idx="428">
                  <c:v>5.0000000000000044</c:v>
                </c:pt>
                <c:pt idx="429">
                  <c:v>5.0000000000000044</c:v>
                </c:pt>
                <c:pt idx="430">
                  <c:v>7.0000000000000062</c:v>
                </c:pt>
                <c:pt idx="431">
                  <c:v>7.0000000000000062</c:v>
                </c:pt>
                <c:pt idx="432">
                  <c:v>8.0000000000000071</c:v>
                </c:pt>
                <c:pt idx="433">
                  <c:v>8.0000000000000071</c:v>
                </c:pt>
                <c:pt idx="434">
                  <c:v>9.0000000000000071</c:v>
                </c:pt>
                <c:pt idx="435">
                  <c:v>9.0000000000000071</c:v>
                </c:pt>
                <c:pt idx="436">
                  <c:v>7.0000000000000062</c:v>
                </c:pt>
                <c:pt idx="437">
                  <c:v>5.0000000000000044</c:v>
                </c:pt>
                <c:pt idx="438">
                  <c:v>7.0000000000000062</c:v>
                </c:pt>
                <c:pt idx="439">
                  <c:v>5.0000000000000044</c:v>
                </c:pt>
                <c:pt idx="440">
                  <c:v>4.0000000000000036</c:v>
                </c:pt>
                <c:pt idx="441">
                  <c:v>1.0000000000000009</c:v>
                </c:pt>
                <c:pt idx="442">
                  <c:v>1.0000000000000009</c:v>
                </c:pt>
                <c:pt idx="443">
                  <c:v>1.0000000000000009</c:v>
                </c:pt>
                <c:pt idx="444">
                  <c:v>-1.0000000000000009</c:v>
                </c:pt>
                <c:pt idx="445">
                  <c:v>-1.0000000000000009</c:v>
                </c:pt>
                <c:pt idx="446">
                  <c:v>-1.0000000000000009</c:v>
                </c:pt>
                <c:pt idx="447">
                  <c:v>-2.0000000000000018</c:v>
                </c:pt>
                <c:pt idx="448">
                  <c:v>-2.0000000000000018</c:v>
                </c:pt>
                <c:pt idx="449">
                  <c:v>-2.0000000000000018</c:v>
                </c:pt>
                <c:pt idx="450">
                  <c:v>-3.0000000000000027</c:v>
                </c:pt>
                <c:pt idx="451">
                  <c:v>4.0000000000000036</c:v>
                </c:pt>
                <c:pt idx="452">
                  <c:v>4.9999999999999822</c:v>
                </c:pt>
                <c:pt idx="453">
                  <c:v>8.9999999999999858</c:v>
                </c:pt>
                <c:pt idx="454">
                  <c:v>20.999999999999996</c:v>
                </c:pt>
                <c:pt idx="455">
                  <c:v>18.000000000000014</c:v>
                </c:pt>
                <c:pt idx="456">
                  <c:v>18.000000000000014</c:v>
                </c:pt>
                <c:pt idx="457">
                  <c:v>18.000000000000014</c:v>
                </c:pt>
                <c:pt idx="458">
                  <c:v>18.000000000000014</c:v>
                </c:pt>
                <c:pt idx="459">
                  <c:v>18.000000000000014</c:v>
                </c:pt>
                <c:pt idx="460">
                  <c:v>17.000000000000014</c:v>
                </c:pt>
                <c:pt idx="461">
                  <c:v>17.000000000000014</c:v>
                </c:pt>
                <c:pt idx="462">
                  <c:v>12.000000000000011</c:v>
                </c:pt>
                <c:pt idx="463">
                  <c:v>10.000000000000009</c:v>
                </c:pt>
                <c:pt idx="464">
                  <c:v>11.000000000000011</c:v>
                </c:pt>
                <c:pt idx="465">
                  <c:v>11.000000000000011</c:v>
                </c:pt>
                <c:pt idx="466">
                  <c:v>8.0000000000000071</c:v>
                </c:pt>
                <c:pt idx="467">
                  <c:v>7.0000000000000062</c:v>
                </c:pt>
                <c:pt idx="468">
                  <c:v>4.0000000000000036</c:v>
                </c:pt>
                <c:pt idx="469">
                  <c:v>6.150000000000011</c:v>
                </c:pt>
                <c:pt idx="470">
                  <c:v>6.0000000000000053</c:v>
                </c:pt>
                <c:pt idx="471">
                  <c:v>6.0000000000000053</c:v>
                </c:pt>
                <c:pt idx="472">
                  <c:v>8.0000000000000071</c:v>
                </c:pt>
                <c:pt idx="473">
                  <c:v>10.000000000000009</c:v>
                </c:pt>
                <c:pt idx="474">
                  <c:v>9.0000000000000071</c:v>
                </c:pt>
                <c:pt idx="475">
                  <c:v>10.000000000000009</c:v>
                </c:pt>
                <c:pt idx="476">
                  <c:v>9.0000000000000071</c:v>
                </c:pt>
                <c:pt idx="477">
                  <c:v>8.0000000000000071</c:v>
                </c:pt>
                <c:pt idx="478">
                  <c:v>9.0000000000000071</c:v>
                </c:pt>
                <c:pt idx="479">
                  <c:v>10.000000000000009</c:v>
                </c:pt>
                <c:pt idx="480">
                  <c:v>11.000000000000011</c:v>
                </c:pt>
                <c:pt idx="481">
                  <c:v>9.0000000000000071</c:v>
                </c:pt>
                <c:pt idx="482">
                  <c:v>8.0000000000000071</c:v>
                </c:pt>
                <c:pt idx="483">
                  <c:v>10.000000000000009</c:v>
                </c:pt>
                <c:pt idx="484">
                  <c:v>7.0000000000000062</c:v>
                </c:pt>
                <c:pt idx="485">
                  <c:v>5.0000000000000044</c:v>
                </c:pt>
                <c:pt idx="486">
                  <c:v>4.0000000000000036</c:v>
                </c:pt>
                <c:pt idx="487">
                  <c:v>4.0000000000000036</c:v>
                </c:pt>
                <c:pt idx="488">
                  <c:v>3.0000000000000027</c:v>
                </c:pt>
                <c:pt idx="489">
                  <c:v>4.0000000000000036</c:v>
                </c:pt>
                <c:pt idx="490">
                  <c:v>4.2000000000000037</c:v>
                </c:pt>
                <c:pt idx="491">
                  <c:v>4.0000000000000036</c:v>
                </c:pt>
                <c:pt idx="492">
                  <c:v>4.0000000000000036</c:v>
                </c:pt>
                <c:pt idx="493">
                  <c:v>3.0000000000000027</c:v>
                </c:pt>
                <c:pt idx="494">
                  <c:v>4.2500000000000204</c:v>
                </c:pt>
                <c:pt idx="495">
                  <c:v>3.0000000000000027</c:v>
                </c:pt>
                <c:pt idx="496">
                  <c:v>3.0000000000000027</c:v>
                </c:pt>
                <c:pt idx="497">
                  <c:v>3.0000000000000027</c:v>
                </c:pt>
                <c:pt idx="498">
                  <c:v>2.9999999999999805</c:v>
                </c:pt>
                <c:pt idx="499">
                  <c:v>3.9999999999999813</c:v>
                </c:pt>
                <c:pt idx="500">
                  <c:v>5.0000000000000044</c:v>
                </c:pt>
                <c:pt idx="501">
                  <c:v>5.0000000000000044</c:v>
                </c:pt>
                <c:pt idx="502">
                  <c:v>3.0000000000000027</c:v>
                </c:pt>
                <c:pt idx="503">
                  <c:v>2.0000000000000018</c:v>
                </c:pt>
                <c:pt idx="504">
                  <c:v>2.0000000000000018</c:v>
                </c:pt>
                <c:pt idx="505">
                  <c:v>3.0000000000000027</c:v>
                </c:pt>
                <c:pt idx="506">
                  <c:v>3.0000000000000027</c:v>
                </c:pt>
                <c:pt idx="507">
                  <c:v>3.0000000000000027</c:v>
                </c:pt>
                <c:pt idx="508">
                  <c:v>2.0000000000000018</c:v>
                </c:pt>
                <c:pt idx="509">
                  <c:v>1.4999999999999902</c:v>
                </c:pt>
                <c:pt idx="510">
                  <c:v>-1.0000000000000009</c:v>
                </c:pt>
                <c:pt idx="511">
                  <c:v>-2.0000000000000018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1.0000000000000009</c:v>
                </c:pt>
                <c:pt idx="516">
                  <c:v>1.0000000000000009</c:v>
                </c:pt>
                <c:pt idx="517">
                  <c:v>0</c:v>
                </c:pt>
                <c:pt idx="518">
                  <c:v>0</c:v>
                </c:pt>
                <c:pt idx="519">
                  <c:v>-1.0000000000000009</c:v>
                </c:pt>
                <c:pt idx="520">
                  <c:v>-1.0000000000000009</c:v>
                </c:pt>
                <c:pt idx="521">
                  <c:v>-2.0000000000000018</c:v>
                </c:pt>
                <c:pt idx="522">
                  <c:v>-2.0000000000000018</c:v>
                </c:pt>
                <c:pt idx="523">
                  <c:v>-7.5000000000000178</c:v>
                </c:pt>
                <c:pt idx="524">
                  <c:v>-5.0000000000000044</c:v>
                </c:pt>
                <c:pt idx="525">
                  <c:v>-6.0000000000000053</c:v>
                </c:pt>
                <c:pt idx="526">
                  <c:v>-3.0000000000000027</c:v>
                </c:pt>
                <c:pt idx="527">
                  <c:v>-4.0000000000000036</c:v>
                </c:pt>
                <c:pt idx="528">
                  <c:v>-4.0000000000000036</c:v>
                </c:pt>
                <c:pt idx="529">
                  <c:v>-6.0000000000000053</c:v>
                </c:pt>
                <c:pt idx="530">
                  <c:v>-9.0000000000000071</c:v>
                </c:pt>
                <c:pt idx="531">
                  <c:v>-8.0000000000000071</c:v>
                </c:pt>
                <c:pt idx="532">
                  <c:v>-9.4999999999999964</c:v>
                </c:pt>
                <c:pt idx="533">
                  <c:v>-11.000000000000011</c:v>
                </c:pt>
                <c:pt idx="534">
                  <c:v>-8.0000000000000071</c:v>
                </c:pt>
                <c:pt idx="535">
                  <c:v>-9.0000000000000071</c:v>
                </c:pt>
                <c:pt idx="536">
                  <c:v>-10.000000000000009</c:v>
                </c:pt>
                <c:pt idx="537">
                  <c:v>-10.000000000000009</c:v>
                </c:pt>
                <c:pt idx="538">
                  <c:v>-12.999999999999989</c:v>
                </c:pt>
                <c:pt idx="539">
                  <c:v>-13.999999999999989</c:v>
                </c:pt>
                <c:pt idx="540">
                  <c:v>-13.999999999999989</c:v>
                </c:pt>
                <c:pt idx="541">
                  <c:v>-13.999999999999989</c:v>
                </c:pt>
                <c:pt idx="542">
                  <c:v>-13.999999999999989</c:v>
                </c:pt>
                <c:pt idx="543">
                  <c:v>-12.999999999999989</c:v>
                </c:pt>
                <c:pt idx="544">
                  <c:v>-13.999999999999989</c:v>
                </c:pt>
                <c:pt idx="545">
                  <c:v>-13.999999999999989</c:v>
                </c:pt>
                <c:pt idx="546">
                  <c:v>-13.999999999999989</c:v>
                </c:pt>
                <c:pt idx="547">
                  <c:v>-14.999999999999991</c:v>
                </c:pt>
                <c:pt idx="548">
                  <c:v>-11.000000000000011</c:v>
                </c:pt>
                <c:pt idx="549">
                  <c:v>-10.000000000000009</c:v>
                </c:pt>
                <c:pt idx="550">
                  <c:v>-9.9999999999999858</c:v>
                </c:pt>
                <c:pt idx="551">
                  <c:v>-11.999999999999989</c:v>
                </c:pt>
                <c:pt idx="552">
                  <c:v>-10.999999999999988</c:v>
                </c:pt>
                <c:pt idx="553">
                  <c:v>-11.999999999999989</c:v>
                </c:pt>
                <c:pt idx="554">
                  <c:v>-11.999999999999989</c:v>
                </c:pt>
                <c:pt idx="555">
                  <c:v>-10.500000000000021</c:v>
                </c:pt>
                <c:pt idx="556">
                  <c:v>-11.5</c:v>
                </c:pt>
                <c:pt idx="557">
                  <c:v>-12.999999999999989</c:v>
                </c:pt>
                <c:pt idx="558">
                  <c:v>-13.000000000000011</c:v>
                </c:pt>
                <c:pt idx="559">
                  <c:v>-10.000000000000009</c:v>
                </c:pt>
                <c:pt idx="560">
                  <c:v>-8.0000000000000071</c:v>
                </c:pt>
                <c:pt idx="561">
                  <c:v>-11.000000000000011</c:v>
                </c:pt>
                <c:pt idx="562">
                  <c:v>-13.000000000000011</c:v>
                </c:pt>
                <c:pt idx="563">
                  <c:v>-14.000000000000012</c:v>
                </c:pt>
                <c:pt idx="564">
                  <c:v>-13.000000000000011</c:v>
                </c:pt>
                <c:pt idx="565">
                  <c:v>-12.5</c:v>
                </c:pt>
                <c:pt idx="566">
                  <c:v>-12.999999999999989</c:v>
                </c:pt>
                <c:pt idx="567">
                  <c:v>-12.999999999999989</c:v>
                </c:pt>
                <c:pt idx="568">
                  <c:v>-12.000000000000011</c:v>
                </c:pt>
                <c:pt idx="569">
                  <c:v>-9.0000000000000071</c:v>
                </c:pt>
                <c:pt idx="570">
                  <c:v>-8.0000000000000071</c:v>
                </c:pt>
                <c:pt idx="571">
                  <c:v>-6.0000000000000053</c:v>
                </c:pt>
                <c:pt idx="572">
                  <c:v>-5.0000000000000044</c:v>
                </c:pt>
                <c:pt idx="573">
                  <c:v>-7.0000000000000062</c:v>
                </c:pt>
                <c:pt idx="574">
                  <c:v>-6.0000000000000053</c:v>
                </c:pt>
                <c:pt idx="575">
                  <c:v>-4.0000000000000036</c:v>
                </c:pt>
                <c:pt idx="576">
                  <c:v>-6.0000000000000053</c:v>
                </c:pt>
                <c:pt idx="577">
                  <c:v>-6.5000000000000169</c:v>
                </c:pt>
                <c:pt idx="578">
                  <c:v>-9.0000000000000071</c:v>
                </c:pt>
                <c:pt idx="579">
                  <c:v>-7.4999999999999956</c:v>
                </c:pt>
                <c:pt idx="580">
                  <c:v>-8.0000000000000071</c:v>
                </c:pt>
                <c:pt idx="581">
                  <c:v>-9.0000000000000071</c:v>
                </c:pt>
                <c:pt idx="582">
                  <c:v>-8.9999999999999858</c:v>
                </c:pt>
                <c:pt idx="583">
                  <c:v>-8.9999999999999858</c:v>
                </c:pt>
                <c:pt idx="584">
                  <c:v>-8.0000000000000071</c:v>
                </c:pt>
                <c:pt idx="585">
                  <c:v>-7.9999999999999849</c:v>
                </c:pt>
                <c:pt idx="586">
                  <c:v>-9.0000000000000071</c:v>
                </c:pt>
                <c:pt idx="587">
                  <c:v>-7.9999999999999849</c:v>
                </c:pt>
                <c:pt idx="588">
                  <c:v>-8.0000000000000071</c:v>
                </c:pt>
                <c:pt idx="589">
                  <c:v>-9.0000000000000071</c:v>
                </c:pt>
                <c:pt idx="590">
                  <c:v>-11.000000000000011</c:v>
                </c:pt>
                <c:pt idx="591">
                  <c:v>-10.000000000000009</c:v>
                </c:pt>
                <c:pt idx="592">
                  <c:v>-8.0000000000000071</c:v>
                </c:pt>
                <c:pt idx="593">
                  <c:v>-6.0000000000000053</c:v>
                </c:pt>
                <c:pt idx="594">
                  <c:v>-5.0000000000000044</c:v>
                </c:pt>
                <c:pt idx="595">
                  <c:v>-7.0000000000000062</c:v>
                </c:pt>
                <c:pt idx="596">
                  <c:v>-8.0000000000000071</c:v>
                </c:pt>
                <c:pt idx="597">
                  <c:v>-8.0000000000000071</c:v>
                </c:pt>
                <c:pt idx="598">
                  <c:v>-6.0000000000000053</c:v>
                </c:pt>
                <c:pt idx="599">
                  <c:v>-6.0000000000000053</c:v>
                </c:pt>
                <c:pt idx="600">
                  <c:v>-6.0000000000000053</c:v>
                </c:pt>
                <c:pt idx="601">
                  <c:v>-7.0000000000000062</c:v>
                </c:pt>
                <c:pt idx="602">
                  <c:v>-6.0000000000000053</c:v>
                </c:pt>
                <c:pt idx="603">
                  <c:v>-6.0000000000000053</c:v>
                </c:pt>
                <c:pt idx="604">
                  <c:v>-5.0000000000000044</c:v>
                </c:pt>
                <c:pt idx="605">
                  <c:v>-6.0000000000000053</c:v>
                </c:pt>
                <c:pt idx="606">
                  <c:v>-9.0000000000000071</c:v>
                </c:pt>
                <c:pt idx="607">
                  <c:v>-9.0000000000000071</c:v>
                </c:pt>
                <c:pt idx="608">
                  <c:v>-9.0000000000000071</c:v>
                </c:pt>
                <c:pt idx="609">
                  <c:v>-8.0000000000000071</c:v>
                </c:pt>
                <c:pt idx="610">
                  <c:v>-8.0000000000000071</c:v>
                </c:pt>
                <c:pt idx="611">
                  <c:v>-8.0000000000000071</c:v>
                </c:pt>
                <c:pt idx="612">
                  <c:v>-6.0000000000000053</c:v>
                </c:pt>
                <c:pt idx="613">
                  <c:v>-6.0000000000000053</c:v>
                </c:pt>
                <c:pt idx="614">
                  <c:v>-6.0000000000000053</c:v>
                </c:pt>
                <c:pt idx="615">
                  <c:v>-1.4999999999999902</c:v>
                </c:pt>
                <c:pt idx="616">
                  <c:v>-3.0000000000000027</c:v>
                </c:pt>
                <c:pt idx="617">
                  <c:v>-3.0000000000000027</c:v>
                </c:pt>
                <c:pt idx="618">
                  <c:v>-3.0000000000000027</c:v>
                </c:pt>
                <c:pt idx="619">
                  <c:v>-5.0000000000000044</c:v>
                </c:pt>
                <c:pt idx="620">
                  <c:v>-7.0000000000000062</c:v>
                </c:pt>
                <c:pt idx="621">
                  <c:v>-5.0000000000000044</c:v>
                </c:pt>
                <c:pt idx="622">
                  <c:v>-5.0000000000000044</c:v>
                </c:pt>
                <c:pt idx="623">
                  <c:v>-5.0000000000000044</c:v>
                </c:pt>
                <c:pt idx="624">
                  <c:v>-6.0000000000000053</c:v>
                </c:pt>
                <c:pt idx="625">
                  <c:v>-5.0000000000000044</c:v>
                </c:pt>
                <c:pt idx="626">
                  <c:v>-5.0000000000000044</c:v>
                </c:pt>
                <c:pt idx="627">
                  <c:v>-6.0000000000000053</c:v>
                </c:pt>
                <c:pt idx="628">
                  <c:v>-4.0000000000000036</c:v>
                </c:pt>
                <c:pt idx="629">
                  <c:v>-5.0000000000000044</c:v>
                </c:pt>
                <c:pt idx="630">
                  <c:v>-5.0000000000000044</c:v>
                </c:pt>
                <c:pt idx="631">
                  <c:v>-5.0000000000000044</c:v>
                </c:pt>
                <c:pt idx="632">
                  <c:v>-6.0000000000000053</c:v>
                </c:pt>
                <c:pt idx="633">
                  <c:v>-5.4999999999999938</c:v>
                </c:pt>
                <c:pt idx="634">
                  <c:v>-5.0000000000000044</c:v>
                </c:pt>
                <c:pt idx="635">
                  <c:v>-4.0000000000000036</c:v>
                </c:pt>
                <c:pt idx="636">
                  <c:v>-4.0000000000000036</c:v>
                </c:pt>
                <c:pt idx="637">
                  <c:v>-4.0000000000000036</c:v>
                </c:pt>
                <c:pt idx="638">
                  <c:v>-6.0000000000000053</c:v>
                </c:pt>
                <c:pt idx="639">
                  <c:v>-5.0000000000000044</c:v>
                </c:pt>
                <c:pt idx="640">
                  <c:v>-5.0000000000000044</c:v>
                </c:pt>
                <c:pt idx="641">
                  <c:v>-4.4999999999999929</c:v>
                </c:pt>
                <c:pt idx="642">
                  <c:v>-5.0000000000000044</c:v>
                </c:pt>
                <c:pt idx="643">
                  <c:v>-6.0000000000000053</c:v>
                </c:pt>
                <c:pt idx="644">
                  <c:v>-6.0000000000000053</c:v>
                </c:pt>
                <c:pt idx="645">
                  <c:v>-6.0000000000000053</c:v>
                </c:pt>
                <c:pt idx="646">
                  <c:v>-5.0000000000000044</c:v>
                </c:pt>
                <c:pt idx="647">
                  <c:v>-4.0000000000000036</c:v>
                </c:pt>
                <c:pt idx="648">
                  <c:v>-3.9999999999999813</c:v>
                </c:pt>
                <c:pt idx="649">
                  <c:v>-4.0000000000000036</c:v>
                </c:pt>
                <c:pt idx="650">
                  <c:v>-4.4999999999999929</c:v>
                </c:pt>
                <c:pt idx="651">
                  <c:v>-5.0000000000000044</c:v>
                </c:pt>
                <c:pt idx="652">
                  <c:v>-4.4999999999999929</c:v>
                </c:pt>
                <c:pt idx="653">
                  <c:v>-4.0000000000000036</c:v>
                </c:pt>
                <c:pt idx="654">
                  <c:v>-4.0000000000000036</c:v>
                </c:pt>
                <c:pt idx="655">
                  <c:v>-4.0000000000000036</c:v>
                </c:pt>
                <c:pt idx="656">
                  <c:v>-3.0000000000000027</c:v>
                </c:pt>
                <c:pt idx="657">
                  <c:v>-4.0000000000000036</c:v>
                </c:pt>
                <c:pt idx="658">
                  <c:v>-4.0000000000000036</c:v>
                </c:pt>
                <c:pt idx="659">
                  <c:v>-0.50000000000001155</c:v>
                </c:pt>
                <c:pt idx="660">
                  <c:v>0</c:v>
                </c:pt>
                <c:pt idx="661">
                  <c:v>-2.0000000000000018</c:v>
                </c:pt>
                <c:pt idx="662">
                  <c:v>-1.0000000000000009</c:v>
                </c:pt>
                <c:pt idx="663">
                  <c:v>0</c:v>
                </c:pt>
                <c:pt idx="664">
                  <c:v>2.0000000000000018</c:v>
                </c:pt>
                <c:pt idx="665">
                  <c:v>3.0000000000000027</c:v>
                </c:pt>
                <c:pt idx="666">
                  <c:v>5.0000000000000044</c:v>
                </c:pt>
                <c:pt idx="667">
                  <c:v>4.0000000000000036</c:v>
                </c:pt>
                <c:pt idx="668">
                  <c:v>6</c:v>
                </c:pt>
                <c:pt idx="66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00064"/>
        <c:axId val="493305472"/>
      </c:lineChart>
      <c:lineChart>
        <c:grouping val="standard"/>
        <c:varyColors val="0"/>
        <c:ser>
          <c:idx val="1"/>
          <c:order val="1"/>
          <c:tx>
            <c:strRef>
              <c:f>'1x5_2023'!$C$1</c:f>
              <c:strCache>
                <c:ptCount val="1"/>
                <c:pt idx="0">
                  <c:v>7天逆回購政策利率(R)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1.8101825674923445E-2"/>
                  <c:y val="7.83863521337135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83E700CB-F16C-4206-903C-61A849570D02}" type="VALUE">
                      <a:rPr lang="en-US" altLang="zh-TW" sz="1200" b="1" smtClean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rgbClr val="FF0000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'1x5_2023'!$C$2:$C$671</c:f>
              <c:numCache>
                <c:formatCode>General</c:formatCode>
                <c:ptCount val="67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1.9</c:v>
                </c:pt>
                <c:pt idx="117">
                  <c:v>1.9</c:v>
                </c:pt>
                <c:pt idx="118">
                  <c:v>1.9</c:v>
                </c:pt>
                <c:pt idx="119">
                  <c:v>1.9</c:v>
                </c:pt>
                <c:pt idx="120">
                  <c:v>1.9</c:v>
                </c:pt>
                <c:pt idx="121">
                  <c:v>1.9</c:v>
                </c:pt>
                <c:pt idx="122">
                  <c:v>1.9</c:v>
                </c:pt>
                <c:pt idx="123">
                  <c:v>1.9</c:v>
                </c:pt>
                <c:pt idx="124">
                  <c:v>1.9</c:v>
                </c:pt>
                <c:pt idx="125">
                  <c:v>1.9</c:v>
                </c:pt>
                <c:pt idx="126">
                  <c:v>1.9</c:v>
                </c:pt>
                <c:pt idx="127">
                  <c:v>1.9</c:v>
                </c:pt>
                <c:pt idx="128">
                  <c:v>1.9</c:v>
                </c:pt>
                <c:pt idx="129">
                  <c:v>1.9</c:v>
                </c:pt>
                <c:pt idx="130">
                  <c:v>1.9</c:v>
                </c:pt>
                <c:pt idx="131">
                  <c:v>1.9</c:v>
                </c:pt>
                <c:pt idx="132">
                  <c:v>1.9</c:v>
                </c:pt>
                <c:pt idx="133">
                  <c:v>1.9</c:v>
                </c:pt>
                <c:pt idx="134">
                  <c:v>1.9</c:v>
                </c:pt>
                <c:pt idx="135">
                  <c:v>1.9</c:v>
                </c:pt>
                <c:pt idx="136">
                  <c:v>1.9</c:v>
                </c:pt>
                <c:pt idx="137">
                  <c:v>1.9</c:v>
                </c:pt>
                <c:pt idx="138">
                  <c:v>1.9</c:v>
                </c:pt>
                <c:pt idx="139">
                  <c:v>1.9</c:v>
                </c:pt>
                <c:pt idx="140">
                  <c:v>1.9</c:v>
                </c:pt>
                <c:pt idx="141">
                  <c:v>1.9</c:v>
                </c:pt>
                <c:pt idx="142">
                  <c:v>1.9</c:v>
                </c:pt>
                <c:pt idx="143">
                  <c:v>1.9</c:v>
                </c:pt>
                <c:pt idx="144">
                  <c:v>1.9</c:v>
                </c:pt>
                <c:pt idx="145">
                  <c:v>1.9</c:v>
                </c:pt>
                <c:pt idx="146">
                  <c:v>1.9</c:v>
                </c:pt>
                <c:pt idx="147">
                  <c:v>1.9</c:v>
                </c:pt>
                <c:pt idx="148">
                  <c:v>1.9</c:v>
                </c:pt>
                <c:pt idx="149">
                  <c:v>1.9</c:v>
                </c:pt>
                <c:pt idx="150">
                  <c:v>1.9</c:v>
                </c:pt>
                <c:pt idx="151">
                  <c:v>1.9</c:v>
                </c:pt>
                <c:pt idx="152">
                  <c:v>1.9</c:v>
                </c:pt>
                <c:pt idx="153">
                  <c:v>1.9</c:v>
                </c:pt>
                <c:pt idx="154">
                  <c:v>1.9</c:v>
                </c:pt>
                <c:pt idx="155">
                  <c:v>1.9</c:v>
                </c:pt>
                <c:pt idx="156">
                  <c:v>1.9</c:v>
                </c:pt>
                <c:pt idx="157">
                  <c:v>1.9</c:v>
                </c:pt>
                <c:pt idx="158">
                  <c:v>1.9</c:v>
                </c:pt>
                <c:pt idx="159">
                  <c:v>1.9</c:v>
                </c:pt>
                <c:pt idx="160">
                  <c:v>1.9</c:v>
                </c:pt>
                <c:pt idx="161">
                  <c:v>1.9</c:v>
                </c:pt>
                <c:pt idx="162">
                  <c:v>1.8</c:v>
                </c:pt>
                <c:pt idx="163">
                  <c:v>1.8</c:v>
                </c:pt>
                <c:pt idx="164">
                  <c:v>1.8</c:v>
                </c:pt>
                <c:pt idx="165">
                  <c:v>1.8</c:v>
                </c:pt>
                <c:pt idx="166">
                  <c:v>1.8</c:v>
                </c:pt>
                <c:pt idx="167">
                  <c:v>1.8</c:v>
                </c:pt>
                <c:pt idx="168">
                  <c:v>1.8</c:v>
                </c:pt>
                <c:pt idx="169">
                  <c:v>1.8</c:v>
                </c:pt>
                <c:pt idx="170">
                  <c:v>1.8</c:v>
                </c:pt>
                <c:pt idx="171">
                  <c:v>1.8</c:v>
                </c:pt>
                <c:pt idx="172">
                  <c:v>1.8</c:v>
                </c:pt>
                <c:pt idx="173">
                  <c:v>1.8</c:v>
                </c:pt>
                <c:pt idx="174">
                  <c:v>1.8</c:v>
                </c:pt>
                <c:pt idx="175">
                  <c:v>1.8</c:v>
                </c:pt>
                <c:pt idx="176">
                  <c:v>1.8</c:v>
                </c:pt>
                <c:pt idx="177">
                  <c:v>1.8</c:v>
                </c:pt>
                <c:pt idx="178">
                  <c:v>1.8</c:v>
                </c:pt>
                <c:pt idx="179">
                  <c:v>1.8</c:v>
                </c:pt>
                <c:pt idx="180">
                  <c:v>1.8</c:v>
                </c:pt>
                <c:pt idx="181">
                  <c:v>1.8</c:v>
                </c:pt>
                <c:pt idx="182">
                  <c:v>1.8</c:v>
                </c:pt>
                <c:pt idx="183">
                  <c:v>1.8</c:v>
                </c:pt>
                <c:pt idx="184">
                  <c:v>1.8</c:v>
                </c:pt>
                <c:pt idx="185">
                  <c:v>1.8</c:v>
                </c:pt>
                <c:pt idx="186">
                  <c:v>1.8</c:v>
                </c:pt>
                <c:pt idx="187">
                  <c:v>1.8</c:v>
                </c:pt>
                <c:pt idx="188">
                  <c:v>1.8</c:v>
                </c:pt>
                <c:pt idx="189">
                  <c:v>1.8</c:v>
                </c:pt>
                <c:pt idx="190">
                  <c:v>1.8</c:v>
                </c:pt>
                <c:pt idx="191">
                  <c:v>1.8</c:v>
                </c:pt>
                <c:pt idx="192">
                  <c:v>1.8</c:v>
                </c:pt>
                <c:pt idx="193">
                  <c:v>1.8</c:v>
                </c:pt>
                <c:pt idx="194">
                  <c:v>1.8</c:v>
                </c:pt>
                <c:pt idx="195">
                  <c:v>1.8</c:v>
                </c:pt>
                <c:pt idx="196">
                  <c:v>1.8</c:v>
                </c:pt>
                <c:pt idx="197">
                  <c:v>1.8</c:v>
                </c:pt>
                <c:pt idx="198">
                  <c:v>1.8</c:v>
                </c:pt>
                <c:pt idx="199">
                  <c:v>1.8</c:v>
                </c:pt>
                <c:pt idx="200">
                  <c:v>1.8</c:v>
                </c:pt>
                <c:pt idx="201">
                  <c:v>1.8</c:v>
                </c:pt>
                <c:pt idx="202">
                  <c:v>1.8</c:v>
                </c:pt>
                <c:pt idx="203">
                  <c:v>1.8</c:v>
                </c:pt>
                <c:pt idx="204">
                  <c:v>1.8</c:v>
                </c:pt>
                <c:pt idx="205">
                  <c:v>1.8</c:v>
                </c:pt>
                <c:pt idx="206">
                  <c:v>1.8</c:v>
                </c:pt>
                <c:pt idx="207">
                  <c:v>1.8</c:v>
                </c:pt>
                <c:pt idx="208">
                  <c:v>1.8</c:v>
                </c:pt>
                <c:pt idx="209">
                  <c:v>1.8</c:v>
                </c:pt>
                <c:pt idx="210">
                  <c:v>1.8</c:v>
                </c:pt>
                <c:pt idx="211">
                  <c:v>1.8</c:v>
                </c:pt>
                <c:pt idx="212">
                  <c:v>1.8</c:v>
                </c:pt>
                <c:pt idx="213">
                  <c:v>1.8</c:v>
                </c:pt>
                <c:pt idx="214">
                  <c:v>1.8</c:v>
                </c:pt>
                <c:pt idx="215">
                  <c:v>1.8</c:v>
                </c:pt>
                <c:pt idx="216">
                  <c:v>1.8</c:v>
                </c:pt>
                <c:pt idx="217">
                  <c:v>1.8</c:v>
                </c:pt>
                <c:pt idx="218">
                  <c:v>1.8</c:v>
                </c:pt>
                <c:pt idx="219">
                  <c:v>1.8</c:v>
                </c:pt>
                <c:pt idx="220">
                  <c:v>1.8</c:v>
                </c:pt>
                <c:pt idx="221">
                  <c:v>1.8</c:v>
                </c:pt>
                <c:pt idx="222">
                  <c:v>1.8</c:v>
                </c:pt>
                <c:pt idx="223">
                  <c:v>1.8</c:v>
                </c:pt>
                <c:pt idx="224">
                  <c:v>1.8</c:v>
                </c:pt>
                <c:pt idx="225">
                  <c:v>1.8</c:v>
                </c:pt>
                <c:pt idx="226">
                  <c:v>1.8</c:v>
                </c:pt>
                <c:pt idx="227">
                  <c:v>1.8</c:v>
                </c:pt>
                <c:pt idx="228">
                  <c:v>1.8</c:v>
                </c:pt>
                <c:pt idx="229">
                  <c:v>1.8</c:v>
                </c:pt>
                <c:pt idx="230">
                  <c:v>1.8</c:v>
                </c:pt>
                <c:pt idx="231">
                  <c:v>1.8</c:v>
                </c:pt>
                <c:pt idx="232">
                  <c:v>1.8</c:v>
                </c:pt>
                <c:pt idx="233">
                  <c:v>1.8</c:v>
                </c:pt>
                <c:pt idx="234">
                  <c:v>1.8</c:v>
                </c:pt>
                <c:pt idx="235">
                  <c:v>1.8</c:v>
                </c:pt>
                <c:pt idx="236">
                  <c:v>1.8</c:v>
                </c:pt>
                <c:pt idx="237">
                  <c:v>1.8</c:v>
                </c:pt>
                <c:pt idx="238">
                  <c:v>1.8</c:v>
                </c:pt>
                <c:pt idx="239">
                  <c:v>1.8</c:v>
                </c:pt>
                <c:pt idx="240">
                  <c:v>1.8</c:v>
                </c:pt>
                <c:pt idx="241">
                  <c:v>1.8</c:v>
                </c:pt>
                <c:pt idx="242">
                  <c:v>1.8</c:v>
                </c:pt>
                <c:pt idx="243">
                  <c:v>1.8</c:v>
                </c:pt>
                <c:pt idx="244">
                  <c:v>1.8</c:v>
                </c:pt>
                <c:pt idx="245">
                  <c:v>1.8</c:v>
                </c:pt>
                <c:pt idx="246">
                  <c:v>1.8</c:v>
                </c:pt>
                <c:pt idx="247">
                  <c:v>1.8</c:v>
                </c:pt>
                <c:pt idx="248">
                  <c:v>1.8</c:v>
                </c:pt>
                <c:pt idx="249">
                  <c:v>1.8</c:v>
                </c:pt>
                <c:pt idx="250">
                  <c:v>1.8</c:v>
                </c:pt>
                <c:pt idx="251">
                  <c:v>1.8</c:v>
                </c:pt>
                <c:pt idx="252">
                  <c:v>1.8</c:v>
                </c:pt>
                <c:pt idx="253">
                  <c:v>1.8</c:v>
                </c:pt>
                <c:pt idx="254">
                  <c:v>1.8</c:v>
                </c:pt>
                <c:pt idx="255">
                  <c:v>1.8</c:v>
                </c:pt>
                <c:pt idx="256">
                  <c:v>1.8</c:v>
                </c:pt>
                <c:pt idx="257">
                  <c:v>1.8</c:v>
                </c:pt>
                <c:pt idx="258">
                  <c:v>1.8</c:v>
                </c:pt>
                <c:pt idx="259">
                  <c:v>1.8</c:v>
                </c:pt>
                <c:pt idx="260">
                  <c:v>1.8</c:v>
                </c:pt>
                <c:pt idx="261">
                  <c:v>1.8</c:v>
                </c:pt>
                <c:pt idx="262">
                  <c:v>1.8</c:v>
                </c:pt>
                <c:pt idx="263">
                  <c:v>1.8</c:v>
                </c:pt>
                <c:pt idx="264">
                  <c:v>1.8</c:v>
                </c:pt>
                <c:pt idx="265">
                  <c:v>1.8</c:v>
                </c:pt>
                <c:pt idx="266">
                  <c:v>1.8</c:v>
                </c:pt>
                <c:pt idx="267">
                  <c:v>1.8</c:v>
                </c:pt>
                <c:pt idx="268">
                  <c:v>1.8</c:v>
                </c:pt>
                <c:pt idx="269">
                  <c:v>1.8</c:v>
                </c:pt>
                <c:pt idx="270">
                  <c:v>1.8</c:v>
                </c:pt>
                <c:pt idx="271">
                  <c:v>1.8</c:v>
                </c:pt>
                <c:pt idx="272">
                  <c:v>1.8</c:v>
                </c:pt>
                <c:pt idx="273">
                  <c:v>1.8</c:v>
                </c:pt>
                <c:pt idx="274">
                  <c:v>1.8</c:v>
                </c:pt>
                <c:pt idx="275">
                  <c:v>1.8</c:v>
                </c:pt>
                <c:pt idx="276">
                  <c:v>1.8</c:v>
                </c:pt>
                <c:pt idx="277">
                  <c:v>1.8</c:v>
                </c:pt>
                <c:pt idx="278">
                  <c:v>1.8</c:v>
                </c:pt>
                <c:pt idx="279">
                  <c:v>1.8</c:v>
                </c:pt>
                <c:pt idx="280">
                  <c:v>1.8</c:v>
                </c:pt>
                <c:pt idx="281">
                  <c:v>1.8</c:v>
                </c:pt>
                <c:pt idx="282">
                  <c:v>1.8</c:v>
                </c:pt>
                <c:pt idx="283">
                  <c:v>1.8</c:v>
                </c:pt>
                <c:pt idx="284">
                  <c:v>1.8</c:v>
                </c:pt>
                <c:pt idx="285">
                  <c:v>1.8</c:v>
                </c:pt>
                <c:pt idx="286">
                  <c:v>1.8</c:v>
                </c:pt>
                <c:pt idx="287">
                  <c:v>1.8</c:v>
                </c:pt>
                <c:pt idx="288">
                  <c:v>1.8</c:v>
                </c:pt>
                <c:pt idx="289">
                  <c:v>1.8</c:v>
                </c:pt>
                <c:pt idx="290">
                  <c:v>1.8</c:v>
                </c:pt>
                <c:pt idx="291">
                  <c:v>1.8</c:v>
                </c:pt>
                <c:pt idx="292">
                  <c:v>1.8</c:v>
                </c:pt>
                <c:pt idx="293">
                  <c:v>1.8</c:v>
                </c:pt>
                <c:pt idx="294">
                  <c:v>1.8</c:v>
                </c:pt>
                <c:pt idx="295">
                  <c:v>1.8</c:v>
                </c:pt>
                <c:pt idx="296">
                  <c:v>1.8</c:v>
                </c:pt>
                <c:pt idx="297">
                  <c:v>1.8</c:v>
                </c:pt>
                <c:pt idx="298">
                  <c:v>1.8</c:v>
                </c:pt>
                <c:pt idx="299">
                  <c:v>1.8</c:v>
                </c:pt>
                <c:pt idx="300">
                  <c:v>1.8</c:v>
                </c:pt>
                <c:pt idx="301">
                  <c:v>1.8</c:v>
                </c:pt>
                <c:pt idx="302">
                  <c:v>1.8</c:v>
                </c:pt>
                <c:pt idx="303">
                  <c:v>1.8</c:v>
                </c:pt>
                <c:pt idx="304">
                  <c:v>1.8</c:v>
                </c:pt>
                <c:pt idx="305">
                  <c:v>1.8</c:v>
                </c:pt>
                <c:pt idx="306">
                  <c:v>1.8</c:v>
                </c:pt>
                <c:pt idx="307">
                  <c:v>1.8</c:v>
                </c:pt>
                <c:pt idx="308">
                  <c:v>1.8</c:v>
                </c:pt>
                <c:pt idx="309">
                  <c:v>1.8</c:v>
                </c:pt>
                <c:pt idx="310">
                  <c:v>1.8</c:v>
                </c:pt>
                <c:pt idx="311">
                  <c:v>1.8</c:v>
                </c:pt>
                <c:pt idx="312">
                  <c:v>1.8</c:v>
                </c:pt>
                <c:pt idx="313">
                  <c:v>1.8</c:v>
                </c:pt>
                <c:pt idx="314">
                  <c:v>1.8</c:v>
                </c:pt>
                <c:pt idx="315">
                  <c:v>1.8</c:v>
                </c:pt>
                <c:pt idx="316">
                  <c:v>1.8</c:v>
                </c:pt>
                <c:pt idx="317">
                  <c:v>1.8</c:v>
                </c:pt>
                <c:pt idx="318">
                  <c:v>1.8</c:v>
                </c:pt>
                <c:pt idx="319">
                  <c:v>1.8</c:v>
                </c:pt>
                <c:pt idx="320">
                  <c:v>1.8</c:v>
                </c:pt>
                <c:pt idx="321">
                  <c:v>1.8</c:v>
                </c:pt>
                <c:pt idx="322">
                  <c:v>1.8</c:v>
                </c:pt>
                <c:pt idx="323">
                  <c:v>1.8</c:v>
                </c:pt>
                <c:pt idx="324">
                  <c:v>1.8</c:v>
                </c:pt>
                <c:pt idx="325">
                  <c:v>1.8</c:v>
                </c:pt>
                <c:pt idx="326">
                  <c:v>1.8</c:v>
                </c:pt>
                <c:pt idx="327">
                  <c:v>1.8</c:v>
                </c:pt>
                <c:pt idx="328">
                  <c:v>1.8</c:v>
                </c:pt>
                <c:pt idx="329">
                  <c:v>1.8</c:v>
                </c:pt>
                <c:pt idx="330">
                  <c:v>1.8</c:v>
                </c:pt>
                <c:pt idx="331">
                  <c:v>1.8</c:v>
                </c:pt>
                <c:pt idx="332">
                  <c:v>1.8</c:v>
                </c:pt>
                <c:pt idx="333">
                  <c:v>1.8</c:v>
                </c:pt>
                <c:pt idx="334">
                  <c:v>1.8</c:v>
                </c:pt>
                <c:pt idx="335">
                  <c:v>1.8</c:v>
                </c:pt>
                <c:pt idx="336">
                  <c:v>1.8</c:v>
                </c:pt>
                <c:pt idx="337">
                  <c:v>1.8</c:v>
                </c:pt>
                <c:pt idx="338">
                  <c:v>1.8</c:v>
                </c:pt>
                <c:pt idx="339">
                  <c:v>1.8</c:v>
                </c:pt>
                <c:pt idx="340">
                  <c:v>1.8</c:v>
                </c:pt>
                <c:pt idx="341">
                  <c:v>1.8</c:v>
                </c:pt>
                <c:pt idx="342">
                  <c:v>1.8</c:v>
                </c:pt>
                <c:pt idx="343">
                  <c:v>1.8</c:v>
                </c:pt>
                <c:pt idx="344">
                  <c:v>1.8</c:v>
                </c:pt>
                <c:pt idx="345">
                  <c:v>1.8</c:v>
                </c:pt>
                <c:pt idx="346">
                  <c:v>1.8</c:v>
                </c:pt>
                <c:pt idx="347">
                  <c:v>1.8</c:v>
                </c:pt>
                <c:pt idx="348">
                  <c:v>1.8</c:v>
                </c:pt>
                <c:pt idx="349">
                  <c:v>1.8</c:v>
                </c:pt>
                <c:pt idx="350">
                  <c:v>1.8</c:v>
                </c:pt>
                <c:pt idx="351">
                  <c:v>1.8</c:v>
                </c:pt>
                <c:pt idx="352">
                  <c:v>1.8</c:v>
                </c:pt>
                <c:pt idx="353">
                  <c:v>1.8</c:v>
                </c:pt>
                <c:pt idx="354">
                  <c:v>1.8</c:v>
                </c:pt>
                <c:pt idx="355">
                  <c:v>1.8</c:v>
                </c:pt>
                <c:pt idx="356">
                  <c:v>1.8</c:v>
                </c:pt>
                <c:pt idx="357">
                  <c:v>1.8</c:v>
                </c:pt>
                <c:pt idx="358">
                  <c:v>1.8</c:v>
                </c:pt>
                <c:pt idx="359">
                  <c:v>1.8</c:v>
                </c:pt>
                <c:pt idx="360">
                  <c:v>1.8</c:v>
                </c:pt>
                <c:pt idx="361">
                  <c:v>1.8</c:v>
                </c:pt>
                <c:pt idx="362">
                  <c:v>1.8</c:v>
                </c:pt>
                <c:pt idx="363">
                  <c:v>1.8</c:v>
                </c:pt>
                <c:pt idx="364">
                  <c:v>1.8</c:v>
                </c:pt>
                <c:pt idx="365">
                  <c:v>1.8</c:v>
                </c:pt>
                <c:pt idx="366">
                  <c:v>1.8</c:v>
                </c:pt>
                <c:pt idx="367">
                  <c:v>1.8</c:v>
                </c:pt>
                <c:pt idx="368">
                  <c:v>1.8</c:v>
                </c:pt>
                <c:pt idx="369">
                  <c:v>1.8</c:v>
                </c:pt>
                <c:pt idx="370">
                  <c:v>1.8</c:v>
                </c:pt>
                <c:pt idx="371">
                  <c:v>1.8</c:v>
                </c:pt>
                <c:pt idx="372">
                  <c:v>1.8</c:v>
                </c:pt>
                <c:pt idx="373">
                  <c:v>1.8</c:v>
                </c:pt>
                <c:pt idx="374">
                  <c:v>1.8</c:v>
                </c:pt>
                <c:pt idx="375">
                  <c:v>1.8</c:v>
                </c:pt>
                <c:pt idx="376">
                  <c:v>1.8</c:v>
                </c:pt>
                <c:pt idx="377">
                  <c:v>1.8</c:v>
                </c:pt>
                <c:pt idx="378">
                  <c:v>1.8</c:v>
                </c:pt>
                <c:pt idx="379">
                  <c:v>1.8</c:v>
                </c:pt>
                <c:pt idx="380">
                  <c:v>1.8</c:v>
                </c:pt>
                <c:pt idx="381">
                  <c:v>1.8</c:v>
                </c:pt>
                <c:pt idx="382">
                  <c:v>1.8</c:v>
                </c:pt>
                <c:pt idx="383">
                  <c:v>1.8</c:v>
                </c:pt>
                <c:pt idx="384">
                  <c:v>1.8</c:v>
                </c:pt>
                <c:pt idx="385">
                  <c:v>1.8</c:v>
                </c:pt>
                <c:pt idx="386">
                  <c:v>1.8</c:v>
                </c:pt>
                <c:pt idx="387">
                  <c:v>1.8</c:v>
                </c:pt>
                <c:pt idx="388">
                  <c:v>1.8</c:v>
                </c:pt>
                <c:pt idx="389">
                  <c:v>1.8</c:v>
                </c:pt>
                <c:pt idx="390">
                  <c:v>1.8</c:v>
                </c:pt>
                <c:pt idx="391">
                  <c:v>1.8</c:v>
                </c:pt>
                <c:pt idx="392">
                  <c:v>1.8</c:v>
                </c:pt>
                <c:pt idx="393">
                  <c:v>1.8</c:v>
                </c:pt>
                <c:pt idx="394">
                  <c:v>1.8</c:v>
                </c:pt>
                <c:pt idx="395">
                  <c:v>1.8</c:v>
                </c:pt>
                <c:pt idx="396">
                  <c:v>1.8</c:v>
                </c:pt>
                <c:pt idx="397">
                  <c:v>1.8</c:v>
                </c:pt>
                <c:pt idx="398">
                  <c:v>1.8</c:v>
                </c:pt>
                <c:pt idx="399">
                  <c:v>1.8</c:v>
                </c:pt>
                <c:pt idx="400">
                  <c:v>1.8</c:v>
                </c:pt>
                <c:pt idx="401">
                  <c:v>1.8</c:v>
                </c:pt>
                <c:pt idx="402">
                  <c:v>1.8</c:v>
                </c:pt>
                <c:pt idx="403">
                  <c:v>1.8</c:v>
                </c:pt>
                <c:pt idx="404">
                  <c:v>1.7</c:v>
                </c:pt>
                <c:pt idx="405">
                  <c:v>1.7</c:v>
                </c:pt>
                <c:pt idx="406">
                  <c:v>1.7</c:v>
                </c:pt>
                <c:pt idx="407">
                  <c:v>1.7</c:v>
                </c:pt>
                <c:pt idx="408">
                  <c:v>1.7</c:v>
                </c:pt>
                <c:pt idx="409">
                  <c:v>1.7</c:v>
                </c:pt>
                <c:pt idx="410">
                  <c:v>1.7</c:v>
                </c:pt>
                <c:pt idx="411">
                  <c:v>1.7</c:v>
                </c:pt>
                <c:pt idx="412">
                  <c:v>1.7</c:v>
                </c:pt>
                <c:pt idx="413">
                  <c:v>1.7</c:v>
                </c:pt>
                <c:pt idx="414">
                  <c:v>1.7</c:v>
                </c:pt>
                <c:pt idx="415">
                  <c:v>1.7</c:v>
                </c:pt>
                <c:pt idx="416">
                  <c:v>1.7</c:v>
                </c:pt>
                <c:pt idx="417">
                  <c:v>1.7</c:v>
                </c:pt>
                <c:pt idx="418">
                  <c:v>1.7</c:v>
                </c:pt>
                <c:pt idx="419">
                  <c:v>1.7</c:v>
                </c:pt>
                <c:pt idx="420">
                  <c:v>1.7</c:v>
                </c:pt>
                <c:pt idx="421">
                  <c:v>1.7</c:v>
                </c:pt>
                <c:pt idx="422">
                  <c:v>1.7</c:v>
                </c:pt>
                <c:pt idx="423">
                  <c:v>1.7</c:v>
                </c:pt>
                <c:pt idx="424">
                  <c:v>1.7</c:v>
                </c:pt>
                <c:pt idx="425">
                  <c:v>1.7</c:v>
                </c:pt>
                <c:pt idx="426">
                  <c:v>1.7</c:v>
                </c:pt>
                <c:pt idx="427">
                  <c:v>1.7</c:v>
                </c:pt>
                <c:pt idx="428">
                  <c:v>1.7</c:v>
                </c:pt>
                <c:pt idx="429">
                  <c:v>1.7</c:v>
                </c:pt>
                <c:pt idx="430">
                  <c:v>1.7</c:v>
                </c:pt>
                <c:pt idx="431">
                  <c:v>1.7</c:v>
                </c:pt>
                <c:pt idx="432">
                  <c:v>1.7</c:v>
                </c:pt>
                <c:pt idx="433">
                  <c:v>1.7</c:v>
                </c:pt>
                <c:pt idx="434">
                  <c:v>1.7</c:v>
                </c:pt>
                <c:pt idx="435">
                  <c:v>1.7</c:v>
                </c:pt>
                <c:pt idx="436">
                  <c:v>1.7</c:v>
                </c:pt>
                <c:pt idx="437">
                  <c:v>1.7</c:v>
                </c:pt>
                <c:pt idx="438">
                  <c:v>1.7</c:v>
                </c:pt>
                <c:pt idx="439">
                  <c:v>1.7</c:v>
                </c:pt>
                <c:pt idx="440">
                  <c:v>1.7</c:v>
                </c:pt>
                <c:pt idx="441">
                  <c:v>1.7</c:v>
                </c:pt>
                <c:pt idx="442">
                  <c:v>1.7</c:v>
                </c:pt>
                <c:pt idx="443">
                  <c:v>1.7</c:v>
                </c:pt>
                <c:pt idx="444">
                  <c:v>1.7</c:v>
                </c:pt>
                <c:pt idx="445">
                  <c:v>1.7</c:v>
                </c:pt>
                <c:pt idx="446">
                  <c:v>1.7</c:v>
                </c:pt>
                <c:pt idx="447">
                  <c:v>1.7</c:v>
                </c:pt>
                <c:pt idx="448">
                  <c:v>1.7</c:v>
                </c:pt>
                <c:pt idx="449">
                  <c:v>1.7</c:v>
                </c:pt>
                <c:pt idx="450">
                  <c:v>1.7</c:v>
                </c:pt>
                <c:pt idx="451">
                  <c:v>1.7</c:v>
                </c:pt>
                <c:pt idx="452">
                  <c:v>1.5</c:v>
                </c:pt>
                <c:pt idx="453">
                  <c:v>1.5</c:v>
                </c:pt>
                <c:pt idx="454">
                  <c:v>1.5</c:v>
                </c:pt>
                <c:pt idx="455">
                  <c:v>1.5</c:v>
                </c:pt>
                <c:pt idx="456">
                  <c:v>1.5</c:v>
                </c:pt>
                <c:pt idx="457">
                  <c:v>1.5</c:v>
                </c:pt>
                <c:pt idx="458">
                  <c:v>1.5</c:v>
                </c:pt>
                <c:pt idx="459">
                  <c:v>1.5</c:v>
                </c:pt>
                <c:pt idx="460">
                  <c:v>1.5</c:v>
                </c:pt>
                <c:pt idx="461">
                  <c:v>1.5</c:v>
                </c:pt>
                <c:pt idx="462">
                  <c:v>1.5</c:v>
                </c:pt>
                <c:pt idx="463">
                  <c:v>1.5</c:v>
                </c:pt>
                <c:pt idx="464">
                  <c:v>1.5</c:v>
                </c:pt>
                <c:pt idx="465">
                  <c:v>1.5</c:v>
                </c:pt>
                <c:pt idx="466">
                  <c:v>1.5</c:v>
                </c:pt>
                <c:pt idx="467">
                  <c:v>1.5</c:v>
                </c:pt>
                <c:pt idx="468">
                  <c:v>1.5</c:v>
                </c:pt>
                <c:pt idx="469">
                  <c:v>1.5</c:v>
                </c:pt>
                <c:pt idx="470">
                  <c:v>1.5</c:v>
                </c:pt>
                <c:pt idx="471">
                  <c:v>1.5</c:v>
                </c:pt>
                <c:pt idx="472">
                  <c:v>1.5</c:v>
                </c:pt>
                <c:pt idx="473">
                  <c:v>1.5</c:v>
                </c:pt>
                <c:pt idx="474">
                  <c:v>1.5</c:v>
                </c:pt>
                <c:pt idx="475">
                  <c:v>1.5</c:v>
                </c:pt>
                <c:pt idx="476">
                  <c:v>1.5</c:v>
                </c:pt>
                <c:pt idx="477">
                  <c:v>1.5</c:v>
                </c:pt>
                <c:pt idx="478">
                  <c:v>1.5</c:v>
                </c:pt>
                <c:pt idx="479">
                  <c:v>1.5</c:v>
                </c:pt>
                <c:pt idx="480">
                  <c:v>1.5</c:v>
                </c:pt>
                <c:pt idx="481">
                  <c:v>1.5</c:v>
                </c:pt>
                <c:pt idx="482">
                  <c:v>1.5</c:v>
                </c:pt>
                <c:pt idx="483">
                  <c:v>1.5</c:v>
                </c:pt>
                <c:pt idx="484">
                  <c:v>1.5</c:v>
                </c:pt>
                <c:pt idx="485">
                  <c:v>1.5</c:v>
                </c:pt>
                <c:pt idx="486">
                  <c:v>1.5</c:v>
                </c:pt>
                <c:pt idx="487">
                  <c:v>1.5</c:v>
                </c:pt>
                <c:pt idx="488">
                  <c:v>1.5</c:v>
                </c:pt>
                <c:pt idx="489">
                  <c:v>1.5</c:v>
                </c:pt>
                <c:pt idx="490">
                  <c:v>1.5</c:v>
                </c:pt>
                <c:pt idx="491">
                  <c:v>1.5</c:v>
                </c:pt>
                <c:pt idx="492">
                  <c:v>1.5</c:v>
                </c:pt>
                <c:pt idx="493">
                  <c:v>1.5</c:v>
                </c:pt>
                <c:pt idx="494">
                  <c:v>1.5</c:v>
                </c:pt>
                <c:pt idx="495">
                  <c:v>1.5</c:v>
                </c:pt>
                <c:pt idx="496">
                  <c:v>1.5</c:v>
                </c:pt>
                <c:pt idx="497">
                  <c:v>1.5</c:v>
                </c:pt>
                <c:pt idx="498">
                  <c:v>1.5</c:v>
                </c:pt>
                <c:pt idx="499">
                  <c:v>1.5</c:v>
                </c:pt>
                <c:pt idx="500">
                  <c:v>1.5</c:v>
                </c:pt>
                <c:pt idx="501">
                  <c:v>1.5</c:v>
                </c:pt>
                <c:pt idx="502">
                  <c:v>1.5</c:v>
                </c:pt>
                <c:pt idx="503">
                  <c:v>1.5</c:v>
                </c:pt>
                <c:pt idx="504">
                  <c:v>1.5</c:v>
                </c:pt>
                <c:pt idx="505">
                  <c:v>1.5</c:v>
                </c:pt>
                <c:pt idx="506">
                  <c:v>1.5</c:v>
                </c:pt>
                <c:pt idx="507">
                  <c:v>1.5</c:v>
                </c:pt>
                <c:pt idx="508">
                  <c:v>1.5</c:v>
                </c:pt>
                <c:pt idx="509">
                  <c:v>1.5</c:v>
                </c:pt>
                <c:pt idx="510">
                  <c:v>1.5</c:v>
                </c:pt>
                <c:pt idx="511">
                  <c:v>1.5</c:v>
                </c:pt>
                <c:pt idx="512">
                  <c:v>1.5</c:v>
                </c:pt>
                <c:pt idx="513">
                  <c:v>1.5</c:v>
                </c:pt>
                <c:pt idx="514">
                  <c:v>1.5</c:v>
                </c:pt>
                <c:pt idx="515">
                  <c:v>1.5</c:v>
                </c:pt>
                <c:pt idx="516">
                  <c:v>1.5</c:v>
                </c:pt>
                <c:pt idx="517">
                  <c:v>1.5</c:v>
                </c:pt>
                <c:pt idx="518">
                  <c:v>1.5</c:v>
                </c:pt>
                <c:pt idx="519">
                  <c:v>1.5</c:v>
                </c:pt>
                <c:pt idx="520">
                  <c:v>1.5</c:v>
                </c:pt>
                <c:pt idx="521">
                  <c:v>1.5</c:v>
                </c:pt>
                <c:pt idx="522">
                  <c:v>1.5</c:v>
                </c:pt>
                <c:pt idx="523">
                  <c:v>1.5</c:v>
                </c:pt>
                <c:pt idx="524">
                  <c:v>1.5</c:v>
                </c:pt>
                <c:pt idx="525">
                  <c:v>1.5</c:v>
                </c:pt>
                <c:pt idx="526">
                  <c:v>1.5</c:v>
                </c:pt>
                <c:pt idx="527">
                  <c:v>1.5</c:v>
                </c:pt>
                <c:pt idx="528">
                  <c:v>1.5</c:v>
                </c:pt>
                <c:pt idx="529">
                  <c:v>1.5</c:v>
                </c:pt>
                <c:pt idx="530">
                  <c:v>1.5</c:v>
                </c:pt>
                <c:pt idx="531">
                  <c:v>1.5</c:v>
                </c:pt>
                <c:pt idx="532">
                  <c:v>1.5</c:v>
                </c:pt>
                <c:pt idx="533">
                  <c:v>1.5</c:v>
                </c:pt>
                <c:pt idx="534">
                  <c:v>1.5</c:v>
                </c:pt>
                <c:pt idx="535">
                  <c:v>1.5</c:v>
                </c:pt>
                <c:pt idx="536">
                  <c:v>1.5</c:v>
                </c:pt>
                <c:pt idx="537">
                  <c:v>1.5</c:v>
                </c:pt>
                <c:pt idx="538">
                  <c:v>1.5</c:v>
                </c:pt>
                <c:pt idx="539">
                  <c:v>1.5</c:v>
                </c:pt>
                <c:pt idx="540">
                  <c:v>1.5</c:v>
                </c:pt>
                <c:pt idx="541">
                  <c:v>1.5</c:v>
                </c:pt>
                <c:pt idx="542">
                  <c:v>1.5</c:v>
                </c:pt>
                <c:pt idx="543">
                  <c:v>1.5</c:v>
                </c:pt>
                <c:pt idx="544">
                  <c:v>1.5</c:v>
                </c:pt>
                <c:pt idx="545">
                  <c:v>1.5</c:v>
                </c:pt>
                <c:pt idx="546">
                  <c:v>1.5</c:v>
                </c:pt>
                <c:pt idx="547">
                  <c:v>1.5</c:v>
                </c:pt>
                <c:pt idx="548">
                  <c:v>1.5</c:v>
                </c:pt>
                <c:pt idx="549">
                  <c:v>1.5</c:v>
                </c:pt>
                <c:pt idx="550">
                  <c:v>1.5</c:v>
                </c:pt>
                <c:pt idx="551">
                  <c:v>1.5</c:v>
                </c:pt>
                <c:pt idx="552">
                  <c:v>1.5</c:v>
                </c:pt>
                <c:pt idx="553">
                  <c:v>1.5</c:v>
                </c:pt>
                <c:pt idx="554">
                  <c:v>1.5</c:v>
                </c:pt>
                <c:pt idx="555">
                  <c:v>1.5</c:v>
                </c:pt>
                <c:pt idx="556">
                  <c:v>1.5</c:v>
                </c:pt>
                <c:pt idx="557">
                  <c:v>1.5</c:v>
                </c:pt>
                <c:pt idx="558">
                  <c:v>1.5</c:v>
                </c:pt>
                <c:pt idx="559">
                  <c:v>1.5</c:v>
                </c:pt>
                <c:pt idx="560">
                  <c:v>1.5</c:v>
                </c:pt>
                <c:pt idx="561">
                  <c:v>1.5</c:v>
                </c:pt>
                <c:pt idx="562">
                  <c:v>1.5</c:v>
                </c:pt>
                <c:pt idx="563">
                  <c:v>1.5</c:v>
                </c:pt>
                <c:pt idx="564">
                  <c:v>1.5</c:v>
                </c:pt>
                <c:pt idx="565">
                  <c:v>1.5</c:v>
                </c:pt>
                <c:pt idx="566">
                  <c:v>1.5</c:v>
                </c:pt>
                <c:pt idx="567">
                  <c:v>1.5</c:v>
                </c:pt>
                <c:pt idx="568">
                  <c:v>1.5</c:v>
                </c:pt>
                <c:pt idx="569">
                  <c:v>1.5</c:v>
                </c:pt>
                <c:pt idx="570">
                  <c:v>1.5</c:v>
                </c:pt>
                <c:pt idx="571">
                  <c:v>1.5</c:v>
                </c:pt>
                <c:pt idx="572">
                  <c:v>1.5</c:v>
                </c:pt>
                <c:pt idx="573">
                  <c:v>1.5</c:v>
                </c:pt>
                <c:pt idx="574">
                  <c:v>1.5</c:v>
                </c:pt>
                <c:pt idx="575">
                  <c:v>1.5</c:v>
                </c:pt>
                <c:pt idx="576">
                  <c:v>1.5</c:v>
                </c:pt>
                <c:pt idx="577">
                  <c:v>1.5</c:v>
                </c:pt>
                <c:pt idx="578">
                  <c:v>1.5</c:v>
                </c:pt>
                <c:pt idx="579">
                  <c:v>1.5</c:v>
                </c:pt>
                <c:pt idx="580">
                  <c:v>1.5</c:v>
                </c:pt>
                <c:pt idx="581">
                  <c:v>1.5</c:v>
                </c:pt>
                <c:pt idx="582">
                  <c:v>1.5</c:v>
                </c:pt>
                <c:pt idx="583">
                  <c:v>1.5</c:v>
                </c:pt>
                <c:pt idx="584">
                  <c:v>1.5</c:v>
                </c:pt>
                <c:pt idx="585">
                  <c:v>1.5</c:v>
                </c:pt>
                <c:pt idx="586">
                  <c:v>1.5</c:v>
                </c:pt>
                <c:pt idx="587">
                  <c:v>1.5</c:v>
                </c:pt>
                <c:pt idx="588">
                  <c:v>1.5</c:v>
                </c:pt>
                <c:pt idx="589">
                  <c:v>1.5</c:v>
                </c:pt>
                <c:pt idx="590">
                  <c:v>1.5</c:v>
                </c:pt>
                <c:pt idx="591">
                  <c:v>1.5</c:v>
                </c:pt>
                <c:pt idx="592">
                  <c:v>1.5</c:v>
                </c:pt>
                <c:pt idx="593">
                  <c:v>1.5</c:v>
                </c:pt>
                <c:pt idx="594">
                  <c:v>1.5</c:v>
                </c:pt>
                <c:pt idx="595">
                  <c:v>1.5</c:v>
                </c:pt>
                <c:pt idx="596">
                  <c:v>1.5</c:v>
                </c:pt>
                <c:pt idx="597">
                  <c:v>1.5</c:v>
                </c:pt>
                <c:pt idx="598">
                  <c:v>1.5</c:v>
                </c:pt>
                <c:pt idx="599">
                  <c:v>1.5</c:v>
                </c:pt>
                <c:pt idx="600">
                  <c:v>1.5</c:v>
                </c:pt>
                <c:pt idx="601">
                  <c:v>1.5</c:v>
                </c:pt>
                <c:pt idx="602">
                  <c:v>1.5</c:v>
                </c:pt>
                <c:pt idx="603">
                  <c:v>1.5</c:v>
                </c:pt>
                <c:pt idx="604">
                  <c:v>1.5</c:v>
                </c:pt>
                <c:pt idx="605">
                  <c:v>1.5</c:v>
                </c:pt>
                <c:pt idx="606">
                  <c:v>1.5</c:v>
                </c:pt>
                <c:pt idx="607">
                  <c:v>1.5</c:v>
                </c:pt>
                <c:pt idx="608">
                  <c:v>1.5</c:v>
                </c:pt>
                <c:pt idx="609">
                  <c:v>1.5</c:v>
                </c:pt>
                <c:pt idx="610">
                  <c:v>1.5</c:v>
                </c:pt>
                <c:pt idx="611">
                  <c:v>1.5</c:v>
                </c:pt>
                <c:pt idx="612">
                  <c:v>1.4</c:v>
                </c:pt>
                <c:pt idx="613">
                  <c:v>1.4</c:v>
                </c:pt>
                <c:pt idx="614">
                  <c:v>1.4</c:v>
                </c:pt>
                <c:pt idx="615">
                  <c:v>1.4</c:v>
                </c:pt>
                <c:pt idx="616">
                  <c:v>1.4</c:v>
                </c:pt>
                <c:pt idx="617">
                  <c:v>1.4</c:v>
                </c:pt>
                <c:pt idx="618">
                  <c:v>1.4</c:v>
                </c:pt>
                <c:pt idx="619">
                  <c:v>1.4</c:v>
                </c:pt>
                <c:pt idx="620">
                  <c:v>1.4</c:v>
                </c:pt>
                <c:pt idx="621">
                  <c:v>1.4</c:v>
                </c:pt>
                <c:pt idx="622">
                  <c:v>1.4</c:v>
                </c:pt>
                <c:pt idx="623">
                  <c:v>1.4</c:v>
                </c:pt>
                <c:pt idx="624">
                  <c:v>1.4</c:v>
                </c:pt>
                <c:pt idx="625">
                  <c:v>1.4</c:v>
                </c:pt>
                <c:pt idx="626">
                  <c:v>1.4</c:v>
                </c:pt>
                <c:pt idx="627">
                  <c:v>1.4</c:v>
                </c:pt>
                <c:pt idx="628">
                  <c:v>1.4</c:v>
                </c:pt>
                <c:pt idx="629">
                  <c:v>1.4</c:v>
                </c:pt>
                <c:pt idx="630">
                  <c:v>1.4</c:v>
                </c:pt>
                <c:pt idx="631">
                  <c:v>1.4</c:v>
                </c:pt>
                <c:pt idx="632">
                  <c:v>1.4</c:v>
                </c:pt>
                <c:pt idx="633">
                  <c:v>1.4</c:v>
                </c:pt>
                <c:pt idx="634">
                  <c:v>1.4</c:v>
                </c:pt>
                <c:pt idx="635">
                  <c:v>1.4</c:v>
                </c:pt>
                <c:pt idx="636">
                  <c:v>1.4</c:v>
                </c:pt>
                <c:pt idx="637">
                  <c:v>1.4</c:v>
                </c:pt>
                <c:pt idx="638">
                  <c:v>1.4</c:v>
                </c:pt>
                <c:pt idx="639">
                  <c:v>1.4</c:v>
                </c:pt>
                <c:pt idx="640">
                  <c:v>1.4</c:v>
                </c:pt>
                <c:pt idx="641">
                  <c:v>1.4</c:v>
                </c:pt>
                <c:pt idx="642">
                  <c:v>1.4</c:v>
                </c:pt>
                <c:pt idx="643">
                  <c:v>1.4</c:v>
                </c:pt>
                <c:pt idx="644">
                  <c:v>1.4</c:v>
                </c:pt>
                <c:pt idx="645">
                  <c:v>1.4</c:v>
                </c:pt>
                <c:pt idx="646">
                  <c:v>1.4</c:v>
                </c:pt>
                <c:pt idx="647">
                  <c:v>1.4</c:v>
                </c:pt>
                <c:pt idx="648">
                  <c:v>1.4</c:v>
                </c:pt>
                <c:pt idx="649">
                  <c:v>1.4</c:v>
                </c:pt>
                <c:pt idx="650">
                  <c:v>1.4</c:v>
                </c:pt>
                <c:pt idx="651">
                  <c:v>1.4</c:v>
                </c:pt>
                <c:pt idx="652">
                  <c:v>1.4</c:v>
                </c:pt>
                <c:pt idx="653">
                  <c:v>1.4</c:v>
                </c:pt>
                <c:pt idx="654">
                  <c:v>1.4</c:v>
                </c:pt>
                <c:pt idx="655">
                  <c:v>1.4</c:v>
                </c:pt>
                <c:pt idx="656">
                  <c:v>1.4</c:v>
                </c:pt>
                <c:pt idx="657">
                  <c:v>1.4</c:v>
                </c:pt>
                <c:pt idx="658">
                  <c:v>1.4</c:v>
                </c:pt>
                <c:pt idx="659">
                  <c:v>1.4</c:v>
                </c:pt>
                <c:pt idx="660">
                  <c:v>1.4</c:v>
                </c:pt>
                <c:pt idx="661">
                  <c:v>1.4</c:v>
                </c:pt>
                <c:pt idx="662">
                  <c:v>1.4</c:v>
                </c:pt>
                <c:pt idx="663">
                  <c:v>1.4</c:v>
                </c:pt>
                <c:pt idx="664">
                  <c:v>1.4</c:v>
                </c:pt>
                <c:pt idx="665">
                  <c:v>1.4</c:v>
                </c:pt>
                <c:pt idx="666">
                  <c:v>1.4</c:v>
                </c:pt>
                <c:pt idx="667">
                  <c:v>1.4</c:v>
                </c:pt>
                <c:pt idx="668">
                  <c:v>1.4</c:v>
                </c:pt>
                <c:pt idx="669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890544"/>
        <c:axId val="500895952"/>
      </c:lineChart>
      <c:dateAx>
        <c:axId val="493300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3305472"/>
        <c:crosses val="autoZero"/>
        <c:auto val="1"/>
        <c:lblOffset val="100"/>
        <c:baseTimeUnit val="days"/>
        <c:majorUnit val="6"/>
        <c:majorTimeUnit val="months"/>
      </c:dateAx>
      <c:valAx>
        <c:axId val="49330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93300064"/>
        <c:crosses val="autoZero"/>
        <c:crossBetween val="between"/>
      </c:valAx>
      <c:valAx>
        <c:axId val="500895952"/>
        <c:scaling>
          <c:orientation val="minMax"/>
          <c:max val="2.2000000000000002"/>
          <c:min val="1.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500890544"/>
        <c:crosses val="max"/>
        <c:crossBetween val="between"/>
      </c:valAx>
      <c:dateAx>
        <c:axId val="5008905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0089595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TW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t>‹#›</a:t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anose="02020500000000000000" charset="-120"/>
              </a:rPr>
              <a:t>‹#›</a:t>
            </a:fld>
            <a:endParaRPr lang="en-US" altLang="zh-TW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  <a:t>2025/8/8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  <a:t>‹#›</a:t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425" y="1077595"/>
            <a:ext cx="8460740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基於未來經濟放緩，預期中國貨幣政策中長期仍寬鬆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5" y="4043045"/>
            <a:ext cx="4540250" cy="2677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4036377"/>
            <a:ext cx="4540885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內容版面配置區 2"/>
          <p:cNvSpPr>
            <a:spLocks noGrp="1"/>
          </p:cNvSpPr>
          <p:nvPr/>
        </p:nvSpPr>
        <p:spPr>
          <a:xfrm>
            <a:off x="138208" y="1361274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zh-TW" altLang="en-US" sz="1600" dirty="0">
                <a:latin typeface="+mj-ea"/>
                <a:ea typeface="+mj-ea"/>
              </a:rPr>
              <a:t>消費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仰賴政策補貼，</a:t>
            </a:r>
            <a:r>
              <a:rPr lang="en-US" altLang="zh-TW" sz="1600" dirty="0">
                <a:latin typeface="+mj-ea"/>
                <a:ea typeface="+mj-ea"/>
              </a:rPr>
              <a:t>PMI</a:t>
            </a:r>
            <a:r>
              <a:rPr lang="zh-TW" altLang="en-US" sz="1600" dirty="0">
                <a:latin typeface="+mj-ea"/>
                <a:ea typeface="+mj-ea"/>
              </a:rPr>
              <a:t>就業分項及居民中長期貸款仍不佳</a:t>
            </a:r>
          </a:p>
          <a:p>
            <a:r>
              <a:rPr lang="zh-TW" altLang="en-US" sz="1600" dirty="0">
                <a:latin typeface="+mj-ea"/>
                <a:ea typeface="+mj-ea"/>
              </a:rPr>
              <a:t>投資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1600" dirty="0">
                <a:latin typeface="+mj-ea"/>
                <a:ea typeface="+mj-ea"/>
              </a:rPr>
              <a:t>13%</a:t>
            </a:r>
            <a:r>
              <a:rPr lang="zh-TW" altLang="en-US" sz="1600" dirty="0">
                <a:latin typeface="+mj-ea"/>
                <a:ea typeface="+mj-ea"/>
              </a:rPr>
              <a:t>，仰賴政府投資</a:t>
            </a:r>
            <a:r>
              <a:rPr lang="en-US" altLang="zh-TW" sz="1600" dirty="0">
                <a:latin typeface="+mj-ea"/>
                <a:ea typeface="+mj-ea"/>
              </a:rPr>
              <a:t>(</a:t>
            </a:r>
            <a:r>
              <a:rPr lang="zh-TW" altLang="en-US" sz="1600" dirty="0">
                <a:latin typeface="+mj-ea"/>
                <a:ea typeface="+mj-ea"/>
              </a:rPr>
              <a:t>國企</a:t>
            </a:r>
            <a:r>
              <a:rPr lang="en-US" altLang="zh-TW" sz="1600" dirty="0">
                <a:latin typeface="+mj-ea"/>
                <a:ea typeface="+mj-ea"/>
              </a:rPr>
              <a:t>+5%</a:t>
            </a:r>
            <a:r>
              <a:rPr lang="zh-TW" altLang="en-US" sz="1600" dirty="0">
                <a:latin typeface="+mj-ea"/>
                <a:ea typeface="+mj-ea"/>
              </a:rPr>
              <a:t> </a:t>
            </a:r>
            <a:r>
              <a:rPr lang="en-US" altLang="zh-TW" sz="1600" dirty="0">
                <a:latin typeface="+mj-ea"/>
                <a:ea typeface="+mj-ea"/>
              </a:rPr>
              <a:t>;</a:t>
            </a:r>
            <a:r>
              <a:rPr lang="zh-TW" altLang="en-US" sz="1600" dirty="0">
                <a:latin typeface="+mj-ea"/>
                <a:ea typeface="+mj-ea"/>
              </a:rPr>
              <a:t> 民間</a:t>
            </a:r>
            <a:r>
              <a:rPr lang="en-US" altLang="zh-TW" sz="1600" dirty="0">
                <a:latin typeface="+mj-ea"/>
                <a:ea typeface="+mj-ea"/>
              </a:rPr>
              <a:t>-0.6%)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出口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上半年美國拉貨潮，預計下半年出口增長動能減緩</a:t>
            </a:r>
          </a:p>
          <a:p>
            <a:r>
              <a:rPr lang="zh-TW" altLang="en-US" sz="1600" dirty="0">
                <a:latin typeface="+mj-ea"/>
                <a:ea typeface="+mj-ea"/>
              </a:rPr>
              <a:t>物價</a:t>
            </a:r>
            <a:r>
              <a:rPr lang="en-US" altLang="zh-TW" sz="1600" dirty="0">
                <a:latin typeface="+mj-ea"/>
                <a:ea typeface="+mj-ea"/>
              </a:rPr>
              <a:t> : </a:t>
            </a:r>
            <a:r>
              <a:rPr lang="zh-TW" altLang="en-US" sz="1600" dirty="0">
                <a:latin typeface="+mj-ea"/>
                <a:ea typeface="+mj-ea"/>
              </a:rPr>
              <a:t>仍有通縮壓力</a:t>
            </a:r>
          </a:p>
          <a:p>
            <a:r>
              <a:rPr lang="zh-TW" altLang="en-US" sz="1600" dirty="0">
                <a:latin typeface="+mj-ea"/>
                <a:ea typeface="+mj-ea"/>
              </a:rPr>
              <a:t>貨幣政策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無升息空間，預計降息時程延後，基準利率短期內持穩</a:t>
            </a:r>
            <a:endParaRPr lang="en-US" altLang="zh-TW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	</a:t>
            </a:r>
            <a:r>
              <a:rPr lang="zh-TW" altLang="en-US" sz="1600" dirty="0">
                <a:latin typeface="+mj-ea"/>
                <a:ea typeface="+mj-ea"/>
              </a:rPr>
              <a:t>        但經濟放緩下中長期仍有降息</a:t>
            </a:r>
            <a:r>
              <a:rPr lang="en-US" altLang="zh-TW" sz="1600" dirty="0">
                <a:latin typeface="+mj-ea"/>
                <a:ea typeface="+mj-ea"/>
              </a:rPr>
              <a:t>10-20BP</a:t>
            </a:r>
            <a:r>
              <a:rPr lang="zh-TW" altLang="en-US" sz="1600" dirty="0">
                <a:latin typeface="+mj-ea"/>
                <a:ea typeface="+mj-ea"/>
              </a:rPr>
              <a:t>空間，仍處於寬鬆貨幣周期</a:t>
            </a:r>
          </a:p>
          <a:p>
            <a:r>
              <a:rPr lang="zh-TW" altLang="en-US" sz="1600" dirty="0">
                <a:latin typeface="+mj-ea"/>
                <a:ea typeface="+mj-ea"/>
              </a:rPr>
              <a:t>策略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en-US" altLang="zh-TW" sz="1600" dirty="0">
                <a:sym typeface="+mn-ea"/>
              </a:rPr>
              <a:t>CNY NDIRS 1Y-5Y spread flatten</a:t>
            </a:r>
            <a:r>
              <a:rPr lang="zh-TW" altLang="en-US" sz="1600" dirty="0">
                <a:sym typeface="+mn-ea"/>
              </a:rPr>
              <a:t>，預期回到</a:t>
            </a:r>
            <a:r>
              <a:rPr lang="en-US" altLang="zh-TW" sz="1600" dirty="0">
                <a:sym typeface="+mn-ea"/>
              </a:rPr>
              <a:t>0</a:t>
            </a:r>
            <a:r>
              <a:rPr lang="zh-TW" altLang="en-US" sz="1600" dirty="0">
                <a:sym typeface="+mn-ea"/>
              </a:rPr>
              <a:t>以下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pay 1Y: </a:t>
            </a:r>
            <a:r>
              <a:rPr lang="zh-TW" altLang="en-US" sz="1600" dirty="0">
                <a:sym typeface="+mn-ea"/>
              </a:rPr>
              <a:t>上半年經濟尚可、中美關稅談判延長、</a:t>
            </a:r>
            <a:r>
              <a:rPr lang="en-US" altLang="zh-TW" sz="1600" dirty="0">
                <a:sym typeface="+mn-ea"/>
              </a:rPr>
              <a:t>7/30</a:t>
            </a:r>
            <a:r>
              <a:rPr lang="zh-TW" altLang="en-US" sz="1600" dirty="0">
                <a:sym typeface="+mn-ea"/>
              </a:rPr>
              <a:t>政治局會議刪除「適時降準降息」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rec </a:t>
            </a:r>
            <a:r>
              <a:rPr lang="zh-TW" altLang="en-US" sz="1600" dirty="0">
                <a:sym typeface="+mn-ea"/>
              </a:rPr>
              <a:t> </a:t>
            </a:r>
            <a:r>
              <a:rPr lang="en-US" altLang="zh-TW" sz="1600" dirty="0">
                <a:sym typeface="+mn-ea"/>
              </a:rPr>
              <a:t>5Y: </a:t>
            </a:r>
            <a:r>
              <a:rPr lang="zh-TW" altLang="en-US" sz="1600" dirty="0">
                <a:sym typeface="+mn-ea"/>
              </a:rPr>
              <a:t>中長期經濟放緩以及寬鬆貨幣周期不變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F2EBE3B-CEDA-4E0A-9763-F02727A7C8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790" y="453796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D2E67BF4-02C1-4A38-8628-D8716CFEF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8251" y="538020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F0EFCA3-D85D-46BC-9D2A-E9DB23634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18251" y="5382358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/>
        </p:nvSpPr>
        <p:spPr>
          <a:xfrm>
            <a:off x="611188" y="188640"/>
            <a:ext cx="8075612" cy="71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baseline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1F22EEA-2C9A-4765-82DD-A8BE05E63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732" y="5157192"/>
            <a:ext cx="8390007" cy="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500083C6-5DFA-4B16-8D3B-D8DE5FA2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7087"/>
              </p:ext>
            </p:extLst>
          </p:nvPr>
        </p:nvGraphicFramePr>
        <p:xfrm>
          <a:off x="0" y="3573016"/>
          <a:ext cx="912062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025CAE9-0F27-4862-A0BC-DD8B77DC756A}"/>
              </a:ext>
            </a:extLst>
          </p:cNvPr>
          <p:cNvSpPr>
            <a:spLocks noGrp="1"/>
          </p:cNvSpPr>
          <p:nvPr/>
        </p:nvSpPr>
        <p:spPr>
          <a:xfrm>
            <a:off x="117882" y="1340768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en-US" altLang="zh-TW" sz="1600" dirty="0">
                <a:latin typeface="+mj-ea"/>
                <a:ea typeface="+mj-ea"/>
              </a:rPr>
              <a:t>Pay 1y @1.53% 380mio; Rec 5y @1.60% 80mio; </a:t>
            </a:r>
            <a:r>
              <a:rPr lang="zh-TW" altLang="en-US" sz="1600" dirty="0">
                <a:latin typeface="+mj-ea"/>
                <a:ea typeface="+mj-ea"/>
              </a:rPr>
              <a:t>近三個月</a:t>
            </a:r>
            <a:r>
              <a:rPr lang="en-US" altLang="zh-TW" sz="1600" dirty="0">
                <a:latin typeface="+mj-ea"/>
                <a:ea typeface="+mj-ea"/>
              </a:rPr>
              <a:t>FR007</a:t>
            </a:r>
            <a:r>
              <a:rPr lang="zh-TW" altLang="en-US" sz="1600" dirty="0">
                <a:latin typeface="+mj-ea"/>
                <a:ea typeface="+mj-ea"/>
              </a:rPr>
              <a:t>為</a:t>
            </a:r>
            <a:r>
              <a:rPr lang="en-US" altLang="zh-TW" sz="1600" dirty="0">
                <a:latin typeface="+mj-ea"/>
                <a:ea typeface="+mj-ea"/>
              </a:rPr>
              <a:t>1.60%; 4y </a:t>
            </a:r>
            <a:r>
              <a:rPr lang="en-US" altLang="zh-TW" sz="1600" dirty="0" err="1">
                <a:latin typeface="+mj-ea"/>
                <a:ea typeface="+mj-ea"/>
              </a:rPr>
              <a:t>irs</a:t>
            </a:r>
            <a:r>
              <a:rPr lang="en-US" altLang="zh-TW" sz="1600" dirty="0">
                <a:latin typeface="+mj-ea"/>
                <a:ea typeface="+mj-ea"/>
              </a:rPr>
              <a:t> 1.58%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9A7BF0-6FDC-48CA-8A07-173C4558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3287"/>
              </p:ext>
            </p:extLst>
          </p:nvPr>
        </p:nvGraphicFramePr>
        <p:xfrm>
          <a:off x="84377" y="2298795"/>
          <a:ext cx="3179099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511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242294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242294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carry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Capital</a:t>
                      </a:r>
                      <a:r>
                        <a:rPr lang="zh-TW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gain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150F23-991E-4A8F-B70C-8D00B8713B25}"/>
              </a:ext>
            </a:extLst>
          </p:cNvPr>
          <p:cNvSpPr txBox="1"/>
          <p:nvPr/>
        </p:nvSpPr>
        <p:spPr>
          <a:xfrm>
            <a:off x="328732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不降息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所有利率維持不變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EE9AB60-8EFE-4A98-8D9B-B6DEFB4C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90208"/>
              </p:ext>
            </p:extLst>
          </p:nvPr>
        </p:nvGraphicFramePr>
        <p:xfrm>
          <a:off x="3485201" y="2298795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-114,000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384,000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350,000 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B02FB5-D9EA-4821-921E-D848C19E5403}"/>
              </a:ext>
            </a:extLst>
          </p:cNvPr>
          <p:cNvSpPr txBox="1"/>
          <p:nvPr/>
        </p:nvSpPr>
        <p:spPr>
          <a:xfrm>
            <a:off x="3426605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延後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降息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10BP&amp;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經濟如期放緩 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B387637-0452-453D-989B-3E97A0723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912036"/>
              </p:ext>
            </p:extLst>
          </p:nvPr>
        </p:nvGraphicFramePr>
        <p:xfrm>
          <a:off x="6341894" y="2302243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-40,000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-576,000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-310,000 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EB62A1-F64E-4A56-BD80-A44E51EE99C8}"/>
              </a:ext>
            </a:extLst>
          </p:cNvPr>
          <p:cNvSpPr txBox="1"/>
          <p:nvPr/>
        </p:nvSpPr>
        <p:spPr>
          <a:xfrm>
            <a:off x="6283298" y="1877255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預期升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271</Words>
  <Application>Microsoft Office PowerPoint</Application>
  <PresentationFormat>如螢幕大小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Perpetua</vt:lpstr>
      <vt:lpstr>Wingdings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CNY NDIRS 1Y-5Y flatten</vt:lpstr>
      <vt:lpstr>PowerPoint 簡報</vt:lpstr>
    </vt:vector>
  </TitlesOfParts>
  <Company>tsb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王信閎</cp:lastModifiedBy>
  <cp:revision>6038</cp:revision>
  <cp:lastPrinted>2025-07-21T05:27:00Z</cp:lastPrinted>
  <dcterms:created xsi:type="dcterms:W3CDTF">2004-04-09T03:27:00Z</dcterms:created>
  <dcterms:modified xsi:type="dcterms:W3CDTF">2025-08-08T08:09:54Z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