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725" r:id="rId3"/>
    <p:sldId id="726" r:id="rId4"/>
    <p:sldId id="727" r:id="rId5"/>
    <p:sldId id="728" r:id="rId6"/>
    <p:sldId id="729" r:id="rId7"/>
    <p:sldId id="544" r:id="rId8"/>
    <p:sldId id="547" r:id="rId9"/>
    <p:sldId id="716" r:id="rId10"/>
    <p:sldId id="718" r:id="rId11"/>
    <p:sldId id="717" r:id="rId12"/>
    <p:sldId id="719" r:id="rId13"/>
    <p:sldId id="720" r:id="rId14"/>
    <p:sldId id="721" r:id="rId15"/>
    <p:sldId id="723" r:id="rId16"/>
    <p:sldId id="724" r:id="rId17"/>
  </p:sldIdLst>
  <p:sldSz cx="9144000" cy="6858000" type="screen4x3"/>
  <p:notesSz cx="9926638" cy="679767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Arial" panose="020B0604020202020204" pitchFamily="34" charset="0"/>
        <a:ea typeface="標楷體" panose="03000509000000000000" pitchFamily="65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3300"/>
    <a:srgbClr val="008000"/>
    <a:srgbClr val="FF0000"/>
    <a:srgbClr val="0000CC"/>
    <a:srgbClr val="080808"/>
    <a:srgbClr val="56B48C"/>
    <a:srgbClr val="996633"/>
    <a:srgbClr val="CC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3" autoAdjust="0"/>
    <p:restoredTop sz="95346" autoAdjust="0"/>
  </p:normalViewPr>
  <p:slideViewPr>
    <p:cSldViewPr>
      <p:cViewPr varScale="1">
        <p:scale>
          <a:sx n="107" d="100"/>
          <a:sy n="107" d="100"/>
        </p:scale>
        <p:origin x="80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82" y="-102"/>
      </p:cViewPr>
      <p:guideLst>
        <p:guide orient="horz" pos="2141"/>
        <p:guide pos="312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../embeddings/oleObject3.bin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TW"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20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中國百城住宅價格</a:t>
            </a:r>
            <a:r>
              <a:rPr lang="zh-TW" altLang="en-US" sz="20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指數一年來持續走低</a:t>
            </a:r>
            <a:endParaRPr lang="zh-TW" altLang="en-US" sz="20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 defTabSz="914400">
            <a:defRPr lang="zh-TW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[CNBS中国杠杆率数据.xlsx]Sheet2!$E$9</c:f>
              <c:strCache>
                <c:ptCount val="1"/>
                <c:pt idx="0">
                  <c:v>平均價格(元/平方米) (LHS)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[CNBS中国杠杆率数据.xlsx]Sheet2!$D$10:$D$21</c:f>
              <c:numCache>
                <c:formatCode>yyyy/m/d;@</c:formatCode>
                <c:ptCount val="12"/>
                <c:pt idx="0">
                  <c:v>44713</c:v>
                </c:pt>
                <c:pt idx="1">
                  <c:v>44743</c:v>
                </c:pt>
                <c:pt idx="2">
                  <c:v>44774</c:v>
                </c:pt>
                <c:pt idx="3">
                  <c:v>44805</c:v>
                </c:pt>
                <c:pt idx="4">
                  <c:v>44835</c:v>
                </c:pt>
                <c:pt idx="5">
                  <c:v>44866</c:v>
                </c:pt>
                <c:pt idx="6">
                  <c:v>44896</c:v>
                </c:pt>
                <c:pt idx="7">
                  <c:v>44927</c:v>
                </c:pt>
                <c:pt idx="8">
                  <c:v>44958</c:v>
                </c:pt>
                <c:pt idx="9">
                  <c:v>44986</c:v>
                </c:pt>
                <c:pt idx="10">
                  <c:v>45017</c:v>
                </c:pt>
                <c:pt idx="11">
                  <c:v>45047</c:v>
                </c:pt>
              </c:numCache>
            </c:numRef>
          </c:cat>
          <c:val>
            <c:numRef>
              <c:f>[CNBS中国杠杆率数据.xlsx]Sheet2!$E$10:$E$21</c:f>
              <c:numCache>
                <c:formatCode>General</c:formatCode>
                <c:ptCount val="12"/>
                <c:pt idx="0">
                  <c:v>16026</c:v>
                </c:pt>
                <c:pt idx="1">
                  <c:v>16012</c:v>
                </c:pt>
                <c:pt idx="2">
                  <c:v>15991</c:v>
                </c:pt>
                <c:pt idx="3">
                  <c:v>15970</c:v>
                </c:pt>
                <c:pt idx="4">
                  <c:v>15945</c:v>
                </c:pt>
                <c:pt idx="5">
                  <c:v>15911</c:v>
                </c:pt>
                <c:pt idx="6">
                  <c:v>15876</c:v>
                </c:pt>
                <c:pt idx="7">
                  <c:v>15858</c:v>
                </c:pt>
                <c:pt idx="8">
                  <c:v>15856</c:v>
                </c:pt>
                <c:pt idx="9">
                  <c:v>15848</c:v>
                </c:pt>
                <c:pt idx="10">
                  <c:v>15826</c:v>
                </c:pt>
                <c:pt idx="11">
                  <c:v>15786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648447312"/>
        <c:axId val="-648438608"/>
      </c:barChart>
      <c:lineChart>
        <c:grouping val="standard"/>
        <c:varyColors val="0"/>
        <c:ser>
          <c:idx val="1"/>
          <c:order val="1"/>
          <c:tx>
            <c:strRef>
              <c:f>[CNBS中国杠杆率数据.xlsx]Sheet2!$F$9</c:f>
              <c:strCache>
                <c:ptCount val="1"/>
                <c:pt idx="0">
                  <c:v>年增(%) (RHS)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[CNBS中国杠杆率数据.xlsx]Sheet2!$D$10:$D$21</c:f>
              <c:numCache>
                <c:formatCode>yyyy/m/d;@</c:formatCode>
                <c:ptCount val="12"/>
                <c:pt idx="0">
                  <c:v>44713</c:v>
                </c:pt>
                <c:pt idx="1">
                  <c:v>44743</c:v>
                </c:pt>
                <c:pt idx="2">
                  <c:v>44774</c:v>
                </c:pt>
                <c:pt idx="3">
                  <c:v>44805</c:v>
                </c:pt>
                <c:pt idx="4">
                  <c:v>44835</c:v>
                </c:pt>
                <c:pt idx="5">
                  <c:v>44866</c:v>
                </c:pt>
                <c:pt idx="6">
                  <c:v>44896</c:v>
                </c:pt>
                <c:pt idx="7">
                  <c:v>44927</c:v>
                </c:pt>
                <c:pt idx="8">
                  <c:v>44958</c:v>
                </c:pt>
                <c:pt idx="9">
                  <c:v>44986</c:v>
                </c:pt>
                <c:pt idx="10">
                  <c:v>45017</c:v>
                </c:pt>
                <c:pt idx="11">
                  <c:v>45047</c:v>
                </c:pt>
              </c:numCache>
            </c:numRef>
          </c:cat>
          <c:val>
            <c:numRef>
              <c:f>[CNBS中国杠杆率数据.xlsx]Sheet2!$F$10:$F$21</c:f>
              <c:numCache>
                <c:formatCode>General</c:formatCode>
                <c:ptCount val="12"/>
                <c:pt idx="0">
                  <c:v>0.87</c:v>
                </c:pt>
                <c:pt idx="1">
                  <c:v>0.35</c:v>
                </c:pt>
                <c:pt idx="2">
                  <c:v>-0.12</c:v>
                </c:pt>
                <c:pt idx="3">
                  <c:v>-0.39</c:v>
                </c:pt>
                <c:pt idx="4">
                  <c:v>-0.51</c:v>
                </c:pt>
                <c:pt idx="5">
                  <c:v>-0.64</c:v>
                </c:pt>
                <c:pt idx="6">
                  <c:v>-0.77</c:v>
                </c:pt>
                <c:pt idx="7">
                  <c:v>-0.81</c:v>
                </c:pt>
                <c:pt idx="8">
                  <c:v>-0.96</c:v>
                </c:pt>
                <c:pt idx="9">
                  <c:v>-1.1200000000000001</c:v>
                </c:pt>
                <c:pt idx="10">
                  <c:v>-1.28</c:v>
                </c:pt>
                <c:pt idx="11">
                  <c:v>-1.52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648451120"/>
        <c:axId val="-648453840"/>
      </c:lineChart>
      <c:dateAx>
        <c:axId val="-648447312"/>
        <c:scaling>
          <c:orientation val="minMax"/>
        </c:scaling>
        <c:delete val="0"/>
        <c:axPos val="b"/>
        <c:numFmt formatCode="yyyy/m/d;@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8438608"/>
        <c:crosses val="autoZero"/>
        <c:auto val="1"/>
        <c:lblOffset val="100"/>
        <c:baseTimeUnit val="months"/>
      </c:dateAx>
      <c:valAx>
        <c:axId val="-64843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8447312"/>
        <c:crosses val="autoZero"/>
        <c:crossBetween val="between"/>
      </c:valAx>
      <c:dateAx>
        <c:axId val="-648451120"/>
        <c:scaling>
          <c:orientation val="minMax"/>
        </c:scaling>
        <c:delete val="1"/>
        <c:axPos val="b"/>
        <c:numFmt formatCode="yyyy/m/d;@" sourceLinked="1"/>
        <c:majorTickMark val="none"/>
        <c:minorTickMark val="none"/>
        <c:tickLblPos val="nextTo"/>
        <c:crossAx val="-648453840"/>
        <c:crosses val="autoZero"/>
        <c:auto val="1"/>
        <c:lblOffset val="100"/>
        <c:baseTimeUnit val="months"/>
      </c:dateAx>
      <c:valAx>
        <c:axId val="-648453840"/>
        <c:scaling>
          <c:orientation val="minMax"/>
        </c:scaling>
        <c:delete val="0"/>
        <c:axPos val="r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8451120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TW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 lang="zh-TW"/>
      </a:pPr>
      <a:endParaRPr lang="zh-TW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pPr>
            <a:r>
              <a:rPr lang="zh-TW" altLang="en-US" sz="20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</a:t>
            </a:r>
            <a:r>
              <a:rPr lang="en-US" altLang="zh-TW" sz="20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10Y</a:t>
            </a:r>
            <a:r>
              <a:rPr lang="zh-TW" altLang="en-US" sz="2000">
                <a:solidFill>
                  <a:srgbClr val="0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國債利率</a:t>
            </a:r>
            <a:endParaRPr lang="en-US" altLang="zh-TW" sz="2000">
              <a:solidFill>
                <a:srgbClr val="0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c:rich>
      </c:tx>
      <c:layout>
        <c:manualLayout>
          <c:xMode val="edge"/>
          <c:yMode val="edge"/>
          <c:x val="0.39073184908226472"/>
          <c:y val="2.014866937861604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rgbClr val="000000"/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'CNY 10Y (2)'!$C$3</c:f>
              <c:strCache>
                <c:ptCount val="1"/>
                <c:pt idx="0">
                  <c:v>10Y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'CNY 10Y (2)'!$B$4:$B$846</c:f>
              <c:numCache>
                <c:formatCode>m/d/yyyy</c:formatCode>
                <c:ptCount val="843"/>
                <c:pt idx="0">
                  <c:v>43832</c:v>
                </c:pt>
                <c:pt idx="1">
                  <c:v>43833</c:v>
                </c:pt>
                <c:pt idx="2">
                  <c:v>43836</c:v>
                </c:pt>
                <c:pt idx="3">
                  <c:v>43837</c:v>
                </c:pt>
                <c:pt idx="4">
                  <c:v>43838</c:v>
                </c:pt>
                <c:pt idx="5">
                  <c:v>43839</c:v>
                </c:pt>
                <c:pt idx="6">
                  <c:v>43840</c:v>
                </c:pt>
                <c:pt idx="7">
                  <c:v>43843</c:v>
                </c:pt>
                <c:pt idx="8">
                  <c:v>43844</c:v>
                </c:pt>
                <c:pt idx="9">
                  <c:v>43845</c:v>
                </c:pt>
                <c:pt idx="10">
                  <c:v>43846</c:v>
                </c:pt>
                <c:pt idx="11">
                  <c:v>43847</c:v>
                </c:pt>
                <c:pt idx="12">
                  <c:v>43850</c:v>
                </c:pt>
                <c:pt idx="13">
                  <c:v>43851</c:v>
                </c:pt>
                <c:pt idx="14">
                  <c:v>43852</c:v>
                </c:pt>
                <c:pt idx="15">
                  <c:v>43853</c:v>
                </c:pt>
                <c:pt idx="16">
                  <c:v>43864</c:v>
                </c:pt>
                <c:pt idx="17">
                  <c:v>43865</c:v>
                </c:pt>
                <c:pt idx="18">
                  <c:v>43866</c:v>
                </c:pt>
                <c:pt idx="19">
                  <c:v>43867</c:v>
                </c:pt>
                <c:pt idx="20">
                  <c:v>43868</c:v>
                </c:pt>
                <c:pt idx="21">
                  <c:v>43871</c:v>
                </c:pt>
                <c:pt idx="22">
                  <c:v>43872</c:v>
                </c:pt>
                <c:pt idx="23">
                  <c:v>43873</c:v>
                </c:pt>
                <c:pt idx="24">
                  <c:v>43874</c:v>
                </c:pt>
                <c:pt idx="25">
                  <c:v>43875</c:v>
                </c:pt>
                <c:pt idx="26">
                  <c:v>43878</c:v>
                </c:pt>
                <c:pt idx="27">
                  <c:v>43879</c:v>
                </c:pt>
                <c:pt idx="28">
                  <c:v>43880</c:v>
                </c:pt>
                <c:pt idx="29">
                  <c:v>43881</c:v>
                </c:pt>
                <c:pt idx="30">
                  <c:v>43882</c:v>
                </c:pt>
                <c:pt idx="31">
                  <c:v>43885</c:v>
                </c:pt>
                <c:pt idx="32">
                  <c:v>43886</c:v>
                </c:pt>
                <c:pt idx="33">
                  <c:v>43887</c:v>
                </c:pt>
                <c:pt idx="34">
                  <c:v>43888</c:v>
                </c:pt>
                <c:pt idx="35">
                  <c:v>43889</c:v>
                </c:pt>
                <c:pt idx="36">
                  <c:v>43892</c:v>
                </c:pt>
                <c:pt idx="37">
                  <c:v>43893</c:v>
                </c:pt>
                <c:pt idx="38">
                  <c:v>43894</c:v>
                </c:pt>
                <c:pt idx="39">
                  <c:v>43895</c:v>
                </c:pt>
                <c:pt idx="40">
                  <c:v>43896</c:v>
                </c:pt>
                <c:pt idx="41">
                  <c:v>43899</c:v>
                </c:pt>
                <c:pt idx="42">
                  <c:v>43900</c:v>
                </c:pt>
                <c:pt idx="43">
                  <c:v>43901</c:v>
                </c:pt>
                <c:pt idx="44">
                  <c:v>43902</c:v>
                </c:pt>
                <c:pt idx="45">
                  <c:v>43903</c:v>
                </c:pt>
                <c:pt idx="46">
                  <c:v>43906</c:v>
                </c:pt>
                <c:pt idx="47">
                  <c:v>43907</c:v>
                </c:pt>
                <c:pt idx="48">
                  <c:v>43908</c:v>
                </c:pt>
                <c:pt idx="49">
                  <c:v>43909</c:v>
                </c:pt>
                <c:pt idx="50">
                  <c:v>43910</c:v>
                </c:pt>
                <c:pt idx="51">
                  <c:v>43913</c:v>
                </c:pt>
                <c:pt idx="52">
                  <c:v>43914</c:v>
                </c:pt>
                <c:pt idx="53">
                  <c:v>43915</c:v>
                </c:pt>
                <c:pt idx="54">
                  <c:v>43916</c:v>
                </c:pt>
                <c:pt idx="55">
                  <c:v>43917</c:v>
                </c:pt>
                <c:pt idx="56">
                  <c:v>43920</c:v>
                </c:pt>
                <c:pt idx="57">
                  <c:v>43921</c:v>
                </c:pt>
                <c:pt idx="58">
                  <c:v>43922</c:v>
                </c:pt>
                <c:pt idx="59">
                  <c:v>43923</c:v>
                </c:pt>
                <c:pt idx="60">
                  <c:v>43924</c:v>
                </c:pt>
                <c:pt idx="61">
                  <c:v>43928</c:v>
                </c:pt>
                <c:pt idx="62">
                  <c:v>43929</c:v>
                </c:pt>
                <c:pt idx="63">
                  <c:v>43930</c:v>
                </c:pt>
                <c:pt idx="64">
                  <c:v>43931</c:v>
                </c:pt>
                <c:pt idx="65">
                  <c:v>43934</c:v>
                </c:pt>
                <c:pt idx="66">
                  <c:v>43935</c:v>
                </c:pt>
                <c:pt idx="67">
                  <c:v>43936</c:v>
                </c:pt>
                <c:pt idx="68">
                  <c:v>43937</c:v>
                </c:pt>
                <c:pt idx="69">
                  <c:v>43938</c:v>
                </c:pt>
                <c:pt idx="70">
                  <c:v>43941</c:v>
                </c:pt>
                <c:pt idx="71">
                  <c:v>43942</c:v>
                </c:pt>
                <c:pt idx="72">
                  <c:v>43943</c:v>
                </c:pt>
                <c:pt idx="73">
                  <c:v>43944</c:v>
                </c:pt>
                <c:pt idx="74">
                  <c:v>43945</c:v>
                </c:pt>
                <c:pt idx="75">
                  <c:v>43948</c:v>
                </c:pt>
                <c:pt idx="76">
                  <c:v>43949</c:v>
                </c:pt>
                <c:pt idx="77">
                  <c:v>43950</c:v>
                </c:pt>
                <c:pt idx="78">
                  <c:v>43951</c:v>
                </c:pt>
                <c:pt idx="79">
                  <c:v>43957</c:v>
                </c:pt>
                <c:pt idx="80">
                  <c:v>43958</c:v>
                </c:pt>
                <c:pt idx="81">
                  <c:v>43959</c:v>
                </c:pt>
                <c:pt idx="82">
                  <c:v>43962</c:v>
                </c:pt>
                <c:pt idx="83">
                  <c:v>43963</c:v>
                </c:pt>
                <c:pt idx="84">
                  <c:v>43964</c:v>
                </c:pt>
                <c:pt idx="85">
                  <c:v>43965</c:v>
                </c:pt>
                <c:pt idx="86">
                  <c:v>43966</c:v>
                </c:pt>
                <c:pt idx="87">
                  <c:v>43969</c:v>
                </c:pt>
                <c:pt idx="88">
                  <c:v>43970</c:v>
                </c:pt>
                <c:pt idx="89">
                  <c:v>43971</c:v>
                </c:pt>
                <c:pt idx="90">
                  <c:v>43972</c:v>
                </c:pt>
                <c:pt idx="91">
                  <c:v>43973</c:v>
                </c:pt>
                <c:pt idx="92">
                  <c:v>43976</c:v>
                </c:pt>
                <c:pt idx="93">
                  <c:v>43977</c:v>
                </c:pt>
                <c:pt idx="94">
                  <c:v>43978</c:v>
                </c:pt>
                <c:pt idx="95">
                  <c:v>43979</c:v>
                </c:pt>
                <c:pt idx="96">
                  <c:v>43980</c:v>
                </c:pt>
                <c:pt idx="97">
                  <c:v>43983</c:v>
                </c:pt>
                <c:pt idx="98">
                  <c:v>43984</c:v>
                </c:pt>
                <c:pt idx="99">
                  <c:v>43985</c:v>
                </c:pt>
                <c:pt idx="100">
                  <c:v>43986</c:v>
                </c:pt>
                <c:pt idx="101">
                  <c:v>43987</c:v>
                </c:pt>
                <c:pt idx="102">
                  <c:v>43990</c:v>
                </c:pt>
                <c:pt idx="103">
                  <c:v>43991</c:v>
                </c:pt>
                <c:pt idx="104">
                  <c:v>43992</c:v>
                </c:pt>
                <c:pt idx="105">
                  <c:v>43993</c:v>
                </c:pt>
                <c:pt idx="106">
                  <c:v>43994</c:v>
                </c:pt>
                <c:pt idx="107">
                  <c:v>43997</c:v>
                </c:pt>
                <c:pt idx="108">
                  <c:v>43998</c:v>
                </c:pt>
                <c:pt idx="109">
                  <c:v>43999</c:v>
                </c:pt>
                <c:pt idx="110">
                  <c:v>44000</c:v>
                </c:pt>
                <c:pt idx="111">
                  <c:v>44001</c:v>
                </c:pt>
                <c:pt idx="112">
                  <c:v>44004</c:v>
                </c:pt>
                <c:pt idx="113">
                  <c:v>44005</c:v>
                </c:pt>
                <c:pt idx="114">
                  <c:v>44006</c:v>
                </c:pt>
                <c:pt idx="115">
                  <c:v>44011</c:v>
                </c:pt>
                <c:pt idx="116">
                  <c:v>44012</c:v>
                </c:pt>
                <c:pt idx="117">
                  <c:v>44013</c:v>
                </c:pt>
                <c:pt idx="118">
                  <c:v>44014</c:v>
                </c:pt>
                <c:pt idx="119">
                  <c:v>44015</c:v>
                </c:pt>
                <c:pt idx="120">
                  <c:v>44018</c:v>
                </c:pt>
                <c:pt idx="121">
                  <c:v>44019</c:v>
                </c:pt>
                <c:pt idx="122">
                  <c:v>44020</c:v>
                </c:pt>
                <c:pt idx="123">
                  <c:v>44021</c:v>
                </c:pt>
                <c:pt idx="124">
                  <c:v>44022</c:v>
                </c:pt>
                <c:pt idx="125">
                  <c:v>44025</c:v>
                </c:pt>
                <c:pt idx="126">
                  <c:v>44026</c:v>
                </c:pt>
                <c:pt idx="127">
                  <c:v>44027</c:v>
                </c:pt>
                <c:pt idx="128">
                  <c:v>44028</c:v>
                </c:pt>
                <c:pt idx="129">
                  <c:v>44029</c:v>
                </c:pt>
                <c:pt idx="130">
                  <c:v>44032</c:v>
                </c:pt>
                <c:pt idx="131">
                  <c:v>44033</c:v>
                </c:pt>
                <c:pt idx="132">
                  <c:v>44034</c:v>
                </c:pt>
                <c:pt idx="133">
                  <c:v>44035</c:v>
                </c:pt>
                <c:pt idx="134">
                  <c:v>44036</c:v>
                </c:pt>
                <c:pt idx="135">
                  <c:v>44039</c:v>
                </c:pt>
                <c:pt idx="136">
                  <c:v>44040</c:v>
                </c:pt>
                <c:pt idx="137">
                  <c:v>44041</c:v>
                </c:pt>
                <c:pt idx="138">
                  <c:v>44042</c:v>
                </c:pt>
                <c:pt idx="139">
                  <c:v>44043</c:v>
                </c:pt>
                <c:pt idx="140">
                  <c:v>44046</c:v>
                </c:pt>
                <c:pt idx="141">
                  <c:v>44047</c:v>
                </c:pt>
                <c:pt idx="142">
                  <c:v>44048</c:v>
                </c:pt>
                <c:pt idx="143">
                  <c:v>44049</c:v>
                </c:pt>
                <c:pt idx="144">
                  <c:v>44050</c:v>
                </c:pt>
                <c:pt idx="145">
                  <c:v>44053</c:v>
                </c:pt>
                <c:pt idx="146">
                  <c:v>44054</c:v>
                </c:pt>
                <c:pt idx="147">
                  <c:v>44055</c:v>
                </c:pt>
                <c:pt idx="148">
                  <c:v>44056</c:v>
                </c:pt>
                <c:pt idx="149">
                  <c:v>44057</c:v>
                </c:pt>
                <c:pt idx="150">
                  <c:v>44060</c:v>
                </c:pt>
                <c:pt idx="151">
                  <c:v>44061</c:v>
                </c:pt>
                <c:pt idx="152">
                  <c:v>44062</c:v>
                </c:pt>
                <c:pt idx="153">
                  <c:v>44063</c:v>
                </c:pt>
                <c:pt idx="154">
                  <c:v>44064</c:v>
                </c:pt>
                <c:pt idx="155">
                  <c:v>44067</c:v>
                </c:pt>
                <c:pt idx="156">
                  <c:v>44068</c:v>
                </c:pt>
                <c:pt idx="157">
                  <c:v>44069</c:v>
                </c:pt>
                <c:pt idx="158">
                  <c:v>44070</c:v>
                </c:pt>
                <c:pt idx="159">
                  <c:v>44071</c:v>
                </c:pt>
                <c:pt idx="160">
                  <c:v>44074</c:v>
                </c:pt>
                <c:pt idx="161">
                  <c:v>44075</c:v>
                </c:pt>
                <c:pt idx="162">
                  <c:v>44076</c:v>
                </c:pt>
                <c:pt idx="163">
                  <c:v>44077</c:v>
                </c:pt>
                <c:pt idx="164">
                  <c:v>44078</c:v>
                </c:pt>
                <c:pt idx="165">
                  <c:v>44081</c:v>
                </c:pt>
                <c:pt idx="166">
                  <c:v>44082</c:v>
                </c:pt>
                <c:pt idx="167">
                  <c:v>44083</c:v>
                </c:pt>
                <c:pt idx="168">
                  <c:v>44084</c:v>
                </c:pt>
                <c:pt idx="169">
                  <c:v>44085</c:v>
                </c:pt>
                <c:pt idx="170">
                  <c:v>44088</c:v>
                </c:pt>
                <c:pt idx="171">
                  <c:v>44089</c:v>
                </c:pt>
                <c:pt idx="172">
                  <c:v>44090</c:v>
                </c:pt>
                <c:pt idx="173">
                  <c:v>44091</c:v>
                </c:pt>
                <c:pt idx="174">
                  <c:v>44092</c:v>
                </c:pt>
                <c:pt idx="175">
                  <c:v>44095</c:v>
                </c:pt>
                <c:pt idx="176">
                  <c:v>44096</c:v>
                </c:pt>
                <c:pt idx="177">
                  <c:v>44097</c:v>
                </c:pt>
                <c:pt idx="178">
                  <c:v>44098</c:v>
                </c:pt>
                <c:pt idx="179">
                  <c:v>44099</c:v>
                </c:pt>
                <c:pt idx="180">
                  <c:v>44102</c:v>
                </c:pt>
                <c:pt idx="181">
                  <c:v>44103</c:v>
                </c:pt>
                <c:pt idx="182">
                  <c:v>44104</c:v>
                </c:pt>
                <c:pt idx="183">
                  <c:v>44113</c:v>
                </c:pt>
                <c:pt idx="184">
                  <c:v>44116</c:v>
                </c:pt>
                <c:pt idx="185">
                  <c:v>44117</c:v>
                </c:pt>
                <c:pt idx="186">
                  <c:v>44118</c:v>
                </c:pt>
                <c:pt idx="187">
                  <c:v>44119</c:v>
                </c:pt>
                <c:pt idx="188">
                  <c:v>44120</c:v>
                </c:pt>
                <c:pt idx="189">
                  <c:v>44123</c:v>
                </c:pt>
                <c:pt idx="190">
                  <c:v>44124</c:v>
                </c:pt>
                <c:pt idx="191">
                  <c:v>44125</c:v>
                </c:pt>
                <c:pt idx="192">
                  <c:v>44126</c:v>
                </c:pt>
                <c:pt idx="193">
                  <c:v>44127</c:v>
                </c:pt>
                <c:pt idx="194">
                  <c:v>44130</c:v>
                </c:pt>
                <c:pt idx="195">
                  <c:v>44131</c:v>
                </c:pt>
                <c:pt idx="196">
                  <c:v>44132</c:v>
                </c:pt>
                <c:pt idx="197">
                  <c:v>44133</c:v>
                </c:pt>
                <c:pt idx="198">
                  <c:v>44134</c:v>
                </c:pt>
                <c:pt idx="199">
                  <c:v>44137</c:v>
                </c:pt>
                <c:pt idx="200">
                  <c:v>44138</c:v>
                </c:pt>
                <c:pt idx="201">
                  <c:v>44139</c:v>
                </c:pt>
                <c:pt idx="202">
                  <c:v>44140</c:v>
                </c:pt>
                <c:pt idx="203">
                  <c:v>44141</c:v>
                </c:pt>
                <c:pt idx="204">
                  <c:v>44144</c:v>
                </c:pt>
                <c:pt idx="205">
                  <c:v>44145</c:v>
                </c:pt>
                <c:pt idx="206">
                  <c:v>44146</c:v>
                </c:pt>
                <c:pt idx="207">
                  <c:v>44147</c:v>
                </c:pt>
                <c:pt idx="208">
                  <c:v>44148</c:v>
                </c:pt>
                <c:pt idx="209">
                  <c:v>44151</c:v>
                </c:pt>
                <c:pt idx="210">
                  <c:v>44152</c:v>
                </c:pt>
                <c:pt idx="211">
                  <c:v>44153</c:v>
                </c:pt>
                <c:pt idx="212">
                  <c:v>44154</c:v>
                </c:pt>
                <c:pt idx="213">
                  <c:v>44155</c:v>
                </c:pt>
                <c:pt idx="214">
                  <c:v>44158</c:v>
                </c:pt>
                <c:pt idx="215">
                  <c:v>44159</c:v>
                </c:pt>
                <c:pt idx="216">
                  <c:v>44160</c:v>
                </c:pt>
                <c:pt idx="217">
                  <c:v>44161</c:v>
                </c:pt>
                <c:pt idx="218">
                  <c:v>44162</c:v>
                </c:pt>
                <c:pt idx="219">
                  <c:v>44165</c:v>
                </c:pt>
                <c:pt idx="220">
                  <c:v>44166</c:v>
                </c:pt>
                <c:pt idx="221">
                  <c:v>44167</c:v>
                </c:pt>
                <c:pt idx="222">
                  <c:v>44168</c:v>
                </c:pt>
                <c:pt idx="223">
                  <c:v>44169</c:v>
                </c:pt>
                <c:pt idx="224">
                  <c:v>44172</c:v>
                </c:pt>
                <c:pt idx="225">
                  <c:v>44173</c:v>
                </c:pt>
                <c:pt idx="226">
                  <c:v>44174</c:v>
                </c:pt>
                <c:pt idx="227">
                  <c:v>44175</c:v>
                </c:pt>
                <c:pt idx="228">
                  <c:v>44176</c:v>
                </c:pt>
                <c:pt idx="229">
                  <c:v>44179</c:v>
                </c:pt>
                <c:pt idx="230">
                  <c:v>44180</c:v>
                </c:pt>
                <c:pt idx="231">
                  <c:v>44181</c:v>
                </c:pt>
                <c:pt idx="232">
                  <c:v>44182</c:v>
                </c:pt>
                <c:pt idx="233">
                  <c:v>44183</c:v>
                </c:pt>
                <c:pt idx="234">
                  <c:v>44186</c:v>
                </c:pt>
                <c:pt idx="235">
                  <c:v>44187</c:v>
                </c:pt>
                <c:pt idx="236">
                  <c:v>44188</c:v>
                </c:pt>
                <c:pt idx="237">
                  <c:v>44189</c:v>
                </c:pt>
                <c:pt idx="238">
                  <c:v>44190</c:v>
                </c:pt>
                <c:pt idx="239">
                  <c:v>44193</c:v>
                </c:pt>
                <c:pt idx="240">
                  <c:v>44194</c:v>
                </c:pt>
                <c:pt idx="241">
                  <c:v>44195</c:v>
                </c:pt>
                <c:pt idx="242">
                  <c:v>44196</c:v>
                </c:pt>
                <c:pt idx="243">
                  <c:v>44200</c:v>
                </c:pt>
                <c:pt idx="244">
                  <c:v>44201</c:v>
                </c:pt>
                <c:pt idx="245">
                  <c:v>44202</c:v>
                </c:pt>
                <c:pt idx="246">
                  <c:v>44203</c:v>
                </c:pt>
                <c:pt idx="247">
                  <c:v>44204</c:v>
                </c:pt>
                <c:pt idx="248">
                  <c:v>44207</c:v>
                </c:pt>
                <c:pt idx="249">
                  <c:v>44208</c:v>
                </c:pt>
                <c:pt idx="250">
                  <c:v>44209</c:v>
                </c:pt>
                <c:pt idx="251">
                  <c:v>44210</c:v>
                </c:pt>
                <c:pt idx="252">
                  <c:v>44211</c:v>
                </c:pt>
                <c:pt idx="253">
                  <c:v>44214</c:v>
                </c:pt>
                <c:pt idx="254">
                  <c:v>44215</c:v>
                </c:pt>
                <c:pt idx="255">
                  <c:v>44216</c:v>
                </c:pt>
                <c:pt idx="256">
                  <c:v>44217</c:v>
                </c:pt>
                <c:pt idx="257">
                  <c:v>44218</c:v>
                </c:pt>
                <c:pt idx="258">
                  <c:v>44221</c:v>
                </c:pt>
                <c:pt idx="259">
                  <c:v>44222</c:v>
                </c:pt>
                <c:pt idx="260">
                  <c:v>44223</c:v>
                </c:pt>
                <c:pt idx="261">
                  <c:v>44224</c:v>
                </c:pt>
                <c:pt idx="262">
                  <c:v>44225</c:v>
                </c:pt>
                <c:pt idx="263">
                  <c:v>44228</c:v>
                </c:pt>
                <c:pt idx="264">
                  <c:v>44229</c:v>
                </c:pt>
                <c:pt idx="265">
                  <c:v>44230</c:v>
                </c:pt>
                <c:pt idx="266">
                  <c:v>44231</c:v>
                </c:pt>
                <c:pt idx="267">
                  <c:v>44232</c:v>
                </c:pt>
                <c:pt idx="268">
                  <c:v>44235</c:v>
                </c:pt>
                <c:pt idx="269">
                  <c:v>44236</c:v>
                </c:pt>
                <c:pt idx="270">
                  <c:v>44237</c:v>
                </c:pt>
                <c:pt idx="271">
                  <c:v>44245</c:v>
                </c:pt>
                <c:pt idx="272">
                  <c:v>44246</c:v>
                </c:pt>
                <c:pt idx="273">
                  <c:v>44249</c:v>
                </c:pt>
                <c:pt idx="274">
                  <c:v>44250</c:v>
                </c:pt>
                <c:pt idx="275">
                  <c:v>44251</c:v>
                </c:pt>
                <c:pt idx="276">
                  <c:v>44252</c:v>
                </c:pt>
                <c:pt idx="277">
                  <c:v>44253</c:v>
                </c:pt>
                <c:pt idx="278">
                  <c:v>44256</c:v>
                </c:pt>
                <c:pt idx="279">
                  <c:v>44257</c:v>
                </c:pt>
                <c:pt idx="280">
                  <c:v>44258</c:v>
                </c:pt>
                <c:pt idx="281">
                  <c:v>44259</c:v>
                </c:pt>
                <c:pt idx="282">
                  <c:v>44260</c:v>
                </c:pt>
                <c:pt idx="283">
                  <c:v>44263</c:v>
                </c:pt>
                <c:pt idx="284">
                  <c:v>44264</c:v>
                </c:pt>
                <c:pt idx="285">
                  <c:v>44265</c:v>
                </c:pt>
                <c:pt idx="286">
                  <c:v>44266</c:v>
                </c:pt>
                <c:pt idx="287">
                  <c:v>44267</c:v>
                </c:pt>
                <c:pt idx="288">
                  <c:v>44270</c:v>
                </c:pt>
                <c:pt idx="289">
                  <c:v>44271</c:v>
                </c:pt>
                <c:pt idx="290">
                  <c:v>44272</c:v>
                </c:pt>
                <c:pt idx="291">
                  <c:v>44273</c:v>
                </c:pt>
                <c:pt idx="292">
                  <c:v>44274</c:v>
                </c:pt>
                <c:pt idx="293">
                  <c:v>44277</c:v>
                </c:pt>
                <c:pt idx="294">
                  <c:v>44278</c:v>
                </c:pt>
                <c:pt idx="295">
                  <c:v>44279</c:v>
                </c:pt>
                <c:pt idx="296">
                  <c:v>44280</c:v>
                </c:pt>
                <c:pt idx="297">
                  <c:v>44281</c:v>
                </c:pt>
                <c:pt idx="298">
                  <c:v>44284</c:v>
                </c:pt>
                <c:pt idx="299">
                  <c:v>44285</c:v>
                </c:pt>
                <c:pt idx="300">
                  <c:v>44286</c:v>
                </c:pt>
                <c:pt idx="301">
                  <c:v>44287</c:v>
                </c:pt>
                <c:pt idx="302">
                  <c:v>44288</c:v>
                </c:pt>
                <c:pt idx="303">
                  <c:v>44292</c:v>
                </c:pt>
                <c:pt idx="304">
                  <c:v>44293</c:v>
                </c:pt>
                <c:pt idx="305">
                  <c:v>44294</c:v>
                </c:pt>
                <c:pt idx="306">
                  <c:v>44295</c:v>
                </c:pt>
                <c:pt idx="307">
                  <c:v>44298</c:v>
                </c:pt>
                <c:pt idx="308">
                  <c:v>44299</c:v>
                </c:pt>
                <c:pt idx="309">
                  <c:v>44300</c:v>
                </c:pt>
                <c:pt idx="310">
                  <c:v>44301</c:v>
                </c:pt>
                <c:pt idx="311">
                  <c:v>44302</c:v>
                </c:pt>
                <c:pt idx="312">
                  <c:v>44305</c:v>
                </c:pt>
                <c:pt idx="313">
                  <c:v>44306</c:v>
                </c:pt>
                <c:pt idx="314">
                  <c:v>44307</c:v>
                </c:pt>
                <c:pt idx="315">
                  <c:v>44308</c:v>
                </c:pt>
                <c:pt idx="316">
                  <c:v>44309</c:v>
                </c:pt>
                <c:pt idx="317">
                  <c:v>44312</c:v>
                </c:pt>
                <c:pt idx="318">
                  <c:v>44313</c:v>
                </c:pt>
                <c:pt idx="319">
                  <c:v>44314</c:v>
                </c:pt>
                <c:pt idx="320">
                  <c:v>44315</c:v>
                </c:pt>
                <c:pt idx="321">
                  <c:v>44316</c:v>
                </c:pt>
                <c:pt idx="322">
                  <c:v>44322</c:v>
                </c:pt>
                <c:pt idx="323">
                  <c:v>44323</c:v>
                </c:pt>
                <c:pt idx="324">
                  <c:v>44326</c:v>
                </c:pt>
                <c:pt idx="325">
                  <c:v>44327</c:v>
                </c:pt>
                <c:pt idx="326">
                  <c:v>44328</c:v>
                </c:pt>
                <c:pt idx="327">
                  <c:v>44329</c:v>
                </c:pt>
                <c:pt idx="328">
                  <c:v>44330</c:v>
                </c:pt>
                <c:pt idx="329">
                  <c:v>44333</c:v>
                </c:pt>
                <c:pt idx="330">
                  <c:v>44334</c:v>
                </c:pt>
                <c:pt idx="331">
                  <c:v>44335</c:v>
                </c:pt>
                <c:pt idx="332">
                  <c:v>44336</c:v>
                </c:pt>
                <c:pt idx="333">
                  <c:v>44337</c:v>
                </c:pt>
                <c:pt idx="334">
                  <c:v>44340</c:v>
                </c:pt>
                <c:pt idx="335">
                  <c:v>44341</c:v>
                </c:pt>
                <c:pt idx="336">
                  <c:v>44342</c:v>
                </c:pt>
                <c:pt idx="337">
                  <c:v>44343</c:v>
                </c:pt>
                <c:pt idx="338">
                  <c:v>44344</c:v>
                </c:pt>
                <c:pt idx="339">
                  <c:v>44347</c:v>
                </c:pt>
                <c:pt idx="340">
                  <c:v>44348</c:v>
                </c:pt>
                <c:pt idx="341">
                  <c:v>44349</c:v>
                </c:pt>
                <c:pt idx="342">
                  <c:v>44350</c:v>
                </c:pt>
                <c:pt idx="343">
                  <c:v>44351</c:v>
                </c:pt>
                <c:pt idx="344">
                  <c:v>44354</c:v>
                </c:pt>
                <c:pt idx="345">
                  <c:v>44355</c:v>
                </c:pt>
                <c:pt idx="346">
                  <c:v>44356</c:v>
                </c:pt>
                <c:pt idx="347">
                  <c:v>44357</c:v>
                </c:pt>
                <c:pt idx="348">
                  <c:v>44358</c:v>
                </c:pt>
                <c:pt idx="349">
                  <c:v>44362</c:v>
                </c:pt>
                <c:pt idx="350">
                  <c:v>44363</c:v>
                </c:pt>
                <c:pt idx="351">
                  <c:v>44364</c:v>
                </c:pt>
                <c:pt idx="352">
                  <c:v>44365</c:v>
                </c:pt>
                <c:pt idx="353">
                  <c:v>44368</c:v>
                </c:pt>
                <c:pt idx="354">
                  <c:v>44369</c:v>
                </c:pt>
                <c:pt idx="355">
                  <c:v>44370</c:v>
                </c:pt>
                <c:pt idx="356">
                  <c:v>44371</c:v>
                </c:pt>
                <c:pt idx="357">
                  <c:v>44372</c:v>
                </c:pt>
                <c:pt idx="358">
                  <c:v>44375</c:v>
                </c:pt>
                <c:pt idx="359">
                  <c:v>44376</c:v>
                </c:pt>
                <c:pt idx="360">
                  <c:v>44377</c:v>
                </c:pt>
                <c:pt idx="361">
                  <c:v>44378</c:v>
                </c:pt>
                <c:pt idx="362">
                  <c:v>44379</c:v>
                </c:pt>
                <c:pt idx="363">
                  <c:v>44382</c:v>
                </c:pt>
                <c:pt idx="364">
                  <c:v>44383</c:v>
                </c:pt>
                <c:pt idx="365">
                  <c:v>44384</c:v>
                </c:pt>
                <c:pt idx="366">
                  <c:v>44385</c:v>
                </c:pt>
                <c:pt idx="367">
                  <c:v>44386</c:v>
                </c:pt>
                <c:pt idx="368">
                  <c:v>44389</c:v>
                </c:pt>
                <c:pt idx="369">
                  <c:v>44390</c:v>
                </c:pt>
                <c:pt idx="370">
                  <c:v>44391</c:v>
                </c:pt>
                <c:pt idx="371">
                  <c:v>44392</c:v>
                </c:pt>
                <c:pt idx="372">
                  <c:v>44393</c:v>
                </c:pt>
                <c:pt idx="373">
                  <c:v>44396</c:v>
                </c:pt>
                <c:pt idx="374">
                  <c:v>44397</c:v>
                </c:pt>
                <c:pt idx="375">
                  <c:v>44398</c:v>
                </c:pt>
                <c:pt idx="376">
                  <c:v>44399</c:v>
                </c:pt>
                <c:pt idx="377">
                  <c:v>44400</c:v>
                </c:pt>
                <c:pt idx="378">
                  <c:v>44403</c:v>
                </c:pt>
                <c:pt idx="379">
                  <c:v>44404</c:v>
                </c:pt>
                <c:pt idx="380">
                  <c:v>44405</c:v>
                </c:pt>
                <c:pt idx="381">
                  <c:v>44406</c:v>
                </c:pt>
                <c:pt idx="382">
                  <c:v>44407</c:v>
                </c:pt>
                <c:pt idx="383">
                  <c:v>44410</c:v>
                </c:pt>
                <c:pt idx="384">
                  <c:v>44411</c:v>
                </c:pt>
                <c:pt idx="385">
                  <c:v>44412</c:v>
                </c:pt>
                <c:pt idx="386">
                  <c:v>44413</c:v>
                </c:pt>
                <c:pt idx="387">
                  <c:v>44414</c:v>
                </c:pt>
                <c:pt idx="388">
                  <c:v>44417</c:v>
                </c:pt>
                <c:pt idx="389">
                  <c:v>44418</c:v>
                </c:pt>
                <c:pt idx="390">
                  <c:v>44419</c:v>
                </c:pt>
                <c:pt idx="391">
                  <c:v>44420</c:v>
                </c:pt>
                <c:pt idx="392">
                  <c:v>44421</c:v>
                </c:pt>
                <c:pt idx="393">
                  <c:v>44424</c:v>
                </c:pt>
                <c:pt idx="394">
                  <c:v>44425</c:v>
                </c:pt>
                <c:pt idx="395">
                  <c:v>44426</c:v>
                </c:pt>
                <c:pt idx="396">
                  <c:v>44427</c:v>
                </c:pt>
                <c:pt idx="397">
                  <c:v>44428</c:v>
                </c:pt>
                <c:pt idx="398">
                  <c:v>44431</c:v>
                </c:pt>
                <c:pt idx="399">
                  <c:v>44432</c:v>
                </c:pt>
                <c:pt idx="400">
                  <c:v>44433</c:v>
                </c:pt>
                <c:pt idx="401">
                  <c:v>44434</c:v>
                </c:pt>
                <c:pt idx="402">
                  <c:v>44435</c:v>
                </c:pt>
                <c:pt idx="403">
                  <c:v>44438</c:v>
                </c:pt>
                <c:pt idx="404">
                  <c:v>44439</c:v>
                </c:pt>
                <c:pt idx="405">
                  <c:v>44440</c:v>
                </c:pt>
                <c:pt idx="406">
                  <c:v>44441</c:v>
                </c:pt>
                <c:pt idx="407">
                  <c:v>44442</c:v>
                </c:pt>
                <c:pt idx="408">
                  <c:v>44445</c:v>
                </c:pt>
                <c:pt idx="409">
                  <c:v>44446</c:v>
                </c:pt>
                <c:pt idx="410">
                  <c:v>44447</c:v>
                </c:pt>
                <c:pt idx="411">
                  <c:v>44448</c:v>
                </c:pt>
                <c:pt idx="412">
                  <c:v>44449</c:v>
                </c:pt>
                <c:pt idx="413">
                  <c:v>44452</c:v>
                </c:pt>
                <c:pt idx="414">
                  <c:v>44453</c:v>
                </c:pt>
                <c:pt idx="415">
                  <c:v>44454</c:v>
                </c:pt>
                <c:pt idx="416">
                  <c:v>44455</c:v>
                </c:pt>
                <c:pt idx="417">
                  <c:v>44456</c:v>
                </c:pt>
                <c:pt idx="418">
                  <c:v>44461</c:v>
                </c:pt>
                <c:pt idx="419">
                  <c:v>44462</c:v>
                </c:pt>
                <c:pt idx="420">
                  <c:v>44463</c:v>
                </c:pt>
                <c:pt idx="421">
                  <c:v>44466</c:v>
                </c:pt>
                <c:pt idx="422">
                  <c:v>44467</c:v>
                </c:pt>
                <c:pt idx="423">
                  <c:v>44468</c:v>
                </c:pt>
                <c:pt idx="424">
                  <c:v>44469</c:v>
                </c:pt>
                <c:pt idx="425">
                  <c:v>44477</c:v>
                </c:pt>
                <c:pt idx="426">
                  <c:v>44480</c:v>
                </c:pt>
                <c:pt idx="427">
                  <c:v>44481</c:v>
                </c:pt>
                <c:pt idx="428">
                  <c:v>44482</c:v>
                </c:pt>
                <c:pt idx="429">
                  <c:v>44483</c:v>
                </c:pt>
                <c:pt idx="430">
                  <c:v>44484</c:v>
                </c:pt>
                <c:pt idx="431">
                  <c:v>44487</c:v>
                </c:pt>
                <c:pt idx="432">
                  <c:v>44488</c:v>
                </c:pt>
                <c:pt idx="433">
                  <c:v>44489</c:v>
                </c:pt>
                <c:pt idx="434">
                  <c:v>44490</c:v>
                </c:pt>
                <c:pt idx="435">
                  <c:v>44491</c:v>
                </c:pt>
                <c:pt idx="436">
                  <c:v>44494</c:v>
                </c:pt>
                <c:pt idx="437">
                  <c:v>44495</c:v>
                </c:pt>
                <c:pt idx="438">
                  <c:v>44496</c:v>
                </c:pt>
                <c:pt idx="439">
                  <c:v>44497</c:v>
                </c:pt>
                <c:pt idx="440">
                  <c:v>44498</c:v>
                </c:pt>
                <c:pt idx="441">
                  <c:v>44501</c:v>
                </c:pt>
                <c:pt idx="442">
                  <c:v>44502</c:v>
                </c:pt>
                <c:pt idx="443">
                  <c:v>44503</c:v>
                </c:pt>
                <c:pt idx="444">
                  <c:v>44504</c:v>
                </c:pt>
                <c:pt idx="445">
                  <c:v>44505</c:v>
                </c:pt>
                <c:pt idx="446">
                  <c:v>44508</c:v>
                </c:pt>
                <c:pt idx="447">
                  <c:v>44509</c:v>
                </c:pt>
                <c:pt idx="448">
                  <c:v>44510</c:v>
                </c:pt>
                <c:pt idx="449">
                  <c:v>44511</c:v>
                </c:pt>
                <c:pt idx="450">
                  <c:v>44512</c:v>
                </c:pt>
                <c:pt idx="451">
                  <c:v>44515</c:v>
                </c:pt>
                <c:pt idx="452">
                  <c:v>44516</c:v>
                </c:pt>
                <c:pt idx="453">
                  <c:v>44517</c:v>
                </c:pt>
                <c:pt idx="454">
                  <c:v>44518</c:v>
                </c:pt>
                <c:pt idx="455">
                  <c:v>44519</c:v>
                </c:pt>
                <c:pt idx="456">
                  <c:v>44522</c:v>
                </c:pt>
                <c:pt idx="457">
                  <c:v>44523</c:v>
                </c:pt>
                <c:pt idx="458">
                  <c:v>44524</c:v>
                </c:pt>
                <c:pt idx="459">
                  <c:v>44525</c:v>
                </c:pt>
                <c:pt idx="460">
                  <c:v>44526</c:v>
                </c:pt>
                <c:pt idx="461">
                  <c:v>44529</c:v>
                </c:pt>
                <c:pt idx="462">
                  <c:v>44530</c:v>
                </c:pt>
                <c:pt idx="463">
                  <c:v>44531</c:v>
                </c:pt>
                <c:pt idx="464">
                  <c:v>44532</c:v>
                </c:pt>
                <c:pt idx="465">
                  <c:v>44533</c:v>
                </c:pt>
                <c:pt idx="466">
                  <c:v>44536</c:v>
                </c:pt>
                <c:pt idx="467">
                  <c:v>44537</c:v>
                </c:pt>
                <c:pt idx="468">
                  <c:v>44538</c:v>
                </c:pt>
                <c:pt idx="469">
                  <c:v>44539</c:v>
                </c:pt>
                <c:pt idx="470">
                  <c:v>44540</c:v>
                </c:pt>
                <c:pt idx="471">
                  <c:v>44543</c:v>
                </c:pt>
                <c:pt idx="472">
                  <c:v>44544</c:v>
                </c:pt>
                <c:pt idx="473">
                  <c:v>44545</c:v>
                </c:pt>
                <c:pt idx="474">
                  <c:v>44546</c:v>
                </c:pt>
                <c:pt idx="475">
                  <c:v>44547</c:v>
                </c:pt>
                <c:pt idx="476">
                  <c:v>44550</c:v>
                </c:pt>
                <c:pt idx="477">
                  <c:v>44551</c:v>
                </c:pt>
                <c:pt idx="478">
                  <c:v>44552</c:v>
                </c:pt>
                <c:pt idx="479">
                  <c:v>44553</c:v>
                </c:pt>
                <c:pt idx="480">
                  <c:v>44554</c:v>
                </c:pt>
                <c:pt idx="481">
                  <c:v>44557</c:v>
                </c:pt>
                <c:pt idx="482">
                  <c:v>44558</c:v>
                </c:pt>
                <c:pt idx="483">
                  <c:v>44559</c:v>
                </c:pt>
                <c:pt idx="484">
                  <c:v>44560</c:v>
                </c:pt>
                <c:pt idx="485">
                  <c:v>44561</c:v>
                </c:pt>
                <c:pt idx="486">
                  <c:v>44565</c:v>
                </c:pt>
                <c:pt idx="487">
                  <c:v>44566</c:v>
                </c:pt>
                <c:pt idx="488">
                  <c:v>44567</c:v>
                </c:pt>
                <c:pt idx="489">
                  <c:v>44568</c:v>
                </c:pt>
                <c:pt idx="490">
                  <c:v>44571</c:v>
                </c:pt>
                <c:pt idx="491">
                  <c:v>44572</c:v>
                </c:pt>
                <c:pt idx="492">
                  <c:v>44573</c:v>
                </c:pt>
                <c:pt idx="493">
                  <c:v>44574</c:v>
                </c:pt>
                <c:pt idx="494">
                  <c:v>44575</c:v>
                </c:pt>
                <c:pt idx="495">
                  <c:v>44578</c:v>
                </c:pt>
                <c:pt idx="496">
                  <c:v>44579</c:v>
                </c:pt>
                <c:pt idx="497">
                  <c:v>44580</c:v>
                </c:pt>
                <c:pt idx="498">
                  <c:v>44581</c:v>
                </c:pt>
                <c:pt idx="499">
                  <c:v>44582</c:v>
                </c:pt>
                <c:pt idx="500">
                  <c:v>44585</c:v>
                </c:pt>
                <c:pt idx="501">
                  <c:v>44586</c:v>
                </c:pt>
                <c:pt idx="502">
                  <c:v>44587</c:v>
                </c:pt>
                <c:pt idx="503">
                  <c:v>44588</c:v>
                </c:pt>
                <c:pt idx="504">
                  <c:v>44589</c:v>
                </c:pt>
                <c:pt idx="505">
                  <c:v>44599</c:v>
                </c:pt>
                <c:pt idx="506">
                  <c:v>44600</c:v>
                </c:pt>
                <c:pt idx="507">
                  <c:v>44601</c:v>
                </c:pt>
                <c:pt idx="508">
                  <c:v>44602</c:v>
                </c:pt>
                <c:pt idx="509">
                  <c:v>44603</c:v>
                </c:pt>
                <c:pt idx="510">
                  <c:v>44606</c:v>
                </c:pt>
                <c:pt idx="511">
                  <c:v>44607</c:v>
                </c:pt>
                <c:pt idx="512">
                  <c:v>44608</c:v>
                </c:pt>
                <c:pt idx="513">
                  <c:v>44609</c:v>
                </c:pt>
                <c:pt idx="514">
                  <c:v>44610</c:v>
                </c:pt>
                <c:pt idx="515">
                  <c:v>44613</c:v>
                </c:pt>
                <c:pt idx="516">
                  <c:v>44614</c:v>
                </c:pt>
                <c:pt idx="517">
                  <c:v>44615</c:v>
                </c:pt>
                <c:pt idx="518">
                  <c:v>44616</c:v>
                </c:pt>
                <c:pt idx="519">
                  <c:v>44617</c:v>
                </c:pt>
                <c:pt idx="520">
                  <c:v>44620</c:v>
                </c:pt>
                <c:pt idx="521">
                  <c:v>44621</c:v>
                </c:pt>
                <c:pt idx="522">
                  <c:v>44622</c:v>
                </c:pt>
                <c:pt idx="523">
                  <c:v>44623</c:v>
                </c:pt>
                <c:pt idx="524">
                  <c:v>44624</c:v>
                </c:pt>
                <c:pt idx="525">
                  <c:v>44627</c:v>
                </c:pt>
                <c:pt idx="526">
                  <c:v>44628</c:v>
                </c:pt>
                <c:pt idx="527">
                  <c:v>44629</c:v>
                </c:pt>
                <c:pt idx="528">
                  <c:v>44630</c:v>
                </c:pt>
                <c:pt idx="529">
                  <c:v>44631</c:v>
                </c:pt>
                <c:pt idx="530">
                  <c:v>44634</c:v>
                </c:pt>
                <c:pt idx="531">
                  <c:v>44635</c:v>
                </c:pt>
                <c:pt idx="532">
                  <c:v>44636</c:v>
                </c:pt>
                <c:pt idx="533">
                  <c:v>44637</c:v>
                </c:pt>
                <c:pt idx="534">
                  <c:v>44638</c:v>
                </c:pt>
                <c:pt idx="535">
                  <c:v>44641</c:v>
                </c:pt>
                <c:pt idx="536">
                  <c:v>44642</c:v>
                </c:pt>
                <c:pt idx="537">
                  <c:v>44643</c:v>
                </c:pt>
                <c:pt idx="538">
                  <c:v>44644</c:v>
                </c:pt>
                <c:pt idx="539">
                  <c:v>44645</c:v>
                </c:pt>
                <c:pt idx="540">
                  <c:v>44648</c:v>
                </c:pt>
                <c:pt idx="541">
                  <c:v>44649</c:v>
                </c:pt>
                <c:pt idx="542">
                  <c:v>44650</c:v>
                </c:pt>
                <c:pt idx="543">
                  <c:v>44651</c:v>
                </c:pt>
                <c:pt idx="544">
                  <c:v>44652</c:v>
                </c:pt>
                <c:pt idx="545">
                  <c:v>44657</c:v>
                </c:pt>
                <c:pt idx="546">
                  <c:v>44658</c:v>
                </c:pt>
                <c:pt idx="547">
                  <c:v>44659</c:v>
                </c:pt>
                <c:pt idx="548">
                  <c:v>44662</c:v>
                </c:pt>
                <c:pt idx="549">
                  <c:v>44663</c:v>
                </c:pt>
                <c:pt idx="550">
                  <c:v>44664</c:v>
                </c:pt>
                <c:pt idx="551">
                  <c:v>44665</c:v>
                </c:pt>
                <c:pt idx="552">
                  <c:v>44666</c:v>
                </c:pt>
                <c:pt idx="553">
                  <c:v>44669</c:v>
                </c:pt>
                <c:pt idx="554">
                  <c:v>44670</c:v>
                </c:pt>
                <c:pt idx="555">
                  <c:v>44671</c:v>
                </c:pt>
                <c:pt idx="556">
                  <c:v>44672</c:v>
                </c:pt>
                <c:pt idx="557">
                  <c:v>44673</c:v>
                </c:pt>
                <c:pt idx="558">
                  <c:v>44676</c:v>
                </c:pt>
                <c:pt idx="559">
                  <c:v>44677</c:v>
                </c:pt>
                <c:pt idx="560">
                  <c:v>44678</c:v>
                </c:pt>
                <c:pt idx="561">
                  <c:v>44679</c:v>
                </c:pt>
                <c:pt idx="562">
                  <c:v>44680</c:v>
                </c:pt>
                <c:pt idx="563">
                  <c:v>44686</c:v>
                </c:pt>
                <c:pt idx="564">
                  <c:v>44687</c:v>
                </c:pt>
                <c:pt idx="565">
                  <c:v>44690</c:v>
                </c:pt>
                <c:pt idx="566">
                  <c:v>44691</c:v>
                </c:pt>
                <c:pt idx="567">
                  <c:v>44692</c:v>
                </c:pt>
                <c:pt idx="568">
                  <c:v>44693</c:v>
                </c:pt>
                <c:pt idx="569">
                  <c:v>44694</c:v>
                </c:pt>
                <c:pt idx="570">
                  <c:v>44697</c:v>
                </c:pt>
                <c:pt idx="571">
                  <c:v>44698</c:v>
                </c:pt>
                <c:pt idx="572">
                  <c:v>44699</c:v>
                </c:pt>
                <c:pt idx="573">
                  <c:v>44700</c:v>
                </c:pt>
                <c:pt idx="574">
                  <c:v>44701</c:v>
                </c:pt>
                <c:pt idx="575">
                  <c:v>44704</c:v>
                </c:pt>
                <c:pt idx="576">
                  <c:v>44705</c:v>
                </c:pt>
                <c:pt idx="577">
                  <c:v>44706</c:v>
                </c:pt>
                <c:pt idx="578">
                  <c:v>44707</c:v>
                </c:pt>
                <c:pt idx="579">
                  <c:v>44708</c:v>
                </c:pt>
                <c:pt idx="580">
                  <c:v>44711</c:v>
                </c:pt>
                <c:pt idx="581">
                  <c:v>44712</c:v>
                </c:pt>
                <c:pt idx="582">
                  <c:v>44713</c:v>
                </c:pt>
                <c:pt idx="583">
                  <c:v>44714</c:v>
                </c:pt>
                <c:pt idx="584">
                  <c:v>44718</c:v>
                </c:pt>
                <c:pt idx="585">
                  <c:v>44719</c:v>
                </c:pt>
                <c:pt idx="586">
                  <c:v>44720</c:v>
                </c:pt>
                <c:pt idx="587">
                  <c:v>44721</c:v>
                </c:pt>
                <c:pt idx="588">
                  <c:v>44722</c:v>
                </c:pt>
                <c:pt idx="589">
                  <c:v>44725</c:v>
                </c:pt>
                <c:pt idx="590">
                  <c:v>44726</c:v>
                </c:pt>
                <c:pt idx="591">
                  <c:v>44727</c:v>
                </c:pt>
                <c:pt idx="592">
                  <c:v>44728</c:v>
                </c:pt>
                <c:pt idx="593">
                  <c:v>44729</c:v>
                </c:pt>
                <c:pt idx="594">
                  <c:v>44732</c:v>
                </c:pt>
                <c:pt idx="595">
                  <c:v>44733</c:v>
                </c:pt>
                <c:pt idx="596">
                  <c:v>44734</c:v>
                </c:pt>
                <c:pt idx="597">
                  <c:v>44735</c:v>
                </c:pt>
                <c:pt idx="598">
                  <c:v>44736</c:v>
                </c:pt>
                <c:pt idx="599">
                  <c:v>44739</c:v>
                </c:pt>
                <c:pt idx="600">
                  <c:v>44740</c:v>
                </c:pt>
                <c:pt idx="601">
                  <c:v>44741</c:v>
                </c:pt>
                <c:pt idx="602">
                  <c:v>44742</c:v>
                </c:pt>
                <c:pt idx="603">
                  <c:v>44743</c:v>
                </c:pt>
                <c:pt idx="604">
                  <c:v>44746</c:v>
                </c:pt>
                <c:pt idx="605">
                  <c:v>44747</c:v>
                </c:pt>
                <c:pt idx="606">
                  <c:v>44748</c:v>
                </c:pt>
                <c:pt idx="607">
                  <c:v>44749</c:v>
                </c:pt>
                <c:pt idx="608">
                  <c:v>44750</c:v>
                </c:pt>
                <c:pt idx="609">
                  <c:v>44753</c:v>
                </c:pt>
                <c:pt idx="610">
                  <c:v>44754</c:v>
                </c:pt>
                <c:pt idx="611">
                  <c:v>44755</c:v>
                </c:pt>
                <c:pt idx="612">
                  <c:v>44756</c:v>
                </c:pt>
                <c:pt idx="613">
                  <c:v>44757</c:v>
                </c:pt>
                <c:pt idx="614">
                  <c:v>44760</c:v>
                </c:pt>
                <c:pt idx="615">
                  <c:v>44761</c:v>
                </c:pt>
                <c:pt idx="616">
                  <c:v>44762</c:v>
                </c:pt>
                <c:pt idx="617">
                  <c:v>44763</c:v>
                </c:pt>
                <c:pt idx="618">
                  <c:v>44764</c:v>
                </c:pt>
                <c:pt idx="619">
                  <c:v>44767</c:v>
                </c:pt>
                <c:pt idx="620">
                  <c:v>44768</c:v>
                </c:pt>
                <c:pt idx="621">
                  <c:v>44769</c:v>
                </c:pt>
                <c:pt idx="622">
                  <c:v>44770</c:v>
                </c:pt>
                <c:pt idx="623">
                  <c:v>44771</c:v>
                </c:pt>
                <c:pt idx="624">
                  <c:v>44774</c:v>
                </c:pt>
                <c:pt idx="625">
                  <c:v>44775</c:v>
                </c:pt>
                <c:pt idx="626">
                  <c:v>44776</c:v>
                </c:pt>
                <c:pt idx="627">
                  <c:v>44777</c:v>
                </c:pt>
                <c:pt idx="628">
                  <c:v>44778</c:v>
                </c:pt>
                <c:pt idx="629">
                  <c:v>44781</c:v>
                </c:pt>
                <c:pt idx="630">
                  <c:v>44782</c:v>
                </c:pt>
                <c:pt idx="631">
                  <c:v>44783</c:v>
                </c:pt>
                <c:pt idx="632">
                  <c:v>44784</c:v>
                </c:pt>
                <c:pt idx="633">
                  <c:v>44785</c:v>
                </c:pt>
                <c:pt idx="634">
                  <c:v>44788</c:v>
                </c:pt>
                <c:pt idx="635">
                  <c:v>44789</c:v>
                </c:pt>
                <c:pt idx="636">
                  <c:v>44790</c:v>
                </c:pt>
                <c:pt idx="637">
                  <c:v>44791</c:v>
                </c:pt>
                <c:pt idx="638">
                  <c:v>44792</c:v>
                </c:pt>
                <c:pt idx="639">
                  <c:v>44795</c:v>
                </c:pt>
                <c:pt idx="640">
                  <c:v>44796</c:v>
                </c:pt>
                <c:pt idx="641">
                  <c:v>44797</c:v>
                </c:pt>
                <c:pt idx="642">
                  <c:v>44798</c:v>
                </c:pt>
                <c:pt idx="643">
                  <c:v>44799</c:v>
                </c:pt>
                <c:pt idx="644">
                  <c:v>44802</c:v>
                </c:pt>
                <c:pt idx="645">
                  <c:v>44803</c:v>
                </c:pt>
                <c:pt idx="646">
                  <c:v>44804</c:v>
                </c:pt>
                <c:pt idx="647">
                  <c:v>44805</c:v>
                </c:pt>
                <c:pt idx="648">
                  <c:v>44806</c:v>
                </c:pt>
                <c:pt idx="649">
                  <c:v>44809</c:v>
                </c:pt>
                <c:pt idx="650">
                  <c:v>44810</c:v>
                </c:pt>
                <c:pt idx="651">
                  <c:v>44811</c:v>
                </c:pt>
                <c:pt idx="652">
                  <c:v>44812</c:v>
                </c:pt>
                <c:pt idx="653">
                  <c:v>44813</c:v>
                </c:pt>
                <c:pt idx="654">
                  <c:v>44817</c:v>
                </c:pt>
                <c:pt idx="655">
                  <c:v>44818</c:v>
                </c:pt>
                <c:pt idx="656">
                  <c:v>44819</c:v>
                </c:pt>
                <c:pt idx="657">
                  <c:v>44820</c:v>
                </c:pt>
                <c:pt idx="658">
                  <c:v>44823</c:v>
                </c:pt>
                <c:pt idx="659">
                  <c:v>44824</c:v>
                </c:pt>
                <c:pt idx="660">
                  <c:v>44825</c:v>
                </c:pt>
                <c:pt idx="661">
                  <c:v>44826</c:v>
                </c:pt>
                <c:pt idx="662">
                  <c:v>44827</c:v>
                </c:pt>
                <c:pt idx="663">
                  <c:v>44830</c:v>
                </c:pt>
                <c:pt idx="664">
                  <c:v>44831</c:v>
                </c:pt>
                <c:pt idx="665">
                  <c:v>44832</c:v>
                </c:pt>
                <c:pt idx="666">
                  <c:v>44833</c:v>
                </c:pt>
                <c:pt idx="667">
                  <c:v>44834</c:v>
                </c:pt>
                <c:pt idx="668">
                  <c:v>44844</c:v>
                </c:pt>
                <c:pt idx="669">
                  <c:v>44845</c:v>
                </c:pt>
                <c:pt idx="670">
                  <c:v>44846</c:v>
                </c:pt>
                <c:pt idx="671">
                  <c:v>44847</c:v>
                </c:pt>
                <c:pt idx="672">
                  <c:v>44848</c:v>
                </c:pt>
                <c:pt idx="673">
                  <c:v>44851</c:v>
                </c:pt>
                <c:pt idx="674">
                  <c:v>44852</c:v>
                </c:pt>
                <c:pt idx="675">
                  <c:v>44853</c:v>
                </c:pt>
                <c:pt idx="676">
                  <c:v>44854</c:v>
                </c:pt>
                <c:pt idx="677">
                  <c:v>44855</c:v>
                </c:pt>
                <c:pt idx="678">
                  <c:v>44858</c:v>
                </c:pt>
                <c:pt idx="679">
                  <c:v>44859</c:v>
                </c:pt>
                <c:pt idx="680">
                  <c:v>44860</c:v>
                </c:pt>
                <c:pt idx="681">
                  <c:v>44861</c:v>
                </c:pt>
                <c:pt idx="682">
                  <c:v>44862</c:v>
                </c:pt>
                <c:pt idx="683">
                  <c:v>44865</c:v>
                </c:pt>
                <c:pt idx="684">
                  <c:v>44866</c:v>
                </c:pt>
                <c:pt idx="685">
                  <c:v>44867</c:v>
                </c:pt>
                <c:pt idx="686">
                  <c:v>44868</c:v>
                </c:pt>
                <c:pt idx="687">
                  <c:v>44869</c:v>
                </c:pt>
                <c:pt idx="688">
                  <c:v>44872</c:v>
                </c:pt>
                <c:pt idx="689">
                  <c:v>44873</c:v>
                </c:pt>
                <c:pt idx="690">
                  <c:v>44874</c:v>
                </c:pt>
                <c:pt idx="691">
                  <c:v>44875</c:v>
                </c:pt>
                <c:pt idx="692">
                  <c:v>44876</c:v>
                </c:pt>
                <c:pt idx="693">
                  <c:v>44879</c:v>
                </c:pt>
                <c:pt idx="694">
                  <c:v>44880</c:v>
                </c:pt>
                <c:pt idx="695">
                  <c:v>44881</c:v>
                </c:pt>
                <c:pt idx="696">
                  <c:v>44882</c:v>
                </c:pt>
                <c:pt idx="697">
                  <c:v>44883</c:v>
                </c:pt>
                <c:pt idx="698">
                  <c:v>44886</c:v>
                </c:pt>
                <c:pt idx="699">
                  <c:v>44887</c:v>
                </c:pt>
                <c:pt idx="700">
                  <c:v>44888</c:v>
                </c:pt>
                <c:pt idx="701">
                  <c:v>44889</c:v>
                </c:pt>
                <c:pt idx="702">
                  <c:v>44890</c:v>
                </c:pt>
                <c:pt idx="703">
                  <c:v>44893</c:v>
                </c:pt>
                <c:pt idx="704">
                  <c:v>44894</c:v>
                </c:pt>
                <c:pt idx="705">
                  <c:v>44895</c:v>
                </c:pt>
                <c:pt idx="706">
                  <c:v>44896</c:v>
                </c:pt>
                <c:pt idx="707">
                  <c:v>44897</c:v>
                </c:pt>
                <c:pt idx="708">
                  <c:v>44900</c:v>
                </c:pt>
                <c:pt idx="709">
                  <c:v>44901</c:v>
                </c:pt>
                <c:pt idx="710">
                  <c:v>44902</c:v>
                </c:pt>
                <c:pt idx="711">
                  <c:v>44903</c:v>
                </c:pt>
                <c:pt idx="712">
                  <c:v>44904</c:v>
                </c:pt>
                <c:pt idx="713">
                  <c:v>44907</c:v>
                </c:pt>
                <c:pt idx="714">
                  <c:v>44908</c:v>
                </c:pt>
                <c:pt idx="715">
                  <c:v>44909</c:v>
                </c:pt>
                <c:pt idx="716">
                  <c:v>44910</c:v>
                </c:pt>
                <c:pt idx="717">
                  <c:v>44911</c:v>
                </c:pt>
                <c:pt idx="718">
                  <c:v>44914</c:v>
                </c:pt>
                <c:pt idx="719">
                  <c:v>44915</c:v>
                </c:pt>
                <c:pt idx="720">
                  <c:v>44916</c:v>
                </c:pt>
                <c:pt idx="721">
                  <c:v>44917</c:v>
                </c:pt>
                <c:pt idx="722">
                  <c:v>44918</c:v>
                </c:pt>
                <c:pt idx="723">
                  <c:v>44921</c:v>
                </c:pt>
                <c:pt idx="724">
                  <c:v>44922</c:v>
                </c:pt>
                <c:pt idx="725">
                  <c:v>44923</c:v>
                </c:pt>
                <c:pt idx="726">
                  <c:v>44924</c:v>
                </c:pt>
                <c:pt idx="727">
                  <c:v>44925</c:v>
                </c:pt>
                <c:pt idx="728">
                  <c:v>44929</c:v>
                </c:pt>
                <c:pt idx="729">
                  <c:v>44930</c:v>
                </c:pt>
                <c:pt idx="730">
                  <c:v>44931</c:v>
                </c:pt>
                <c:pt idx="731">
                  <c:v>44932</c:v>
                </c:pt>
                <c:pt idx="732">
                  <c:v>44935</c:v>
                </c:pt>
                <c:pt idx="733">
                  <c:v>44936</c:v>
                </c:pt>
                <c:pt idx="734">
                  <c:v>44937</c:v>
                </c:pt>
                <c:pt idx="735">
                  <c:v>44938</c:v>
                </c:pt>
                <c:pt idx="736">
                  <c:v>44939</c:v>
                </c:pt>
                <c:pt idx="737">
                  <c:v>44942</c:v>
                </c:pt>
                <c:pt idx="738">
                  <c:v>44943</c:v>
                </c:pt>
                <c:pt idx="739">
                  <c:v>44944</c:v>
                </c:pt>
                <c:pt idx="740">
                  <c:v>44945</c:v>
                </c:pt>
                <c:pt idx="741">
                  <c:v>44946</c:v>
                </c:pt>
                <c:pt idx="742">
                  <c:v>44956</c:v>
                </c:pt>
                <c:pt idx="743">
                  <c:v>44957</c:v>
                </c:pt>
                <c:pt idx="744">
                  <c:v>44958</c:v>
                </c:pt>
                <c:pt idx="745">
                  <c:v>44959</c:v>
                </c:pt>
                <c:pt idx="746">
                  <c:v>44960</c:v>
                </c:pt>
                <c:pt idx="747">
                  <c:v>44963</c:v>
                </c:pt>
                <c:pt idx="748">
                  <c:v>44964</c:v>
                </c:pt>
                <c:pt idx="749">
                  <c:v>44965</c:v>
                </c:pt>
                <c:pt idx="750">
                  <c:v>44966</c:v>
                </c:pt>
                <c:pt idx="751">
                  <c:v>44967</c:v>
                </c:pt>
                <c:pt idx="752">
                  <c:v>44970</c:v>
                </c:pt>
                <c:pt idx="753">
                  <c:v>44971</c:v>
                </c:pt>
                <c:pt idx="754">
                  <c:v>44972</c:v>
                </c:pt>
                <c:pt idx="755">
                  <c:v>44973</c:v>
                </c:pt>
                <c:pt idx="756">
                  <c:v>44974</c:v>
                </c:pt>
                <c:pt idx="757">
                  <c:v>44977</c:v>
                </c:pt>
                <c:pt idx="758">
                  <c:v>44978</c:v>
                </c:pt>
                <c:pt idx="759">
                  <c:v>44979</c:v>
                </c:pt>
                <c:pt idx="760">
                  <c:v>44980</c:v>
                </c:pt>
                <c:pt idx="761">
                  <c:v>44981</c:v>
                </c:pt>
                <c:pt idx="762">
                  <c:v>44984</c:v>
                </c:pt>
                <c:pt idx="763">
                  <c:v>44985</c:v>
                </c:pt>
                <c:pt idx="764">
                  <c:v>44986</c:v>
                </c:pt>
                <c:pt idx="765">
                  <c:v>44987</c:v>
                </c:pt>
                <c:pt idx="766">
                  <c:v>44988</c:v>
                </c:pt>
                <c:pt idx="767">
                  <c:v>44991</c:v>
                </c:pt>
                <c:pt idx="768">
                  <c:v>44992</c:v>
                </c:pt>
                <c:pt idx="769">
                  <c:v>44993</c:v>
                </c:pt>
                <c:pt idx="770">
                  <c:v>44994</c:v>
                </c:pt>
                <c:pt idx="771">
                  <c:v>44995</c:v>
                </c:pt>
                <c:pt idx="772">
                  <c:v>44998</c:v>
                </c:pt>
                <c:pt idx="773">
                  <c:v>44999</c:v>
                </c:pt>
                <c:pt idx="774">
                  <c:v>45000</c:v>
                </c:pt>
                <c:pt idx="775">
                  <c:v>45001</c:v>
                </c:pt>
                <c:pt idx="776">
                  <c:v>45002</c:v>
                </c:pt>
                <c:pt idx="777">
                  <c:v>45005</c:v>
                </c:pt>
                <c:pt idx="778">
                  <c:v>45006</c:v>
                </c:pt>
                <c:pt idx="779">
                  <c:v>45007</c:v>
                </c:pt>
                <c:pt idx="780">
                  <c:v>45008</c:v>
                </c:pt>
                <c:pt idx="781">
                  <c:v>45009</c:v>
                </c:pt>
                <c:pt idx="782">
                  <c:v>45012</c:v>
                </c:pt>
                <c:pt idx="783">
                  <c:v>45013</c:v>
                </c:pt>
                <c:pt idx="784">
                  <c:v>45014</c:v>
                </c:pt>
                <c:pt idx="785">
                  <c:v>45015</c:v>
                </c:pt>
                <c:pt idx="786">
                  <c:v>45016</c:v>
                </c:pt>
                <c:pt idx="787">
                  <c:v>45019</c:v>
                </c:pt>
                <c:pt idx="788">
                  <c:v>45020</c:v>
                </c:pt>
                <c:pt idx="789">
                  <c:v>45022</c:v>
                </c:pt>
                <c:pt idx="790">
                  <c:v>45023</c:v>
                </c:pt>
                <c:pt idx="791">
                  <c:v>45026</c:v>
                </c:pt>
                <c:pt idx="792">
                  <c:v>45027</c:v>
                </c:pt>
                <c:pt idx="793">
                  <c:v>45028</c:v>
                </c:pt>
                <c:pt idx="794">
                  <c:v>45029</c:v>
                </c:pt>
                <c:pt idx="795">
                  <c:v>45030</c:v>
                </c:pt>
                <c:pt idx="796">
                  <c:v>45033</c:v>
                </c:pt>
                <c:pt idx="797">
                  <c:v>45034</c:v>
                </c:pt>
                <c:pt idx="798">
                  <c:v>45035</c:v>
                </c:pt>
                <c:pt idx="799">
                  <c:v>45036</c:v>
                </c:pt>
                <c:pt idx="800">
                  <c:v>45037</c:v>
                </c:pt>
                <c:pt idx="801">
                  <c:v>45040</c:v>
                </c:pt>
                <c:pt idx="802">
                  <c:v>45041</c:v>
                </c:pt>
                <c:pt idx="803">
                  <c:v>45042</c:v>
                </c:pt>
                <c:pt idx="804">
                  <c:v>45043</c:v>
                </c:pt>
                <c:pt idx="805">
                  <c:v>45044</c:v>
                </c:pt>
                <c:pt idx="806">
                  <c:v>45050</c:v>
                </c:pt>
                <c:pt idx="807">
                  <c:v>45051</c:v>
                </c:pt>
                <c:pt idx="808">
                  <c:v>45054</c:v>
                </c:pt>
                <c:pt idx="809">
                  <c:v>45055</c:v>
                </c:pt>
                <c:pt idx="810">
                  <c:v>45056</c:v>
                </c:pt>
                <c:pt idx="811">
                  <c:v>45057</c:v>
                </c:pt>
                <c:pt idx="812">
                  <c:v>45058</c:v>
                </c:pt>
                <c:pt idx="813">
                  <c:v>45061</c:v>
                </c:pt>
                <c:pt idx="814">
                  <c:v>45062</c:v>
                </c:pt>
                <c:pt idx="815">
                  <c:v>45063</c:v>
                </c:pt>
                <c:pt idx="816">
                  <c:v>45064</c:v>
                </c:pt>
                <c:pt idx="817">
                  <c:v>45065</c:v>
                </c:pt>
                <c:pt idx="818">
                  <c:v>45068</c:v>
                </c:pt>
                <c:pt idx="819">
                  <c:v>45069</c:v>
                </c:pt>
                <c:pt idx="820">
                  <c:v>45070</c:v>
                </c:pt>
                <c:pt idx="821">
                  <c:v>45071</c:v>
                </c:pt>
                <c:pt idx="822">
                  <c:v>45072</c:v>
                </c:pt>
                <c:pt idx="823">
                  <c:v>45075</c:v>
                </c:pt>
                <c:pt idx="824">
                  <c:v>45076</c:v>
                </c:pt>
                <c:pt idx="825">
                  <c:v>45077</c:v>
                </c:pt>
                <c:pt idx="826">
                  <c:v>45078</c:v>
                </c:pt>
                <c:pt idx="827">
                  <c:v>45079</c:v>
                </c:pt>
                <c:pt idx="828">
                  <c:v>45082</c:v>
                </c:pt>
                <c:pt idx="829">
                  <c:v>45083</c:v>
                </c:pt>
                <c:pt idx="830">
                  <c:v>45084</c:v>
                </c:pt>
                <c:pt idx="831">
                  <c:v>45085</c:v>
                </c:pt>
                <c:pt idx="832">
                  <c:v>45086</c:v>
                </c:pt>
                <c:pt idx="833">
                  <c:v>45089</c:v>
                </c:pt>
                <c:pt idx="834">
                  <c:v>45090</c:v>
                </c:pt>
                <c:pt idx="835">
                  <c:v>45091</c:v>
                </c:pt>
                <c:pt idx="836">
                  <c:v>45092</c:v>
                </c:pt>
                <c:pt idx="837">
                  <c:v>45093</c:v>
                </c:pt>
                <c:pt idx="838">
                  <c:v>45096</c:v>
                </c:pt>
                <c:pt idx="839">
                  <c:v>45097</c:v>
                </c:pt>
                <c:pt idx="840">
                  <c:v>45098</c:v>
                </c:pt>
                <c:pt idx="841">
                  <c:v>45103</c:v>
                </c:pt>
                <c:pt idx="842">
                  <c:v>45104</c:v>
                </c:pt>
              </c:numCache>
            </c:numRef>
          </c:cat>
          <c:val>
            <c:numRef>
              <c:f>'CNY 10Y (2)'!$C$4:$C$846</c:f>
              <c:numCache>
                <c:formatCode>General</c:formatCode>
                <c:ptCount val="843"/>
                <c:pt idx="0">
                  <c:v>3.1850000000000001</c:v>
                </c:pt>
                <c:pt idx="1">
                  <c:v>3.1930000000000001</c:v>
                </c:pt>
                <c:pt idx="2">
                  <c:v>3.1779999999999999</c:v>
                </c:pt>
                <c:pt idx="3">
                  <c:v>3.18</c:v>
                </c:pt>
                <c:pt idx="4">
                  <c:v>3.1680000000000001</c:v>
                </c:pt>
                <c:pt idx="5">
                  <c:v>3.1589999999999998</c:v>
                </c:pt>
                <c:pt idx="6">
                  <c:v>3.1360000000000001</c:v>
                </c:pt>
                <c:pt idx="7">
                  <c:v>3.1469999999999998</c:v>
                </c:pt>
                <c:pt idx="8">
                  <c:v>3.1459999999999999</c:v>
                </c:pt>
                <c:pt idx="9">
                  <c:v>3.141</c:v>
                </c:pt>
                <c:pt idx="10">
                  <c:v>3.1429999999999998</c:v>
                </c:pt>
                <c:pt idx="11">
                  <c:v>3.149</c:v>
                </c:pt>
                <c:pt idx="12">
                  <c:v>3.129</c:v>
                </c:pt>
                <c:pt idx="13">
                  <c:v>3.0960000000000001</c:v>
                </c:pt>
                <c:pt idx="14">
                  <c:v>3.0529999999999999</c:v>
                </c:pt>
                <c:pt idx="15">
                  <c:v>3.05</c:v>
                </c:pt>
                <c:pt idx="16">
                  <c:v>2.86</c:v>
                </c:pt>
                <c:pt idx="17">
                  <c:v>2.89</c:v>
                </c:pt>
                <c:pt idx="18">
                  <c:v>2.9129999999999998</c:v>
                </c:pt>
                <c:pt idx="19">
                  <c:v>2.8879999999999999</c:v>
                </c:pt>
                <c:pt idx="20">
                  <c:v>2.8679999999999999</c:v>
                </c:pt>
                <c:pt idx="21">
                  <c:v>2.82</c:v>
                </c:pt>
                <c:pt idx="22">
                  <c:v>2.8580000000000001</c:v>
                </c:pt>
                <c:pt idx="23">
                  <c:v>2.88</c:v>
                </c:pt>
                <c:pt idx="24">
                  <c:v>2.8780000000000001</c:v>
                </c:pt>
                <c:pt idx="25">
                  <c:v>2.9009999999999998</c:v>
                </c:pt>
                <c:pt idx="26">
                  <c:v>2.93</c:v>
                </c:pt>
                <c:pt idx="27">
                  <c:v>2.9159999999999999</c:v>
                </c:pt>
                <c:pt idx="28">
                  <c:v>2.9289999999999998</c:v>
                </c:pt>
                <c:pt idx="29">
                  <c:v>2.9380000000000002</c:v>
                </c:pt>
                <c:pt idx="30">
                  <c:v>2.9359999999999999</c:v>
                </c:pt>
                <c:pt idx="31">
                  <c:v>2.871</c:v>
                </c:pt>
                <c:pt idx="32">
                  <c:v>2.8719999999999999</c:v>
                </c:pt>
                <c:pt idx="33">
                  <c:v>2.8769999999999998</c:v>
                </c:pt>
                <c:pt idx="34">
                  <c:v>2.863</c:v>
                </c:pt>
                <c:pt idx="35">
                  <c:v>2.798</c:v>
                </c:pt>
                <c:pt idx="36">
                  <c:v>2.7869999999999999</c:v>
                </c:pt>
                <c:pt idx="37">
                  <c:v>2.8149999999999999</c:v>
                </c:pt>
                <c:pt idx="38">
                  <c:v>2.766</c:v>
                </c:pt>
                <c:pt idx="39">
                  <c:v>2.7389999999999999</c:v>
                </c:pt>
                <c:pt idx="40">
                  <c:v>2.681</c:v>
                </c:pt>
                <c:pt idx="41">
                  <c:v>2.5950000000000002</c:v>
                </c:pt>
                <c:pt idx="42">
                  <c:v>2.673</c:v>
                </c:pt>
                <c:pt idx="43">
                  <c:v>2.6930000000000001</c:v>
                </c:pt>
                <c:pt idx="44">
                  <c:v>2.6779999999999999</c:v>
                </c:pt>
                <c:pt idx="45">
                  <c:v>2.7210000000000001</c:v>
                </c:pt>
                <c:pt idx="46">
                  <c:v>2.74</c:v>
                </c:pt>
                <c:pt idx="47">
                  <c:v>2.7530000000000001</c:v>
                </c:pt>
                <c:pt idx="48">
                  <c:v>2.782</c:v>
                </c:pt>
                <c:pt idx="49">
                  <c:v>2.7909999999999999</c:v>
                </c:pt>
                <c:pt idx="50">
                  <c:v>2.754</c:v>
                </c:pt>
                <c:pt idx="51">
                  <c:v>2.7210000000000001</c:v>
                </c:pt>
                <c:pt idx="52">
                  <c:v>2.714</c:v>
                </c:pt>
                <c:pt idx="53">
                  <c:v>2.718</c:v>
                </c:pt>
                <c:pt idx="54">
                  <c:v>2.6920000000000002</c:v>
                </c:pt>
                <c:pt idx="55">
                  <c:v>2.6739999999999999</c:v>
                </c:pt>
                <c:pt idx="56">
                  <c:v>2.6970000000000001</c:v>
                </c:pt>
                <c:pt idx="57">
                  <c:v>2.6629999999999998</c:v>
                </c:pt>
                <c:pt idx="58">
                  <c:v>2.6520000000000001</c:v>
                </c:pt>
                <c:pt idx="59">
                  <c:v>2.6779999999999999</c:v>
                </c:pt>
                <c:pt idx="60">
                  <c:v>2.6110000000000002</c:v>
                </c:pt>
                <c:pt idx="61">
                  <c:v>2.5339999999999998</c:v>
                </c:pt>
                <c:pt idx="62">
                  <c:v>2.5150000000000001</c:v>
                </c:pt>
                <c:pt idx="63">
                  <c:v>2.5230000000000001</c:v>
                </c:pt>
                <c:pt idx="64">
                  <c:v>2.5470000000000002</c:v>
                </c:pt>
                <c:pt idx="65">
                  <c:v>2.5680000000000001</c:v>
                </c:pt>
                <c:pt idx="66">
                  <c:v>2.5640000000000001</c:v>
                </c:pt>
                <c:pt idx="67">
                  <c:v>2.5510000000000002</c:v>
                </c:pt>
                <c:pt idx="68">
                  <c:v>2.5369999999999999</c:v>
                </c:pt>
                <c:pt idx="69">
                  <c:v>2.552</c:v>
                </c:pt>
                <c:pt idx="70">
                  <c:v>2.5790000000000002</c:v>
                </c:pt>
                <c:pt idx="71">
                  <c:v>2.5859999999999999</c:v>
                </c:pt>
                <c:pt idx="72">
                  <c:v>2.5680000000000001</c:v>
                </c:pt>
                <c:pt idx="73">
                  <c:v>2.5270000000000001</c:v>
                </c:pt>
                <c:pt idx="74">
                  <c:v>2.512</c:v>
                </c:pt>
                <c:pt idx="75">
                  <c:v>2.5209999999999999</c:v>
                </c:pt>
                <c:pt idx="76">
                  <c:v>2.5179999999999998</c:v>
                </c:pt>
                <c:pt idx="77">
                  <c:v>2.5030000000000001</c:v>
                </c:pt>
                <c:pt idx="78">
                  <c:v>2.5099999999999998</c:v>
                </c:pt>
                <c:pt idx="79">
                  <c:v>2.5550000000000002</c:v>
                </c:pt>
                <c:pt idx="80">
                  <c:v>2.6030000000000002</c:v>
                </c:pt>
                <c:pt idx="81">
                  <c:v>2.6269999999999998</c:v>
                </c:pt>
                <c:pt idx="82">
                  <c:v>2.6640000000000001</c:v>
                </c:pt>
                <c:pt idx="83">
                  <c:v>2.6579999999999999</c:v>
                </c:pt>
                <c:pt idx="84">
                  <c:v>2.68</c:v>
                </c:pt>
                <c:pt idx="85">
                  <c:v>2.7050000000000001</c:v>
                </c:pt>
                <c:pt idx="86">
                  <c:v>2.669</c:v>
                </c:pt>
                <c:pt idx="87">
                  <c:v>2.7010000000000001</c:v>
                </c:pt>
                <c:pt idx="88">
                  <c:v>2.7210000000000001</c:v>
                </c:pt>
                <c:pt idx="89">
                  <c:v>2.6949999999999998</c:v>
                </c:pt>
                <c:pt idx="90">
                  <c:v>2.6829999999999998</c:v>
                </c:pt>
                <c:pt idx="91">
                  <c:v>2.605</c:v>
                </c:pt>
                <c:pt idx="92">
                  <c:v>2.6440000000000001</c:v>
                </c:pt>
                <c:pt idx="93">
                  <c:v>2.7</c:v>
                </c:pt>
                <c:pt idx="94">
                  <c:v>2.7090000000000001</c:v>
                </c:pt>
                <c:pt idx="95">
                  <c:v>2.7</c:v>
                </c:pt>
                <c:pt idx="96">
                  <c:v>2.7069999999999999</c:v>
                </c:pt>
                <c:pt idx="97">
                  <c:v>2.726</c:v>
                </c:pt>
                <c:pt idx="98">
                  <c:v>2.778</c:v>
                </c:pt>
                <c:pt idx="99">
                  <c:v>2.8210000000000002</c:v>
                </c:pt>
                <c:pt idx="100">
                  <c:v>2.8530000000000002</c:v>
                </c:pt>
                <c:pt idx="101">
                  <c:v>2.871</c:v>
                </c:pt>
                <c:pt idx="102">
                  <c:v>2.855</c:v>
                </c:pt>
                <c:pt idx="103">
                  <c:v>2.8460000000000001</c:v>
                </c:pt>
                <c:pt idx="104">
                  <c:v>2.8540000000000001</c:v>
                </c:pt>
                <c:pt idx="105">
                  <c:v>2.8029999999999999</c:v>
                </c:pt>
                <c:pt idx="106">
                  <c:v>2.7930000000000001</c:v>
                </c:pt>
                <c:pt idx="107">
                  <c:v>2.8</c:v>
                </c:pt>
                <c:pt idx="108">
                  <c:v>2.863</c:v>
                </c:pt>
                <c:pt idx="109">
                  <c:v>2.8969999999999998</c:v>
                </c:pt>
                <c:pt idx="110">
                  <c:v>2.9009999999999998</c:v>
                </c:pt>
                <c:pt idx="111">
                  <c:v>2.9049999999999998</c:v>
                </c:pt>
                <c:pt idx="112">
                  <c:v>2.9209999999999998</c:v>
                </c:pt>
                <c:pt idx="113">
                  <c:v>2.9470000000000001</c:v>
                </c:pt>
                <c:pt idx="114">
                  <c:v>2.915</c:v>
                </c:pt>
                <c:pt idx="115">
                  <c:v>2.8980000000000001</c:v>
                </c:pt>
                <c:pt idx="116">
                  <c:v>2.895</c:v>
                </c:pt>
                <c:pt idx="117">
                  <c:v>2.8879999999999999</c:v>
                </c:pt>
                <c:pt idx="118">
                  <c:v>2.89</c:v>
                </c:pt>
                <c:pt idx="119">
                  <c:v>2.923</c:v>
                </c:pt>
                <c:pt idx="120">
                  <c:v>3.05</c:v>
                </c:pt>
                <c:pt idx="121">
                  <c:v>3.08</c:v>
                </c:pt>
                <c:pt idx="122">
                  <c:v>3.11</c:v>
                </c:pt>
                <c:pt idx="123">
                  <c:v>3.1779999999999999</c:v>
                </c:pt>
                <c:pt idx="124">
                  <c:v>3.1179999999999999</c:v>
                </c:pt>
                <c:pt idx="125">
                  <c:v>3.1469999999999998</c:v>
                </c:pt>
                <c:pt idx="126">
                  <c:v>3.12</c:v>
                </c:pt>
                <c:pt idx="127">
                  <c:v>3.0779999999999998</c:v>
                </c:pt>
                <c:pt idx="128">
                  <c:v>3.04</c:v>
                </c:pt>
                <c:pt idx="129">
                  <c:v>3.0470000000000002</c:v>
                </c:pt>
                <c:pt idx="130">
                  <c:v>2.9710000000000001</c:v>
                </c:pt>
                <c:pt idx="131">
                  <c:v>2.95</c:v>
                </c:pt>
                <c:pt idx="132">
                  <c:v>2.93</c:v>
                </c:pt>
                <c:pt idx="133">
                  <c:v>2.9159999999999999</c:v>
                </c:pt>
                <c:pt idx="134">
                  <c:v>2.895</c:v>
                </c:pt>
                <c:pt idx="135">
                  <c:v>2.9049999999999998</c:v>
                </c:pt>
                <c:pt idx="136">
                  <c:v>2.9279999999999999</c:v>
                </c:pt>
                <c:pt idx="137">
                  <c:v>2.952</c:v>
                </c:pt>
                <c:pt idx="138">
                  <c:v>2.9470000000000001</c:v>
                </c:pt>
                <c:pt idx="139">
                  <c:v>2.9729999999999999</c:v>
                </c:pt>
                <c:pt idx="140">
                  <c:v>2.9630000000000001</c:v>
                </c:pt>
                <c:pt idx="141">
                  <c:v>2.9580000000000002</c:v>
                </c:pt>
                <c:pt idx="142">
                  <c:v>2.972</c:v>
                </c:pt>
                <c:pt idx="143">
                  <c:v>2.9809999999999999</c:v>
                </c:pt>
                <c:pt idx="144">
                  <c:v>2.9950000000000001</c:v>
                </c:pt>
                <c:pt idx="145">
                  <c:v>2.99</c:v>
                </c:pt>
                <c:pt idx="146">
                  <c:v>2.9729999999999999</c:v>
                </c:pt>
                <c:pt idx="147">
                  <c:v>2.9780000000000002</c:v>
                </c:pt>
                <c:pt idx="148">
                  <c:v>2.968</c:v>
                </c:pt>
                <c:pt idx="149">
                  <c:v>2.9569999999999999</c:v>
                </c:pt>
                <c:pt idx="150">
                  <c:v>2.9430000000000001</c:v>
                </c:pt>
                <c:pt idx="151">
                  <c:v>2.9769999999999999</c:v>
                </c:pt>
                <c:pt idx="152">
                  <c:v>3.0089999999999999</c:v>
                </c:pt>
                <c:pt idx="153">
                  <c:v>3.0030000000000001</c:v>
                </c:pt>
                <c:pt idx="154">
                  <c:v>3.0049999999999999</c:v>
                </c:pt>
                <c:pt idx="155">
                  <c:v>3.0030000000000001</c:v>
                </c:pt>
                <c:pt idx="156">
                  <c:v>3.05</c:v>
                </c:pt>
                <c:pt idx="157">
                  <c:v>3.0590000000000002</c:v>
                </c:pt>
                <c:pt idx="158">
                  <c:v>3.0670000000000002</c:v>
                </c:pt>
                <c:pt idx="159">
                  <c:v>3.0830000000000002</c:v>
                </c:pt>
                <c:pt idx="160">
                  <c:v>3.0529999999999999</c:v>
                </c:pt>
                <c:pt idx="161">
                  <c:v>3.0449999999999999</c:v>
                </c:pt>
                <c:pt idx="162">
                  <c:v>3.097</c:v>
                </c:pt>
                <c:pt idx="163">
                  <c:v>3.13</c:v>
                </c:pt>
                <c:pt idx="164">
                  <c:v>3.1280000000000001</c:v>
                </c:pt>
                <c:pt idx="165">
                  <c:v>3.1749999999999998</c:v>
                </c:pt>
                <c:pt idx="166">
                  <c:v>3.1480000000000001</c:v>
                </c:pt>
                <c:pt idx="167">
                  <c:v>3.1080000000000001</c:v>
                </c:pt>
                <c:pt idx="168">
                  <c:v>3.1059999999999999</c:v>
                </c:pt>
                <c:pt idx="169">
                  <c:v>3.14</c:v>
                </c:pt>
                <c:pt idx="170">
                  <c:v>3.173</c:v>
                </c:pt>
                <c:pt idx="171">
                  <c:v>3.1349999999999998</c:v>
                </c:pt>
                <c:pt idx="172">
                  <c:v>3.1469999999999998</c:v>
                </c:pt>
                <c:pt idx="173">
                  <c:v>3.141</c:v>
                </c:pt>
                <c:pt idx="174">
                  <c:v>3.13</c:v>
                </c:pt>
                <c:pt idx="175">
                  <c:v>3.1110000000000002</c:v>
                </c:pt>
                <c:pt idx="176">
                  <c:v>3.101</c:v>
                </c:pt>
                <c:pt idx="177">
                  <c:v>3.1190000000000002</c:v>
                </c:pt>
                <c:pt idx="178">
                  <c:v>3.0910000000000002</c:v>
                </c:pt>
                <c:pt idx="179">
                  <c:v>3.1240000000000001</c:v>
                </c:pt>
                <c:pt idx="180">
                  <c:v>3.13</c:v>
                </c:pt>
                <c:pt idx="181">
                  <c:v>3.14</c:v>
                </c:pt>
                <c:pt idx="182">
                  <c:v>3.1549999999999998</c:v>
                </c:pt>
                <c:pt idx="183">
                  <c:v>3.2</c:v>
                </c:pt>
                <c:pt idx="184">
                  <c:v>3.226</c:v>
                </c:pt>
                <c:pt idx="185">
                  <c:v>3.2010000000000001</c:v>
                </c:pt>
                <c:pt idx="186">
                  <c:v>3.2229999999999999</c:v>
                </c:pt>
                <c:pt idx="187">
                  <c:v>3.2330000000000001</c:v>
                </c:pt>
                <c:pt idx="188">
                  <c:v>3.23</c:v>
                </c:pt>
                <c:pt idx="189">
                  <c:v>3.2109999999999999</c:v>
                </c:pt>
                <c:pt idx="190">
                  <c:v>3.2029999999999998</c:v>
                </c:pt>
                <c:pt idx="191">
                  <c:v>3.2040000000000002</c:v>
                </c:pt>
                <c:pt idx="192">
                  <c:v>3.17</c:v>
                </c:pt>
                <c:pt idx="193">
                  <c:v>3.2050000000000001</c:v>
                </c:pt>
                <c:pt idx="194">
                  <c:v>3.2050000000000001</c:v>
                </c:pt>
                <c:pt idx="195">
                  <c:v>3.177</c:v>
                </c:pt>
                <c:pt idx="196">
                  <c:v>3.1829999999999998</c:v>
                </c:pt>
                <c:pt idx="197">
                  <c:v>3.1859999999999999</c:v>
                </c:pt>
                <c:pt idx="198">
                  <c:v>3.1920000000000002</c:v>
                </c:pt>
                <c:pt idx="199">
                  <c:v>3.1920000000000002</c:v>
                </c:pt>
                <c:pt idx="200">
                  <c:v>3.1850000000000001</c:v>
                </c:pt>
                <c:pt idx="201">
                  <c:v>3.1760000000000002</c:v>
                </c:pt>
                <c:pt idx="202">
                  <c:v>3.1890000000000001</c:v>
                </c:pt>
                <c:pt idx="203">
                  <c:v>3.2109999999999999</c:v>
                </c:pt>
                <c:pt idx="204">
                  <c:v>3.2429999999999999</c:v>
                </c:pt>
                <c:pt idx="205">
                  <c:v>3.2429999999999999</c:v>
                </c:pt>
                <c:pt idx="206">
                  <c:v>3.2410000000000001</c:v>
                </c:pt>
                <c:pt idx="207">
                  <c:v>3.258</c:v>
                </c:pt>
                <c:pt idx="208">
                  <c:v>3.2719999999999998</c:v>
                </c:pt>
                <c:pt idx="209">
                  <c:v>3.2850000000000001</c:v>
                </c:pt>
                <c:pt idx="210">
                  <c:v>3.286</c:v>
                </c:pt>
                <c:pt idx="211">
                  <c:v>3.3180000000000001</c:v>
                </c:pt>
                <c:pt idx="212">
                  <c:v>3.335</c:v>
                </c:pt>
                <c:pt idx="213">
                  <c:v>3.3319999999999999</c:v>
                </c:pt>
                <c:pt idx="214">
                  <c:v>3.2890000000000001</c:v>
                </c:pt>
                <c:pt idx="215">
                  <c:v>3.3149999999999999</c:v>
                </c:pt>
                <c:pt idx="216">
                  <c:v>3.3069999999999999</c:v>
                </c:pt>
                <c:pt idx="217">
                  <c:v>3.3069999999999999</c:v>
                </c:pt>
                <c:pt idx="218">
                  <c:v>3.3130000000000002</c:v>
                </c:pt>
                <c:pt idx="219">
                  <c:v>3.28</c:v>
                </c:pt>
                <c:pt idx="220">
                  <c:v>3.2989999999999999</c:v>
                </c:pt>
                <c:pt idx="221">
                  <c:v>3.3140000000000001</c:v>
                </c:pt>
                <c:pt idx="222">
                  <c:v>3.3180000000000001</c:v>
                </c:pt>
                <c:pt idx="223">
                  <c:v>3.3010000000000002</c:v>
                </c:pt>
                <c:pt idx="224">
                  <c:v>3.3029999999999999</c:v>
                </c:pt>
                <c:pt idx="225">
                  <c:v>3.29</c:v>
                </c:pt>
                <c:pt idx="226">
                  <c:v>3.3010000000000002</c:v>
                </c:pt>
                <c:pt idx="227">
                  <c:v>3.2869999999999999</c:v>
                </c:pt>
                <c:pt idx="228">
                  <c:v>3.3069999999999999</c:v>
                </c:pt>
                <c:pt idx="229">
                  <c:v>3.31</c:v>
                </c:pt>
                <c:pt idx="230">
                  <c:v>3.298</c:v>
                </c:pt>
                <c:pt idx="231">
                  <c:v>3.3029999999999999</c:v>
                </c:pt>
                <c:pt idx="232">
                  <c:v>3.3029999999999999</c:v>
                </c:pt>
                <c:pt idx="233">
                  <c:v>3.306</c:v>
                </c:pt>
                <c:pt idx="234">
                  <c:v>3.2959999999999998</c:v>
                </c:pt>
                <c:pt idx="235">
                  <c:v>3.2690000000000001</c:v>
                </c:pt>
                <c:pt idx="236">
                  <c:v>3.2440000000000002</c:v>
                </c:pt>
                <c:pt idx="237">
                  <c:v>3.2589999999999999</c:v>
                </c:pt>
                <c:pt idx="238">
                  <c:v>3.24</c:v>
                </c:pt>
                <c:pt idx="239">
                  <c:v>3.2130000000000001</c:v>
                </c:pt>
                <c:pt idx="240">
                  <c:v>3.2050000000000001</c:v>
                </c:pt>
                <c:pt idx="241">
                  <c:v>3.1920000000000002</c:v>
                </c:pt>
                <c:pt idx="242">
                  <c:v>3.2029999999999998</c:v>
                </c:pt>
                <c:pt idx="243">
                  <c:v>3.218</c:v>
                </c:pt>
                <c:pt idx="244">
                  <c:v>3.2029999999999998</c:v>
                </c:pt>
                <c:pt idx="245">
                  <c:v>3.1850000000000001</c:v>
                </c:pt>
                <c:pt idx="246">
                  <c:v>3.1859999999999999</c:v>
                </c:pt>
                <c:pt idx="247">
                  <c:v>3.2</c:v>
                </c:pt>
                <c:pt idx="248">
                  <c:v>3.173</c:v>
                </c:pt>
                <c:pt idx="249">
                  <c:v>3.1659999999999999</c:v>
                </c:pt>
                <c:pt idx="250">
                  <c:v>3.133</c:v>
                </c:pt>
                <c:pt idx="251">
                  <c:v>3.14</c:v>
                </c:pt>
                <c:pt idx="252">
                  <c:v>3.153</c:v>
                </c:pt>
                <c:pt idx="253">
                  <c:v>3.1749999999999998</c:v>
                </c:pt>
                <c:pt idx="254">
                  <c:v>3.1760000000000002</c:v>
                </c:pt>
                <c:pt idx="255">
                  <c:v>3.1829999999999998</c:v>
                </c:pt>
                <c:pt idx="256">
                  <c:v>3.1469999999999998</c:v>
                </c:pt>
                <c:pt idx="257">
                  <c:v>3.1549999999999998</c:v>
                </c:pt>
                <c:pt idx="258">
                  <c:v>3.137</c:v>
                </c:pt>
                <c:pt idx="259">
                  <c:v>3.177</c:v>
                </c:pt>
                <c:pt idx="260">
                  <c:v>3.1720000000000002</c:v>
                </c:pt>
                <c:pt idx="261">
                  <c:v>3.206</c:v>
                </c:pt>
                <c:pt idx="262">
                  <c:v>3.2269999999999999</c:v>
                </c:pt>
                <c:pt idx="263">
                  <c:v>3.1850000000000001</c:v>
                </c:pt>
                <c:pt idx="264">
                  <c:v>3.202</c:v>
                </c:pt>
                <c:pt idx="265">
                  <c:v>3.2149999999999999</c:v>
                </c:pt>
                <c:pt idx="266">
                  <c:v>3.2360000000000002</c:v>
                </c:pt>
                <c:pt idx="267">
                  <c:v>3.2450000000000001</c:v>
                </c:pt>
                <c:pt idx="268">
                  <c:v>3.2490000000000001</c:v>
                </c:pt>
                <c:pt idx="269">
                  <c:v>3.26</c:v>
                </c:pt>
                <c:pt idx="270">
                  <c:v>3.2629999999999999</c:v>
                </c:pt>
                <c:pt idx="271">
                  <c:v>3.31</c:v>
                </c:pt>
                <c:pt idx="272">
                  <c:v>3.2679999999999998</c:v>
                </c:pt>
                <c:pt idx="273">
                  <c:v>3.2749999999999999</c:v>
                </c:pt>
                <c:pt idx="274">
                  <c:v>3.2679999999999998</c:v>
                </c:pt>
                <c:pt idx="275">
                  <c:v>3.2759999999999998</c:v>
                </c:pt>
                <c:pt idx="276">
                  <c:v>3.2909999999999999</c:v>
                </c:pt>
                <c:pt idx="277">
                  <c:v>3.2890000000000001</c:v>
                </c:pt>
                <c:pt idx="278">
                  <c:v>3.258</c:v>
                </c:pt>
                <c:pt idx="279">
                  <c:v>3.258</c:v>
                </c:pt>
                <c:pt idx="280">
                  <c:v>3.266</c:v>
                </c:pt>
                <c:pt idx="281">
                  <c:v>3.2709999999999999</c:v>
                </c:pt>
                <c:pt idx="282">
                  <c:v>3.27</c:v>
                </c:pt>
                <c:pt idx="283">
                  <c:v>3.2549999999999999</c:v>
                </c:pt>
                <c:pt idx="284">
                  <c:v>3.2570000000000001</c:v>
                </c:pt>
                <c:pt idx="285">
                  <c:v>3.2530000000000001</c:v>
                </c:pt>
                <c:pt idx="286">
                  <c:v>3.2490000000000001</c:v>
                </c:pt>
                <c:pt idx="287">
                  <c:v>3.2639999999999998</c:v>
                </c:pt>
                <c:pt idx="288">
                  <c:v>3.2730000000000001</c:v>
                </c:pt>
                <c:pt idx="289">
                  <c:v>3.2650000000000001</c:v>
                </c:pt>
                <c:pt idx="290">
                  <c:v>3.266</c:v>
                </c:pt>
                <c:pt idx="291">
                  <c:v>3.2629999999999999</c:v>
                </c:pt>
                <c:pt idx="292">
                  <c:v>3.2509999999999999</c:v>
                </c:pt>
                <c:pt idx="293">
                  <c:v>3.2370000000000001</c:v>
                </c:pt>
                <c:pt idx="294">
                  <c:v>3.2360000000000002</c:v>
                </c:pt>
                <c:pt idx="295">
                  <c:v>3.214</c:v>
                </c:pt>
                <c:pt idx="296">
                  <c:v>3.1989999999999998</c:v>
                </c:pt>
                <c:pt idx="297">
                  <c:v>3.2040000000000002</c:v>
                </c:pt>
                <c:pt idx="298">
                  <c:v>3.2090000000000001</c:v>
                </c:pt>
                <c:pt idx="299">
                  <c:v>3.202</c:v>
                </c:pt>
                <c:pt idx="300">
                  <c:v>3.2010000000000001</c:v>
                </c:pt>
                <c:pt idx="301">
                  <c:v>3.2040000000000002</c:v>
                </c:pt>
                <c:pt idx="302">
                  <c:v>3.2040000000000002</c:v>
                </c:pt>
                <c:pt idx="303">
                  <c:v>3.2149999999999999</c:v>
                </c:pt>
                <c:pt idx="304">
                  <c:v>3.2229999999999999</c:v>
                </c:pt>
                <c:pt idx="305">
                  <c:v>3.2330000000000001</c:v>
                </c:pt>
                <c:pt idx="306">
                  <c:v>3.2170000000000001</c:v>
                </c:pt>
                <c:pt idx="307">
                  <c:v>3.2029999999999998</c:v>
                </c:pt>
                <c:pt idx="308">
                  <c:v>3.173</c:v>
                </c:pt>
                <c:pt idx="309">
                  <c:v>3.1680000000000001</c:v>
                </c:pt>
                <c:pt idx="310">
                  <c:v>3.1720000000000002</c:v>
                </c:pt>
                <c:pt idx="311">
                  <c:v>3.1659999999999999</c:v>
                </c:pt>
                <c:pt idx="312">
                  <c:v>3.16</c:v>
                </c:pt>
                <c:pt idx="313">
                  <c:v>3.1589999999999998</c:v>
                </c:pt>
                <c:pt idx="314">
                  <c:v>3.1560000000000001</c:v>
                </c:pt>
                <c:pt idx="315">
                  <c:v>3.1619999999999999</c:v>
                </c:pt>
                <c:pt idx="316">
                  <c:v>3.1709999999999998</c:v>
                </c:pt>
                <c:pt idx="317">
                  <c:v>3.1970000000000001</c:v>
                </c:pt>
                <c:pt idx="318">
                  <c:v>3.2040000000000002</c:v>
                </c:pt>
                <c:pt idx="319">
                  <c:v>3.2</c:v>
                </c:pt>
                <c:pt idx="320">
                  <c:v>3.1920000000000002</c:v>
                </c:pt>
                <c:pt idx="321">
                  <c:v>3.1760000000000002</c:v>
                </c:pt>
                <c:pt idx="322">
                  <c:v>3.1480000000000001</c:v>
                </c:pt>
                <c:pt idx="323">
                  <c:v>3.161</c:v>
                </c:pt>
                <c:pt idx="324">
                  <c:v>3.1509999999999998</c:v>
                </c:pt>
                <c:pt idx="325">
                  <c:v>3.1349999999999998</c:v>
                </c:pt>
                <c:pt idx="326">
                  <c:v>3.1349999999999998</c:v>
                </c:pt>
                <c:pt idx="327">
                  <c:v>3.14</c:v>
                </c:pt>
                <c:pt idx="328">
                  <c:v>3.133</c:v>
                </c:pt>
                <c:pt idx="329">
                  <c:v>3.1480000000000001</c:v>
                </c:pt>
                <c:pt idx="330">
                  <c:v>3.1379999999999999</c:v>
                </c:pt>
                <c:pt idx="331">
                  <c:v>3.121</c:v>
                </c:pt>
                <c:pt idx="332">
                  <c:v>3.109</c:v>
                </c:pt>
                <c:pt idx="333">
                  <c:v>3.0779999999999998</c:v>
                </c:pt>
                <c:pt idx="334">
                  <c:v>3.0779999999999998</c:v>
                </c:pt>
                <c:pt idx="335">
                  <c:v>3.0760000000000001</c:v>
                </c:pt>
                <c:pt idx="336">
                  <c:v>3.0739999999999998</c:v>
                </c:pt>
                <c:pt idx="337">
                  <c:v>3.0779999999999998</c:v>
                </c:pt>
                <c:pt idx="338">
                  <c:v>3.0880000000000001</c:v>
                </c:pt>
                <c:pt idx="339">
                  <c:v>3.077</c:v>
                </c:pt>
                <c:pt idx="340">
                  <c:v>3.08</c:v>
                </c:pt>
                <c:pt idx="341">
                  <c:v>3.0979999999999999</c:v>
                </c:pt>
                <c:pt idx="342">
                  <c:v>3.0950000000000002</c:v>
                </c:pt>
                <c:pt idx="343">
                  <c:v>3.1139999999999999</c:v>
                </c:pt>
                <c:pt idx="344">
                  <c:v>3.12</c:v>
                </c:pt>
                <c:pt idx="345">
                  <c:v>3.12</c:v>
                </c:pt>
                <c:pt idx="346">
                  <c:v>3.117</c:v>
                </c:pt>
                <c:pt idx="347">
                  <c:v>3.1070000000000002</c:v>
                </c:pt>
                <c:pt idx="348">
                  <c:v>3.13</c:v>
                </c:pt>
                <c:pt idx="349">
                  <c:v>3.13</c:v>
                </c:pt>
                <c:pt idx="350">
                  <c:v>3.1339999999999999</c:v>
                </c:pt>
                <c:pt idx="351">
                  <c:v>3.14</c:v>
                </c:pt>
                <c:pt idx="352">
                  <c:v>3.13</c:v>
                </c:pt>
                <c:pt idx="353">
                  <c:v>3.1030000000000002</c:v>
                </c:pt>
                <c:pt idx="354">
                  <c:v>3.0979999999999999</c:v>
                </c:pt>
                <c:pt idx="355">
                  <c:v>3.0910000000000002</c:v>
                </c:pt>
                <c:pt idx="356">
                  <c:v>3.093</c:v>
                </c:pt>
                <c:pt idx="357">
                  <c:v>3.093</c:v>
                </c:pt>
                <c:pt idx="358">
                  <c:v>3.0990000000000002</c:v>
                </c:pt>
                <c:pt idx="359">
                  <c:v>3.093</c:v>
                </c:pt>
                <c:pt idx="360">
                  <c:v>3.0830000000000002</c:v>
                </c:pt>
                <c:pt idx="361">
                  <c:v>3.0960000000000001</c:v>
                </c:pt>
                <c:pt idx="362">
                  <c:v>3.089</c:v>
                </c:pt>
                <c:pt idx="363">
                  <c:v>3.085</c:v>
                </c:pt>
                <c:pt idx="364">
                  <c:v>3.09</c:v>
                </c:pt>
                <c:pt idx="365">
                  <c:v>3.0649999999999999</c:v>
                </c:pt>
                <c:pt idx="366">
                  <c:v>3.0259999999999998</c:v>
                </c:pt>
                <c:pt idx="367">
                  <c:v>3.0329999999999999</c:v>
                </c:pt>
                <c:pt idx="368">
                  <c:v>2.956</c:v>
                </c:pt>
                <c:pt idx="369">
                  <c:v>2.952</c:v>
                </c:pt>
                <c:pt idx="370">
                  <c:v>2.95</c:v>
                </c:pt>
                <c:pt idx="371">
                  <c:v>2.9569999999999999</c:v>
                </c:pt>
                <c:pt idx="372">
                  <c:v>2.9540000000000002</c:v>
                </c:pt>
                <c:pt idx="373">
                  <c:v>2.9649999999999999</c:v>
                </c:pt>
                <c:pt idx="374">
                  <c:v>2.944</c:v>
                </c:pt>
                <c:pt idx="375">
                  <c:v>2.93</c:v>
                </c:pt>
                <c:pt idx="376">
                  <c:v>2.9350000000000001</c:v>
                </c:pt>
                <c:pt idx="377">
                  <c:v>2.9220000000000002</c:v>
                </c:pt>
                <c:pt idx="378">
                  <c:v>2.8879999999999999</c:v>
                </c:pt>
                <c:pt idx="379">
                  <c:v>2.91</c:v>
                </c:pt>
                <c:pt idx="380">
                  <c:v>2.923</c:v>
                </c:pt>
                <c:pt idx="381">
                  <c:v>2.895</c:v>
                </c:pt>
                <c:pt idx="382">
                  <c:v>2.8450000000000002</c:v>
                </c:pt>
                <c:pt idx="383">
                  <c:v>2.8239999999999998</c:v>
                </c:pt>
                <c:pt idx="384">
                  <c:v>2.8450000000000002</c:v>
                </c:pt>
                <c:pt idx="385">
                  <c:v>2.8540000000000001</c:v>
                </c:pt>
                <c:pt idx="386">
                  <c:v>2.827</c:v>
                </c:pt>
                <c:pt idx="387">
                  <c:v>2.823</c:v>
                </c:pt>
                <c:pt idx="388">
                  <c:v>2.8730000000000002</c:v>
                </c:pt>
                <c:pt idx="389">
                  <c:v>2.8769999999999998</c:v>
                </c:pt>
                <c:pt idx="390">
                  <c:v>2.8879999999999999</c:v>
                </c:pt>
                <c:pt idx="391">
                  <c:v>2.87</c:v>
                </c:pt>
                <c:pt idx="392">
                  <c:v>2.879</c:v>
                </c:pt>
                <c:pt idx="393">
                  <c:v>2.8940000000000001</c:v>
                </c:pt>
                <c:pt idx="394">
                  <c:v>2.8919999999999999</c:v>
                </c:pt>
                <c:pt idx="395">
                  <c:v>2.85</c:v>
                </c:pt>
                <c:pt idx="396">
                  <c:v>2.8490000000000002</c:v>
                </c:pt>
                <c:pt idx="397">
                  <c:v>2.8530000000000002</c:v>
                </c:pt>
                <c:pt idx="398">
                  <c:v>2.8690000000000002</c:v>
                </c:pt>
                <c:pt idx="399">
                  <c:v>2.871</c:v>
                </c:pt>
                <c:pt idx="400">
                  <c:v>2.8580000000000001</c:v>
                </c:pt>
                <c:pt idx="401">
                  <c:v>2.8769999999999998</c:v>
                </c:pt>
                <c:pt idx="402">
                  <c:v>2.9089999999999998</c:v>
                </c:pt>
                <c:pt idx="403">
                  <c:v>2.8610000000000002</c:v>
                </c:pt>
                <c:pt idx="404">
                  <c:v>2.8570000000000002</c:v>
                </c:pt>
                <c:pt idx="405">
                  <c:v>2.831</c:v>
                </c:pt>
                <c:pt idx="406">
                  <c:v>2.8380000000000001</c:v>
                </c:pt>
                <c:pt idx="407">
                  <c:v>2.84</c:v>
                </c:pt>
                <c:pt idx="408">
                  <c:v>2.8380000000000001</c:v>
                </c:pt>
                <c:pt idx="409">
                  <c:v>2.86</c:v>
                </c:pt>
                <c:pt idx="410">
                  <c:v>2.8719999999999999</c:v>
                </c:pt>
                <c:pt idx="411">
                  <c:v>2.8759999999999999</c:v>
                </c:pt>
                <c:pt idx="412">
                  <c:v>2.8839999999999999</c:v>
                </c:pt>
                <c:pt idx="413">
                  <c:v>2.89</c:v>
                </c:pt>
                <c:pt idx="414">
                  <c:v>2.89</c:v>
                </c:pt>
                <c:pt idx="415">
                  <c:v>2.9</c:v>
                </c:pt>
                <c:pt idx="416">
                  <c:v>2.8940000000000001</c:v>
                </c:pt>
                <c:pt idx="417">
                  <c:v>2.8929999999999998</c:v>
                </c:pt>
                <c:pt idx="418">
                  <c:v>2.867</c:v>
                </c:pt>
                <c:pt idx="419">
                  <c:v>2.8660000000000001</c:v>
                </c:pt>
                <c:pt idx="420">
                  <c:v>2.8740000000000001</c:v>
                </c:pt>
                <c:pt idx="421">
                  <c:v>2.8809999999999998</c:v>
                </c:pt>
                <c:pt idx="422">
                  <c:v>2.8809999999999998</c:v>
                </c:pt>
                <c:pt idx="423">
                  <c:v>2.8780000000000001</c:v>
                </c:pt>
                <c:pt idx="424">
                  <c:v>2.8740000000000001</c:v>
                </c:pt>
                <c:pt idx="425">
                  <c:v>2.9089999999999998</c:v>
                </c:pt>
                <c:pt idx="426">
                  <c:v>2.964</c:v>
                </c:pt>
                <c:pt idx="427">
                  <c:v>2.9630000000000001</c:v>
                </c:pt>
                <c:pt idx="428">
                  <c:v>2.9689999999999999</c:v>
                </c:pt>
                <c:pt idx="429">
                  <c:v>2.9630000000000001</c:v>
                </c:pt>
                <c:pt idx="430">
                  <c:v>2.9929999999999999</c:v>
                </c:pt>
                <c:pt idx="431">
                  <c:v>3.0430000000000001</c:v>
                </c:pt>
                <c:pt idx="432">
                  <c:v>3.0089999999999999</c:v>
                </c:pt>
                <c:pt idx="433">
                  <c:v>3.0150000000000001</c:v>
                </c:pt>
                <c:pt idx="434">
                  <c:v>2.9710000000000001</c:v>
                </c:pt>
                <c:pt idx="435">
                  <c:v>2.9849999999999999</c:v>
                </c:pt>
                <c:pt idx="436">
                  <c:v>2.9849999999999999</c:v>
                </c:pt>
                <c:pt idx="437">
                  <c:v>2.984</c:v>
                </c:pt>
                <c:pt idx="438">
                  <c:v>2.9809999999999999</c:v>
                </c:pt>
                <c:pt idx="439">
                  <c:v>2.9750000000000001</c:v>
                </c:pt>
                <c:pt idx="440">
                  <c:v>2.976</c:v>
                </c:pt>
                <c:pt idx="441">
                  <c:v>2.948</c:v>
                </c:pt>
                <c:pt idx="442">
                  <c:v>2.9329999999999998</c:v>
                </c:pt>
                <c:pt idx="443">
                  <c:v>2.944</c:v>
                </c:pt>
                <c:pt idx="444">
                  <c:v>2.93</c:v>
                </c:pt>
                <c:pt idx="445">
                  <c:v>2.8969999999999998</c:v>
                </c:pt>
                <c:pt idx="446">
                  <c:v>2.9049999999999998</c:v>
                </c:pt>
                <c:pt idx="447">
                  <c:v>2.9089999999999998</c:v>
                </c:pt>
                <c:pt idx="448">
                  <c:v>2.911</c:v>
                </c:pt>
                <c:pt idx="449">
                  <c:v>2.94</c:v>
                </c:pt>
                <c:pt idx="450">
                  <c:v>2.9390000000000001</c:v>
                </c:pt>
                <c:pt idx="451">
                  <c:v>2.9319999999999999</c:v>
                </c:pt>
                <c:pt idx="452">
                  <c:v>2.9289999999999998</c:v>
                </c:pt>
                <c:pt idx="453">
                  <c:v>2.931</c:v>
                </c:pt>
                <c:pt idx="454">
                  <c:v>2.9239999999999999</c:v>
                </c:pt>
                <c:pt idx="455">
                  <c:v>2.9289999999999998</c:v>
                </c:pt>
                <c:pt idx="456">
                  <c:v>2.923</c:v>
                </c:pt>
                <c:pt idx="457">
                  <c:v>2.923</c:v>
                </c:pt>
                <c:pt idx="458">
                  <c:v>2.9</c:v>
                </c:pt>
                <c:pt idx="459">
                  <c:v>2.8929999999999998</c:v>
                </c:pt>
                <c:pt idx="460">
                  <c:v>2.8650000000000002</c:v>
                </c:pt>
                <c:pt idx="461">
                  <c:v>2.8639999999999999</c:v>
                </c:pt>
                <c:pt idx="462">
                  <c:v>2.867</c:v>
                </c:pt>
                <c:pt idx="463">
                  <c:v>2.879</c:v>
                </c:pt>
                <c:pt idx="464">
                  <c:v>2.899</c:v>
                </c:pt>
                <c:pt idx="465">
                  <c:v>2.9119999999999999</c:v>
                </c:pt>
                <c:pt idx="466">
                  <c:v>2.8260000000000001</c:v>
                </c:pt>
                <c:pt idx="467">
                  <c:v>2.855</c:v>
                </c:pt>
                <c:pt idx="468">
                  <c:v>2.863</c:v>
                </c:pt>
                <c:pt idx="469">
                  <c:v>2.86</c:v>
                </c:pt>
                <c:pt idx="470">
                  <c:v>2.8479999999999999</c:v>
                </c:pt>
                <c:pt idx="471">
                  <c:v>2.86</c:v>
                </c:pt>
                <c:pt idx="472">
                  <c:v>2.8490000000000002</c:v>
                </c:pt>
                <c:pt idx="473">
                  <c:v>2.85</c:v>
                </c:pt>
                <c:pt idx="474">
                  <c:v>2.86</c:v>
                </c:pt>
                <c:pt idx="475">
                  <c:v>2.8559999999999999</c:v>
                </c:pt>
                <c:pt idx="476">
                  <c:v>2.8580000000000001</c:v>
                </c:pt>
                <c:pt idx="477">
                  <c:v>2.863</c:v>
                </c:pt>
                <c:pt idx="478">
                  <c:v>2.843</c:v>
                </c:pt>
                <c:pt idx="479">
                  <c:v>2.82</c:v>
                </c:pt>
                <c:pt idx="480">
                  <c:v>2.8340000000000001</c:v>
                </c:pt>
                <c:pt idx="481">
                  <c:v>2.8140000000000001</c:v>
                </c:pt>
                <c:pt idx="482">
                  <c:v>2.8050000000000002</c:v>
                </c:pt>
                <c:pt idx="483">
                  <c:v>2.7930000000000001</c:v>
                </c:pt>
                <c:pt idx="484">
                  <c:v>2.778</c:v>
                </c:pt>
                <c:pt idx="485">
                  <c:v>2.7829999999999999</c:v>
                </c:pt>
                <c:pt idx="486">
                  <c:v>2.7930000000000001</c:v>
                </c:pt>
                <c:pt idx="487">
                  <c:v>2.8090000000000002</c:v>
                </c:pt>
                <c:pt idx="488">
                  <c:v>2.8220000000000001</c:v>
                </c:pt>
                <c:pt idx="489">
                  <c:v>2.823</c:v>
                </c:pt>
                <c:pt idx="490">
                  <c:v>2.8090000000000002</c:v>
                </c:pt>
                <c:pt idx="491">
                  <c:v>2.7989999999999999</c:v>
                </c:pt>
                <c:pt idx="492">
                  <c:v>2.8</c:v>
                </c:pt>
                <c:pt idx="493">
                  <c:v>2.794</c:v>
                </c:pt>
                <c:pt idx="494">
                  <c:v>2.7949999999999999</c:v>
                </c:pt>
                <c:pt idx="495">
                  <c:v>2.7909999999999999</c:v>
                </c:pt>
                <c:pt idx="496">
                  <c:v>2.7559999999999998</c:v>
                </c:pt>
                <c:pt idx="497">
                  <c:v>2.7320000000000002</c:v>
                </c:pt>
                <c:pt idx="498">
                  <c:v>2.726</c:v>
                </c:pt>
                <c:pt idx="499">
                  <c:v>2.7130000000000001</c:v>
                </c:pt>
                <c:pt idx="500">
                  <c:v>2.6859999999999999</c:v>
                </c:pt>
                <c:pt idx="501">
                  <c:v>2.6720000000000002</c:v>
                </c:pt>
                <c:pt idx="502">
                  <c:v>2.7149999999999999</c:v>
                </c:pt>
                <c:pt idx="503">
                  <c:v>2.7349999999999999</c:v>
                </c:pt>
                <c:pt idx="504">
                  <c:v>2.7170000000000001</c:v>
                </c:pt>
                <c:pt idx="505">
                  <c:v>2.722</c:v>
                </c:pt>
                <c:pt idx="506">
                  <c:v>2.722</c:v>
                </c:pt>
                <c:pt idx="507">
                  <c:v>2.734</c:v>
                </c:pt>
                <c:pt idx="508">
                  <c:v>2.7469999999999999</c:v>
                </c:pt>
                <c:pt idx="509">
                  <c:v>2.794</c:v>
                </c:pt>
                <c:pt idx="510">
                  <c:v>2.798</c:v>
                </c:pt>
                <c:pt idx="511">
                  <c:v>2.8</c:v>
                </c:pt>
                <c:pt idx="512">
                  <c:v>2.7930000000000001</c:v>
                </c:pt>
                <c:pt idx="513">
                  <c:v>2.7829999999999999</c:v>
                </c:pt>
                <c:pt idx="514">
                  <c:v>2.8039999999999998</c:v>
                </c:pt>
                <c:pt idx="515">
                  <c:v>2.8370000000000002</c:v>
                </c:pt>
                <c:pt idx="516">
                  <c:v>2.843</c:v>
                </c:pt>
                <c:pt idx="517">
                  <c:v>2.8180000000000001</c:v>
                </c:pt>
                <c:pt idx="518">
                  <c:v>2.806</c:v>
                </c:pt>
                <c:pt idx="519">
                  <c:v>2.79</c:v>
                </c:pt>
                <c:pt idx="520">
                  <c:v>2.7909999999999999</c:v>
                </c:pt>
                <c:pt idx="521">
                  <c:v>2.8180000000000001</c:v>
                </c:pt>
                <c:pt idx="522">
                  <c:v>2.8340000000000001</c:v>
                </c:pt>
                <c:pt idx="523">
                  <c:v>2.8439999999999999</c:v>
                </c:pt>
                <c:pt idx="524">
                  <c:v>2.8319999999999999</c:v>
                </c:pt>
                <c:pt idx="525">
                  <c:v>2.84</c:v>
                </c:pt>
                <c:pt idx="526">
                  <c:v>2.84</c:v>
                </c:pt>
                <c:pt idx="527">
                  <c:v>2.863</c:v>
                </c:pt>
                <c:pt idx="528">
                  <c:v>2.8610000000000002</c:v>
                </c:pt>
                <c:pt idx="529">
                  <c:v>2.8260000000000001</c:v>
                </c:pt>
                <c:pt idx="530">
                  <c:v>2.78</c:v>
                </c:pt>
                <c:pt idx="531">
                  <c:v>2.8239999999999998</c:v>
                </c:pt>
                <c:pt idx="532">
                  <c:v>2.81</c:v>
                </c:pt>
                <c:pt idx="533">
                  <c:v>2.8130000000000002</c:v>
                </c:pt>
                <c:pt idx="534">
                  <c:v>2.8029999999999999</c:v>
                </c:pt>
                <c:pt idx="535">
                  <c:v>2.819</c:v>
                </c:pt>
                <c:pt idx="536">
                  <c:v>2.84</c:v>
                </c:pt>
                <c:pt idx="537">
                  <c:v>2.8439999999999999</c:v>
                </c:pt>
                <c:pt idx="538">
                  <c:v>2.8149999999999999</c:v>
                </c:pt>
                <c:pt idx="539">
                  <c:v>2.8109999999999999</c:v>
                </c:pt>
                <c:pt idx="540">
                  <c:v>2.8109999999999999</c:v>
                </c:pt>
                <c:pt idx="541">
                  <c:v>2.8079999999999998</c:v>
                </c:pt>
                <c:pt idx="542">
                  <c:v>2.802</c:v>
                </c:pt>
                <c:pt idx="543">
                  <c:v>2.8170000000000002</c:v>
                </c:pt>
                <c:pt idx="544">
                  <c:v>2.8109999999999999</c:v>
                </c:pt>
                <c:pt idx="545">
                  <c:v>2.7879999999999998</c:v>
                </c:pt>
                <c:pt idx="546">
                  <c:v>2.786</c:v>
                </c:pt>
                <c:pt idx="547">
                  <c:v>2.79</c:v>
                </c:pt>
                <c:pt idx="548">
                  <c:v>2.8109999999999999</c:v>
                </c:pt>
                <c:pt idx="549">
                  <c:v>2.8140000000000001</c:v>
                </c:pt>
                <c:pt idx="550">
                  <c:v>2.8039999999999998</c:v>
                </c:pt>
                <c:pt idx="551">
                  <c:v>2.806</c:v>
                </c:pt>
                <c:pt idx="552">
                  <c:v>2.8119999999999998</c:v>
                </c:pt>
                <c:pt idx="553">
                  <c:v>2.851</c:v>
                </c:pt>
                <c:pt idx="554">
                  <c:v>2.8519999999999999</c:v>
                </c:pt>
                <c:pt idx="555">
                  <c:v>2.8620000000000001</c:v>
                </c:pt>
                <c:pt idx="556">
                  <c:v>2.8530000000000002</c:v>
                </c:pt>
                <c:pt idx="557">
                  <c:v>2.8780000000000001</c:v>
                </c:pt>
                <c:pt idx="558">
                  <c:v>2.819</c:v>
                </c:pt>
                <c:pt idx="559">
                  <c:v>2.8330000000000002</c:v>
                </c:pt>
                <c:pt idx="560">
                  <c:v>2.843</c:v>
                </c:pt>
                <c:pt idx="561">
                  <c:v>2.85</c:v>
                </c:pt>
                <c:pt idx="562">
                  <c:v>2.8410000000000002</c:v>
                </c:pt>
                <c:pt idx="563">
                  <c:v>2.8319999999999999</c:v>
                </c:pt>
                <c:pt idx="564">
                  <c:v>2.8340000000000001</c:v>
                </c:pt>
                <c:pt idx="565">
                  <c:v>2.823</c:v>
                </c:pt>
                <c:pt idx="566">
                  <c:v>2.8109999999999999</c:v>
                </c:pt>
                <c:pt idx="567">
                  <c:v>2.8279999999999998</c:v>
                </c:pt>
                <c:pt idx="568">
                  <c:v>2.8149999999999999</c:v>
                </c:pt>
                <c:pt idx="569">
                  <c:v>2.8180000000000001</c:v>
                </c:pt>
                <c:pt idx="570">
                  <c:v>2.8279999999999998</c:v>
                </c:pt>
                <c:pt idx="571">
                  <c:v>2.8220000000000001</c:v>
                </c:pt>
                <c:pt idx="572">
                  <c:v>2.8079999999999998</c:v>
                </c:pt>
                <c:pt idx="573">
                  <c:v>2.8109999999999999</c:v>
                </c:pt>
                <c:pt idx="574">
                  <c:v>2.8220000000000001</c:v>
                </c:pt>
                <c:pt idx="575">
                  <c:v>2.8050000000000002</c:v>
                </c:pt>
                <c:pt idx="576">
                  <c:v>2.8010000000000002</c:v>
                </c:pt>
                <c:pt idx="577">
                  <c:v>2.782</c:v>
                </c:pt>
                <c:pt idx="578">
                  <c:v>2.7469999999999999</c:v>
                </c:pt>
                <c:pt idx="579">
                  <c:v>2.75</c:v>
                </c:pt>
                <c:pt idx="580">
                  <c:v>2.76</c:v>
                </c:pt>
                <c:pt idx="581">
                  <c:v>2.8029999999999999</c:v>
                </c:pt>
                <c:pt idx="582">
                  <c:v>2.8</c:v>
                </c:pt>
                <c:pt idx="583">
                  <c:v>2.8079999999999998</c:v>
                </c:pt>
                <c:pt idx="584">
                  <c:v>2.8220000000000001</c:v>
                </c:pt>
                <c:pt idx="585">
                  <c:v>2.8119999999999998</c:v>
                </c:pt>
                <c:pt idx="586">
                  <c:v>2.8140000000000001</c:v>
                </c:pt>
                <c:pt idx="587">
                  <c:v>2.8069999999999999</c:v>
                </c:pt>
                <c:pt idx="588">
                  <c:v>2.81</c:v>
                </c:pt>
                <c:pt idx="589">
                  <c:v>2.8119999999999998</c:v>
                </c:pt>
                <c:pt idx="590">
                  <c:v>2.8180000000000001</c:v>
                </c:pt>
                <c:pt idx="591">
                  <c:v>2.8279999999999998</c:v>
                </c:pt>
                <c:pt idx="592">
                  <c:v>2.8210000000000002</c:v>
                </c:pt>
                <c:pt idx="593">
                  <c:v>2.8159999999999998</c:v>
                </c:pt>
                <c:pt idx="594">
                  <c:v>2.794</c:v>
                </c:pt>
                <c:pt idx="595">
                  <c:v>2.7909999999999999</c:v>
                </c:pt>
                <c:pt idx="596">
                  <c:v>2.78</c:v>
                </c:pt>
                <c:pt idx="597">
                  <c:v>2.7839999999999998</c:v>
                </c:pt>
                <c:pt idx="598">
                  <c:v>2.8010000000000002</c:v>
                </c:pt>
                <c:pt idx="599">
                  <c:v>2.8380000000000001</c:v>
                </c:pt>
                <c:pt idx="600">
                  <c:v>2.847</c:v>
                </c:pt>
                <c:pt idx="601">
                  <c:v>2.8380000000000001</c:v>
                </c:pt>
                <c:pt idx="602">
                  <c:v>2.8239999999999998</c:v>
                </c:pt>
                <c:pt idx="603">
                  <c:v>2.827</c:v>
                </c:pt>
                <c:pt idx="604">
                  <c:v>2.8559999999999999</c:v>
                </c:pt>
                <c:pt idx="605">
                  <c:v>2.851</c:v>
                </c:pt>
                <c:pt idx="606">
                  <c:v>2.839</c:v>
                </c:pt>
                <c:pt idx="607">
                  <c:v>2.8420000000000001</c:v>
                </c:pt>
                <c:pt idx="608">
                  <c:v>2.843</c:v>
                </c:pt>
                <c:pt idx="609">
                  <c:v>2.8239999999999998</c:v>
                </c:pt>
                <c:pt idx="610">
                  <c:v>2.8170000000000002</c:v>
                </c:pt>
                <c:pt idx="611">
                  <c:v>2.8130000000000002</c:v>
                </c:pt>
                <c:pt idx="612">
                  <c:v>2.7970000000000002</c:v>
                </c:pt>
                <c:pt idx="613">
                  <c:v>2.7919999999999998</c:v>
                </c:pt>
                <c:pt idx="614">
                  <c:v>2.7890000000000001</c:v>
                </c:pt>
                <c:pt idx="615">
                  <c:v>2.7959999999999998</c:v>
                </c:pt>
                <c:pt idx="616">
                  <c:v>2.78</c:v>
                </c:pt>
                <c:pt idx="617">
                  <c:v>2.77</c:v>
                </c:pt>
                <c:pt idx="618">
                  <c:v>2.7850000000000001</c:v>
                </c:pt>
                <c:pt idx="619">
                  <c:v>2.7850000000000001</c:v>
                </c:pt>
                <c:pt idx="620">
                  <c:v>2.7749999999999999</c:v>
                </c:pt>
                <c:pt idx="621">
                  <c:v>2.7709999999999999</c:v>
                </c:pt>
                <c:pt idx="622">
                  <c:v>2.7829999999999999</c:v>
                </c:pt>
                <c:pt idx="623">
                  <c:v>2.7589999999999999</c:v>
                </c:pt>
                <c:pt idx="624">
                  <c:v>2.7360000000000002</c:v>
                </c:pt>
                <c:pt idx="625">
                  <c:v>2.7330000000000001</c:v>
                </c:pt>
                <c:pt idx="626">
                  <c:v>2.7280000000000002</c:v>
                </c:pt>
                <c:pt idx="627">
                  <c:v>2.722</c:v>
                </c:pt>
                <c:pt idx="628">
                  <c:v>2.738</c:v>
                </c:pt>
                <c:pt idx="629">
                  <c:v>2.7429999999999999</c:v>
                </c:pt>
                <c:pt idx="630">
                  <c:v>2.7480000000000002</c:v>
                </c:pt>
                <c:pt idx="631">
                  <c:v>2.7410000000000001</c:v>
                </c:pt>
                <c:pt idx="632">
                  <c:v>2.7370000000000001</c:v>
                </c:pt>
                <c:pt idx="633">
                  <c:v>2.7389999999999999</c:v>
                </c:pt>
                <c:pt idx="634">
                  <c:v>2.6720000000000002</c:v>
                </c:pt>
                <c:pt idx="635">
                  <c:v>2.637</c:v>
                </c:pt>
                <c:pt idx="636">
                  <c:v>2.6429999999999998</c:v>
                </c:pt>
                <c:pt idx="637">
                  <c:v>2.6240000000000001</c:v>
                </c:pt>
                <c:pt idx="638">
                  <c:v>2.6230000000000002</c:v>
                </c:pt>
                <c:pt idx="639">
                  <c:v>2.63</c:v>
                </c:pt>
                <c:pt idx="640">
                  <c:v>2.6389999999999998</c:v>
                </c:pt>
                <c:pt idx="641">
                  <c:v>2.6389999999999998</c:v>
                </c:pt>
                <c:pt idx="642">
                  <c:v>2.66</c:v>
                </c:pt>
                <c:pt idx="643">
                  <c:v>2.669</c:v>
                </c:pt>
                <c:pt idx="644">
                  <c:v>2.657</c:v>
                </c:pt>
                <c:pt idx="645">
                  <c:v>2.6389999999999998</c:v>
                </c:pt>
                <c:pt idx="646">
                  <c:v>2.649</c:v>
                </c:pt>
                <c:pt idx="647">
                  <c:v>2.633</c:v>
                </c:pt>
                <c:pt idx="648">
                  <c:v>2.6360000000000001</c:v>
                </c:pt>
                <c:pt idx="649">
                  <c:v>2.6339999999999999</c:v>
                </c:pt>
                <c:pt idx="650">
                  <c:v>2.6269999999999998</c:v>
                </c:pt>
                <c:pt idx="651">
                  <c:v>2.6309999999999998</c:v>
                </c:pt>
                <c:pt idx="652">
                  <c:v>2.6379999999999999</c:v>
                </c:pt>
                <c:pt idx="653">
                  <c:v>2.6520000000000001</c:v>
                </c:pt>
                <c:pt idx="654">
                  <c:v>2.653</c:v>
                </c:pt>
                <c:pt idx="655">
                  <c:v>2.66</c:v>
                </c:pt>
                <c:pt idx="656">
                  <c:v>2.6659999999999999</c:v>
                </c:pt>
                <c:pt idx="657">
                  <c:v>2.6850000000000001</c:v>
                </c:pt>
                <c:pt idx="658">
                  <c:v>2.677</c:v>
                </c:pt>
                <c:pt idx="659">
                  <c:v>2.665</c:v>
                </c:pt>
                <c:pt idx="660">
                  <c:v>2.6680000000000001</c:v>
                </c:pt>
                <c:pt idx="661">
                  <c:v>2.6779999999999999</c:v>
                </c:pt>
                <c:pt idx="662">
                  <c:v>2.6930000000000001</c:v>
                </c:pt>
                <c:pt idx="663">
                  <c:v>2.7229999999999999</c:v>
                </c:pt>
                <c:pt idx="664">
                  <c:v>2.7149999999999999</c:v>
                </c:pt>
                <c:pt idx="665">
                  <c:v>2.746</c:v>
                </c:pt>
                <c:pt idx="666">
                  <c:v>2.7570000000000001</c:v>
                </c:pt>
                <c:pt idx="667">
                  <c:v>2.782</c:v>
                </c:pt>
                <c:pt idx="668">
                  <c:v>2.75</c:v>
                </c:pt>
                <c:pt idx="669">
                  <c:v>2.7530000000000001</c:v>
                </c:pt>
                <c:pt idx="670">
                  <c:v>2.7480000000000002</c:v>
                </c:pt>
                <c:pt idx="671">
                  <c:v>2.734</c:v>
                </c:pt>
                <c:pt idx="672">
                  <c:v>2.714</c:v>
                </c:pt>
                <c:pt idx="673">
                  <c:v>2.71</c:v>
                </c:pt>
                <c:pt idx="674">
                  <c:v>2.706</c:v>
                </c:pt>
                <c:pt idx="675">
                  <c:v>2.7109999999999999</c:v>
                </c:pt>
                <c:pt idx="676">
                  <c:v>2.7360000000000002</c:v>
                </c:pt>
                <c:pt idx="677">
                  <c:v>2.7290000000000001</c:v>
                </c:pt>
                <c:pt idx="678">
                  <c:v>2.7250000000000001</c:v>
                </c:pt>
                <c:pt idx="679">
                  <c:v>2.7330000000000001</c:v>
                </c:pt>
                <c:pt idx="680">
                  <c:v>2.7269999999999999</c:v>
                </c:pt>
                <c:pt idx="681">
                  <c:v>2.7010000000000001</c:v>
                </c:pt>
                <c:pt idx="682">
                  <c:v>2.6829999999999998</c:v>
                </c:pt>
                <c:pt idx="683">
                  <c:v>2.65</c:v>
                </c:pt>
                <c:pt idx="684">
                  <c:v>2.67</c:v>
                </c:pt>
                <c:pt idx="685">
                  <c:v>2.6829999999999998</c:v>
                </c:pt>
                <c:pt idx="686">
                  <c:v>2.6760000000000002</c:v>
                </c:pt>
                <c:pt idx="687">
                  <c:v>2.7080000000000002</c:v>
                </c:pt>
                <c:pt idx="688">
                  <c:v>2.6989999999999998</c:v>
                </c:pt>
                <c:pt idx="689">
                  <c:v>2.702</c:v>
                </c:pt>
                <c:pt idx="690">
                  <c:v>2.7010000000000001</c:v>
                </c:pt>
                <c:pt idx="691">
                  <c:v>2.71</c:v>
                </c:pt>
                <c:pt idx="692">
                  <c:v>2.7429999999999999</c:v>
                </c:pt>
                <c:pt idx="693">
                  <c:v>2.84</c:v>
                </c:pt>
                <c:pt idx="694">
                  <c:v>2.8260000000000001</c:v>
                </c:pt>
                <c:pt idx="695">
                  <c:v>2.8479999999999999</c:v>
                </c:pt>
                <c:pt idx="696">
                  <c:v>2.8220000000000001</c:v>
                </c:pt>
                <c:pt idx="697">
                  <c:v>2.8330000000000002</c:v>
                </c:pt>
                <c:pt idx="698">
                  <c:v>2.8290000000000002</c:v>
                </c:pt>
                <c:pt idx="699">
                  <c:v>2.8450000000000002</c:v>
                </c:pt>
                <c:pt idx="700">
                  <c:v>2.8159999999999998</c:v>
                </c:pt>
                <c:pt idx="701">
                  <c:v>2.8069999999999999</c:v>
                </c:pt>
                <c:pt idx="702">
                  <c:v>2.8410000000000002</c:v>
                </c:pt>
                <c:pt idx="703">
                  <c:v>2.867</c:v>
                </c:pt>
                <c:pt idx="704">
                  <c:v>2.911</c:v>
                </c:pt>
                <c:pt idx="705">
                  <c:v>2.923</c:v>
                </c:pt>
                <c:pt idx="706">
                  <c:v>2.907</c:v>
                </c:pt>
                <c:pt idx="707">
                  <c:v>2.903</c:v>
                </c:pt>
                <c:pt idx="708">
                  <c:v>2.9220000000000002</c:v>
                </c:pt>
                <c:pt idx="709">
                  <c:v>2.948</c:v>
                </c:pt>
                <c:pt idx="710">
                  <c:v>2.9020000000000001</c:v>
                </c:pt>
                <c:pt idx="711">
                  <c:v>2.9060000000000001</c:v>
                </c:pt>
                <c:pt idx="712">
                  <c:v>2.9249999999999998</c:v>
                </c:pt>
                <c:pt idx="713">
                  <c:v>2.923</c:v>
                </c:pt>
                <c:pt idx="714">
                  <c:v>2.93</c:v>
                </c:pt>
                <c:pt idx="715">
                  <c:v>2.895</c:v>
                </c:pt>
                <c:pt idx="716">
                  <c:v>2.9089999999999998</c:v>
                </c:pt>
                <c:pt idx="717">
                  <c:v>2.911</c:v>
                </c:pt>
                <c:pt idx="718">
                  <c:v>2.8959999999999999</c:v>
                </c:pt>
                <c:pt idx="719">
                  <c:v>2.8980000000000001</c:v>
                </c:pt>
                <c:pt idx="720">
                  <c:v>2.8980000000000001</c:v>
                </c:pt>
                <c:pt idx="721">
                  <c:v>2.88</c:v>
                </c:pt>
                <c:pt idx="722">
                  <c:v>2.8650000000000002</c:v>
                </c:pt>
                <c:pt idx="723">
                  <c:v>2.883</c:v>
                </c:pt>
                <c:pt idx="724">
                  <c:v>2.9049999999999998</c:v>
                </c:pt>
                <c:pt idx="725">
                  <c:v>2.8929999999999998</c:v>
                </c:pt>
                <c:pt idx="726">
                  <c:v>2.8820000000000001</c:v>
                </c:pt>
                <c:pt idx="727">
                  <c:v>2.8839999999999999</c:v>
                </c:pt>
                <c:pt idx="728">
                  <c:v>2.8730000000000002</c:v>
                </c:pt>
                <c:pt idx="729">
                  <c:v>2.863</c:v>
                </c:pt>
                <c:pt idx="730">
                  <c:v>2.87</c:v>
                </c:pt>
                <c:pt idx="731">
                  <c:v>2.8849999999999998</c:v>
                </c:pt>
                <c:pt idx="732">
                  <c:v>2.903</c:v>
                </c:pt>
                <c:pt idx="733">
                  <c:v>2.92</c:v>
                </c:pt>
                <c:pt idx="734">
                  <c:v>2.9169999999999998</c:v>
                </c:pt>
                <c:pt idx="735">
                  <c:v>2.9169999999999998</c:v>
                </c:pt>
                <c:pt idx="736">
                  <c:v>2.9329999999999998</c:v>
                </c:pt>
                <c:pt idx="737">
                  <c:v>2.9550000000000001</c:v>
                </c:pt>
                <c:pt idx="738">
                  <c:v>2.9449999999999998</c:v>
                </c:pt>
                <c:pt idx="739">
                  <c:v>2.952</c:v>
                </c:pt>
                <c:pt idx="740">
                  <c:v>2.95</c:v>
                </c:pt>
                <c:pt idx="741">
                  <c:v>2.9849999999999999</c:v>
                </c:pt>
                <c:pt idx="742">
                  <c:v>2.94</c:v>
                </c:pt>
                <c:pt idx="743">
                  <c:v>2.9279999999999999</c:v>
                </c:pt>
                <c:pt idx="744">
                  <c:v>2.9350000000000001</c:v>
                </c:pt>
                <c:pt idx="745">
                  <c:v>2.9380000000000002</c:v>
                </c:pt>
                <c:pt idx="746">
                  <c:v>2.9260000000000002</c:v>
                </c:pt>
                <c:pt idx="747">
                  <c:v>2.9089999999999998</c:v>
                </c:pt>
                <c:pt idx="748">
                  <c:v>2.9009999999999998</c:v>
                </c:pt>
                <c:pt idx="749">
                  <c:v>2.9049999999999998</c:v>
                </c:pt>
                <c:pt idx="750">
                  <c:v>2.8969999999999998</c:v>
                </c:pt>
                <c:pt idx="751">
                  <c:v>2.9039999999999999</c:v>
                </c:pt>
                <c:pt idx="752">
                  <c:v>2.9020000000000001</c:v>
                </c:pt>
                <c:pt idx="753">
                  <c:v>2.8929999999999998</c:v>
                </c:pt>
                <c:pt idx="754">
                  <c:v>2.8969999999999998</c:v>
                </c:pt>
                <c:pt idx="755">
                  <c:v>2.9009999999999998</c:v>
                </c:pt>
                <c:pt idx="756">
                  <c:v>2.8919999999999999</c:v>
                </c:pt>
                <c:pt idx="757">
                  <c:v>2.919</c:v>
                </c:pt>
                <c:pt idx="758">
                  <c:v>2.9220000000000002</c:v>
                </c:pt>
                <c:pt idx="759">
                  <c:v>2.9209999999999998</c:v>
                </c:pt>
                <c:pt idx="760">
                  <c:v>2.9249999999999998</c:v>
                </c:pt>
                <c:pt idx="761">
                  <c:v>2.919</c:v>
                </c:pt>
                <c:pt idx="762">
                  <c:v>2.9159999999999999</c:v>
                </c:pt>
                <c:pt idx="763">
                  <c:v>2.9129999999999998</c:v>
                </c:pt>
                <c:pt idx="764">
                  <c:v>2.9129999999999998</c:v>
                </c:pt>
                <c:pt idx="765">
                  <c:v>2.9279999999999999</c:v>
                </c:pt>
                <c:pt idx="766">
                  <c:v>2.919</c:v>
                </c:pt>
                <c:pt idx="767">
                  <c:v>2.8980000000000001</c:v>
                </c:pt>
                <c:pt idx="768">
                  <c:v>2.89</c:v>
                </c:pt>
                <c:pt idx="769">
                  <c:v>2.8959999999999999</c:v>
                </c:pt>
                <c:pt idx="770">
                  <c:v>2.8879999999999999</c:v>
                </c:pt>
                <c:pt idx="771">
                  <c:v>2.88</c:v>
                </c:pt>
                <c:pt idx="772">
                  <c:v>2.883</c:v>
                </c:pt>
                <c:pt idx="773">
                  <c:v>2.8849999999999998</c:v>
                </c:pt>
                <c:pt idx="774">
                  <c:v>2.8780000000000001</c:v>
                </c:pt>
                <c:pt idx="775">
                  <c:v>2.8580000000000001</c:v>
                </c:pt>
                <c:pt idx="776">
                  <c:v>2.867</c:v>
                </c:pt>
                <c:pt idx="777">
                  <c:v>2.863</c:v>
                </c:pt>
                <c:pt idx="778">
                  <c:v>2.8679999999999999</c:v>
                </c:pt>
                <c:pt idx="779">
                  <c:v>2.8639999999999999</c:v>
                </c:pt>
                <c:pt idx="780">
                  <c:v>2.8740000000000001</c:v>
                </c:pt>
                <c:pt idx="781">
                  <c:v>2.879</c:v>
                </c:pt>
                <c:pt idx="782">
                  <c:v>2.86</c:v>
                </c:pt>
                <c:pt idx="783">
                  <c:v>2.8639999999999999</c:v>
                </c:pt>
                <c:pt idx="784">
                  <c:v>2.8650000000000002</c:v>
                </c:pt>
                <c:pt idx="785">
                  <c:v>2.86</c:v>
                </c:pt>
                <c:pt idx="786">
                  <c:v>2.8610000000000002</c:v>
                </c:pt>
                <c:pt idx="787">
                  <c:v>2.87</c:v>
                </c:pt>
                <c:pt idx="788">
                  <c:v>2.8660000000000001</c:v>
                </c:pt>
                <c:pt idx="789">
                  <c:v>2.867</c:v>
                </c:pt>
                <c:pt idx="790">
                  <c:v>2.8559999999999999</c:v>
                </c:pt>
                <c:pt idx="791">
                  <c:v>2.8519999999999999</c:v>
                </c:pt>
                <c:pt idx="792">
                  <c:v>2.83</c:v>
                </c:pt>
                <c:pt idx="793">
                  <c:v>2.82</c:v>
                </c:pt>
                <c:pt idx="794">
                  <c:v>2.835</c:v>
                </c:pt>
                <c:pt idx="795">
                  <c:v>2.8340000000000001</c:v>
                </c:pt>
                <c:pt idx="796">
                  <c:v>2.843</c:v>
                </c:pt>
                <c:pt idx="797">
                  <c:v>2.8380000000000001</c:v>
                </c:pt>
                <c:pt idx="798">
                  <c:v>2.8359999999999999</c:v>
                </c:pt>
                <c:pt idx="799">
                  <c:v>2.8380000000000001</c:v>
                </c:pt>
                <c:pt idx="800">
                  <c:v>2.835</c:v>
                </c:pt>
                <c:pt idx="801">
                  <c:v>2.82</c:v>
                </c:pt>
                <c:pt idx="802">
                  <c:v>2.82</c:v>
                </c:pt>
                <c:pt idx="803">
                  <c:v>2.8109999999999999</c:v>
                </c:pt>
                <c:pt idx="804">
                  <c:v>2.7879999999999998</c:v>
                </c:pt>
                <c:pt idx="805">
                  <c:v>2.7850000000000001</c:v>
                </c:pt>
                <c:pt idx="806">
                  <c:v>2.7709999999999999</c:v>
                </c:pt>
                <c:pt idx="807">
                  <c:v>2.73</c:v>
                </c:pt>
                <c:pt idx="808">
                  <c:v>2.7480000000000002</c:v>
                </c:pt>
                <c:pt idx="809">
                  <c:v>2.7570000000000001</c:v>
                </c:pt>
                <c:pt idx="810">
                  <c:v>2.7250000000000001</c:v>
                </c:pt>
                <c:pt idx="811">
                  <c:v>2.7050000000000001</c:v>
                </c:pt>
                <c:pt idx="812">
                  <c:v>2.714</c:v>
                </c:pt>
                <c:pt idx="813">
                  <c:v>2.7250000000000001</c:v>
                </c:pt>
                <c:pt idx="814">
                  <c:v>2.7170000000000001</c:v>
                </c:pt>
                <c:pt idx="815">
                  <c:v>2.73</c:v>
                </c:pt>
                <c:pt idx="816">
                  <c:v>2.72</c:v>
                </c:pt>
                <c:pt idx="817">
                  <c:v>2.7240000000000002</c:v>
                </c:pt>
                <c:pt idx="818">
                  <c:v>2.7170000000000001</c:v>
                </c:pt>
                <c:pt idx="819">
                  <c:v>2.7029999999999998</c:v>
                </c:pt>
                <c:pt idx="820">
                  <c:v>2.7090000000000001</c:v>
                </c:pt>
                <c:pt idx="821">
                  <c:v>2.7149999999999999</c:v>
                </c:pt>
                <c:pt idx="822">
                  <c:v>2.7240000000000002</c:v>
                </c:pt>
                <c:pt idx="823">
                  <c:v>2.7320000000000002</c:v>
                </c:pt>
                <c:pt idx="824">
                  <c:v>2.726</c:v>
                </c:pt>
                <c:pt idx="825">
                  <c:v>2.714</c:v>
                </c:pt>
                <c:pt idx="826">
                  <c:v>2.7069999999999999</c:v>
                </c:pt>
                <c:pt idx="827">
                  <c:v>2.7229999999999999</c:v>
                </c:pt>
                <c:pt idx="828">
                  <c:v>2.722</c:v>
                </c:pt>
                <c:pt idx="829">
                  <c:v>2.714</c:v>
                </c:pt>
                <c:pt idx="830">
                  <c:v>2.7069999999999999</c:v>
                </c:pt>
                <c:pt idx="831">
                  <c:v>2.71</c:v>
                </c:pt>
                <c:pt idx="832">
                  <c:v>2.694</c:v>
                </c:pt>
                <c:pt idx="833">
                  <c:v>2.69</c:v>
                </c:pt>
                <c:pt idx="834">
                  <c:v>2.6579999999999999</c:v>
                </c:pt>
                <c:pt idx="835">
                  <c:v>2.653</c:v>
                </c:pt>
                <c:pt idx="836">
                  <c:v>2.6829999999999998</c:v>
                </c:pt>
                <c:pt idx="837">
                  <c:v>2.6989999999999998</c:v>
                </c:pt>
                <c:pt idx="838">
                  <c:v>2.718</c:v>
                </c:pt>
                <c:pt idx="839">
                  <c:v>2.7160000000000002</c:v>
                </c:pt>
                <c:pt idx="840">
                  <c:v>2.71</c:v>
                </c:pt>
                <c:pt idx="841">
                  <c:v>2.6970000000000001</c:v>
                </c:pt>
                <c:pt idx="842">
                  <c:v>2.7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-648446224"/>
        <c:axId val="-648445136"/>
      </c:lineChart>
      <c:dateAx>
        <c:axId val="-64844622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8445136"/>
        <c:crosses val="autoZero"/>
        <c:auto val="1"/>
        <c:lblOffset val="100"/>
        <c:baseTimeUnit val="days"/>
        <c:majorUnit val="12"/>
        <c:majorTimeUnit val="months"/>
      </c:dateAx>
      <c:valAx>
        <c:axId val="-648445136"/>
        <c:scaling>
          <c:orientation val="minMax"/>
          <c:max val="3.5"/>
          <c:min val="2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-64844622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solidFill>
        <a:srgbClr val="000000"/>
      </a:solidFill>
    </a:ln>
    <a:effectLst/>
  </c:spPr>
  <c:txPr>
    <a:bodyPr/>
    <a:lstStyle/>
    <a:p>
      <a:pPr>
        <a:defRPr/>
      </a:pPr>
      <a:endParaRPr lang="zh-TW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algn="r"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zh-TW" altLang="zh-TW"/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algn="r" defTabSz="933450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264FAC63-AAD9-4B4D-AE79-4960E631B513}" type="slidenum">
              <a:rPr lang="en-US" altLang="zh-TW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030299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925" y="0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>
            <a:lvl1pPr algn="r"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265488" y="509588"/>
            <a:ext cx="3398837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188" y="3228975"/>
            <a:ext cx="7942262" cy="305911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defTabSz="933450" eaLnBrk="1" hangingPunct="1">
              <a:spcBef>
                <a:spcPct val="0"/>
              </a:spcBef>
              <a:buClrTx/>
              <a:buFontTx/>
              <a:buNone/>
              <a:defRPr sz="1200" b="0">
                <a:latin typeface="Arial" panose="020B0604020202020204" pitchFamily="34" charset="0"/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925" y="6456363"/>
            <a:ext cx="4302125" cy="3397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3324" tIns="46662" rIns="93324" bIns="46662" numCol="1" anchor="b" anchorCtr="0" compatLnSpc="1"/>
          <a:lstStyle>
            <a:lvl1pPr algn="r" defTabSz="933450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9BE67F71-664A-4CFD-9380-8AD6C00B094B}" type="slidenum">
              <a:rPr lang="en-US" altLang="zh-TW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3221573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  <a:t>7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56004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  <a:t>8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13574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  <a:t>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446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  <a:t>10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222396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24329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BE67F71-664A-4CFD-9380-8AD6C00B094B}" type="slidenum">
              <a:rPr lang="en-US" altLang="zh-TW" smtClean="0"/>
              <a:t>14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8603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320D4-C70B-4D05-83E6-53087BB8AAB8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0F2255-6F41-49AB-A503-419DB8089AF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635D92-E996-408A-8B39-D4836EB8932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4680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28122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5445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630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105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364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4355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5888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58B5D9-5AB0-4B3E-99B8-7B4CDA093378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5490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314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2B4AD-09F3-4AB6-A3F8-421539AF389D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2023/6/28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E0FE6-EB0B-427D-A6DC-925E770A47B6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4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CD5549-B079-4AA5-9037-2AA19D5D45E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6F66F9-66F2-48F5-BD3E-3F8362DAF43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B995AA-9B9C-48EE-BF5D-7ABEBBB53F3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FB958C-6AD5-44E3-B590-79C3D05226E1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810331-087A-488D-8C0F-3555539AC146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8E4D82-7513-4672-AA01-5F8FFF8DFB3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8C6DC7-89DB-4739-A4C2-C5A91C83DA0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96188" y="6524625"/>
            <a:ext cx="1260475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 b="0">
                <a:ea typeface="新細明體" panose="02020500000000000000" pitchFamily="18" charset="-120"/>
              </a:defRPr>
            </a:lvl1pPr>
          </a:lstStyle>
          <a:p>
            <a:pPr>
              <a:defRPr/>
            </a:pPr>
            <a:fld id="{1D21CB08-0177-42D2-AC76-9F2A48821937}" type="slidenum">
              <a:rPr lang="en-US" altLang="zh-TW"/>
              <a:t>‹#›</a:t>
            </a:fld>
            <a:endParaRPr lang="en-US" altLang="zh-TW"/>
          </a:p>
        </p:txBody>
      </p:sp>
      <p:sp>
        <p:nvSpPr>
          <p:cNvPr id="1027" name="Text Box 21"/>
          <p:cNvSpPr txBox="1">
            <a:spLocks noChangeArrowheads="1"/>
          </p:cNvSpPr>
          <p:nvPr userDrawn="1"/>
        </p:nvSpPr>
        <p:spPr bwMode="auto">
          <a:xfrm>
            <a:off x="468313" y="6381750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1000" b="0">
                <a:solidFill>
                  <a:schemeClr val="bg2"/>
                </a:solidFill>
                <a:latin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 userDrawn="1"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 userDrawn="1"/>
        </p:nvSpPr>
        <p:spPr bwMode="auto">
          <a:xfrm>
            <a:off x="2051050" y="6524625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237288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  <p:sp>
        <p:nvSpPr>
          <p:cNvPr id="1033" name="Text Box 26"/>
          <p:cNvSpPr txBox="1">
            <a:spLocks noChangeArrowheads="1"/>
          </p:cNvSpPr>
          <p:nvPr userDrawn="1"/>
        </p:nvSpPr>
        <p:spPr bwMode="auto">
          <a:xfrm>
            <a:off x="7667625" y="692150"/>
            <a:ext cx="1150938" cy="2746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zh-TW" sz="1200" b="0" dirty="0">
                <a:latin typeface="標楷體" panose="03000509000000000000" pitchFamily="65" charset="-120"/>
              </a:rPr>
              <a:t>  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D12B4AD-09F3-4AB6-A3F8-421539AF389D}" type="datetimeFigureOut">
              <a:rPr kumimoji="0" lang="zh-TW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2023/6/28</a:t>
            </a:fld>
            <a:endParaRPr kumimoji="0" lang="zh-TW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TW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fld id="{2F2E0FE6-EB0B-427D-A6DC-925E770A47B6}" type="slidenum">
              <a:rPr kumimoji="0" lang="zh-TW" altLang="en-US" b="0" smtClean="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eaLnBrk="1" fontAlgn="auto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kumimoji="0" lang="zh-TW" altLang="en-US" b="0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8711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1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3.jpg"/><Relationship Id="rId5" Type="http://schemas.openxmlformats.org/officeDocument/2006/relationships/image" Target="../media/image5.wmf"/><Relationship Id="rId4" Type="http://schemas.openxmlformats.org/officeDocument/2006/relationships/oleObject" Target="../embeddings/oleObject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4.jpg"/><Relationship Id="rId5" Type="http://schemas.openxmlformats.org/officeDocument/2006/relationships/image" Target="../media/image5.wmf"/><Relationship Id="rId4" Type="http://schemas.openxmlformats.org/officeDocument/2006/relationships/oleObject" Target="../embeddings/oleObject7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jpeg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chart" Target="../charts/chart1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png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FX-SWAP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856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423545" y="274955"/>
            <a:ext cx="8612505" cy="633095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復甦動能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不如預期──進出口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  <a:t>10</a:t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 descr="進出口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4509" y="1168082"/>
            <a:ext cx="8410575" cy="4305935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15590" y="5576570"/>
            <a:ext cx="3512820" cy="51816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2684304" y="1450597"/>
            <a:ext cx="3775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20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中國近兩年進出口增速趨勢向下</a:t>
            </a:r>
            <a:endParaRPr lang="zh-TW" alt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832475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中國五大國有銀行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年期和</a:t>
            </a:r>
            <a:r>
              <a:rPr lang="en-US" altLang="zh-TW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年期定期利率均下調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15BP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年及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年期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LPR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下調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10BP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今年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GDP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目標僅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5%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，財政刺激政策預計將溫和</a:t>
            </a: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中長期來看依舊有利債市走多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寬鬆貨幣政策預計將持續 ─ 加強逆周期調節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  <a:t>11</a:t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pSp>
        <p:nvGrpSpPr>
          <p:cNvPr id="14" name="群組 13"/>
          <p:cNvGrpSpPr/>
          <p:nvPr/>
        </p:nvGrpSpPr>
        <p:grpSpPr>
          <a:xfrm>
            <a:off x="3995936" y="2448272"/>
            <a:ext cx="4356671" cy="926232"/>
            <a:chOff x="4194682" y="3924832"/>
            <a:chExt cx="2575572" cy="803621"/>
          </a:xfrm>
        </p:grpSpPr>
        <p:sp>
          <p:nvSpPr>
            <p:cNvPr id="15" name="語音泡泡: 矩形 18"/>
            <p:cNvSpPr/>
            <p:nvPr/>
          </p:nvSpPr>
          <p:spPr bwMode="auto">
            <a:xfrm rot="10800000" flipH="1">
              <a:off x="4423624" y="3924832"/>
              <a:ext cx="2117687" cy="803621"/>
            </a:xfrm>
            <a:prstGeom prst="wedgeRectCallout">
              <a:avLst>
                <a:gd name="adj1" fmla="val -50803"/>
                <a:gd name="adj2" fmla="val 89709"/>
              </a:avLst>
            </a:prstGeom>
            <a:solidFill>
              <a:schemeClr val="bg2">
                <a:lumMod val="50000"/>
                <a:alpha val="9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342900" marR="0" indent="-342900" algn="l" defTabSz="914400" rtl="0" eaLnBrk="1" fontAlgn="base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lr>
                  <a:srgbClr val="FF3300"/>
                </a:buClr>
                <a:buSzTx/>
                <a:buFont typeface="Wingdings" panose="05000000000000000000" pitchFamily="2" charset="2"/>
                <a:buNone/>
              </a:pPr>
              <a:endParaRPr kumimoji="1" lang="zh-TW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標楷體" panose="03000509000000000000" pitchFamily="65" charset="-120"/>
              </a:endParaRPr>
            </a:p>
          </p:txBody>
        </p:sp>
        <p:sp>
          <p:nvSpPr>
            <p:cNvPr id="16" name="文字方塊 15"/>
            <p:cNvSpPr txBox="1"/>
            <p:nvPr/>
          </p:nvSpPr>
          <p:spPr>
            <a:xfrm>
              <a:off x="4194682" y="4042717"/>
              <a:ext cx="2575572" cy="5607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zh-TW" altLang="en-US" sz="1800" dirty="0" smtClean="0">
                  <a:solidFill>
                    <a:schemeClr val="bg1"/>
                  </a:solidFill>
                </a:rPr>
                <a:t>在淨息差減少下保住商業銀行利潤</a:t>
              </a:r>
              <a:endParaRPr lang="en-US" altLang="zh-TW" sz="18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800" dirty="0" smtClean="0">
                  <a:solidFill>
                    <a:schemeClr val="bg1"/>
                  </a:solidFill>
                </a:rPr>
                <a:t>對房地產支持政策謹慎</a:t>
              </a:r>
              <a:endParaRPr lang="en-US" altLang="zh-TW" sz="1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57469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0208" y="892077"/>
            <a:ext cx="8148505" cy="5632548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TW" sz="2000" b="1" i="0" u="sng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頂部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2.7%~2.8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，預計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機會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下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降至疫情</a:t>
            </a:r>
            <a:r>
              <a:rPr lang="zh-TW" altLang="en-US" sz="2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低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2.5%</a:t>
            </a:r>
            <a:endParaRPr lang="en-US" altLang="zh-TW" sz="2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 ── 偏多操作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  <a:t>12</a:t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graphicFrame>
        <p:nvGraphicFramePr>
          <p:cNvPr id="12" name="圖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04455"/>
              </p:ext>
            </p:extLst>
          </p:nvPr>
        </p:nvGraphicFramePr>
        <p:xfrm>
          <a:off x="600208" y="1196752"/>
          <a:ext cx="8256455" cy="42484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6950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</a:t>
            </a:r>
            <a:r>
              <a:rPr lang="en-US" altLang="zh-TW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CPI</a:t>
            </a: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年增率逐步降低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  <a:t>13</a:t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31" y="1196752"/>
            <a:ext cx="6984776" cy="489654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7117407" y="2060848"/>
            <a:ext cx="2766442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2023 Q4 3.2%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Q1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2.8%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Q2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2.7%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Q3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Q4</a:t>
            </a:r>
            <a:r>
              <a:rPr lang="zh-TW" altLang="en-US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2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2.4%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l"/>
              <a:defRPr/>
            </a:pPr>
            <a:endParaRPr lang="en-US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1525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美國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CPI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年增率逐步降低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  <a:t>14</a:t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611188" y="5672862"/>
            <a:ext cx="6144631" cy="769441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endParaRPr lang="en-US" altLang="zh-TW" sz="2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過去十年當</a:t>
            </a:r>
            <a:r>
              <a:rPr lang="en-US" altLang="zh-TW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10Y-CPI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高於</a:t>
            </a:r>
            <a:r>
              <a:rPr lang="en-US" altLang="zh-TW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1%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時，後市利率將走低</a:t>
            </a:r>
            <a:endParaRPr lang="en-US" altLang="zh-TW" sz="2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9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圖片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43" y="1185138"/>
            <a:ext cx="8748713" cy="470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8435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92681" y="5805264"/>
            <a:ext cx="8148505" cy="394674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  <a:defRPr/>
            </a:pPr>
            <a:r>
              <a:rPr lang="en-US" altLang="zh-TW" sz="200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頂部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4%~4.2%</a:t>
            </a:r>
            <a:r>
              <a:rPr lang="zh-TW" altLang="en-US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，預計下半年大區間在</a:t>
            </a:r>
            <a:r>
              <a:rPr lang="en-US" altLang="zh-TW" sz="2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3.5%~4%</a:t>
            </a:r>
            <a:endParaRPr lang="en-US" altLang="zh-TW" sz="1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50000"/>
              </a:lnSpc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defRPr/>
            </a:pPr>
            <a:endParaRPr lang="en-US" altLang="zh-TW" dirty="0"/>
          </a:p>
          <a:p>
            <a:pPr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9218" name="標題 1"/>
          <p:cNvSpPr>
            <a:spLocks noGrp="1" noChangeArrowheads="1"/>
          </p:cNvSpPr>
          <p:nvPr>
            <p:ph type="title"/>
          </p:nvPr>
        </p:nvSpPr>
        <p:spPr>
          <a:xfrm>
            <a:off x="600208" y="258665"/>
            <a:ext cx="8076248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交易策略 ── 擇點區間偏多操作</a:t>
            </a:r>
            <a:endParaRPr lang="en-US" altLang="zh-TW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220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4520D4-BFBB-4126-BE4E-9FE8329F0E0C}" type="slidenum">
              <a:rPr lang="en-US" altLang="zh-TW" sz="1200" b="0" smtClean="0">
                <a:ea typeface="新細明體" panose="02020500000000000000" pitchFamily="18" charset="-120"/>
              </a:rPr>
              <a:t>15</a:t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10692680" y="32129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9" name="文字方塊 8"/>
          <p:cNvSpPr txBox="1"/>
          <p:nvPr/>
        </p:nvSpPr>
        <p:spPr>
          <a:xfrm>
            <a:off x="11052720" y="206084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sp>
        <p:nvSpPr>
          <p:cNvPr id="10" name="文字方塊 9"/>
          <p:cNvSpPr txBox="1"/>
          <p:nvPr/>
        </p:nvSpPr>
        <p:spPr>
          <a:xfrm>
            <a:off x="107950" y="2204864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374" y="1194199"/>
            <a:ext cx="8379916" cy="449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697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/>
              <a:t>TWD FX-SW </a:t>
            </a:r>
            <a:r>
              <a:rPr lang="zh-TW" altLang="en-US" sz="2700" dirty="0"/>
              <a:t>各天期台美利差情況</a:t>
            </a:r>
            <a:endParaRPr lang="zh-TW" altLang="en-US" sz="27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746041" y="2226469"/>
          <a:ext cx="3634430" cy="187071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053"/>
                <a:gridCol w="1328351"/>
                <a:gridCol w="1421027"/>
              </a:tblGrid>
              <a:tr h="37719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TENOR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SWAP POINT</a:t>
                      </a:r>
                    </a:p>
                    <a:p>
                      <a:r>
                        <a:rPr lang="en-US" altLang="zh-TW" sz="1000" dirty="0" smtClean="0"/>
                        <a:t>( 30D </a:t>
                      </a:r>
                      <a:r>
                        <a:rPr lang="zh-TW" altLang="en-US" sz="1000" dirty="0" smtClean="0"/>
                        <a:t>標準化 </a:t>
                      </a:r>
                      <a:r>
                        <a:rPr lang="en-US" altLang="zh-TW" sz="1000" dirty="0" smtClean="0"/>
                        <a:t>)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zh-TW" altLang="en-US" sz="1000" dirty="0" smtClean="0"/>
                        <a:t>利差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-102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395 bps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-316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410 bps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-640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420 bps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-950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415 bps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1Y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-1245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410 bps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5" name="直線圖說文字 2 4"/>
          <p:cNvSpPr/>
          <p:nvPr/>
        </p:nvSpPr>
        <p:spPr>
          <a:xfrm>
            <a:off x="5517292" y="2125266"/>
            <a:ext cx="1680518" cy="4594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17381"/>
              <a:gd name="adj6" fmla="val -726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050" b="0" dirty="0">
                <a:solidFill>
                  <a:prstClr val="white"/>
                </a:solidFill>
              </a:rPr>
              <a:t>2023/7/26 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050" b="0" dirty="0">
                <a:solidFill>
                  <a:prstClr val="white"/>
                </a:solidFill>
              </a:rPr>
              <a:t>遇到</a:t>
            </a:r>
            <a:r>
              <a:rPr kumimoji="0" lang="en-US" altLang="zh-TW" sz="105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升息</a:t>
            </a:r>
            <a:r>
              <a:rPr kumimoji="0" lang="en-US" altLang="zh-TW" sz="1050" b="0" dirty="0">
                <a:solidFill>
                  <a:prstClr val="white"/>
                </a:solidFill>
              </a:rPr>
              <a:t>1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碼機率高</a:t>
            </a:r>
          </a:p>
        </p:txBody>
      </p:sp>
      <p:sp>
        <p:nvSpPr>
          <p:cNvPr id="6" name="直線圖說文字 2 5"/>
          <p:cNvSpPr/>
          <p:nvPr/>
        </p:nvSpPr>
        <p:spPr>
          <a:xfrm>
            <a:off x="5517292" y="2828153"/>
            <a:ext cx="1680518" cy="4594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121913"/>
              <a:gd name="adj6" fmla="val -6935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050" b="0" dirty="0">
                <a:solidFill>
                  <a:prstClr val="white"/>
                </a:solidFill>
              </a:rPr>
              <a:t>除</a:t>
            </a:r>
            <a:r>
              <a:rPr kumimoji="0" lang="en-US" altLang="zh-TW" sz="1050" b="0" dirty="0">
                <a:solidFill>
                  <a:prstClr val="white"/>
                </a:solidFill>
              </a:rPr>
              <a:t>7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月外，目前到年底</a:t>
            </a:r>
            <a:r>
              <a:rPr kumimoji="0" lang="en-US" altLang="zh-TW" sz="105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並未有在升息的預期</a:t>
            </a:r>
          </a:p>
        </p:txBody>
      </p:sp>
      <p:sp>
        <p:nvSpPr>
          <p:cNvPr id="7" name="直線圖說文字 2 6"/>
          <p:cNvSpPr/>
          <p:nvPr/>
        </p:nvSpPr>
        <p:spPr>
          <a:xfrm>
            <a:off x="5517291" y="3531041"/>
            <a:ext cx="1680518" cy="4594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1822"/>
              <a:gd name="adj6" fmla="val -70564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若今年</a:t>
            </a:r>
            <a:r>
              <a:rPr kumimoji="0" lang="en-US" altLang="zh-TW" sz="900" b="0" dirty="0">
                <a:solidFill>
                  <a:prstClr val="white"/>
                </a:solidFill>
              </a:rPr>
              <a:t>7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月</a:t>
            </a:r>
            <a:r>
              <a:rPr kumimoji="0" lang="en-US" altLang="zh-TW" sz="90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900" b="0" dirty="0">
                <a:solidFill>
                  <a:prstClr val="white"/>
                </a:solidFill>
              </a:rPr>
              <a:t>升息，</a:t>
            </a:r>
            <a:endParaRPr kumimoji="0" lang="en-US" altLang="zh-TW" sz="90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利率期貨顯示</a:t>
            </a:r>
            <a:endParaRPr kumimoji="0" lang="en-US" altLang="zh-TW" sz="90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明年</a:t>
            </a:r>
            <a:r>
              <a:rPr kumimoji="0" lang="en-US" altLang="zh-TW" sz="900" b="0" dirty="0">
                <a:solidFill>
                  <a:prstClr val="white"/>
                </a:solidFill>
              </a:rPr>
              <a:t>1~3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月</a:t>
            </a:r>
            <a:r>
              <a:rPr kumimoji="0" lang="en-US" altLang="zh-TW" sz="90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有降</a:t>
            </a:r>
            <a:r>
              <a:rPr kumimoji="0" lang="en-US" altLang="zh-TW" sz="900" b="0" dirty="0">
                <a:solidFill>
                  <a:prstClr val="white"/>
                </a:solidFill>
              </a:rPr>
              <a:t>0.5~1</a:t>
            </a:r>
            <a:r>
              <a:rPr kumimoji="0" lang="zh-TW" altLang="en-US" sz="900" b="0" dirty="0">
                <a:solidFill>
                  <a:prstClr val="white"/>
                </a:solidFill>
              </a:rPr>
              <a:t>碼預期</a:t>
            </a:r>
          </a:p>
        </p:txBody>
      </p:sp>
      <p:sp>
        <p:nvSpPr>
          <p:cNvPr id="8" name="直線圖說文字 2 7"/>
          <p:cNvSpPr/>
          <p:nvPr/>
        </p:nvSpPr>
        <p:spPr>
          <a:xfrm>
            <a:off x="5517290" y="4221571"/>
            <a:ext cx="1680518" cy="459486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5579"/>
              <a:gd name="adj6" fmla="val -69829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若今年</a:t>
            </a:r>
            <a:r>
              <a:rPr kumimoji="0" lang="en-US" altLang="zh-TW" sz="900" b="0" dirty="0">
                <a:solidFill>
                  <a:prstClr val="white"/>
                </a:solidFill>
              </a:rPr>
              <a:t>7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月</a:t>
            </a:r>
            <a:r>
              <a:rPr kumimoji="0" lang="en-US" altLang="zh-TW" sz="90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900" b="0" dirty="0">
                <a:solidFill>
                  <a:prstClr val="white"/>
                </a:solidFill>
              </a:rPr>
              <a:t>升息，</a:t>
            </a:r>
            <a:endParaRPr kumimoji="0" lang="en-US" altLang="zh-TW" sz="90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利率期貨顯示</a:t>
            </a:r>
            <a:endParaRPr kumimoji="0" lang="en-US" altLang="zh-TW" sz="90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900" b="0" dirty="0">
                <a:solidFill>
                  <a:prstClr val="white"/>
                </a:solidFill>
              </a:rPr>
              <a:t>明年</a:t>
            </a:r>
            <a:r>
              <a:rPr kumimoji="0" lang="en-US" altLang="zh-TW" sz="900" b="0" dirty="0">
                <a:solidFill>
                  <a:prstClr val="white"/>
                </a:solidFill>
              </a:rPr>
              <a:t>5~6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月</a:t>
            </a:r>
            <a:r>
              <a:rPr kumimoji="0" lang="en-US" altLang="zh-TW" sz="900" b="0" dirty="0">
                <a:solidFill>
                  <a:prstClr val="white"/>
                </a:solidFill>
              </a:rPr>
              <a:t>FED</a:t>
            </a:r>
            <a:r>
              <a:rPr kumimoji="0" lang="zh-TW" altLang="en-US" sz="900" b="0" dirty="0">
                <a:solidFill>
                  <a:prstClr val="white"/>
                </a:solidFill>
              </a:rPr>
              <a:t>有降</a:t>
            </a:r>
            <a:r>
              <a:rPr kumimoji="0" lang="en-US" altLang="zh-TW" sz="900" b="0" dirty="0">
                <a:solidFill>
                  <a:prstClr val="white"/>
                </a:solidFill>
              </a:rPr>
              <a:t>1.5~2</a:t>
            </a:r>
            <a:r>
              <a:rPr kumimoji="0" lang="zh-TW" altLang="en-US" sz="900" b="0" dirty="0">
                <a:solidFill>
                  <a:prstClr val="white"/>
                </a:solidFill>
              </a:rPr>
              <a:t>碼預期</a:t>
            </a:r>
          </a:p>
        </p:txBody>
      </p:sp>
    </p:spTree>
    <p:extLst>
      <p:ext uri="{BB962C8B-B14F-4D97-AF65-F5344CB8AC3E}">
        <p14:creationId xmlns:p14="http://schemas.microsoft.com/office/powerpoint/2010/main" val="34726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700" dirty="0"/>
              <a:t>TWD FX-SW </a:t>
            </a:r>
            <a:r>
              <a:rPr lang="zh-TW" altLang="en-US" sz="2700" dirty="0"/>
              <a:t>隱含美金與台幣利率關係</a:t>
            </a:r>
            <a:endParaRPr lang="zh-TW" altLang="en-US" sz="2700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/>
          </p:nvPr>
        </p:nvGraphicFramePr>
        <p:xfrm>
          <a:off x="746041" y="2226469"/>
          <a:ext cx="3634431" cy="1767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85053"/>
                <a:gridCol w="1328351"/>
                <a:gridCol w="1421027"/>
              </a:tblGrid>
              <a:tr h="37719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TENOR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USD DEPO</a:t>
                      </a:r>
                    </a:p>
                    <a:p>
                      <a:r>
                        <a:rPr lang="en-US" altLang="zh-TW" sz="1000" dirty="0" smtClean="0"/>
                        <a:t>(TAIFX 3 OFFER )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Implied</a:t>
                      </a:r>
                      <a:r>
                        <a:rPr lang="en-US" altLang="zh-TW" sz="1000" baseline="0" dirty="0" smtClean="0"/>
                        <a:t> TWD rate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5.52%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1.57%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3M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5.63%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1.53%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6M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5.71%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1.51%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9M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5.73%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/>
                        <a:t>1.58%</a:t>
                      </a:r>
                      <a:endParaRPr lang="zh-TW" altLang="en-US" sz="10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1Y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5.75%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altLang="zh-TW" sz="1000" dirty="0" smtClean="0">
                          <a:solidFill>
                            <a:srgbClr val="FF0000"/>
                          </a:solidFill>
                        </a:rPr>
                        <a:t>1.65%</a:t>
                      </a:r>
                      <a:endParaRPr lang="zh-TW" altLang="en-US" sz="1000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  <p:sp>
        <p:nvSpPr>
          <p:cNvPr id="8" name="直線圖說文字 2 7"/>
          <p:cNvSpPr/>
          <p:nvPr/>
        </p:nvSpPr>
        <p:spPr>
          <a:xfrm>
            <a:off x="5517289" y="3408920"/>
            <a:ext cx="3157154" cy="1037357"/>
          </a:xfrm>
          <a:prstGeom prst="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58490"/>
              <a:gd name="adj6" fmla="val -41501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en-US" altLang="zh-TW" sz="1050" b="0" dirty="0">
                <a:solidFill>
                  <a:prstClr val="white"/>
                </a:solidFill>
              </a:rPr>
              <a:t>6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月初曾一度高至</a:t>
            </a:r>
            <a:r>
              <a:rPr kumimoji="0" lang="en-US" altLang="zh-TW" sz="1200" b="0" dirty="0">
                <a:solidFill>
                  <a:srgbClr val="FF0000"/>
                </a:solidFill>
              </a:rPr>
              <a:t>1.80%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，</a:t>
            </a:r>
            <a:endParaRPr kumimoji="0" lang="en-US" altLang="zh-TW" sz="105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050" b="0" dirty="0">
                <a:solidFill>
                  <a:prstClr val="white"/>
                </a:solidFill>
              </a:rPr>
              <a:t>隨著市場變化且反應台幣利率過高的情況，</a:t>
            </a:r>
            <a:endParaRPr kumimoji="0" lang="en-US" altLang="zh-TW" sz="105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050" b="0" dirty="0">
                <a:solidFill>
                  <a:prstClr val="white"/>
                </a:solidFill>
              </a:rPr>
              <a:t>目前降至</a:t>
            </a:r>
            <a:r>
              <a:rPr kumimoji="0" lang="en-US" altLang="zh-TW" sz="1200" b="0" dirty="0">
                <a:solidFill>
                  <a:srgbClr val="FFC000"/>
                </a:solidFill>
              </a:rPr>
              <a:t>1.65%</a:t>
            </a:r>
            <a:r>
              <a:rPr kumimoji="0" lang="zh-TW" altLang="en-US" sz="1050" b="0" dirty="0">
                <a:solidFill>
                  <a:prstClr val="white"/>
                </a:solidFill>
              </a:rPr>
              <a:t>，</a:t>
            </a:r>
            <a:endParaRPr kumimoji="0" lang="en-US" altLang="zh-TW" sz="1050" b="0" dirty="0">
              <a:solidFill>
                <a:prstClr val="white"/>
              </a:solidFill>
            </a:endParaRP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kumimoji="0" lang="zh-TW" altLang="en-US" sz="1050" b="0" dirty="0">
                <a:solidFill>
                  <a:prstClr val="white"/>
                </a:solidFill>
              </a:rPr>
              <a:t>不過仍比市場上能取得的利率產品高。</a:t>
            </a:r>
            <a:endParaRPr kumimoji="0" lang="en-US" altLang="zh-TW" sz="1050" b="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28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742950" y="12453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en-US" altLang="zh-TW" sz="2700" b="0" dirty="0">
                <a:solidFill>
                  <a:prstClr val="black"/>
                </a:solidFill>
              </a:rPr>
              <a:t>USD SOFR IRS </a:t>
            </a:r>
            <a:r>
              <a:rPr kumimoji="0" lang="zh-TW" altLang="en-US" sz="2700" b="0" dirty="0">
                <a:solidFill>
                  <a:prstClr val="black"/>
                </a:solidFill>
              </a:rPr>
              <a:t>與 </a:t>
            </a:r>
            <a:r>
              <a:rPr kumimoji="0" lang="en-US" altLang="zh-TW" sz="2700" b="0" dirty="0">
                <a:solidFill>
                  <a:prstClr val="black"/>
                </a:solidFill>
              </a:rPr>
              <a:t>USD DEPO </a:t>
            </a:r>
            <a:r>
              <a:rPr kumimoji="0" lang="zh-TW" altLang="en-US" sz="2700" b="0" dirty="0">
                <a:solidFill>
                  <a:prstClr val="black"/>
                </a:solidFill>
              </a:rPr>
              <a:t>關聯性</a:t>
            </a:r>
          </a:p>
        </p:txBody>
      </p:sp>
      <p:pic>
        <p:nvPicPr>
          <p:cNvPr id="5" name="圖片 4"/>
          <p:cNvPicPr/>
          <p:nvPr/>
        </p:nvPicPr>
        <p:blipFill>
          <a:blip r:embed="rId2"/>
          <a:stretch>
            <a:fillRect/>
          </a:stretch>
        </p:blipFill>
        <p:spPr>
          <a:xfrm>
            <a:off x="802404" y="2239566"/>
            <a:ext cx="4869347" cy="3158792"/>
          </a:xfrm>
          <a:prstGeom prst="rect">
            <a:avLst/>
          </a:prstGeom>
        </p:spPr>
      </p:pic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5986848" y="2239565"/>
            <a:ext cx="2534680" cy="3263504"/>
          </a:xfrm>
        </p:spPr>
        <p:txBody>
          <a:bodyPr>
            <a:normAutofit/>
          </a:bodyPr>
          <a:lstStyle/>
          <a:p>
            <a:r>
              <a:rPr lang="en-US" altLang="zh-TW" sz="1200" dirty="0"/>
              <a:t>USD DEPO</a:t>
            </a:r>
            <a:r>
              <a:rPr lang="zh-TW" altLang="en-US" sz="1200" dirty="0"/>
              <a:t>價格多為參考且</a:t>
            </a:r>
            <a:r>
              <a:rPr lang="en-US" altLang="zh-TW" sz="1200" dirty="0"/>
              <a:t>Function</a:t>
            </a:r>
            <a:r>
              <a:rPr lang="zh-TW" altLang="en-US" sz="1200" dirty="0"/>
              <a:t>不屬於交易端</a:t>
            </a:r>
            <a:endParaRPr lang="en-US" altLang="zh-TW" sz="1200" dirty="0"/>
          </a:p>
          <a:p>
            <a:r>
              <a:rPr lang="en-US" altLang="zh-TW" sz="1200" dirty="0"/>
              <a:t>USD SOFR IRS</a:t>
            </a:r>
            <a:r>
              <a:rPr lang="zh-TW" altLang="en-US" sz="1200" dirty="0"/>
              <a:t>可供交易流動性好且與</a:t>
            </a:r>
            <a:r>
              <a:rPr lang="en-US" altLang="zh-TW" sz="1200" dirty="0"/>
              <a:t>USD</a:t>
            </a:r>
            <a:r>
              <a:rPr lang="zh-TW" altLang="en-US" sz="1200" dirty="0"/>
              <a:t> </a:t>
            </a:r>
            <a:r>
              <a:rPr lang="en-US" altLang="zh-TW" sz="1200" dirty="0"/>
              <a:t>DEPO</a:t>
            </a:r>
            <a:r>
              <a:rPr lang="zh-TW" altLang="en-US" sz="1200" dirty="0"/>
              <a:t>高度正相關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1881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/>
          <p:cNvSpPr txBox="1">
            <a:spLocks/>
          </p:cNvSpPr>
          <p:nvPr/>
        </p:nvSpPr>
        <p:spPr>
          <a:xfrm>
            <a:off x="742950" y="1245394"/>
            <a:ext cx="7886700" cy="994172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kumimoji="0" lang="zh-TW" altLang="en-US" sz="2700" b="0" dirty="0">
                <a:solidFill>
                  <a:prstClr val="black"/>
                </a:solidFill>
              </a:rPr>
              <a:t>交易策略</a:t>
            </a: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803190" y="2239565"/>
            <a:ext cx="7718339" cy="959291"/>
          </a:xfrm>
        </p:spPr>
        <p:txBody>
          <a:bodyPr>
            <a:normAutofit/>
          </a:bodyPr>
          <a:lstStyle/>
          <a:p>
            <a:pPr marL="257175" indent="-257175">
              <a:buFont typeface="+mj-lt"/>
              <a:buAutoNum type="arabicPeriod"/>
            </a:pPr>
            <a:r>
              <a:rPr lang="zh-TW" altLang="en-US" sz="1200" dirty="0"/>
              <a:t>鑒於 </a:t>
            </a:r>
            <a:r>
              <a:rPr lang="en-US" altLang="zh-TW" sz="1200" dirty="0"/>
              <a:t>TWD</a:t>
            </a:r>
            <a:r>
              <a:rPr lang="zh-TW" altLang="en-US" sz="1200" dirty="0"/>
              <a:t> </a:t>
            </a:r>
            <a:r>
              <a:rPr lang="en-US" altLang="zh-TW" sz="1200" dirty="0"/>
              <a:t>SW</a:t>
            </a:r>
            <a:r>
              <a:rPr lang="zh-TW" altLang="en-US" sz="1200" dirty="0"/>
              <a:t>一年隱含利率相對高，建　</a:t>
            </a:r>
            <a:r>
              <a:rPr lang="en-US" altLang="zh-TW" sz="1200" dirty="0">
                <a:solidFill>
                  <a:srgbClr val="FF0000"/>
                </a:solidFill>
              </a:rPr>
              <a:t>B/S 1Y TWD SW </a:t>
            </a:r>
            <a:r>
              <a:rPr lang="zh-TW" altLang="en-US" sz="1200" dirty="0">
                <a:solidFill>
                  <a:srgbClr val="FF0000"/>
                </a:solidFill>
              </a:rPr>
              <a:t>　</a:t>
            </a:r>
            <a:r>
              <a:rPr lang="zh-TW" altLang="en-US" sz="1200" dirty="0"/>
              <a:t>部位　　　</a:t>
            </a:r>
            <a:endParaRPr lang="en-US" altLang="zh-TW" sz="1200" dirty="0"/>
          </a:p>
          <a:p>
            <a:pPr marL="257175" indent="-257175">
              <a:buFont typeface="+mj-lt"/>
              <a:buAutoNum type="arabicPeriod"/>
            </a:pPr>
            <a:endParaRPr lang="en-US" altLang="zh-TW" sz="1200" dirty="0"/>
          </a:p>
          <a:p>
            <a:pPr marL="257175" indent="-257175">
              <a:buFont typeface="+mj-lt"/>
              <a:buAutoNum type="arabicPeriod"/>
            </a:pPr>
            <a:r>
              <a:rPr lang="en-US" altLang="zh-TW" sz="1200" dirty="0">
                <a:solidFill>
                  <a:srgbClr val="FF0000"/>
                </a:solidFill>
              </a:rPr>
              <a:t>RCV 1Y USD SOFR IRS </a:t>
            </a:r>
            <a:r>
              <a:rPr lang="en-US" altLang="zh-TW" sz="1200" dirty="0"/>
              <a:t>Hedge</a:t>
            </a:r>
            <a:r>
              <a:rPr lang="zh-TW" altLang="en-US" sz="1200" dirty="0"/>
              <a:t> 美金利率下跌的風險</a:t>
            </a:r>
            <a:endParaRPr lang="en-US" altLang="zh-TW" sz="12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803190" y="3422726"/>
            <a:ext cx="7718339" cy="2136270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zh-TW" sz="1200" b="0" dirty="0">
                <a:solidFill>
                  <a:prstClr val="black"/>
                </a:solidFill>
              </a:rPr>
              <a:t>EX:  B/S 1Y USD 250 </a:t>
            </a:r>
            <a:r>
              <a:rPr kumimoji="0" lang="en-US" altLang="zh-TW" sz="1200" b="0" dirty="0" err="1">
                <a:solidFill>
                  <a:prstClr val="black"/>
                </a:solidFill>
              </a:rPr>
              <a:t>mio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 ag TWD FX-SW  +  RCV 1Y USD SOFR IRS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zh-TW" sz="1200" b="0" dirty="0">
                <a:solidFill>
                  <a:prstClr val="black"/>
                </a:solidFill>
              </a:rPr>
              <a:t>        IF SPOT AT 31.000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，</a:t>
            </a:r>
            <a:r>
              <a:rPr kumimoji="0" lang="en-US" altLang="zh-TW" sz="1200" b="0" dirty="0">
                <a:solidFill>
                  <a:srgbClr val="FF0000"/>
                </a:solidFill>
              </a:rPr>
              <a:t>DV01 = - TWD -775,000 at Implied rate 1.65%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zh-TW" altLang="en-US" sz="1200" b="0" dirty="0">
                <a:solidFill>
                  <a:prstClr val="black"/>
                </a:solidFill>
              </a:rPr>
              <a:t>       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TWD 1Y 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合理目標價參考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1Y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NCD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 約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1.25% (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下跌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40BPS)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zh-TW" sz="1200" b="0" dirty="0">
                <a:solidFill>
                  <a:prstClr val="black"/>
                </a:solidFill>
              </a:rPr>
              <a:t>        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預期獲利金額 約 </a:t>
            </a:r>
            <a:r>
              <a:rPr kumimoji="0" lang="en-US" altLang="zh-TW" sz="1350" dirty="0">
                <a:solidFill>
                  <a:srgbClr val="FF0000"/>
                </a:solidFill>
              </a:rPr>
              <a:t>TWD 3100 </a:t>
            </a:r>
            <a:r>
              <a:rPr kumimoji="0" lang="zh-TW" altLang="en-US" sz="1350" dirty="0">
                <a:solidFill>
                  <a:srgbClr val="FF0000"/>
                </a:solidFill>
              </a:rPr>
              <a:t>萬</a:t>
            </a:r>
            <a:endParaRPr kumimoji="0" lang="en-US" altLang="zh-TW" sz="1350" dirty="0">
              <a:solidFill>
                <a:srgbClr val="FF000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zh-TW" altLang="en-US" sz="1200" b="0" dirty="0">
                <a:solidFill>
                  <a:prstClr val="black"/>
                </a:solidFill>
              </a:rPr>
              <a:t>風險因子為 </a:t>
            </a:r>
            <a:r>
              <a:rPr kumimoji="0" lang="zh-TW" altLang="en-US" sz="1200" dirty="0">
                <a:solidFill>
                  <a:srgbClr val="FFC000"/>
                </a:solidFill>
              </a:rPr>
              <a:t>台幣意外升息</a:t>
            </a:r>
            <a:endParaRPr kumimoji="0" lang="en-US" altLang="zh-TW" sz="1200" dirty="0">
              <a:solidFill>
                <a:srgbClr val="FFC000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r>
              <a:rPr kumimoji="0" lang="en-US" altLang="zh-TW" sz="1200" b="0" dirty="0">
                <a:solidFill>
                  <a:prstClr val="black"/>
                </a:solidFill>
              </a:rPr>
              <a:t>3.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可透過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 </a:t>
            </a:r>
            <a:r>
              <a:rPr kumimoji="0" lang="en-US" altLang="zh-TW" sz="1200" b="0" dirty="0">
                <a:solidFill>
                  <a:srgbClr val="FFC000"/>
                </a:solidFill>
              </a:rPr>
              <a:t>PAY 1Y TWD IRS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Hedge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，且目前 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Pay 1Y TWD IRS 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為正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Carry</a:t>
            </a:r>
            <a:r>
              <a:rPr kumimoji="0" lang="zh-TW" altLang="en-US" sz="1200" b="0" dirty="0">
                <a:solidFill>
                  <a:prstClr val="black"/>
                </a:solidFill>
              </a:rPr>
              <a:t>部位</a:t>
            </a:r>
            <a:r>
              <a:rPr kumimoji="0" lang="en-US" altLang="zh-TW" sz="1200" b="0" dirty="0">
                <a:solidFill>
                  <a:prstClr val="black"/>
                </a:solidFill>
              </a:rPr>
              <a:t> </a:t>
            </a: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  <a:p>
            <a:pPr marL="0" indent="0" fontAlgn="auto">
              <a:spcAft>
                <a:spcPts val="0"/>
              </a:spcAft>
              <a:buNone/>
            </a:pPr>
            <a:endParaRPr kumimoji="0" lang="en-US" altLang="zh-TW" sz="1200" b="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858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Agenda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11188" y="692150"/>
            <a:ext cx="8137525" cy="5256213"/>
          </a:xfrm>
        </p:spPr>
        <p:txBody>
          <a:bodyPr/>
          <a:lstStyle/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  <a:defRPr/>
            </a:pPr>
            <a:endParaRPr lang="zh-TW" altLang="zh-TW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人民幣債券交易策略</a:t>
            </a: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經濟弱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復甦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寬鬆貨幣政策 ── 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偏多操作為主</a:t>
            </a: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  美債交易策略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CPI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逐步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降低</a:t>
            </a:r>
            <a:r>
              <a:rPr lang="en-US" altLang="zh-TW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+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進入升息尾端 ── 區間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震盪</a:t>
            </a:r>
            <a:r>
              <a:rPr lang="zh-TW" altLang="en-US" sz="24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走多</a:t>
            </a:r>
            <a:endParaRPr lang="zh-TW" altLang="en-US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3">
              <a:spcBef>
                <a:spcPts val="450"/>
              </a:spcBef>
              <a:buFont typeface="Wingdings" panose="05000000000000000000" pitchFamily="2" charset="2"/>
              <a:buChar char="l"/>
              <a:defRPr/>
            </a:pPr>
            <a:endParaRPr lang="en-US" altLang="zh-TW" sz="2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450"/>
              </a:spcBef>
              <a:defRPr/>
            </a:pP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buNone/>
              <a:defRPr/>
            </a:pPr>
            <a:endParaRPr lang="zh-TW" altLang="zh-TW" dirty="0"/>
          </a:p>
          <a:p>
            <a:pPr>
              <a:defRPr/>
            </a:pPr>
            <a:endParaRPr lang="zh-TW" altLang="en-US" dirty="0"/>
          </a:p>
        </p:txBody>
      </p:sp>
      <p:sp>
        <p:nvSpPr>
          <p:cNvPr id="5124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01C554DA-6FB8-4A98-AF7A-6C262494CD61}" type="slidenum">
              <a:rPr lang="en-US" altLang="zh-TW" sz="1200" b="0" smtClean="0">
                <a:ea typeface="新細明體" panose="02020500000000000000" pitchFamily="18" charset="-120"/>
              </a:rPr>
              <a:t>6</a:t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pic>
        <p:nvPicPr>
          <p:cNvPr id="5125" name="圖片 3" descr="一張含有 畫畫, 時鐘 的圖片&#10;&#10;自動產生的描述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1332134"/>
            <a:ext cx="10795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6" name="圖片 5" descr="一張含有 畫畫 的圖片&#10;&#10;自動產生的描述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36" y="3861048"/>
            <a:ext cx="1079500" cy="1081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中國經濟三駕馬車復甦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動能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 ──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  <a:t>7</a:t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852805" y="5018652"/>
            <a:ext cx="6534161" cy="1785104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TW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2020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年以前年增率約</a:t>
            </a:r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zh-TW" altLang="en-US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2021-2023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兩年折合年增率約</a:t>
            </a:r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2.5</a:t>
            </a:r>
            <a:r>
              <a:rPr lang="en-US" altLang="zh-TW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</a:p>
          <a:p>
            <a:r>
              <a:rPr lang="en-US" altLang="zh-TW" sz="1600" kern="0" dirty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居民約</a:t>
            </a:r>
            <a:r>
              <a:rPr lang="en-US" altLang="zh-TW" sz="2200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70%</a:t>
            </a:r>
            <a:r>
              <a:rPr lang="zh-TW" altLang="en-US" sz="2200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資產為房地產 → 價值縮水將抑制</a:t>
            </a:r>
            <a:r>
              <a:rPr lang="zh-TW" altLang="en-US" sz="2200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消費</a:t>
            </a:r>
            <a:endParaRPr lang="en-US" altLang="zh-TW" sz="2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1600" kern="0" dirty="0" smtClean="0">
                <a:solidFill>
                  <a:srgbClr val="FF0000"/>
                </a:solidFill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●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五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月份</a:t>
            </a:r>
            <a:r>
              <a:rPr lang="en-US" altLang="zh-TW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CPI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年增僅</a:t>
            </a:r>
            <a:r>
              <a:rPr lang="en-US" altLang="zh-TW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0.2%,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徘迴於近三年新</a:t>
            </a:r>
            <a:r>
              <a:rPr lang="zh-TW" altLang="en-US" sz="2200" kern="0" dirty="0" smtClean="0">
                <a:latin typeface="Calibri" panose="020F0502020204030204" pitchFamily="34" charset="0"/>
                <a:ea typeface="微軟正黑體" panose="020B0604030504040204" pitchFamily="34" charset="-120"/>
                <a:cs typeface="Calibri" panose="020F0502020204030204" pitchFamily="34" charset="0"/>
              </a:rPr>
              <a:t>低</a:t>
            </a:r>
            <a:endParaRPr lang="en-US" altLang="zh-TW" sz="2200" kern="0" dirty="0" smtClean="0">
              <a:latin typeface="Calibri" panose="020F0502020204030204" pitchFamily="34" charset="0"/>
              <a:ea typeface="微軟正黑體" panose="020B0604030504040204" pitchFamily="34" charset="-120"/>
              <a:cs typeface="Calibri" panose="020F0502020204030204" pitchFamily="34" charset="0"/>
            </a:endParaRPr>
          </a:p>
          <a:p>
            <a:endParaRPr lang="en-US" altLang="zh-TW" sz="2200" kern="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7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" name="群組 9"/>
          <p:cNvGrpSpPr/>
          <p:nvPr/>
        </p:nvGrpSpPr>
        <p:grpSpPr>
          <a:xfrm>
            <a:off x="852805" y="1125220"/>
            <a:ext cx="7437755" cy="3810000"/>
            <a:chOff x="852805" y="1125220"/>
            <a:chExt cx="7437755" cy="3810000"/>
          </a:xfrm>
        </p:grpSpPr>
        <p:grpSp>
          <p:nvGrpSpPr>
            <p:cNvPr id="8" name="群組 7"/>
            <p:cNvGrpSpPr/>
            <p:nvPr/>
          </p:nvGrpSpPr>
          <p:grpSpPr>
            <a:xfrm>
              <a:off x="852805" y="1125220"/>
              <a:ext cx="7437755" cy="3810000"/>
              <a:chOff x="852805" y="1125220"/>
              <a:chExt cx="7437755" cy="3810000"/>
            </a:xfrm>
          </p:grpSpPr>
          <p:pic>
            <p:nvPicPr>
              <p:cNvPr id="2" name="圖片 1" descr="中國零售銷售數據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2805" y="1125220"/>
                <a:ext cx="7437755" cy="3810000"/>
              </a:xfrm>
              <a:prstGeom prst="rect">
                <a:avLst/>
              </a:prstGeom>
              <a:ln>
                <a:solidFill>
                  <a:srgbClr val="000000"/>
                </a:solidFill>
              </a:ln>
            </p:spPr>
          </p:pic>
          <p:sp>
            <p:nvSpPr>
              <p:cNvPr id="7" name="矩形 6"/>
              <p:cNvSpPr/>
              <p:nvPr/>
            </p:nvSpPr>
            <p:spPr bwMode="auto">
              <a:xfrm>
                <a:off x="3779912" y="1268760"/>
                <a:ext cx="1656184" cy="2160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rtlCol="0" anchor="t" anchorCtr="0" compatLnSpc="1"/>
              <a:lstStyle/>
              <a:p>
                <a:pPr marL="342900" marR="0" indent="-342900" algn="l" defTabSz="914400" rtl="0" eaLnBrk="1" fontAlgn="base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rgbClr val="FF3300"/>
                  </a:buClr>
                  <a:buSzTx/>
                  <a:buFont typeface="Wingdings" panose="05000000000000000000" pitchFamily="2" charset="2"/>
                  <a:buNone/>
                </a:pPr>
                <a:endParaRPr kumimoji="1" lang="zh-TW" altLang="en-US" sz="24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標楷體" panose="03000509000000000000" pitchFamily="65" charset="-120"/>
                </a:endParaRPr>
              </a:p>
            </p:txBody>
          </p:sp>
        </p:grpSp>
        <p:sp>
          <p:nvSpPr>
            <p:cNvPr id="9" name="矩形 8"/>
            <p:cNvSpPr/>
            <p:nvPr/>
          </p:nvSpPr>
          <p:spPr>
            <a:xfrm>
              <a:off x="2555747" y="1207075"/>
              <a:ext cx="4031873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解封後零售銷售數據增速不及預期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復甦動能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 ──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消費</a:t>
            </a: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  <a:t>8</a:t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9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圖片 102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82320" y="5739130"/>
            <a:ext cx="682911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居民約</a:t>
            </a:r>
            <a:r>
              <a:rPr lang="en-US" altLang="zh-TW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70%</a:t>
            </a:r>
            <a:r>
              <a:rPr lang="zh-TW" altLang="en-US" kern="0" dirty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資產為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房地產 → 價值縮水將抑制消費</a:t>
            </a:r>
            <a:endParaRPr lang="zh-TW" altLang="en-US" kern="0" dirty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grpSp>
        <p:nvGrpSpPr>
          <p:cNvPr id="2" name="群組 1"/>
          <p:cNvGrpSpPr/>
          <p:nvPr/>
        </p:nvGrpSpPr>
        <p:grpSpPr>
          <a:xfrm>
            <a:off x="683567" y="1268760"/>
            <a:ext cx="8173095" cy="4392488"/>
            <a:chOff x="683567" y="1268760"/>
            <a:chExt cx="8173095" cy="4392488"/>
          </a:xfrm>
        </p:grpSpPr>
        <p:graphicFrame>
          <p:nvGraphicFramePr>
            <p:cNvPr id="10" name="圖表 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4122209213"/>
                </p:ext>
              </p:extLst>
            </p:nvPr>
          </p:nvGraphicFramePr>
          <p:xfrm>
            <a:off x="683567" y="1268760"/>
            <a:ext cx="8173095" cy="439248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cxnSp>
          <p:nvCxnSpPr>
            <p:cNvPr id="12" name="直線接點 11"/>
            <p:cNvCxnSpPr/>
            <p:nvPr/>
          </p:nvCxnSpPr>
          <p:spPr bwMode="auto">
            <a:xfrm>
              <a:off x="1115616" y="3140968"/>
              <a:ext cx="747189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prstDash val="sysDot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標題 1"/>
          <p:cNvSpPr>
            <a:spLocks noGrp="1" noChangeArrowheads="1"/>
          </p:cNvSpPr>
          <p:nvPr>
            <p:ph type="title"/>
          </p:nvPr>
        </p:nvSpPr>
        <p:spPr>
          <a:xfrm>
            <a:off x="611188" y="274638"/>
            <a:ext cx="8424862" cy="633412"/>
          </a:xfrm>
        </p:spPr>
        <p:txBody>
          <a:bodyPr/>
          <a:lstStyle/>
          <a:p>
            <a:pPr>
              <a:spcBef>
                <a:spcPts val="450"/>
              </a:spcBef>
            </a:pP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中國經濟三駕馬車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復甦動能</a:t>
            </a:r>
            <a:r>
              <a:rPr lang="zh-TW" altLang="en-US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不如預期 ──</a:t>
            </a:r>
            <a:r>
              <a:rPr lang="en-US" altLang="zh-TW" sz="3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投資</a:t>
            </a:r>
            <a:endParaRPr lang="zh-TW" altLang="en-US" sz="3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903FC44-8B12-467B-82A6-2811B885A4DE}" type="slidenum">
              <a:rPr lang="en-US" altLang="zh-TW" sz="1200" b="0" smtClean="0">
                <a:ea typeface="新細明體" panose="02020500000000000000" pitchFamily="18" charset="-120"/>
              </a:rPr>
              <a:t>9</a:t>
            </a:fld>
            <a:endParaRPr lang="en-US" altLang="zh-TW" sz="1200" b="0">
              <a:ea typeface="新細明體" panose="02020500000000000000" pitchFamily="18" charset="-120"/>
            </a:endParaRPr>
          </a:p>
        </p:txBody>
      </p:sp>
      <p:graphicFrame>
        <p:nvGraphicFramePr>
          <p:cNvPr id="4" name="物件 3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114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4" r:id="rId4" imgW="914400" imgH="215900" progId="Equation.KSEE3">
                  <p:embed/>
                </p:oleObj>
              </mc:Choice>
              <mc:Fallback>
                <p:oleObj r:id="rId4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114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744264" y="5771769"/>
            <a:ext cx="7069564" cy="4616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今年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5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月份民間投資年增率</a:t>
            </a:r>
            <a:r>
              <a:rPr lang="en-US" altLang="zh-TW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-0.1%</a:t>
            </a:r>
            <a:r>
              <a:rPr lang="zh-TW" altLang="en-US" kern="0" dirty="0" smtClean="0">
                <a:latin typeface="微軟正黑體" panose="020B0604030504040204" pitchFamily="34" charset="-120"/>
                <a:ea typeface="微軟正黑體" panose="020B0604030504040204" pitchFamily="34" charset="-120"/>
                <a:sym typeface="+mn-ea"/>
              </a:rPr>
              <a:t>，創下近三年新低</a:t>
            </a:r>
            <a:endParaRPr lang="zh-TW" altLang="en-US" kern="0" dirty="0">
              <a:latin typeface="微軟正黑體" panose="020B0604030504040204" pitchFamily="34" charset="-120"/>
              <a:ea typeface="微軟正黑體" panose="020B0604030504040204" pitchFamily="34" charset="-120"/>
              <a:sym typeface="+mn-ea"/>
            </a:endParaRPr>
          </a:p>
        </p:txBody>
      </p:sp>
      <p:grpSp>
        <p:nvGrpSpPr>
          <p:cNvPr id="19" name="群組 18"/>
          <p:cNvGrpSpPr/>
          <p:nvPr/>
        </p:nvGrpSpPr>
        <p:grpSpPr>
          <a:xfrm>
            <a:off x="611188" y="1157811"/>
            <a:ext cx="8245475" cy="4542378"/>
            <a:chOff x="641101" y="1239441"/>
            <a:chExt cx="8245475" cy="4542378"/>
          </a:xfrm>
        </p:grpSpPr>
        <p:grpSp>
          <p:nvGrpSpPr>
            <p:cNvPr id="15" name="群組 14"/>
            <p:cNvGrpSpPr/>
            <p:nvPr/>
          </p:nvGrpSpPr>
          <p:grpSpPr>
            <a:xfrm>
              <a:off x="641101" y="1239441"/>
              <a:ext cx="8245475" cy="4542378"/>
              <a:chOff x="621854" y="1803455"/>
              <a:chExt cx="8245475" cy="4542378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621854" y="1803455"/>
                <a:ext cx="8245475" cy="4542378"/>
                <a:chOff x="2925738" y="1331709"/>
                <a:chExt cx="8245475" cy="4542378"/>
              </a:xfrm>
            </p:grpSpPr>
            <p:pic>
              <p:nvPicPr>
                <p:cNvPr id="2" name="圖片 1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925738" y="1331709"/>
                  <a:ext cx="8245475" cy="4542378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</p:spPr>
            </p:pic>
            <p:cxnSp>
              <p:nvCxnSpPr>
                <p:cNvPr id="12" name="直線接點 11"/>
                <p:cNvCxnSpPr/>
                <p:nvPr/>
              </p:nvCxnSpPr>
              <p:spPr bwMode="auto">
                <a:xfrm>
                  <a:off x="3491261" y="4120511"/>
                  <a:ext cx="7525347" cy="28165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prstDash val="sysDot"/>
                </a:ln>
              </p:spPr>
            </p:cxnSp>
          </p:grpSp>
          <p:pic>
            <p:nvPicPr>
              <p:cNvPr id="5" name="圖片 4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009953" y="4269107"/>
                <a:ext cx="3423459" cy="271806"/>
              </a:xfrm>
              <a:prstGeom prst="rect">
                <a:avLst/>
              </a:prstGeom>
            </p:spPr>
          </p:pic>
          <p:pic>
            <p:nvPicPr>
              <p:cNvPr id="6" name="圖片 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350459" y="5244664"/>
                <a:ext cx="1362265" cy="184626"/>
              </a:xfrm>
              <a:prstGeom prst="rect">
                <a:avLst/>
              </a:prstGeom>
            </p:spPr>
          </p:pic>
          <p:pic>
            <p:nvPicPr>
              <p:cNvPr id="9" name="圖片 8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46570" y="3632858"/>
                <a:ext cx="847154" cy="231597"/>
              </a:xfrm>
              <a:prstGeom prst="rect">
                <a:avLst/>
              </a:prstGeom>
            </p:spPr>
          </p:pic>
        </p:grpSp>
        <p:sp>
          <p:nvSpPr>
            <p:cNvPr id="3" name="矩形 2"/>
            <p:cNvSpPr/>
            <p:nvPr/>
          </p:nvSpPr>
          <p:spPr>
            <a:xfrm>
              <a:off x="2843808" y="1407949"/>
              <a:ext cx="3262432" cy="400110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zh-TW" altLang="en-US" sz="2000" b="0" cap="none" spc="0" dirty="0" smtClean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中國固定資產投資增速放緩</a:t>
              </a:r>
              <a:endParaRPr lang="zh-TW" altLang="en-U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6417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3_自訂設計">
  <a:themeElements>
    <a:clrScheme name="行雲流水">
      <a:dk1>
        <a:sysClr val="windowText" lastClr="000000"/>
      </a:dk1>
      <a:lt1>
        <a:sysClr val="window" lastClr="FFFFFF"/>
      </a:lt1>
      <a:dk2>
        <a:srgbClr val="411401"/>
      </a:dk2>
      <a:lt2>
        <a:srgbClr val="FFE6E6"/>
      </a:lt2>
      <a:accent1>
        <a:srgbClr val="A24A48"/>
      </a:accent1>
      <a:accent2>
        <a:srgbClr val="B2935C"/>
      </a:accent2>
      <a:accent3>
        <a:srgbClr val="6A9A9A"/>
      </a:accent3>
      <a:accent4>
        <a:srgbClr val="B2B787"/>
      </a:accent4>
      <a:accent5>
        <a:srgbClr val="91644B"/>
      </a:accent5>
      <a:accent6>
        <a:srgbClr val="654A76"/>
      </a:accent6>
      <a:hlink>
        <a:srgbClr val="00A800"/>
      </a:hlink>
      <a:folHlink>
        <a:srgbClr val="FF00FF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anose="05000000000000000000" pitchFamily="2" charset="2"/>
          <a:buNone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F3300"/>
          </a:buClr>
          <a:buSzTx/>
          <a:buFont typeface="Wingdings" panose="05000000000000000000" pitchFamily="2" charset="2"/>
          <a:buNone/>
          <a:defRPr kumimoji="1" lang="zh-TW" altLang="en-US" sz="24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724</Words>
  <Application>Microsoft Office PowerPoint</Application>
  <PresentationFormat>如螢幕大小 (4:3)</PresentationFormat>
  <Paragraphs>172</Paragraphs>
  <Slides>15</Slides>
  <Notes>6</Notes>
  <HiddenSlides>0</HiddenSlides>
  <MMClips>0</MMClips>
  <ScaleCrop>false</ScaleCrop>
  <HeadingPairs>
    <vt:vector size="8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5" baseType="lpstr">
      <vt:lpstr>微軟正黑體</vt:lpstr>
      <vt:lpstr>新細明體</vt:lpstr>
      <vt:lpstr>標楷體</vt:lpstr>
      <vt:lpstr>Arial</vt:lpstr>
      <vt:lpstr>Calibri</vt:lpstr>
      <vt:lpstr>Calibri Light</vt:lpstr>
      <vt:lpstr>Wingdings</vt:lpstr>
      <vt:lpstr>3_自訂設計</vt:lpstr>
      <vt:lpstr>Office 佈景主題</vt:lpstr>
      <vt:lpstr>Equation.KSEE3</vt:lpstr>
      <vt:lpstr>FX-SWAP</vt:lpstr>
      <vt:lpstr>TWD FX-SW 各天期台美利差情況</vt:lpstr>
      <vt:lpstr>TWD FX-SW 隱含美金與台幣利率關係</vt:lpstr>
      <vt:lpstr>PowerPoint 簡報</vt:lpstr>
      <vt:lpstr>PowerPoint 簡報</vt:lpstr>
      <vt:lpstr>Agenda</vt:lpstr>
      <vt:lpstr>中國經濟三駕馬車復甦動能不如預期 ── 消費</vt:lpstr>
      <vt:lpstr>中國經濟三駕馬車復甦動能不如預期 ── 消費</vt:lpstr>
      <vt:lpstr>中國經濟三駕馬車復甦動能不如預期 ── 投資</vt:lpstr>
      <vt:lpstr>中國經濟三駕馬車復甦動能不如預期──進出口</vt:lpstr>
      <vt:lpstr>寬鬆貨幣政策預計將持續 ─ 加強逆周期調節</vt:lpstr>
      <vt:lpstr>交易策略 ── 偏多操作</vt:lpstr>
      <vt:lpstr>美國CPI年增率逐步降低</vt:lpstr>
      <vt:lpstr>美國CPI年增率逐步降低</vt:lpstr>
      <vt:lpstr>交易策略 ── 擇點區間偏多操作</vt:lpstr>
    </vt:vector>
  </TitlesOfParts>
  <Company>tsb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王信閎</cp:lastModifiedBy>
  <cp:revision>1846</cp:revision>
  <cp:lastPrinted>2023-06-28T07:57:58Z</cp:lastPrinted>
  <dcterms:created xsi:type="dcterms:W3CDTF">2004-04-09T03:27:00Z</dcterms:created>
  <dcterms:modified xsi:type="dcterms:W3CDTF">2023-06-28T09:55:13Z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