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09" r:id="rId8"/>
    <p:sldMasterId id="2147483722" r:id="rId9"/>
    <p:sldMasterId id="2147483723" r:id="rId10"/>
    <p:sldMasterId id="2147483724" r:id="rId11"/>
    <p:sldMasterId id="2147483725" r:id="rId12"/>
  </p:sldMasterIdLst>
  <p:notesMasterIdLst>
    <p:notesMasterId r:id="rId18"/>
  </p:notesMasterIdLst>
  <p:handoutMasterIdLst>
    <p:handoutMasterId r:id="rId19"/>
  </p:handoutMasterIdLst>
  <p:sldIdLst>
    <p:sldId id="3945" r:id="rId13"/>
    <p:sldId id="3954" r:id="rId14"/>
    <p:sldId id="3947" r:id="rId15"/>
    <p:sldId id="3946" r:id="rId16"/>
    <p:sldId id="3948" r:id="rId17"/>
  </p:sldIdLst>
  <p:sldSz cx="9144000" cy="6858000" type="screen4x3"/>
  <p:notesSz cx="6797675" cy="992632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A3BAE-0B5A-4CF3-9EE5-B8ACC2ADE216}">
          <p14:sldIdLst>
            <p14:sldId id="3946"/>
            <p14:sldId id="3948"/>
            <p14:sldId id="3945"/>
            <p14:sldId id="3954"/>
            <p14:sldId id="394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陳柏龍" initials="陳柏龍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11"/>
    <a:srgbClr val="0000FF"/>
    <a:srgbClr val="CC00CC"/>
    <a:srgbClr val="FF3300"/>
    <a:srgbClr val="00FF00"/>
    <a:srgbClr val="3333FF"/>
    <a:srgbClr val="800000"/>
    <a:srgbClr val="4D4D4D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2" autoAdjust="0"/>
    <p:restoredTop sz="96000" autoAdjust="0"/>
  </p:normalViewPr>
  <p:slideViewPr>
    <p:cSldViewPr>
      <p:cViewPr varScale="1">
        <p:scale>
          <a:sx n="109" d="100"/>
          <a:sy n="109" d="100"/>
        </p:scale>
        <p:origin x="1608" y="108"/>
      </p:cViewPr>
      <p:guideLst>
        <p:guide orient="horz" pos="2146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67" y="-158"/>
      </p:cViewPr>
      <p:guideLst>
        <p:guide orient="horz" pos="3105"/>
        <p:guide pos="2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C:\Users\user\Downloads\CNYIRS%201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1"/>
          <c:tx>
            <c:strRef>
              <c:f>'[CNYIRS 1Y.xlsx]Table Data'!$D$1</c:f>
              <c:strCache>
                <c:ptCount val="1"/>
                <c:pt idx="0">
                  <c:v>7天逆回購政策利率(L)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'[CNYIRS 1Y.xlsx]Table Data'!$A$2:$A$931</c:f>
              <c:strCache>
                <c:ptCount val="930"/>
                <c:pt idx="0" c:formatCode="yyyy/m/d;@">
                  <c:v>2022/1/3</c:v>
                </c:pt>
                <c:pt idx="1" c:formatCode="yyyy/m/d;@">
                  <c:v>2022/1/4</c:v>
                </c:pt>
                <c:pt idx="2" c:formatCode="yyyy/m/d;@">
                  <c:v>2022/1/5</c:v>
                </c:pt>
                <c:pt idx="3" c:formatCode="yyyy/m/d;@">
                  <c:v>2022/1/6</c:v>
                </c:pt>
                <c:pt idx="4" c:formatCode="yyyy/m/d;@">
                  <c:v>2022/1/7</c:v>
                </c:pt>
                <c:pt idx="5" c:formatCode="yyyy/m/d;@">
                  <c:v>2022/1/10</c:v>
                </c:pt>
                <c:pt idx="6" c:formatCode="yyyy/m/d;@">
                  <c:v>2022/1/11</c:v>
                </c:pt>
                <c:pt idx="7" c:formatCode="yyyy/m/d;@">
                  <c:v>2022/1/12</c:v>
                </c:pt>
                <c:pt idx="8" c:formatCode="yyyy/m/d;@">
                  <c:v>2022/1/13</c:v>
                </c:pt>
                <c:pt idx="9" c:formatCode="yyyy/m/d;@">
                  <c:v>2022/1/14</c:v>
                </c:pt>
                <c:pt idx="10" c:formatCode="yyyy/m/d;@">
                  <c:v>2022/1/17</c:v>
                </c:pt>
                <c:pt idx="11" c:formatCode="yyyy/m/d;@">
                  <c:v>2022/1/18</c:v>
                </c:pt>
                <c:pt idx="12" c:formatCode="yyyy/m/d;@">
                  <c:v>2022/1/19</c:v>
                </c:pt>
                <c:pt idx="13" c:formatCode="yyyy/m/d;@">
                  <c:v>2022/1/20</c:v>
                </c:pt>
                <c:pt idx="14" c:formatCode="yyyy/m/d;@">
                  <c:v>2022/1/21</c:v>
                </c:pt>
                <c:pt idx="15" c:formatCode="yyyy/m/d;@">
                  <c:v>2022/1/24</c:v>
                </c:pt>
                <c:pt idx="16" c:formatCode="yyyy/m/d;@">
                  <c:v>2022/1/25</c:v>
                </c:pt>
                <c:pt idx="17" c:formatCode="yyyy/m/d;@">
                  <c:v>2022/1/26</c:v>
                </c:pt>
                <c:pt idx="18" c:formatCode="yyyy/m/d;@">
                  <c:v>2022/1/27</c:v>
                </c:pt>
                <c:pt idx="19" c:formatCode="yyyy/m/d;@">
                  <c:v>2022/1/28</c:v>
                </c:pt>
                <c:pt idx="20" c:formatCode="yyyy/m/d;@">
                  <c:v>2022/1/31</c:v>
                </c:pt>
                <c:pt idx="21" c:formatCode="yyyy/m/d;@">
                  <c:v>2022/2/1</c:v>
                </c:pt>
                <c:pt idx="22" c:formatCode="yyyy/m/d;@">
                  <c:v>2022/2/2</c:v>
                </c:pt>
                <c:pt idx="23" c:formatCode="yyyy/m/d;@">
                  <c:v>2022/2/3</c:v>
                </c:pt>
                <c:pt idx="24" c:formatCode="yyyy/m/d;@">
                  <c:v>2022/2/4</c:v>
                </c:pt>
                <c:pt idx="25" c:formatCode="yyyy/m/d;@">
                  <c:v>2022/2/7</c:v>
                </c:pt>
                <c:pt idx="26" c:formatCode="yyyy/m/d;@">
                  <c:v>2022/2/8</c:v>
                </c:pt>
                <c:pt idx="27" c:formatCode="yyyy/m/d;@">
                  <c:v>2022/2/9</c:v>
                </c:pt>
                <c:pt idx="28" c:formatCode="yyyy/m/d;@">
                  <c:v>2022/2/10</c:v>
                </c:pt>
                <c:pt idx="29" c:formatCode="yyyy/m/d;@">
                  <c:v>2022/2/11</c:v>
                </c:pt>
                <c:pt idx="30" c:formatCode="yyyy/m/d;@">
                  <c:v>2022/2/14</c:v>
                </c:pt>
                <c:pt idx="31" c:formatCode="yyyy/m/d;@">
                  <c:v>2022/2/15</c:v>
                </c:pt>
                <c:pt idx="32" c:formatCode="yyyy/m/d;@">
                  <c:v>2022/2/16</c:v>
                </c:pt>
                <c:pt idx="33" c:formatCode="yyyy/m/d;@">
                  <c:v>2022/2/17</c:v>
                </c:pt>
                <c:pt idx="34" c:formatCode="yyyy/m/d;@">
                  <c:v>2022/2/18</c:v>
                </c:pt>
                <c:pt idx="35" c:formatCode="yyyy/m/d;@">
                  <c:v>2022/2/21</c:v>
                </c:pt>
                <c:pt idx="36" c:formatCode="yyyy/m/d;@">
                  <c:v>2022/2/22</c:v>
                </c:pt>
                <c:pt idx="37" c:formatCode="yyyy/m/d;@">
                  <c:v>2022/2/23</c:v>
                </c:pt>
                <c:pt idx="38" c:formatCode="yyyy/m/d;@">
                  <c:v>2022/2/24</c:v>
                </c:pt>
                <c:pt idx="39" c:formatCode="yyyy/m/d;@">
                  <c:v>2022/2/25</c:v>
                </c:pt>
                <c:pt idx="40" c:formatCode="yyyy/m/d;@">
                  <c:v>2022/2/28</c:v>
                </c:pt>
                <c:pt idx="41" c:formatCode="yyyy/m/d;@">
                  <c:v>2022/3/1</c:v>
                </c:pt>
                <c:pt idx="42" c:formatCode="yyyy/m/d;@">
                  <c:v>2022/3/2</c:v>
                </c:pt>
                <c:pt idx="43" c:formatCode="yyyy/m/d;@">
                  <c:v>2022/3/3</c:v>
                </c:pt>
                <c:pt idx="44" c:formatCode="yyyy/m/d;@">
                  <c:v>2022/3/4</c:v>
                </c:pt>
                <c:pt idx="45" c:formatCode="yyyy/m/d;@">
                  <c:v>2022/3/7</c:v>
                </c:pt>
                <c:pt idx="46" c:formatCode="yyyy/m/d;@">
                  <c:v>2022/3/8</c:v>
                </c:pt>
                <c:pt idx="47" c:formatCode="yyyy/m/d;@">
                  <c:v>2022/3/9</c:v>
                </c:pt>
                <c:pt idx="48" c:formatCode="yyyy/m/d;@">
                  <c:v>2022/3/10</c:v>
                </c:pt>
                <c:pt idx="49" c:formatCode="yyyy/m/d;@">
                  <c:v>2022/3/11</c:v>
                </c:pt>
                <c:pt idx="50" c:formatCode="yyyy/m/d;@">
                  <c:v>2022/3/14</c:v>
                </c:pt>
                <c:pt idx="51" c:formatCode="yyyy/m/d;@">
                  <c:v>2022/3/15</c:v>
                </c:pt>
                <c:pt idx="52" c:formatCode="yyyy/m/d;@">
                  <c:v>2022/3/16</c:v>
                </c:pt>
                <c:pt idx="53" c:formatCode="yyyy/m/d;@">
                  <c:v>2022/3/17</c:v>
                </c:pt>
                <c:pt idx="54" c:formatCode="yyyy/m/d;@">
                  <c:v>2022/3/18</c:v>
                </c:pt>
                <c:pt idx="55" c:formatCode="yyyy/m/d;@">
                  <c:v>2022/3/21</c:v>
                </c:pt>
                <c:pt idx="56" c:formatCode="yyyy/m/d;@">
                  <c:v>2022/3/22</c:v>
                </c:pt>
                <c:pt idx="57" c:formatCode="yyyy/m/d;@">
                  <c:v>2022/3/23</c:v>
                </c:pt>
                <c:pt idx="58" c:formatCode="yyyy/m/d;@">
                  <c:v>2022/3/24</c:v>
                </c:pt>
                <c:pt idx="59" c:formatCode="yyyy/m/d;@">
                  <c:v>2022/3/25</c:v>
                </c:pt>
                <c:pt idx="60" c:formatCode="yyyy/m/d;@">
                  <c:v>2022/3/28</c:v>
                </c:pt>
                <c:pt idx="61" c:formatCode="yyyy/m/d;@">
                  <c:v>2022/3/29</c:v>
                </c:pt>
                <c:pt idx="62" c:formatCode="yyyy/m/d;@">
                  <c:v>2022/3/30</c:v>
                </c:pt>
                <c:pt idx="63" c:formatCode="yyyy/m/d;@">
                  <c:v>2022/3/31</c:v>
                </c:pt>
                <c:pt idx="64" c:formatCode="yyyy/m/d;@">
                  <c:v>2022/4/1</c:v>
                </c:pt>
                <c:pt idx="65" c:formatCode="yyyy/m/d;@">
                  <c:v>2022/4/4</c:v>
                </c:pt>
                <c:pt idx="66" c:formatCode="yyyy/m/d;@">
                  <c:v>2022/4/5</c:v>
                </c:pt>
                <c:pt idx="67" c:formatCode="yyyy/m/d;@">
                  <c:v>2022/4/6</c:v>
                </c:pt>
                <c:pt idx="68" c:formatCode="yyyy/m/d;@">
                  <c:v>2022/4/7</c:v>
                </c:pt>
                <c:pt idx="69" c:formatCode="yyyy/m/d;@">
                  <c:v>2022/4/8</c:v>
                </c:pt>
                <c:pt idx="70" c:formatCode="yyyy/m/d;@">
                  <c:v>2022/4/11</c:v>
                </c:pt>
                <c:pt idx="71" c:formatCode="yyyy/m/d;@">
                  <c:v>2022/4/12</c:v>
                </c:pt>
                <c:pt idx="72" c:formatCode="yyyy/m/d;@">
                  <c:v>2022/4/13</c:v>
                </c:pt>
                <c:pt idx="73" c:formatCode="yyyy/m/d;@">
                  <c:v>2022/4/14</c:v>
                </c:pt>
                <c:pt idx="74" c:formatCode="yyyy/m/d;@">
                  <c:v>2022/4/15</c:v>
                </c:pt>
                <c:pt idx="75" c:formatCode="yyyy/m/d;@">
                  <c:v>2022/4/18</c:v>
                </c:pt>
                <c:pt idx="76" c:formatCode="yyyy/m/d;@">
                  <c:v>2022/4/19</c:v>
                </c:pt>
                <c:pt idx="77" c:formatCode="yyyy/m/d;@">
                  <c:v>2022/4/20</c:v>
                </c:pt>
                <c:pt idx="78" c:formatCode="yyyy/m/d;@">
                  <c:v>2022/4/21</c:v>
                </c:pt>
                <c:pt idx="79" c:formatCode="yyyy/m/d;@">
                  <c:v>2022/4/22</c:v>
                </c:pt>
                <c:pt idx="80" c:formatCode="yyyy/m/d;@">
                  <c:v>2022/4/25</c:v>
                </c:pt>
                <c:pt idx="81" c:formatCode="yyyy/m/d;@">
                  <c:v>2022/4/26</c:v>
                </c:pt>
                <c:pt idx="82" c:formatCode="yyyy/m/d;@">
                  <c:v>2022/4/27</c:v>
                </c:pt>
                <c:pt idx="83" c:formatCode="yyyy/m/d;@">
                  <c:v>2022/4/28</c:v>
                </c:pt>
                <c:pt idx="84" c:formatCode="yyyy/m/d;@">
                  <c:v>2022/4/29</c:v>
                </c:pt>
                <c:pt idx="85" c:formatCode="yyyy/m/d;@">
                  <c:v>2022/5/2</c:v>
                </c:pt>
                <c:pt idx="86" c:formatCode="yyyy/m/d;@">
                  <c:v>2022/5/3</c:v>
                </c:pt>
                <c:pt idx="87" c:formatCode="yyyy/m/d;@">
                  <c:v>2022/5/4</c:v>
                </c:pt>
                <c:pt idx="88" c:formatCode="yyyy/m/d;@">
                  <c:v>2022/5/5</c:v>
                </c:pt>
                <c:pt idx="89" c:formatCode="yyyy/m/d;@">
                  <c:v>2022/5/6</c:v>
                </c:pt>
                <c:pt idx="90" c:formatCode="yyyy/m/d;@">
                  <c:v>2022/5/9</c:v>
                </c:pt>
                <c:pt idx="91" c:formatCode="yyyy/m/d;@">
                  <c:v>2022/5/10</c:v>
                </c:pt>
                <c:pt idx="92" c:formatCode="yyyy/m/d;@">
                  <c:v>2022/5/11</c:v>
                </c:pt>
                <c:pt idx="93" c:formatCode="yyyy/m/d;@">
                  <c:v>2022/5/12</c:v>
                </c:pt>
                <c:pt idx="94" c:formatCode="yyyy/m/d;@">
                  <c:v>2022/5/13</c:v>
                </c:pt>
                <c:pt idx="95" c:formatCode="yyyy/m/d;@">
                  <c:v>2022/5/16</c:v>
                </c:pt>
                <c:pt idx="96" c:formatCode="yyyy/m/d;@">
                  <c:v>2022/5/17</c:v>
                </c:pt>
                <c:pt idx="97" c:formatCode="yyyy/m/d;@">
                  <c:v>2022/5/18</c:v>
                </c:pt>
                <c:pt idx="98" c:formatCode="yyyy/m/d;@">
                  <c:v>2022/5/19</c:v>
                </c:pt>
                <c:pt idx="99" c:formatCode="yyyy/m/d;@">
                  <c:v>2022/5/20</c:v>
                </c:pt>
                <c:pt idx="100" c:formatCode="yyyy/m/d;@">
                  <c:v>2022/5/23</c:v>
                </c:pt>
                <c:pt idx="101" c:formatCode="yyyy/m/d;@">
                  <c:v>2022/5/24</c:v>
                </c:pt>
                <c:pt idx="102" c:formatCode="yyyy/m/d;@">
                  <c:v>2022/5/25</c:v>
                </c:pt>
                <c:pt idx="103" c:formatCode="yyyy/m/d;@">
                  <c:v>2022/5/26</c:v>
                </c:pt>
                <c:pt idx="104" c:formatCode="yyyy/m/d;@">
                  <c:v>2022/5/27</c:v>
                </c:pt>
                <c:pt idx="105" c:formatCode="yyyy/m/d;@">
                  <c:v>2022/5/30</c:v>
                </c:pt>
                <c:pt idx="106" c:formatCode="yyyy/m/d;@">
                  <c:v>2022/5/31</c:v>
                </c:pt>
                <c:pt idx="107" c:formatCode="yyyy/m/d;@">
                  <c:v>2022/6/1</c:v>
                </c:pt>
                <c:pt idx="108" c:formatCode="yyyy/m/d;@">
                  <c:v>2022/6/2</c:v>
                </c:pt>
                <c:pt idx="109" c:formatCode="yyyy/m/d;@">
                  <c:v>2022/6/3</c:v>
                </c:pt>
                <c:pt idx="110" c:formatCode="yyyy/m/d;@">
                  <c:v>2022/6/6</c:v>
                </c:pt>
                <c:pt idx="111" c:formatCode="yyyy/m/d;@">
                  <c:v>2022/6/7</c:v>
                </c:pt>
                <c:pt idx="112" c:formatCode="yyyy/m/d;@">
                  <c:v>2022/6/8</c:v>
                </c:pt>
                <c:pt idx="113" c:formatCode="yyyy/m/d;@">
                  <c:v>2022/6/9</c:v>
                </c:pt>
                <c:pt idx="114" c:formatCode="yyyy/m/d;@">
                  <c:v>2022/6/10</c:v>
                </c:pt>
                <c:pt idx="115" c:formatCode="yyyy/m/d;@">
                  <c:v>2022/6/13</c:v>
                </c:pt>
                <c:pt idx="116" c:formatCode="yyyy/m/d;@">
                  <c:v>2022/6/14</c:v>
                </c:pt>
                <c:pt idx="117" c:formatCode="yyyy/m/d;@">
                  <c:v>2022/6/15</c:v>
                </c:pt>
                <c:pt idx="118" c:formatCode="yyyy/m/d;@">
                  <c:v>2022/6/16</c:v>
                </c:pt>
                <c:pt idx="119" c:formatCode="yyyy/m/d;@">
                  <c:v>2022/6/17</c:v>
                </c:pt>
                <c:pt idx="120" c:formatCode="yyyy/m/d;@">
                  <c:v>2022/6/20</c:v>
                </c:pt>
                <c:pt idx="121" c:formatCode="yyyy/m/d;@">
                  <c:v>2022/6/21</c:v>
                </c:pt>
                <c:pt idx="122" c:formatCode="yyyy/m/d;@">
                  <c:v>2022/6/22</c:v>
                </c:pt>
                <c:pt idx="123" c:formatCode="yyyy/m/d;@">
                  <c:v>2022/6/23</c:v>
                </c:pt>
                <c:pt idx="124" c:formatCode="yyyy/m/d;@">
                  <c:v>2022/6/24</c:v>
                </c:pt>
                <c:pt idx="125" c:formatCode="yyyy/m/d;@">
                  <c:v>2022/6/27</c:v>
                </c:pt>
                <c:pt idx="126" c:formatCode="yyyy/m/d;@">
                  <c:v>2022/6/28</c:v>
                </c:pt>
                <c:pt idx="127" c:formatCode="yyyy/m/d;@">
                  <c:v>2022/6/29</c:v>
                </c:pt>
                <c:pt idx="128" c:formatCode="yyyy/m/d;@">
                  <c:v>2022/6/30</c:v>
                </c:pt>
                <c:pt idx="129" c:formatCode="yyyy/m/d;@">
                  <c:v>2022/7/1</c:v>
                </c:pt>
                <c:pt idx="130" c:formatCode="yyyy/m/d;@">
                  <c:v>2022/7/4</c:v>
                </c:pt>
                <c:pt idx="131" c:formatCode="yyyy/m/d;@">
                  <c:v>2022/7/5</c:v>
                </c:pt>
                <c:pt idx="132" c:formatCode="yyyy/m/d;@">
                  <c:v>2022/7/6</c:v>
                </c:pt>
                <c:pt idx="133" c:formatCode="yyyy/m/d;@">
                  <c:v>2022/7/7</c:v>
                </c:pt>
                <c:pt idx="134" c:formatCode="yyyy/m/d;@">
                  <c:v>2022/7/8</c:v>
                </c:pt>
                <c:pt idx="135" c:formatCode="yyyy/m/d;@">
                  <c:v>2022/7/11</c:v>
                </c:pt>
                <c:pt idx="136" c:formatCode="yyyy/m/d;@">
                  <c:v>2022/7/12</c:v>
                </c:pt>
                <c:pt idx="137" c:formatCode="yyyy/m/d;@">
                  <c:v>2022/7/13</c:v>
                </c:pt>
                <c:pt idx="138" c:formatCode="yyyy/m/d;@">
                  <c:v>2022/7/14</c:v>
                </c:pt>
                <c:pt idx="139" c:formatCode="yyyy/m/d;@">
                  <c:v>2022/7/15</c:v>
                </c:pt>
                <c:pt idx="140" c:formatCode="yyyy/m/d;@">
                  <c:v>2022/7/18</c:v>
                </c:pt>
                <c:pt idx="141" c:formatCode="yyyy/m/d;@">
                  <c:v>2022/7/19</c:v>
                </c:pt>
                <c:pt idx="142" c:formatCode="yyyy/m/d;@">
                  <c:v>2022/7/20</c:v>
                </c:pt>
                <c:pt idx="143" c:formatCode="yyyy/m/d;@">
                  <c:v>2022/7/21</c:v>
                </c:pt>
                <c:pt idx="144" c:formatCode="yyyy/m/d;@">
                  <c:v>2022/7/22</c:v>
                </c:pt>
                <c:pt idx="145" c:formatCode="yyyy/m/d;@">
                  <c:v>2022/7/25</c:v>
                </c:pt>
                <c:pt idx="146" c:formatCode="yyyy/m/d;@">
                  <c:v>2022/7/26</c:v>
                </c:pt>
                <c:pt idx="147" c:formatCode="yyyy/m/d;@">
                  <c:v>2022/7/27</c:v>
                </c:pt>
                <c:pt idx="148" c:formatCode="yyyy/m/d;@">
                  <c:v>2022/7/28</c:v>
                </c:pt>
                <c:pt idx="149" c:formatCode="yyyy/m/d;@">
                  <c:v>2022/7/29</c:v>
                </c:pt>
                <c:pt idx="150" c:formatCode="yyyy/m/d;@">
                  <c:v>2022/8/1</c:v>
                </c:pt>
                <c:pt idx="151" c:formatCode="yyyy/m/d;@">
                  <c:v>2022/8/2</c:v>
                </c:pt>
                <c:pt idx="152" c:formatCode="yyyy/m/d;@">
                  <c:v>2022/8/3</c:v>
                </c:pt>
                <c:pt idx="153" c:formatCode="yyyy/m/d;@">
                  <c:v>2022/8/4</c:v>
                </c:pt>
                <c:pt idx="154" c:formatCode="yyyy/m/d;@">
                  <c:v>2022/8/5</c:v>
                </c:pt>
                <c:pt idx="155" c:formatCode="yyyy/m/d;@">
                  <c:v>2022/8/8</c:v>
                </c:pt>
                <c:pt idx="156" c:formatCode="yyyy/m/d;@">
                  <c:v>2022/8/9</c:v>
                </c:pt>
                <c:pt idx="157" c:formatCode="yyyy/m/d;@">
                  <c:v>2022/8/10</c:v>
                </c:pt>
                <c:pt idx="158" c:formatCode="yyyy/m/d;@">
                  <c:v>2022/8/11</c:v>
                </c:pt>
                <c:pt idx="159" c:formatCode="yyyy/m/d;@">
                  <c:v>2022/8/12</c:v>
                </c:pt>
                <c:pt idx="160" c:formatCode="yyyy/m/d;@">
                  <c:v>2022/8/15</c:v>
                </c:pt>
                <c:pt idx="161" c:formatCode="yyyy/m/d;@">
                  <c:v>2022/8/16</c:v>
                </c:pt>
                <c:pt idx="162" c:formatCode="yyyy/m/d;@">
                  <c:v>2022/8/17</c:v>
                </c:pt>
                <c:pt idx="163" c:formatCode="yyyy/m/d;@">
                  <c:v>2022/8/18</c:v>
                </c:pt>
                <c:pt idx="164" c:formatCode="yyyy/m/d;@">
                  <c:v>2022/8/19</c:v>
                </c:pt>
                <c:pt idx="165" c:formatCode="yyyy/m/d;@">
                  <c:v>2022/8/22</c:v>
                </c:pt>
                <c:pt idx="166" c:formatCode="yyyy/m/d;@">
                  <c:v>2022/8/23</c:v>
                </c:pt>
                <c:pt idx="167" c:formatCode="yyyy/m/d;@">
                  <c:v>2022/8/24</c:v>
                </c:pt>
                <c:pt idx="168" c:formatCode="yyyy/m/d;@">
                  <c:v>2022/8/25</c:v>
                </c:pt>
                <c:pt idx="169" c:formatCode="yyyy/m/d;@">
                  <c:v>2022/8/26</c:v>
                </c:pt>
                <c:pt idx="170" c:formatCode="yyyy/m/d;@">
                  <c:v>2022/8/29</c:v>
                </c:pt>
                <c:pt idx="171" c:formatCode="yyyy/m/d;@">
                  <c:v>2022/8/30</c:v>
                </c:pt>
                <c:pt idx="172" c:formatCode="yyyy/m/d;@">
                  <c:v>2022/8/31</c:v>
                </c:pt>
                <c:pt idx="173" c:formatCode="yyyy/m/d;@">
                  <c:v>2022/9/1</c:v>
                </c:pt>
                <c:pt idx="174" c:formatCode="yyyy/m/d;@">
                  <c:v>2022/9/2</c:v>
                </c:pt>
                <c:pt idx="175" c:formatCode="yyyy/m/d;@">
                  <c:v>2022/9/5</c:v>
                </c:pt>
                <c:pt idx="176" c:formatCode="yyyy/m/d;@">
                  <c:v>2022/9/6</c:v>
                </c:pt>
                <c:pt idx="177" c:formatCode="yyyy/m/d;@">
                  <c:v>2022/9/7</c:v>
                </c:pt>
                <c:pt idx="178" c:formatCode="yyyy/m/d;@">
                  <c:v>2022/9/8</c:v>
                </c:pt>
                <c:pt idx="179" c:formatCode="yyyy/m/d;@">
                  <c:v>2022/9/9</c:v>
                </c:pt>
                <c:pt idx="180" c:formatCode="yyyy/m/d;@">
                  <c:v>2022/9/12</c:v>
                </c:pt>
                <c:pt idx="181" c:formatCode="yyyy/m/d;@">
                  <c:v>2022/9/13</c:v>
                </c:pt>
                <c:pt idx="182" c:formatCode="yyyy/m/d;@">
                  <c:v>2022/9/14</c:v>
                </c:pt>
                <c:pt idx="183" c:formatCode="yyyy/m/d;@">
                  <c:v>2022/9/15</c:v>
                </c:pt>
                <c:pt idx="184" c:formatCode="yyyy/m/d;@">
                  <c:v>2022/9/16</c:v>
                </c:pt>
                <c:pt idx="185" c:formatCode="yyyy/m/d;@">
                  <c:v>2022/9/19</c:v>
                </c:pt>
                <c:pt idx="186" c:formatCode="yyyy/m/d;@">
                  <c:v>2022/9/20</c:v>
                </c:pt>
                <c:pt idx="187" c:formatCode="yyyy/m/d;@">
                  <c:v>2022/9/21</c:v>
                </c:pt>
                <c:pt idx="188" c:formatCode="yyyy/m/d;@">
                  <c:v>2022/9/22</c:v>
                </c:pt>
                <c:pt idx="189" c:formatCode="yyyy/m/d;@">
                  <c:v>2022/9/23</c:v>
                </c:pt>
                <c:pt idx="190" c:formatCode="yyyy/m/d;@">
                  <c:v>2022/9/26</c:v>
                </c:pt>
                <c:pt idx="191" c:formatCode="yyyy/m/d;@">
                  <c:v>2022/9/27</c:v>
                </c:pt>
                <c:pt idx="192" c:formatCode="yyyy/m/d;@">
                  <c:v>2022/9/28</c:v>
                </c:pt>
                <c:pt idx="193" c:formatCode="yyyy/m/d;@">
                  <c:v>2022/9/29</c:v>
                </c:pt>
                <c:pt idx="194" c:formatCode="yyyy/m/d;@">
                  <c:v>2022/9/30</c:v>
                </c:pt>
                <c:pt idx="195" c:formatCode="yyyy/m/d;@">
                  <c:v>2022/10/3</c:v>
                </c:pt>
                <c:pt idx="196" c:formatCode="yyyy/m/d;@">
                  <c:v>2022/10/4</c:v>
                </c:pt>
                <c:pt idx="197" c:formatCode="yyyy/m/d;@">
                  <c:v>2022/10/5</c:v>
                </c:pt>
                <c:pt idx="198" c:formatCode="yyyy/m/d;@">
                  <c:v>2022/10/6</c:v>
                </c:pt>
                <c:pt idx="199" c:formatCode="yyyy/m/d;@">
                  <c:v>2022/10/7</c:v>
                </c:pt>
                <c:pt idx="200" c:formatCode="yyyy/m/d;@">
                  <c:v>2022/10/10</c:v>
                </c:pt>
                <c:pt idx="201" c:formatCode="yyyy/m/d;@">
                  <c:v>2022/10/11</c:v>
                </c:pt>
                <c:pt idx="202" c:formatCode="yyyy/m/d;@">
                  <c:v>2022/10/12</c:v>
                </c:pt>
                <c:pt idx="203" c:formatCode="yyyy/m/d;@">
                  <c:v>2022/10/13</c:v>
                </c:pt>
                <c:pt idx="204" c:formatCode="yyyy/m/d;@">
                  <c:v>2022/10/14</c:v>
                </c:pt>
                <c:pt idx="205" c:formatCode="yyyy/m/d;@">
                  <c:v>2022/10/17</c:v>
                </c:pt>
                <c:pt idx="206" c:formatCode="yyyy/m/d;@">
                  <c:v>2022/10/18</c:v>
                </c:pt>
                <c:pt idx="207" c:formatCode="yyyy/m/d;@">
                  <c:v>2022/10/19</c:v>
                </c:pt>
                <c:pt idx="208" c:formatCode="yyyy/m/d;@">
                  <c:v>2022/10/20</c:v>
                </c:pt>
                <c:pt idx="209" c:formatCode="yyyy/m/d;@">
                  <c:v>2022/10/21</c:v>
                </c:pt>
                <c:pt idx="210" c:formatCode="yyyy/m/d;@">
                  <c:v>2022/10/24</c:v>
                </c:pt>
                <c:pt idx="211" c:formatCode="yyyy/m/d;@">
                  <c:v>2022/10/25</c:v>
                </c:pt>
                <c:pt idx="212" c:formatCode="yyyy/m/d;@">
                  <c:v>2022/10/26</c:v>
                </c:pt>
                <c:pt idx="213" c:formatCode="yyyy/m/d;@">
                  <c:v>2022/10/27</c:v>
                </c:pt>
                <c:pt idx="214" c:formatCode="yyyy/m/d;@">
                  <c:v>2022/10/28</c:v>
                </c:pt>
                <c:pt idx="215" c:formatCode="yyyy/m/d;@">
                  <c:v>2022/10/31</c:v>
                </c:pt>
                <c:pt idx="216" c:formatCode="yyyy/m/d;@">
                  <c:v>2022/11/1</c:v>
                </c:pt>
                <c:pt idx="217" c:formatCode="yyyy/m/d;@">
                  <c:v>2022/11/2</c:v>
                </c:pt>
                <c:pt idx="218" c:formatCode="yyyy/m/d;@">
                  <c:v>2022/11/3</c:v>
                </c:pt>
                <c:pt idx="219" c:formatCode="yyyy/m/d;@">
                  <c:v>2022/11/4</c:v>
                </c:pt>
                <c:pt idx="220" c:formatCode="yyyy/m/d;@">
                  <c:v>2022/11/7</c:v>
                </c:pt>
                <c:pt idx="221" c:formatCode="yyyy/m/d;@">
                  <c:v>2022/11/8</c:v>
                </c:pt>
                <c:pt idx="222" c:formatCode="yyyy/m/d;@">
                  <c:v>2022/11/9</c:v>
                </c:pt>
                <c:pt idx="223" c:formatCode="yyyy/m/d;@">
                  <c:v>2022/11/10</c:v>
                </c:pt>
                <c:pt idx="224" c:formatCode="yyyy/m/d;@">
                  <c:v>2022/11/11</c:v>
                </c:pt>
                <c:pt idx="225" c:formatCode="yyyy/m/d;@">
                  <c:v>2022/11/14</c:v>
                </c:pt>
                <c:pt idx="226" c:formatCode="yyyy/m/d;@">
                  <c:v>2022/11/15</c:v>
                </c:pt>
                <c:pt idx="227" c:formatCode="yyyy/m/d;@">
                  <c:v>2022/11/16</c:v>
                </c:pt>
                <c:pt idx="228" c:formatCode="yyyy/m/d;@">
                  <c:v>2022/11/17</c:v>
                </c:pt>
                <c:pt idx="229" c:formatCode="yyyy/m/d;@">
                  <c:v>2022/11/18</c:v>
                </c:pt>
                <c:pt idx="230" c:formatCode="yyyy/m/d;@">
                  <c:v>2022/11/21</c:v>
                </c:pt>
                <c:pt idx="231" c:formatCode="yyyy/m/d;@">
                  <c:v>2022/11/22</c:v>
                </c:pt>
                <c:pt idx="232" c:formatCode="yyyy/m/d;@">
                  <c:v>2022/11/23</c:v>
                </c:pt>
                <c:pt idx="233" c:formatCode="yyyy/m/d;@">
                  <c:v>2022/11/24</c:v>
                </c:pt>
                <c:pt idx="234" c:formatCode="yyyy/m/d;@">
                  <c:v>2022/11/25</c:v>
                </c:pt>
                <c:pt idx="235" c:formatCode="yyyy/m/d;@">
                  <c:v>2022/11/28</c:v>
                </c:pt>
                <c:pt idx="236" c:formatCode="yyyy/m/d;@">
                  <c:v>2022/11/29</c:v>
                </c:pt>
                <c:pt idx="237" c:formatCode="yyyy/m/d;@">
                  <c:v>2022/11/30</c:v>
                </c:pt>
                <c:pt idx="238" c:formatCode="yyyy/m/d;@">
                  <c:v>2022/12/1</c:v>
                </c:pt>
                <c:pt idx="239" c:formatCode="yyyy/m/d;@">
                  <c:v>2022/12/2</c:v>
                </c:pt>
                <c:pt idx="240" c:formatCode="yyyy/m/d;@">
                  <c:v>2022/12/5</c:v>
                </c:pt>
                <c:pt idx="241" c:formatCode="yyyy/m/d;@">
                  <c:v>2022/12/6</c:v>
                </c:pt>
                <c:pt idx="242" c:formatCode="yyyy/m/d;@">
                  <c:v>2022/12/7</c:v>
                </c:pt>
                <c:pt idx="243" c:formatCode="yyyy/m/d;@">
                  <c:v>2022/12/8</c:v>
                </c:pt>
                <c:pt idx="244" c:formatCode="yyyy/m/d;@">
                  <c:v>2022/12/9</c:v>
                </c:pt>
                <c:pt idx="245" c:formatCode="yyyy/m/d;@">
                  <c:v>2022/12/12</c:v>
                </c:pt>
                <c:pt idx="246" c:formatCode="yyyy/m/d;@">
                  <c:v>2022/12/13</c:v>
                </c:pt>
                <c:pt idx="247" c:formatCode="yyyy/m/d;@">
                  <c:v>2022/12/14</c:v>
                </c:pt>
                <c:pt idx="248" c:formatCode="yyyy/m/d;@">
                  <c:v>2022/12/15</c:v>
                </c:pt>
                <c:pt idx="249" c:formatCode="yyyy/m/d;@">
                  <c:v>2022/12/16</c:v>
                </c:pt>
                <c:pt idx="250" c:formatCode="yyyy/m/d;@">
                  <c:v>2022/12/19</c:v>
                </c:pt>
                <c:pt idx="251" c:formatCode="yyyy/m/d;@">
                  <c:v>2022/12/20</c:v>
                </c:pt>
                <c:pt idx="252" c:formatCode="yyyy/m/d;@">
                  <c:v>2022/12/21</c:v>
                </c:pt>
                <c:pt idx="253" c:formatCode="yyyy/m/d;@">
                  <c:v>2022/12/22</c:v>
                </c:pt>
                <c:pt idx="254" c:formatCode="yyyy/m/d;@">
                  <c:v>2022/12/23</c:v>
                </c:pt>
                <c:pt idx="255" c:formatCode="yyyy/m/d;@">
                  <c:v>2022/12/26</c:v>
                </c:pt>
                <c:pt idx="256" c:formatCode="yyyy/m/d;@">
                  <c:v>2022/12/27</c:v>
                </c:pt>
                <c:pt idx="257" c:formatCode="yyyy/m/d;@">
                  <c:v>2022/12/28</c:v>
                </c:pt>
                <c:pt idx="258" c:formatCode="yyyy/m/d;@">
                  <c:v>2022/12/29</c:v>
                </c:pt>
                <c:pt idx="259" c:formatCode="yyyy/m/d;@">
                  <c:v>2022/12/30</c:v>
                </c:pt>
                <c:pt idx="260" c:formatCode="yyyy/m/d;@">
                  <c:v>2023/1/2</c:v>
                </c:pt>
                <c:pt idx="261" c:formatCode="yyyy/m/d;@">
                  <c:v>2023/1/3</c:v>
                </c:pt>
                <c:pt idx="262" c:formatCode="yyyy/m/d;@">
                  <c:v>2023/1/4</c:v>
                </c:pt>
                <c:pt idx="263" c:formatCode="yyyy/m/d;@">
                  <c:v>2023/1/5</c:v>
                </c:pt>
                <c:pt idx="264" c:formatCode="yyyy/m/d;@">
                  <c:v>2023/1/6</c:v>
                </c:pt>
                <c:pt idx="265" c:formatCode="yyyy/m/d;@">
                  <c:v>2023/1/9</c:v>
                </c:pt>
                <c:pt idx="266" c:formatCode="yyyy/m/d;@">
                  <c:v>2023/1/10</c:v>
                </c:pt>
                <c:pt idx="267" c:formatCode="yyyy/m/d;@">
                  <c:v>2023/1/11</c:v>
                </c:pt>
                <c:pt idx="268" c:formatCode="yyyy/m/d;@">
                  <c:v>2023/1/12</c:v>
                </c:pt>
                <c:pt idx="269" c:formatCode="yyyy/m/d;@">
                  <c:v>2023/1/13</c:v>
                </c:pt>
                <c:pt idx="270" c:formatCode="yyyy/m/d;@">
                  <c:v>2023/1/16</c:v>
                </c:pt>
                <c:pt idx="271" c:formatCode="yyyy/m/d;@">
                  <c:v>2023/1/17</c:v>
                </c:pt>
                <c:pt idx="272" c:formatCode="yyyy/m/d;@">
                  <c:v>2023/1/18</c:v>
                </c:pt>
                <c:pt idx="273" c:formatCode="yyyy/m/d;@">
                  <c:v>2023/1/19</c:v>
                </c:pt>
                <c:pt idx="274" c:formatCode="yyyy/m/d;@">
                  <c:v>2023/1/20</c:v>
                </c:pt>
                <c:pt idx="275" c:formatCode="yyyy/m/d;@">
                  <c:v>2023/1/23</c:v>
                </c:pt>
                <c:pt idx="276" c:formatCode="yyyy/m/d;@">
                  <c:v>2023/1/24</c:v>
                </c:pt>
                <c:pt idx="277" c:formatCode="yyyy/m/d;@">
                  <c:v>2023/1/25</c:v>
                </c:pt>
                <c:pt idx="278" c:formatCode="yyyy/m/d;@">
                  <c:v>2023/1/26</c:v>
                </c:pt>
                <c:pt idx="279" c:formatCode="yyyy/m/d;@">
                  <c:v>2023/1/27</c:v>
                </c:pt>
                <c:pt idx="280" c:formatCode="yyyy/m/d;@">
                  <c:v>2023/1/30</c:v>
                </c:pt>
                <c:pt idx="281" c:formatCode="yyyy/m/d;@">
                  <c:v>2023/1/31</c:v>
                </c:pt>
                <c:pt idx="282" c:formatCode="yyyy/m/d;@">
                  <c:v>2023/2/1</c:v>
                </c:pt>
                <c:pt idx="283" c:formatCode="yyyy/m/d;@">
                  <c:v>2023/2/2</c:v>
                </c:pt>
                <c:pt idx="284" c:formatCode="yyyy/m/d;@">
                  <c:v>2023/2/3</c:v>
                </c:pt>
                <c:pt idx="285" c:formatCode="yyyy/m/d;@">
                  <c:v>2023/2/6</c:v>
                </c:pt>
                <c:pt idx="286" c:formatCode="yyyy/m/d;@">
                  <c:v>2023/2/7</c:v>
                </c:pt>
                <c:pt idx="287" c:formatCode="yyyy/m/d;@">
                  <c:v>2023/2/8</c:v>
                </c:pt>
                <c:pt idx="288" c:formatCode="yyyy/m/d;@">
                  <c:v>2023/2/9</c:v>
                </c:pt>
                <c:pt idx="289" c:formatCode="yyyy/m/d;@">
                  <c:v>2023/2/10</c:v>
                </c:pt>
                <c:pt idx="290" c:formatCode="yyyy/m/d;@">
                  <c:v>2023/2/13</c:v>
                </c:pt>
                <c:pt idx="291" c:formatCode="yyyy/m/d;@">
                  <c:v>2023/2/14</c:v>
                </c:pt>
                <c:pt idx="292" c:formatCode="yyyy/m/d;@">
                  <c:v>2023/2/15</c:v>
                </c:pt>
                <c:pt idx="293" c:formatCode="yyyy/m/d;@">
                  <c:v>2023/2/16</c:v>
                </c:pt>
                <c:pt idx="294" c:formatCode="yyyy/m/d;@">
                  <c:v>2023/2/17</c:v>
                </c:pt>
                <c:pt idx="295" c:formatCode="yyyy/m/d;@">
                  <c:v>2023/2/20</c:v>
                </c:pt>
                <c:pt idx="296" c:formatCode="yyyy/m/d;@">
                  <c:v>2023/2/21</c:v>
                </c:pt>
                <c:pt idx="297" c:formatCode="yyyy/m/d;@">
                  <c:v>2023/2/22</c:v>
                </c:pt>
                <c:pt idx="298" c:formatCode="yyyy/m/d;@">
                  <c:v>2023/2/23</c:v>
                </c:pt>
                <c:pt idx="299" c:formatCode="yyyy/m/d;@">
                  <c:v>2023/2/24</c:v>
                </c:pt>
                <c:pt idx="300" c:formatCode="yyyy/m/d;@">
                  <c:v>2023/2/27</c:v>
                </c:pt>
                <c:pt idx="301" c:formatCode="yyyy/m/d;@">
                  <c:v>2023/2/28</c:v>
                </c:pt>
                <c:pt idx="302" c:formatCode="yyyy/m/d;@">
                  <c:v>2023/3/1</c:v>
                </c:pt>
                <c:pt idx="303" c:formatCode="yyyy/m/d;@">
                  <c:v>2023/3/2</c:v>
                </c:pt>
                <c:pt idx="304" c:formatCode="yyyy/m/d;@">
                  <c:v>2023/3/3</c:v>
                </c:pt>
                <c:pt idx="305" c:formatCode="yyyy/m/d;@">
                  <c:v>2023/3/6</c:v>
                </c:pt>
                <c:pt idx="306" c:formatCode="yyyy/m/d;@">
                  <c:v>2023/3/7</c:v>
                </c:pt>
                <c:pt idx="307" c:formatCode="yyyy/m/d;@">
                  <c:v>2023/3/8</c:v>
                </c:pt>
                <c:pt idx="308" c:formatCode="yyyy/m/d;@">
                  <c:v>2023/3/9</c:v>
                </c:pt>
                <c:pt idx="309" c:formatCode="yyyy/m/d;@">
                  <c:v>2023/3/10</c:v>
                </c:pt>
                <c:pt idx="310" c:formatCode="yyyy/m/d;@">
                  <c:v>2023/3/13</c:v>
                </c:pt>
                <c:pt idx="311" c:formatCode="yyyy/m/d;@">
                  <c:v>2023/3/14</c:v>
                </c:pt>
                <c:pt idx="312" c:formatCode="yyyy/m/d;@">
                  <c:v>2023/3/15</c:v>
                </c:pt>
                <c:pt idx="313" c:formatCode="yyyy/m/d;@">
                  <c:v>2023/3/16</c:v>
                </c:pt>
                <c:pt idx="314" c:formatCode="yyyy/m/d;@">
                  <c:v>2023/3/17</c:v>
                </c:pt>
                <c:pt idx="315" c:formatCode="yyyy/m/d;@">
                  <c:v>2023/3/20</c:v>
                </c:pt>
                <c:pt idx="316" c:formatCode="yyyy/m/d;@">
                  <c:v>2023/3/21</c:v>
                </c:pt>
                <c:pt idx="317" c:formatCode="yyyy/m/d;@">
                  <c:v>2023/3/22</c:v>
                </c:pt>
                <c:pt idx="318" c:formatCode="yyyy/m/d;@">
                  <c:v>2023/3/23</c:v>
                </c:pt>
                <c:pt idx="319" c:formatCode="yyyy/m/d;@">
                  <c:v>2023/3/24</c:v>
                </c:pt>
                <c:pt idx="320" c:formatCode="yyyy/m/d;@">
                  <c:v>2023/3/27</c:v>
                </c:pt>
                <c:pt idx="321" c:formatCode="yyyy/m/d;@">
                  <c:v>2023/3/28</c:v>
                </c:pt>
                <c:pt idx="322" c:formatCode="yyyy/m/d;@">
                  <c:v>2023/3/29</c:v>
                </c:pt>
                <c:pt idx="323" c:formatCode="yyyy/m/d;@">
                  <c:v>2023/3/30</c:v>
                </c:pt>
                <c:pt idx="324" c:formatCode="yyyy/m/d;@">
                  <c:v>2023/3/31</c:v>
                </c:pt>
                <c:pt idx="325" c:formatCode="yyyy/m/d;@">
                  <c:v>2023/4/3</c:v>
                </c:pt>
                <c:pt idx="326" c:formatCode="yyyy/m/d;@">
                  <c:v>2023/4/4</c:v>
                </c:pt>
                <c:pt idx="327" c:formatCode="yyyy/m/d;@">
                  <c:v>2023/4/5</c:v>
                </c:pt>
                <c:pt idx="328" c:formatCode="yyyy/m/d;@">
                  <c:v>2023/4/6</c:v>
                </c:pt>
                <c:pt idx="329" c:formatCode="yyyy/m/d;@">
                  <c:v>2023/4/7</c:v>
                </c:pt>
                <c:pt idx="330" c:formatCode="yyyy/m/d;@">
                  <c:v>2023/4/10</c:v>
                </c:pt>
                <c:pt idx="331" c:formatCode="yyyy/m/d;@">
                  <c:v>2023/4/11</c:v>
                </c:pt>
                <c:pt idx="332" c:formatCode="yyyy/m/d;@">
                  <c:v>2023/4/12</c:v>
                </c:pt>
                <c:pt idx="333" c:formatCode="yyyy/m/d;@">
                  <c:v>2023/4/13</c:v>
                </c:pt>
                <c:pt idx="334" c:formatCode="yyyy/m/d;@">
                  <c:v>2023/4/14</c:v>
                </c:pt>
                <c:pt idx="335" c:formatCode="yyyy/m/d;@">
                  <c:v>2023/4/17</c:v>
                </c:pt>
                <c:pt idx="336" c:formatCode="yyyy/m/d;@">
                  <c:v>2023/4/18</c:v>
                </c:pt>
                <c:pt idx="337" c:formatCode="yyyy/m/d;@">
                  <c:v>2023/4/19</c:v>
                </c:pt>
                <c:pt idx="338" c:formatCode="yyyy/m/d;@">
                  <c:v>2023/4/20</c:v>
                </c:pt>
                <c:pt idx="339" c:formatCode="yyyy/m/d;@">
                  <c:v>2023/4/21</c:v>
                </c:pt>
                <c:pt idx="340" c:formatCode="yyyy/m/d;@">
                  <c:v>2023/4/24</c:v>
                </c:pt>
                <c:pt idx="341" c:formatCode="yyyy/m/d;@">
                  <c:v>2023/4/25</c:v>
                </c:pt>
                <c:pt idx="342" c:formatCode="yyyy/m/d;@">
                  <c:v>2023/4/26</c:v>
                </c:pt>
                <c:pt idx="343" c:formatCode="yyyy/m/d;@">
                  <c:v>2023/4/27</c:v>
                </c:pt>
                <c:pt idx="344" c:formatCode="yyyy/m/d;@">
                  <c:v>2023/4/28</c:v>
                </c:pt>
                <c:pt idx="345" c:formatCode="yyyy/m/d;@">
                  <c:v>2023/5/1</c:v>
                </c:pt>
                <c:pt idx="346" c:formatCode="yyyy/m/d;@">
                  <c:v>2023/5/2</c:v>
                </c:pt>
                <c:pt idx="347" c:formatCode="yyyy/m/d;@">
                  <c:v>2023/5/3</c:v>
                </c:pt>
                <c:pt idx="348" c:formatCode="yyyy/m/d;@">
                  <c:v>2023/5/4</c:v>
                </c:pt>
                <c:pt idx="349" c:formatCode="yyyy/m/d;@">
                  <c:v>2023/5/5</c:v>
                </c:pt>
                <c:pt idx="350" c:formatCode="yyyy/m/d;@">
                  <c:v>2023/5/8</c:v>
                </c:pt>
                <c:pt idx="351" c:formatCode="yyyy/m/d;@">
                  <c:v>2023/5/9</c:v>
                </c:pt>
                <c:pt idx="352" c:formatCode="yyyy/m/d;@">
                  <c:v>2023/5/10</c:v>
                </c:pt>
                <c:pt idx="353" c:formatCode="yyyy/m/d;@">
                  <c:v>2023/5/11</c:v>
                </c:pt>
                <c:pt idx="354" c:formatCode="yyyy/m/d;@">
                  <c:v>2023/5/12</c:v>
                </c:pt>
                <c:pt idx="355" c:formatCode="yyyy/m/d;@">
                  <c:v>2023/5/15</c:v>
                </c:pt>
                <c:pt idx="356" c:formatCode="yyyy/m/d;@">
                  <c:v>2023/5/16</c:v>
                </c:pt>
                <c:pt idx="357" c:formatCode="yyyy/m/d;@">
                  <c:v>2023/5/17</c:v>
                </c:pt>
                <c:pt idx="358" c:formatCode="yyyy/m/d;@">
                  <c:v>2023/5/18</c:v>
                </c:pt>
                <c:pt idx="359" c:formatCode="yyyy/m/d;@">
                  <c:v>2023/5/19</c:v>
                </c:pt>
                <c:pt idx="360" c:formatCode="yyyy/m/d;@">
                  <c:v>2023/5/22</c:v>
                </c:pt>
                <c:pt idx="361" c:formatCode="yyyy/m/d;@">
                  <c:v>2023/5/23</c:v>
                </c:pt>
                <c:pt idx="362" c:formatCode="yyyy/m/d;@">
                  <c:v>2023/5/24</c:v>
                </c:pt>
                <c:pt idx="363" c:formatCode="yyyy/m/d;@">
                  <c:v>2023/5/25</c:v>
                </c:pt>
                <c:pt idx="364" c:formatCode="yyyy/m/d;@">
                  <c:v>2023/5/26</c:v>
                </c:pt>
                <c:pt idx="365" c:formatCode="yyyy/m/d;@">
                  <c:v>2023/5/29</c:v>
                </c:pt>
                <c:pt idx="366" c:formatCode="yyyy/m/d;@">
                  <c:v>2023/5/30</c:v>
                </c:pt>
                <c:pt idx="367" c:formatCode="yyyy/m/d;@">
                  <c:v>2023/5/31</c:v>
                </c:pt>
                <c:pt idx="368" c:formatCode="yyyy/m/d;@">
                  <c:v>2023/6/1</c:v>
                </c:pt>
                <c:pt idx="369" c:formatCode="yyyy/m/d;@">
                  <c:v>2023/6/2</c:v>
                </c:pt>
                <c:pt idx="370" c:formatCode="yyyy/m/d;@">
                  <c:v>2023/6/5</c:v>
                </c:pt>
                <c:pt idx="371" c:formatCode="yyyy/m/d;@">
                  <c:v>2023/6/6</c:v>
                </c:pt>
                <c:pt idx="372" c:formatCode="yyyy/m/d;@">
                  <c:v>2023/6/7</c:v>
                </c:pt>
                <c:pt idx="373" c:formatCode="yyyy/m/d;@">
                  <c:v>2023/6/8</c:v>
                </c:pt>
                <c:pt idx="374" c:formatCode="yyyy/m/d;@">
                  <c:v>2023/6/9</c:v>
                </c:pt>
                <c:pt idx="375" c:formatCode="yyyy/m/d;@">
                  <c:v>2023/6/12</c:v>
                </c:pt>
                <c:pt idx="376" c:formatCode="yyyy/m/d;@">
                  <c:v>2023/6/13</c:v>
                </c:pt>
                <c:pt idx="377" c:formatCode="yyyy/m/d;@">
                  <c:v>2023/6/14</c:v>
                </c:pt>
                <c:pt idx="378" c:formatCode="yyyy/m/d;@">
                  <c:v>2023/6/15</c:v>
                </c:pt>
                <c:pt idx="379" c:formatCode="yyyy/m/d;@">
                  <c:v>2023/6/16</c:v>
                </c:pt>
                <c:pt idx="380" c:formatCode="yyyy/m/d;@">
                  <c:v>2023/6/19</c:v>
                </c:pt>
                <c:pt idx="381" c:formatCode="yyyy/m/d;@">
                  <c:v>2023/6/20</c:v>
                </c:pt>
                <c:pt idx="382" c:formatCode="yyyy/m/d;@">
                  <c:v>2023/6/21</c:v>
                </c:pt>
                <c:pt idx="383" c:formatCode="yyyy/m/d;@">
                  <c:v>2023/6/22</c:v>
                </c:pt>
                <c:pt idx="384" c:formatCode="yyyy/m/d;@">
                  <c:v>2023/6/23</c:v>
                </c:pt>
                <c:pt idx="385" c:formatCode="yyyy/m/d;@">
                  <c:v>2023/6/26</c:v>
                </c:pt>
                <c:pt idx="386" c:formatCode="yyyy/m/d;@">
                  <c:v>2023/6/27</c:v>
                </c:pt>
                <c:pt idx="387" c:formatCode="yyyy/m/d;@">
                  <c:v>2023/6/28</c:v>
                </c:pt>
                <c:pt idx="388" c:formatCode="yyyy/m/d;@">
                  <c:v>2023/6/29</c:v>
                </c:pt>
                <c:pt idx="389" c:formatCode="yyyy/m/d;@">
                  <c:v>2023/6/30</c:v>
                </c:pt>
                <c:pt idx="390" c:formatCode="yyyy/m/d;@">
                  <c:v>2023/7/3</c:v>
                </c:pt>
                <c:pt idx="391" c:formatCode="yyyy/m/d;@">
                  <c:v>2023/7/4</c:v>
                </c:pt>
                <c:pt idx="392" c:formatCode="yyyy/m/d;@">
                  <c:v>2023/7/5</c:v>
                </c:pt>
                <c:pt idx="393" c:formatCode="yyyy/m/d;@">
                  <c:v>2023/7/6</c:v>
                </c:pt>
                <c:pt idx="394" c:formatCode="yyyy/m/d;@">
                  <c:v>2023/7/7</c:v>
                </c:pt>
                <c:pt idx="395" c:formatCode="yyyy/m/d;@">
                  <c:v>2023/7/10</c:v>
                </c:pt>
                <c:pt idx="396" c:formatCode="yyyy/m/d;@">
                  <c:v>2023/7/11</c:v>
                </c:pt>
                <c:pt idx="397" c:formatCode="yyyy/m/d;@">
                  <c:v>2023/7/12</c:v>
                </c:pt>
                <c:pt idx="398" c:formatCode="yyyy/m/d;@">
                  <c:v>2023/7/13</c:v>
                </c:pt>
                <c:pt idx="399" c:formatCode="yyyy/m/d;@">
                  <c:v>2023/7/14</c:v>
                </c:pt>
                <c:pt idx="400" c:formatCode="yyyy/m/d;@">
                  <c:v>2023/7/17</c:v>
                </c:pt>
                <c:pt idx="401" c:formatCode="yyyy/m/d;@">
                  <c:v>2023/7/18</c:v>
                </c:pt>
                <c:pt idx="402" c:formatCode="yyyy/m/d;@">
                  <c:v>2023/7/19</c:v>
                </c:pt>
                <c:pt idx="403" c:formatCode="yyyy/m/d;@">
                  <c:v>2023/7/20</c:v>
                </c:pt>
                <c:pt idx="404" c:formatCode="yyyy/m/d;@">
                  <c:v>2023/7/21</c:v>
                </c:pt>
                <c:pt idx="405" c:formatCode="yyyy/m/d;@">
                  <c:v>2023/7/24</c:v>
                </c:pt>
                <c:pt idx="406" c:formatCode="yyyy/m/d;@">
                  <c:v>2023/7/25</c:v>
                </c:pt>
                <c:pt idx="407" c:formatCode="yyyy/m/d;@">
                  <c:v>2023/7/26</c:v>
                </c:pt>
                <c:pt idx="408" c:formatCode="yyyy/m/d;@">
                  <c:v>2023/7/27</c:v>
                </c:pt>
                <c:pt idx="409" c:formatCode="yyyy/m/d;@">
                  <c:v>2023/7/28</c:v>
                </c:pt>
                <c:pt idx="410" c:formatCode="yyyy/m/d;@">
                  <c:v>2023/7/31</c:v>
                </c:pt>
                <c:pt idx="411" c:formatCode="yyyy/m/d;@">
                  <c:v>2023/8/1</c:v>
                </c:pt>
                <c:pt idx="412" c:formatCode="yyyy/m/d;@">
                  <c:v>2023/8/2</c:v>
                </c:pt>
                <c:pt idx="413" c:formatCode="yyyy/m/d;@">
                  <c:v>2023/8/3</c:v>
                </c:pt>
                <c:pt idx="414" c:formatCode="yyyy/m/d;@">
                  <c:v>2023/8/4</c:v>
                </c:pt>
                <c:pt idx="415" c:formatCode="yyyy/m/d;@">
                  <c:v>2023/8/7</c:v>
                </c:pt>
                <c:pt idx="416" c:formatCode="yyyy/m/d;@">
                  <c:v>2023/8/8</c:v>
                </c:pt>
                <c:pt idx="417" c:formatCode="yyyy/m/d;@">
                  <c:v>2023/8/9</c:v>
                </c:pt>
                <c:pt idx="418" c:formatCode="yyyy/m/d;@">
                  <c:v>2023/8/10</c:v>
                </c:pt>
                <c:pt idx="419" c:formatCode="yyyy/m/d;@">
                  <c:v>2023/8/11</c:v>
                </c:pt>
                <c:pt idx="420" c:formatCode="yyyy/m/d;@">
                  <c:v>2023/8/14</c:v>
                </c:pt>
                <c:pt idx="421" c:formatCode="yyyy/m/d;@">
                  <c:v>2023/8/15</c:v>
                </c:pt>
                <c:pt idx="422" c:formatCode="yyyy/m/d;@">
                  <c:v>2023/8/16</c:v>
                </c:pt>
                <c:pt idx="423" c:formatCode="yyyy/m/d;@">
                  <c:v>2023/8/17</c:v>
                </c:pt>
                <c:pt idx="424" c:formatCode="yyyy/m/d;@">
                  <c:v>2023/8/18</c:v>
                </c:pt>
                <c:pt idx="425" c:formatCode="yyyy/m/d;@">
                  <c:v>2023/8/21</c:v>
                </c:pt>
                <c:pt idx="426" c:formatCode="yyyy/m/d;@">
                  <c:v>2023/8/22</c:v>
                </c:pt>
                <c:pt idx="427" c:formatCode="yyyy/m/d;@">
                  <c:v>2023/8/23</c:v>
                </c:pt>
                <c:pt idx="428" c:formatCode="yyyy/m/d;@">
                  <c:v>2023/8/24</c:v>
                </c:pt>
                <c:pt idx="429" c:formatCode="yyyy/m/d;@">
                  <c:v>2023/8/25</c:v>
                </c:pt>
                <c:pt idx="430" c:formatCode="yyyy/m/d;@">
                  <c:v>2023/8/28</c:v>
                </c:pt>
                <c:pt idx="431" c:formatCode="yyyy/m/d;@">
                  <c:v>2023/8/29</c:v>
                </c:pt>
                <c:pt idx="432" c:formatCode="yyyy/m/d;@">
                  <c:v>2023/8/30</c:v>
                </c:pt>
                <c:pt idx="433" c:formatCode="yyyy/m/d;@">
                  <c:v>2023/8/31</c:v>
                </c:pt>
                <c:pt idx="434" c:formatCode="yyyy/m/d;@">
                  <c:v>2023/9/1</c:v>
                </c:pt>
                <c:pt idx="435" c:formatCode="yyyy/m/d;@">
                  <c:v>2023/9/4</c:v>
                </c:pt>
                <c:pt idx="436" c:formatCode="yyyy/m/d;@">
                  <c:v>2023/9/5</c:v>
                </c:pt>
                <c:pt idx="437" c:formatCode="yyyy/m/d;@">
                  <c:v>2023/9/6</c:v>
                </c:pt>
                <c:pt idx="438" c:formatCode="yyyy/m/d;@">
                  <c:v>2023/9/7</c:v>
                </c:pt>
                <c:pt idx="439" c:formatCode="yyyy/m/d;@">
                  <c:v>2023/9/8</c:v>
                </c:pt>
                <c:pt idx="440" c:formatCode="yyyy/m/d;@">
                  <c:v>2023/9/11</c:v>
                </c:pt>
                <c:pt idx="441" c:formatCode="yyyy/m/d;@">
                  <c:v>2023/9/12</c:v>
                </c:pt>
                <c:pt idx="442" c:formatCode="yyyy/m/d;@">
                  <c:v>2023/9/13</c:v>
                </c:pt>
                <c:pt idx="443" c:formatCode="yyyy/m/d;@">
                  <c:v>2023/9/14</c:v>
                </c:pt>
                <c:pt idx="444" c:formatCode="yyyy/m/d;@">
                  <c:v>2023/9/15</c:v>
                </c:pt>
                <c:pt idx="445" c:formatCode="yyyy/m/d;@">
                  <c:v>2023/9/18</c:v>
                </c:pt>
                <c:pt idx="446" c:formatCode="yyyy/m/d;@">
                  <c:v>2023/9/19</c:v>
                </c:pt>
                <c:pt idx="447" c:formatCode="yyyy/m/d;@">
                  <c:v>2023/9/20</c:v>
                </c:pt>
                <c:pt idx="448" c:formatCode="yyyy/m/d;@">
                  <c:v>2023/9/21</c:v>
                </c:pt>
                <c:pt idx="449" c:formatCode="yyyy/m/d;@">
                  <c:v>2023/9/22</c:v>
                </c:pt>
                <c:pt idx="450" c:formatCode="yyyy/m/d;@">
                  <c:v>2023/9/25</c:v>
                </c:pt>
                <c:pt idx="451" c:formatCode="yyyy/m/d;@">
                  <c:v>2023/9/26</c:v>
                </c:pt>
                <c:pt idx="452" c:formatCode="yyyy/m/d;@">
                  <c:v>2023/9/27</c:v>
                </c:pt>
                <c:pt idx="453" c:formatCode="yyyy/m/d;@">
                  <c:v>2023/9/28</c:v>
                </c:pt>
                <c:pt idx="454" c:formatCode="yyyy/m/d;@">
                  <c:v>2023/9/29</c:v>
                </c:pt>
                <c:pt idx="455" c:formatCode="yyyy/m/d;@">
                  <c:v>2023/10/2</c:v>
                </c:pt>
                <c:pt idx="456" c:formatCode="yyyy/m/d;@">
                  <c:v>2023/10/3</c:v>
                </c:pt>
                <c:pt idx="457" c:formatCode="yyyy/m/d;@">
                  <c:v>2023/10/4</c:v>
                </c:pt>
                <c:pt idx="458" c:formatCode="yyyy/m/d;@">
                  <c:v>2023/10/5</c:v>
                </c:pt>
                <c:pt idx="459" c:formatCode="yyyy/m/d;@">
                  <c:v>2023/10/6</c:v>
                </c:pt>
                <c:pt idx="460" c:formatCode="yyyy/m/d;@">
                  <c:v>2023/10/9</c:v>
                </c:pt>
                <c:pt idx="461" c:formatCode="yyyy/m/d;@">
                  <c:v>2023/10/10</c:v>
                </c:pt>
                <c:pt idx="462" c:formatCode="yyyy/m/d;@">
                  <c:v>2023/10/11</c:v>
                </c:pt>
                <c:pt idx="463" c:formatCode="yyyy/m/d;@">
                  <c:v>2023/10/12</c:v>
                </c:pt>
                <c:pt idx="464" c:formatCode="yyyy/m/d;@">
                  <c:v>2023/10/13</c:v>
                </c:pt>
                <c:pt idx="465" c:formatCode="yyyy/m/d;@">
                  <c:v>2023/10/16</c:v>
                </c:pt>
                <c:pt idx="466" c:formatCode="yyyy/m/d;@">
                  <c:v>2023/10/17</c:v>
                </c:pt>
                <c:pt idx="467" c:formatCode="yyyy/m/d;@">
                  <c:v>2023/10/18</c:v>
                </c:pt>
                <c:pt idx="468" c:formatCode="yyyy/m/d;@">
                  <c:v>2023/10/19</c:v>
                </c:pt>
                <c:pt idx="469" c:formatCode="yyyy/m/d;@">
                  <c:v>2023/10/20</c:v>
                </c:pt>
                <c:pt idx="470" c:formatCode="yyyy/m/d;@">
                  <c:v>2023/10/23</c:v>
                </c:pt>
                <c:pt idx="471" c:formatCode="yyyy/m/d;@">
                  <c:v>2023/10/24</c:v>
                </c:pt>
                <c:pt idx="472" c:formatCode="yyyy/m/d;@">
                  <c:v>2023/10/25</c:v>
                </c:pt>
                <c:pt idx="473" c:formatCode="yyyy/m/d;@">
                  <c:v>2023/10/26</c:v>
                </c:pt>
                <c:pt idx="474" c:formatCode="yyyy/m/d;@">
                  <c:v>2023/10/27</c:v>
                </c:pt>
                <c:pt idx="475" c:formatCode="yyyy/m/d;@">
                  <c:v>2023/10/30</c:v>
                </c:pt>
                <c:pt idx="476" c:formatCode="yyyy/m/d;@">
                  <c:v>2023/10/31</c:v>
                </c:pt>
                <c:pt idx="477" c:formatCode="yyyy/m/d;@">
                  <c:v>2023/11/1</c:v>
                </c:pt>
                <c:pt idx="478" c:formatCode="yyyy/m/d;@">
                  <c:v>2023/11/2</c:v>
                </c:pt>
                <c:pt idx="479" c:formatCode="yyyy/m/d;@">
                  <c:v>2023/11/3</c:v>
                </c:pt>
                <c:pt idx="480" c:formatCode="yyyy/m/d;@">
                  <c:v>2023/11/6</c:v>
                </c:pt>
                <c:pt idx="481" c:formatCode="yyyy/m/d;@">
                  <c:v>2023/11/7</c:v>
                </c:pt>
                <c:pt idx="482" c:formatCode="yyyy/m/d;@">
                  <c:v>2023/11/8</c:v>
                </c:pt>
                <c:pt idx="483" c:formatCode="yyyy/m/d;@">
                  <c:v>2023/11/9</c:v>
                </c:pt>
                <c:pt idx="484" c:formatCode="yyyy/m/d;@">
                  <c:v>2023/11/10</c:v>
                </c:pt>
                <c:pt idx="485" c:formatCode="yyyy/m/d;@">
                  <c:v>2023/11/13</c:v>
                </c:pt>
                <c:pt idx="486" c:formatCode="yyyy/m/d;@">
                  <c:v>2023/11/14</c:v>
                </c:pt>
                <c:pt idx="487" c:formatCode="yyyy/m/d;@">
                  <c:v>2023/11/15</c:v>
                </c:pt>
                <c:pt idx="488" c:formatCode="yyyy/m/d;@">
                  <c:v>2023/11/16</c:v>
                </c:pt>
                <c:pt idx="489" c:formatCode="yyyy/m/d;@">
                  <c:v>2023/11/17</c:v>
                </c:pt>
                <c:pt idx="490" c:formatCode="yyyy/m/d;@">
                  <c:v>2023/11/20</c:v>
                </c:pt>
                <c:pt idx="491" c:formatCode="yyyy/m/d;@">
                  <c:v>2023/11/21</c:v>
                </c:pt>
                <c:pt idx="492" c:formatCode="yyyy/m/d;@">
                  <c:v>2023/11/22</c:v>
                </c:pt>
                <c:pt idx="493" c:formatCode="yyyy/m/d;@">
                  <c:v>2023/11/23</c:v>
                </c:pt>
                <c:pt idx="494" c:formatCode="yyyy/m/d;@">
                  <c:v>2023/11/24</c:v>
                </c:pt>
                <c:pt idx="495" c:formatCode="yyyy/m/d;@">
                  <c:v>2023/11/27</c:v>
                </c:pt>
                <c:pt idx="496" c:formatCode="yyyy/m/d;@">
                  <c:v>2023/11/28</c:v>
                </c:pt>
                <c:pt idx="497" c:formatCode="yyyy/m/d;@">
                  <c:v>2023/11/29</c:v>
                </c:pt>
                <c:pt idx="498" c:formatCode="yyyy/m/d;@">
                  <c:v>2023/11/30</c:v>
                </c:pt>
                <c:pt idx="499" c:formatCode="yyyy/m/d;@">
                  <c:v>2023/12/1</c:v>
                </c:pt>
                <c:pt idx="500" c:formatCode="yyyy/m/d;@">
                  <c:v>2023/12/4</c:v>
                </c:pt>
                <c:pt idx="501" c:formatCode="yyyy/m/d;@">
                  <c:v>2023/12/5</c:v>
                </c:pt>
                <c:pt idx="502" c:formatCode="yyyy/m/d;@">
                  <c:v>2023/12/6</c:v>
                </c:pt>
                <c:pt idx="503" c:formatCode="yyyy/m/d;@">
                  <c:v>2023/12/7</c:v>
                </c:pt>
                <c:pt idx="504" c:formatCode="yyyy/m/d;@">
                  <c:v>2023/12/8</c:v>
                </c:pt>
                <c:pt idx="505" c:formatCode="yyyy/m/d;@">
                  <c:v>2023/12/11</c:v>
                </c:pt>
                <c:pt idx="506" c:formatCode="yyyy/m/d;@">
                  <c:v>2023/12/12</c:v>
                </c:pt>
                <c:pt idx="507" c:formatCode="yyyy/m/d;@">
                  <c:v>2023/12/13</c:v>
                </c:pt>
                <c:pt idx="508" c:formatCode="yyyy/m/d;@">
                  <c:v>2023/12/14</c:v>
                </c:pt>
                <c:pt idx="509" c:formatCode="yyyy/m/d;@">
                  <c:v>2023/12/15</c:v>
                </c:pt>
                <c:pt idx="510" c:formatCode="yyyy/m/d;@">
                  <c:v>2023/12/18</c:v>
                </c:pt>
                <c:pt idx="511" c:formatCode="yyyy/m/d;@">
                  <c:v>2023/12/19</c:v>
                </c:pt>
                <c:pt idx="512" c:formatCode="yyyy/m/d;@">
                  <c:v>2023/12/20</c:v>
                </c:pt>
                <c:pt idx="513" c:formatCode="yyyy/m/d;@">
                  <c:v>2023/12/21</c:v>
                </c:pt>
                <c:pt idx="514" c:formatCode="yyyy/m/d;@">
                  <c:v>2023/12/22</c:v>
                </c:pt>
                <c:pt idx="515" c:formatCode="yyyy/m/d;@">
                  <c:v>2023/12/25</c:v>
                </c:pt>
                <c:pt idx="516" c:formatCode="yyyy/m/d;@">
                  <c:v>2023/12/26</c:v>
                </c:pt>
                <c:pt idx="517" c:formatCode="yyyy/m/d;@">
                  <c:v>2023/12/27</c:v>
                </c:pt>
                <c:pt idx="518" c:formatCode="yyyy/m/d;@">
                  <c:v>2023/12/28</c:v>
                </c:pt>
                <c:pt idx="519" c:formatCode="yyyy/m/d;@">
                  <c:v>2023/12/29</c:v>
                </c:pt>
                <c:pt idx="520" c:formatCode="yyyy/m/d;@">
                  <c:v>2024/1/1</c:v>
                </c:pt>
                <c:pt idx="521" c:formatCode="yyyy/m/d;@">
                  <c:v>2024/1/2</c:v>
                </c:pt>
                <c:pt idx="522" c:formatCode="yyyy/m/d;@">
                  <c:v>2024/1/3</c:v>
                </c:pt>
                <c:pt idx="523" c:formatCode="yyyy/m/d;@">
                  <c:v>2024/1/4</c:v>
                </c:pt>
                <c:pt idx="524" c:formatCode="yyyy/m/d;@">
                  <c:v>2024/1/5</c:v>
                </c:pt>
                <c:pt idx="525" c:formatCode="yyyy/m/d;@">
                  <c:v>2024/1/8</c:v>
                </c:pt>
                <c:pt idx="526" c:formatCode="yyyy/m/d;@">
                  <c:v>2024/1/9</c:v>
                </c:pt>
                <c:pt idx="527" c:formatCode="yyyy/m/d;@">
                  <c:v>2024/1/10</c:v>
                </c:pt>
                <c:pt idx="528" c:formatCode="yyyy/m/d;@">
                  <c:v>2024/1/11</c:v>
                </c:pt>
                <c:pt idx="529" c:formatCode="yyyy/m/d;@">
                  <c:v>2024/1/12</c:v>
                </c:pt>
                <c:pt idx="530" c:formatCode="yyyy/m/d;@">
                  <c:v>2024/1/15</c:v>
                </c:pt>
                <c:pt idx="531" c:formatCode="yyyy/m/d;@">
                  <c:v>2024/1/16</c:v>
                </c:pt>
                <c:pt idx="532" c:formatCode="yyyy/m/d;@">
                  <c:v>2024/1/17</c:v>
                </c:pt>
                <c:pt idx="533" c:formatCode="yyyy/m/d;@">
                  <c:v>2024/1/18</c:v>
                </c:pt>
                <c:pt idx="534" c:formatCode="yyyy/m/d;@">
                  <c:v>2024/1/19</c:v>
                </c:pt>
                <c:pt idx="535" c:formatCode="yyyy/m/d;@">
                  <c:v>2024/1/22</c:v>
                </c:pt>
                <c:pt idx="536" c:formatCode="yyyy/m/d;@">
                  <c:v>2024/1/23</c:v>
                </c:pt>
                <c:pt idx="537" c:formatCode="yyyy/m/d;@">
                  <c:v>2024/1/24</c:v>
                </c:pt>
                <c:pt idx="538" c:formatCode="yyyy/m/d;@">
                  <c:v>2024/1/25</c:v>
                </c:pt>
                <c:pt idx="539" c:formatCode="yyyy/m/d;@">
                  <c:v>2024/1/26</c:v>
                </c:pt>
                <c:pt idx="540" c:formatCode="yyyy/m/d;@">
                  <c:v>2024/1/29</c:v>
                </c:pt>
                <c:pt idx="541" c:formatCode="yyyy/m/d;@">
                  <c:v>2024/1/30</c:v>
                </c:pt>
                <c:pt idx="542" c:formatCode="yyyy/m/d;@">
                  <c:v>2024/1/31</c:v>
                </c:pt>
                <c:pt idx="543" c:formatCode="yyyy/m/d;@">
                  <c:v>2024/2/1</c:v>
                </c:pt>
                <c:pt idx="544" c:formatCode="yyyy/m/d;@">
                  <c:v>2024/2/2</c:v>
                </c:pt>
                <c:pt idx="545" c:formatCode="yyyy/m/d;@">
                  <c:v>2024/2/5</c:v>
                </c:pt>
                <c:pt idx="546" c:formatCode="yyyy/m/d;@">
                  <c:v>2024/2/6</c:v>
                </c:pt>
                <c:pt idx="547" c:formatCode="yyyy/m/d;@">
                  <c:v>2024/2/7</c:v>
                </c:pt>
                <c:pt idx="548" c:formatCode="yyyy/m/d;@">
                  <c:v>2024/2/8</c:v>
                </c:pt>
                <c:pt idx="549" c:formatCode="yyyy/m/d;@">
                  <c:v>2024/2/9</c:v>
                </c:pt>
                <c:pt idx="550" c:formatCode="yyyy/m/d;@">
                  <c:v>2024/2/12</c:v>
                </c:pt>
                <c:pt idx="551" c:formatCode="yyyy/m/d;@">
                  <c:v>2024/2/13</c:v>
                </c:pt>
                <c:pt idx="552" c:formatCode="yyyy/m/d;@">
                  <c:v>2024/2/14</c:v>
                </c:pt>
                <c:pt idx="553" c:formatCode="yyyy/m/d;@">
                  <c:v>2024/2/15</c:v>
                </c:pt>
                <c:pt idx="554" c:formatCode="yyyy/m/d;@">
                  <c:v>2024/2/16</c:v>
                </c:pt>
                <c:pt idx="555" c:formatCode="yyyy/m/d;@">
                  <c:v>2024/2/19</c:v>
                </c:pt>
                <c:pt idx="556" c:formatCode="yyyy/m/d;@">
                  <c:v>2024/2/20</c:v>
                </c:pt>
                <c:pt idx="557" c:formatCode="yyyy/m/d;@">
                  <c:v>2024/2/21</c:v>
                </c:pt>
                <c:pt idx="558" c:formatCode="yyyy/m/d;@">
                  <c:v>2024/2/22</c:v>
                </c:pt>
                <c:pt idx="559" c:formatCode="yyyy/m/d;@">
                  <c:v>2024/2/23</c:v>
                </c:pt>
                <c:pt idx="560" c:formatCode="yyyy/m/d;@">
                  <c:v>2024/2/26</c:v>
                </c:pt>
                <c:pt idx="561" c:formatCode="yyyy/m/d;@">
                  <c:v>2024/2/27</c:v>
                </c:pt>
                <c:pt idx="562" c:formatCode="yyyy/m/d;@">
                  <c:v>2024/2/28</c:v>
                </c:pt>
                <c:pt idx="563" c:formatCode="yyyy/m/d;@">
                  <c:v>2024/2/29</c:v>
                </c:pt>
                <c:pt idx="564" c:formatCode="yyyy/m/d;@">
                  <c:v>2024/3/1</c:v>
                </c:pt>
                <c:pt idx="565" c:formatCode="yyyy/m/d;@">
                  <c:v>2024/3/4</c:v>
                </c:pt>
                <c:pt idx="566" c:formatCode="yyyy/m/d;@">
                  <c:v>2024/3/5</c:v>
                </c:pt>
                <c:pt idx="567" c:formatCode="yyyy/m/d;@">
                  <c:v>2024/3/6</c:v>
                </c:pt>
                <c:pt idx="568" c:formatCode="yyyy/m/d;@">
                  <c:v>2024/3/7</c:v>
                </c:pt>
                <c:pt idx="569" c:formatCode="yyyy/m/d;@">
                  <c:v>2024/3/8</c:v>
                </c:pt>
                <c:pt idx="570" c:formatCode="yyyy/m/d;@">
                  <c:v>2024/3/11</c:v>
                </c:pt>
                <c:pt idx="571" c:formatCode="yyyy/m/d;@">
                  <c:v>2024/3/12</c:v>
                </c:pt>
                <c:pt idx="572" c:formatCode="yyyy/m/d;@">
                  <c:v>2024/3/13</c:v>
                </c:pt>
                <c:pt idx="573" c:formatCode="yyyy/m/d;@">
                  <c:v>2024/3/14</c:v>
                </c:pt>
                <c:pt idx="574" c:formatCode="yyyy/m/d;@">
                  <c:v>2024/3/15</c:v>
                </c:pt>
                <c:pt idx="575" c:formatCode="yyyy/m/d;@">
                  <c:v>2024/3/18</c:v>
                </c:pt>
                <c:pt idx="576" c:formatCode="yyyy/m/d;@">
                  <c:v>2024/3/19</c:v>
                </c:pt>
                <c:pt idx="577" c:formatCode="yyyy/m/d;@">
                  <c:v>2024/3/20</c:v>
                </c:pt>
                <c:pt idx="578" c:formatCode="yyyy/m/d;@">
                  <c:v>2024/3/21</c:v>
                </c:pt>
                <c:pt idx="579" c:formatCode="yyyy/m/d;@">
                  <c:v>2024/3/22</c:v>
                </c:pt>
                <c:pt idx="580" c:formatCode="yyyy/m/d;@">
                  <c:v>2024/3/25</c:v>
                </c:pt>
                <c:pt idx="581" c:formatCode="yyyy/m/d;@">
                  <c:v>2024/3/26</c:v>
                </c:pt>
                <c:pt idx="582" c:formatCode="yyyy/m/d;@">
                  <c:v>2024/3/27</c:v>
                </c:pt>
                <c:pt idx="583" c:formatCode="yyyy/m/d;@">
                  <c:v>2024/3/28</c:v>
                </c:pt>
                <c:pt idx="584" c:formatCode="yyyy/m/d;@">
                  <c:v>2024/3/29</c:v>
                </c:pt>
                <c:pt idx="585" c:formatCode="yyyy/m/d;@">
                  <c:v>2024/4/1</c:v>
                </c:pt>
                <c:pt idx="586" c:formatCode="yyyy/m/d;@">
                  <c:v>2024/4/2</c:v>
                </c:pt>
                <c:pt idx="587" c:formatCode="yyyy/m/d;@">
                  <c:v>2024/4/3</c:v>
                </c:pt>
                <c:pt idx="588" c:formatCode="yyyy/m/d;@">
                  <c:v>2024/4/4</c:v>
                </c:pt>
                <c:pt idx="589" c:formatCode="yyyy/m/d;@">
                  <c:v>2024/4/5</c:v>
                </c:pt>
                <c:pt idx="590" c:formatCode="yyyy/m/d;@">
                  <c:v>2024/4/8</c:v>
                </c:pt>
                <c:pt idx="591" c:formatCode="yyyy/m/d;@">
                  <c:v>2024/4/9</c:v>
                </c:pt>
                <c:pt idx="592" c:formatCode="yyyy/m/d;@">
                  <c:v>2024/4/10</c:v>
                </c:pt>
                <c:pt idx="593" c:formatCode="yyyy/m/d;@">
                  <c:v>2024/4/11</c:v>
                </c:pt>
                <c:pt idx="594" c:formatCode="yyyy/m/d;@">
                  <c:v>2024/4/12</c:v>
                </c:pt>
                <c:pt idx="595" c:formatCode="yyyy/m/d;@">
                  <c:v>2024/4/15</c:v>
                </c:pt>
                <c:pt idx="596" c:formatCode="yyyy/m/d;@">
                  <c:v>2024/4/16</c:v>
                </c:pt>
                <c:pt idx="597" c:formatCode="yyyy/m/d;@">
                  <c:v>2024/4/17</c:v>
                </c:pt>
                <c:pt idx="598" c:formatCode="yyyy/m/d;@">
                  <c:v>2024/4/18</c:v>
                </c:pt>
                <c:pt idx="599" c:formatCode="yyyy/m/d;@">
                  <c:v>2024/4/19</c:v>
                </c:pt>
                <c:pt idx="600" c:formatCode="yyyy/m/d;@">
                  <c:v>2024/4/22</c:v>
                </c:pt>
                <c:pt idx="601" c:formatCode="yyyy/m/d;@">
                  <c:v>2024/4/23</c:v>
                </c:pt>
                <c:pt idx="602" c:formatCode="yyyy/m/d;@">
                  <c:v>2024/4/24</c:v>
                </c:pt>
                <c:pt idx="603" c:formatCode="yyyy/m/d;@">
                  <c:v>2024/4/25</c:v>
                </c:pt>
                <c:pt idx="604" c:formatCode="yyyy/m/d;@">
                  <c:v>2024/4/26</c:v>
                </c:pt>
                <c:pt idx="605" c:formatCode="yyyy/m/d;@">
                  <c:v>2024/4/29</c:v>
                </c:pt>
                <c:pt idx="606" c:formatCode="yyyy/m/d;@">
                  <c:v>2024/4/30</c:v>
                </c:pt>
                <c:pt idx="607" c:formatCode="yyyy/m/d;@">
                  <c:v>2024/5/1</c:v>
                </c:pt>
                <c:pt idx="608" c:formatCode="yyyy/m/d;@">
                  <c:v>2024/5/2</c:v>
                </c:pt>
                <c:pt idx="609" c:formatCode="yyyy/m/d;@">
                  <c:v>2024/5/3</c:v>
                </c:pt>
                <c:pt idx="610" c:formatCode="yyyy/m/d;@">
                  <c:v>2024/5/6</c:v>
                </c:pt>
                <c:pt idx="611" c:formatCode="yyyy/m/d;@">
                  <c:v>2024/5/7</c:v>
                </c:pt>
                <c:pt idx="612" c:formatCode="yyyy/m/d;@">
                  <c:v>2024/5/8</c:v>
                </c:pt>
                <c:pt idx="613" c:formatCode="yyyy/m/d;@">
                  <c:v>2024/5/9</c:v>
                </c:pt>
                <c:pt idx="614" c:formatCode="yyyy/m/d;@">
                  <c:v>2024/5/10</c:v>
                </c:pt>
                <c:pt idx="615" c:formatCode="yyyy/m/d;@">
                  <c:v>2024/5/13</c:v>
                </c:pt>
                <c:pt idx="616" c:formatCode="yyyy/m/d;@">
                  <c:v>2024/5/14</c:v>
                </c:pt>
                <c:pt idx="617" c:formatCode="yyyy/m/d;@">
                  <c:v>2024/5/15</c:v>
                </c:pt>
                <c:pt idx="618" c:formatCode="yyyy/m/d;@">
                  <c:v>2024/5/16</c:v>
                </c:pt>
                <c:pt idx="619" c:formatCode="yyyy/m/d;@">
                  <c:v>2024/5/17</c:v>
                </c:pt>
                <c:pt idx="620" c:formatCode="yyyy/m/d;@">
                  <c:v>2024/5/20</c:v>
                </c:pt>
                <c:pt idx="621" c:formatCode="yyyy/m/d;@">
                  <c:v>2024/5/21</c:v>
                </c:pt>
                <c:pt idx="622" c:formatCode="yyyy/m/d;@">
                  <c:v>2024/5/22</c:v>
                </c:pt>
                <c:pt idx="623" c:formatCode="yyyy/m/d;@">
                  <c:v>2024/5/23</c:v>
                </c:pt>
                <c:pt idx="624" c:formatCode="yyyy/m/d;@">
                  <c:v>2024/5/24</c:v>
                </c:pt>
                <c:pt idx="625" c:formatCode="yyyy/m/d;@">
                  <c:v>2024/5/27</c:v>
                </c:pt>
                <c:pt idx="626" c:formatCode="yyyy/m/d;@">
                  <c:v>2024/5/28</c:v>
                </c:pt>
                <c:pt idx="627" c:formatCode="yyyy/m/d;@">
                  <c:v>2024/5/29</c:v>
                </c:pt>
                <c:pt idx="628" c:formatCode="yyyy/m/d;@">
                  <c:v>2024/5/30</c:v>
                </c:pt>
                <c:pt idx="629" c:formatCode="yyyy/m/d;@">
                  <c:v>2024/5/31</c:v>
                </c:pt>
                <c:pt idx="630" c:formatCode="yyyy/m/d;@">
                  <c:v>2024/6/3</c:v>
                </c:pt>
                <c:pt idx="631" c:formatCode="yyyy/m/d;@">
                  <c:v>2024/6/4</c:v>
                </c:pt>
                <c:pt idx="632" c:formatCode="yyyy/m/d;@">
                  <c:v>2024/6/5</c:v>
                </c:pt>
                <c:pt idx="633" c:formatCode="yyyy/m/d;@">
                  <c:v>2024/6/6</c:v>
                </c:pt>
                <c:pt idx="634" c:formatCode="yyyy/m/d;@">
                  <c:v>2024/6/7</c:v>
                </c:pt>
                <c:pt idx="635" c:formatCode="yyyy/m/d;@">
                  <c:v>2024/6/10</c:v>
                </c:pt>
                <c:pt idx="636" c:formatCode="yyyy/m/d;@">
                  <c:v>2024/6/11</c:v>
                </c:pt>
                <c:pt idx="637" c:formatCode="yyyy/m/d;@">
                  <c:v>2024/6/12</c:v>
                </c:pt>
                <c:pt idx="638" c:formatCode="yyyy/m/d;@">
                  <c:v>2024/6/13</c:v>
                </c:pt>
                <c:pt idx="639" c:formatCode="yyyy/m/d;@">
                  <c:v>2024/6/14</c:v>
                </c:pt>
                <c:pt idx="640" c:formatCode="yyyy/m/d;@">
                  <c:v>2024/6/17</c:v>
                </c:pt>
                <c:pt idx="641" c:formatCode="yyyy/m/d;@">
                  <c:v>2024/6/18</c:v>
                </c:pt>
                <c:pt idx="642" c:formatCode="yyyy/m/d;@">
                  <c:v>2024/6/19</c:v>
                </c:pt>
                <c:pt idx="643" c:formatCode="yyyy/m/d;@">
                  <c:v>2024/6/20</c:v>
                </c:pt>
                <c:pt idx="644" c:formatCode="yyyy/m/d;@">
                  <c:v>2024/6/21</c:v>
                </c:pt>
                <c:pt idx="645" c:formatCode="yyyy/m/d;@">
                  <c:v>2024/6/24</c:v>
                </c:pt>
                <c:pt idx="646" c:formatCode="yyyy/m/d;@">
                  <c:v>2024/6/25</c:v>
                </c:pt>
                <c:pt idx="647" c:formatCode="yyyy/m/d;@">
                  <c:v>2024/6/26</c:v>
                </c:pt>
                <c:pt idx="648" c:formatCode="yyyy/m/d;@">
                  <c:v>2024/6/27</c:v>
                </c:pt>
                <c:pt idx="649" c:formatCode="yyyy/m/d;@">
                  <c:v>2024/6/28</c:v>
                </c:pt>
                <c:pt idx="650" c:formatCode="yyyy/m/d;@">
                  <c:v>2024/7/1</c:v>
                </c:pt>
                <c:pt idx="651" c:formatCode="yyyy/m/d;@">
                  <c:v>2024/7/2</c:v>
                </c:pt>
                <c:pt idx="652" c:formatCode="yyyy/m/d;@">
                  <c:v>2024/7/3</c:v>
                </c:pt>
                <c:pt idx="653" c:formatCode="yyyy/m/d;@">
                  <c:v>2024/7/4</c:v>
                </c:pt>
                <c:pt idx="654" c:formatCode="yyyy/m/d;@">
                  <c:v>2024/7/5</c:v>
                </c:pt>
                <c:pt idx="655" c:formatCode="yyyy/m/d;@">
                  <c:v>2024/7/8</c:v>
                </c:pt>
                <c:pt idx="656" c:formatCode="yyyy/m/d;@">
                  <c:v>2024/7/9</c:v>
                </c:pt>
                <c:pt idx="657" c:formatCode="yyyy/m/d;@">
                  <c:v>2024/7/10</c:v>
                </c:pt>
                <c:pt idx="658" c:formatCode="yyyy/m/d;@">
                  <c:v>2024/7/11</c:v>
                </c:pt>
                <c:pt idx="659" c:formatCode="yyyy/m/d;@">
                  <c:v>2024/7/12</c:v>
                </c:pt>
                <c:pt idx="660" c:formatCode="yyyy/m/d;@">
                  <c:v>2024/7/15</c:v>
                </c:pt>
                <c:pt idx="661" c:formatCode="yyyy/m/d;@">
                  <c:v>2024/7/16</c:v>
                </c:pt>
                <c:pt idx="662" c:formatCode="yyyy/m/d;@">
                  <c:v>2024/7/17</c:v>
                </c:pt>
                <c:pt idx="663" c:formatCode="yyyy/m/d;@">
                  <c:v>2024/7/18</c:v>
                </c:pt>
                <c:pt idx="664" c:formatCode="yyyy/m/d;@">
                  <c:v>2024/7/19</c:v>
                </c:pt>
                <c:pt idx="665" c:formatCode="yyyy/m/d;@">
                  <c:v>2024/7/22</c:v>
                </c:pt>
                <c:pt idx="666" c:formatCode="yyyy/m/d;@">
                  <c:v>2024/7/23</c:v>
                </c:pt>
                <c:pt idx="667" c:formatCode="yyyy/m/d;@">
                  <c:v>2024/7/24</c:v>
                </c:pt>
                <c:pt idx="668" c:formatCode="yyyy/m/d;@">
                  <c:v>2024/7/25</c:v>
                </c:pt>
                <c:pt idx="669" c:formatCode="yyyy/m/d;@">
                  <c:v>2024/7/26</c:v>
                </c:pt>
                <c:pt idx="670" c:formatCode="yyyy/m/d;@">
                  <c:v>2024/7/29</c:v>
                </c:pt>
                <c:pt idx="671" c:formatCode="yyyy/m/d;@">
                  <c:v>2024/7/30</c:v>
                </c:pt>
                <c:pt idx="672" c:formatCode="yyyy/m/d;@">
                  <c:v>2024/7/31</c:v>
                </c:pt>
                <c:pt idx="673" c:formatCode="yyyy/m/d;@">
                  <c:v>2024/8/1</c:v>
                </c:pt>
                <c:pt idx="674" c:formatCode="yyyy/m/d;@">
                  <c:v>2024/8/2</c:v>
                </c:pt>
                <c:pt idx="675" c:formatCode="yyyy/m/d;@">
                  <c:v>2024/8/5</c:v>
                </c:pt>
                <c:pt idx="676" c:formatCode="yyyy/m/d;@">
                  <c:v>2024/8/6</c:v>
                </c:pt>
                <c:pt idx="677" c:formatCode="yyyy/m/d;@">
                  <c:v>2024/8/7</c:v>
                </c:pt>
                <c:pt idx="678" c:formatCode="yyyy/m/d;@">
                  <c:v>2024/8/8</c:v>
                </c:pt>
                <c:pt idx="679" c:formatCode="yyyy/m/d;@">
                  <c:v>2024/8/9</c:v>
                </c:pt>
                <c:pt idx="680" c:formatCode="yyyy/m/d;@">
                  <c:v>2024/8/12</c:v>
                </c:pt>
                <c:pt idx="681" c:formatCode="yyyy/m/d;@">
                  <c:v>2024/8/13</c:v>
                </c:pt>
                <c:pt idx="682" c:formatCode="yyyy/m/d;@">
                  <c:v>2024/8/14</c:v>
                </c:pt>
                <c:pt idx="683" c:formatCode="yyyy/m/d;@">
                  <c:v>2024/8/15</c:v>
                </c:pt>
                <c:pt idx="684" c:formatCode="yyyy/m/d;@">
                  <c:v>2024/8/16</c:v>
                </c:pt>
                <c:pt idx="685" c:formatCode="yyyy/m/d;@">
                  <c:v>2024/8/19</c:v>
                </c:pt>
                <c:pt idx="686" c:formatCode="yyyy/m/d;@">
                  <c:v>2024/8/20</c:v>
                </c:pt>
                <c:pt idx="687" c:formatCode="yyyy/m/d;@">
                  <c:v>2024/8/21</c:v>
                </c:pt>
                <c:pt idx="688" c:formatCode="yyyy/m/d;@">
                  <c:v>2024/8/22</c:v>
                </c:pt>
                <c:pt idx="689" c:formatCode="yyyy/m/d;@">
                  <c:v>2024/8/23</c:v>
                </c:pt>
                <c:pt idx="690" c:formatCode="yyyy/m/d;@">
                  <c:v>2024/8/26</c:v>
                </c:pt>
                <c:pt idx="691" c:formatCode="yyyy/m/d;@">
                  <c:v>2024/8/27</c:v>
                </c:pt>
                <c:pt idx="692" c:formatCode="yyyy/m/d;@">
                  <c:v>2024/8/28</c:v>
                </c:pt>
                <c:pt idx="693" c:formatCode="yyyy/m/d;@">
                  <c:v>2024/8/29</c:v>
                </c:pt>
                <c:pt idx="694" c:formatCode="yyyy/m/d;@">
                  <c:v>2024/8/30</c:v>
                </c:pt>
                <c:pt idx="695" c:formatCode="yyyy/m/d;@">
                  <c:v>2024/9/2</c:v>
                </c:pt>
                <c:pt idx="696" c:formatCode="yyyy/m/d;@">
                  <c:v>2024/9/3</c:v>
                </c:pt>
                <c:pt idx="697" c:formatCode="yyyy/m/d;@">
                  <c:v>2024/9/4</c:v>
                </c:pt>
                <c:pt idx="698" c:formatCode="yyyy/m/d;@">
                  <c:v>2024/9/5</c:v>
                </c:pt>
                <c:pt idx="699" c:formatCode="yyyy/m/d;@">
                  <c:v>2024/9/6</c:v>
                </c:pt>
                <c:pt idx="700" c:formatCode="yyyy/m/d;@">
                  <c:v>2024/9/9</c:v>
                </c:pt>
                <c:pt idx="701" c:formatCode="yyyy/m/d;@">
                  <c:v>2024/9/10</c:v>
                </c:pt>
                <c:pt idx="702" c:formatCode="yyyy/m/d;@">
                  <c:v>2024/9/11</c:v>
                </c:pt>
                <c:pt idx="703" c:formatCode="yyyy/m/d;@">
                  <c:v>2024/9/12</c:v>
                </c:pt>
                <c:pt idx="704" c:formatCode="yyyy/m/d;@">
                  <c:v>2024/9/13</c:v>
                </c:pt>
                <c:pt idx="705" c:formatCode="yyyy/m/d;@">
                  <c:v>2024/9/16</c:v>
                </c:pt>
                <c:pt idx="706" c:formatCode="yyyy/m/d;@">
                  <c:v>2024/9/17</c:v>
                </c:pt>
                <c:pt idx="707" c:formatCode="yyyy/m/d;@">
                  <c:v>2024/9/18</c:v>
                </c:pt>
                <c:pt idx="708" c:formatCode="yyyy/m/d;@">
                  <c:v>2024/9/19</c:v>
                </c:pt>
                <c:pt idx="709" c:formatCode="yyyy/m/d;@">
                  <c:v>2024/9/20</c:v>
                </c:pt>
                <c:pt idx="710" c:formatCode="yyyy/m/d;@">
                  <c:v>2024/9/23</c:v>
                </c:pt>
                <c:pt idx="711" c:formatCode="yyyy/m/d;@">
                  <c:v>2024/9/24</c:v>
                </c:pt>
                <c:pt idx="712" c:formatCode="yyyy/m/d;@">
                  <c:v>2024/9/25</c:v>
                </c:pt>
                <c:pt idx="713" c:formatCode="yyyy/m/d;@">
                  <c:v>2024/9/26</c:v>
                </c:pt>
                <c:pt idx="714" c:formatCode="yyyy/m/d;@">
                  <c:v>2024/9/27</c:v>
                </c:pt>
                <c:pt idx="715" c:formatCode="yyyy/m/d;@">
                  <c:v>2024/9/30</c:v>
                </c:pt>
                <c:pt idx="716" c:formatCode="yyyy/m/d;@">
                  <c:v>2024/10/1</c:v>
                </c:pt>
                <c:pt idx="717" c:formatCode="yyyy/m/d;@">
                  <c:v>2024/10/2</c:v>
                </c:pt>
                <c:pt idx="718" c:formatCode="yyyy/m/d;@">
                  <c:v>2024/10/3</c:v>
                </c:pt>
                <c:pt idx="719" c:formatCode="yyyy/m/d;@">
                  <c:v>2024/10/4</c:v>
                </c:pt>
                <c:pt idx="720" c:formatCode="yyyy/m/d;@">
                  <c:v>2024/10/7</c:v>
                </c:pt>
                <c:pt idx="721" c:formatCode="yyyy/m/d;@">
                  <c:v>2024/10/8</c:v>
                </c:pt>
                <c:pt idx="722" c:formatCode="yyyy/m/d;@">
                  <c:v>2024/10/9</c:v>
                </c:pt>
                <c:pt idx="723" c:formatCode="yyyy/m/d;@">
                  <c:v>2024/10/10</c:v>
                </c:pt>
                <c:pt idx="724" c:formatCode="yyyy/m/d;@">
                  <c:v>2024/10/11</c:v>
                </c:pt>
                <c:pt idx="725" c:formatCode="yyyy/m/d;@">
                  <c:v>2024/10/14</c:v>
                </c:pt>
                <c:pt idx="726" c:formatCode="yyyy/m/d;@">
                  <c:v>2024/10/15</c:v>
                </c:pt>
                <c:pt idx="727" c:formatCode="yyyy/m/d;@">
                  <c:v>2024/10/16</c:v>
                </c:pt>
                <c:pt idx="728" c:formatCode="yyyy/m/d;@">
                  <c:v>2024/10/17</c:v>
                </c:pt>
                <c:pt idx="729" c:formatCode="yyyy/m/d;@">
                  <c:v>2024/10/18</c:v>
                </c:pt>
                <c:pt idx="730" c:formatCode="yyyy/m/d;@">
                  <c:v>2024/10/21</c:v>
                </c:pt>
                <c:pt idx="731" c:formatCode="yyyy/m/d;@">
                  <c:v>2024/10/22</c:v>
                </c:pt>
                <c:pt idx="732" c:formatCode="yyyy/m/d;@">
                  <c:v>2024/10/23</c:v>
                </c:pt>
                <c:pt idx="733" c:formatCode="yyyy/m/d;@">
                  <c:v>2024/10/24</c:v>
                </c:pt>
                <c:pt idx="734" c:formatCode="yyyy/m/d;@">
                  <c:v>2024/10/25</c:v>
                </c:pt>
                <c:pt idx="735" c:formatCode="yyyy/m/d;@">
                  <c:v>2024/10/28</c:v>
                </c:pt>
                <c:pt idx="736" c:formatCode="yyyy/m/d;@">
                  <c:v>2024/10/29</c:v>
                </c:pt>
                <c:pt idx="737" c:formatCode="yyyy/m/d;@">
                  <c:v>2024/10/30</c:v>
                </c:pt>
                <c:pt idx="738" c:formatCode="yyyy/m/d;@">
                  <c:v>2024/10/31</c:v>
                </c:pt>
                <c:pt idx="739" c:formatCode="yyyy/m/d;@">
                  <c:v>2024/11/1</c:v>
                </c:pt>
                <c:pt idx="740" c:formatCode="yyyy/m/d;@">
                  <c:v>2024/11/4</c:v>
                </c:pt>
                <c:pt idx="741" c:formatCode="yyyy/m/d;@">
                  <c:v>2024/11/5</c:v>
                </c:pt>
                <c:pt idx="742" c:formatCode="yyyy/m/d;@">
                  <c:v>2024/11/6</c:v>
                </c:pt>
                <c:pt idx="743" c:formatCode="yyyy/m/d;@">
                  <c:v>2024/11/7</c:v>
                </c:pt>
                <c:pt idx="744" c:formatCode="yyyy/m/d;@">
                  <c:v>2024/11/8</c:v>
                </c:pt>
                <c:pt idx="745" c:formatCode="yyyy/m/d;@">
                  <c:v>2024/11/11</c:v>
                </c:pt>
                <c:pt idx="746" c:formatCode="yyyy/m/d;@">
                  <c:v>2024/11/12</c:v>
                </c:pt>
                <c:pt idx="747" c:formatCode="yyyy/m/d;@">
                  <c:v>2024/11/13</c:v>
                </c:pt>
                <c:pt idx="748" c:formatCode="yyyy/m/d;@">
                  <c:v>2024/11/14</c:v>
                </c:pt>
                <c:pt idx="749" c:formatCode="yyyy/m/d;@">
                  <c:v>2024/11/15</c:v>
                </c:pt>
                <c:pt idx="750" c:formatCode="yyyy/m/d;@">
                  <c:v>2024/11/18</c:v>
                </c:pt>
                <c:pt idx="751" c:formatCode="yyyy/m/d;@">
                  <c:v>2024/11/19</c:v>
                </c:pt>
                <c:pt idx="752" c:formatCode="yyyy/m/d;@">
                  <c:v>2024/11/20</c:v>
                </c:pt>
                <c:pt idx="753" c:formatCode="yyyy/m/d;@">
                  <c:v>2024/11/21</c:v>
                </c:pt>
                <c:pt idx="754" c:formatCode="yyyy/m/d;@">
                  <c:v>2024/11/22</c:v>
                </c:pt>
                <c:pt idx="755" c:formatCode="yyyy/m/d;@">
                  <c:v>2024/11/25</c:v>
                </c:pt>
                <c:pt idx="756" c:formatCode="yyyy/m/d;@">
                  <c:v>2024/11/26</c:v>
                </c:pt>
                <c:pt idx="757" c:formatCode="yyyy/m/d;@">
                  <c:v>2024/11/27</c:v>
                </c:pt>
                <c:pt idx="758" c:formatCode="yyyy/m/d;@">
                  <c:v>2024/11/28</c:v>
                </c:pt>
                <c:pt idx="759" c:formatCode="yyyy/m/d;@">
                  <c:v>2024/11/29</c:v>
                </c:pt>
                <c:pt idx="760" c:formatCode="yyyy/m/d;@">
                  <c:v>2024/12/2</c:v>
                </c:pt>
                <c:pt idx="761" c:formatCode="yyyy/m/d;@">
                  <c:v>2024/12/3</c:v>
                </c:pt>
                <c:pt idx="762" c:formatCode="yyyy/m/d;@">
                  <c:v>2024/12/4</c:v>
                </c:pt>
                <c:pt idx="763" c:formatCode="yyyy/m/d;@">
                  <c:v>2024/12/5</c:v>
                </c:pt>
                <c:pt idx="764" c:formatCode="yyyy/m/d;@">
                  <c:v>2024/12/6</c:v>
                </c:pt>
                <c:pt idx="765" c:formatCode="yyyy/m/d;@">
                  <c:v>2024/12/9</c:v>
                </c:pt>
                <c:pt idx="766" c:formatCode="yyyy/m/d;@">
                  <c:v>2024/12/10</c:v>
                </c:pt>
                <c:pt idx="767" c:formatCode="yyyy/m/d;@">
                  <c:v>2024/12/11</c:v>
                </c:pt>
                <c:pt idx="768" c:formatCode="yyyy/m/d;@">
                  <c:v>2024/12/12</c:v>
                </c:pt>
                <c:pt idx="769" c:formatCode="yyyy/m/d;@">
                  <c:v>2024/12/13</c:v>
                </c:pt>
                <c:pt idx="770" c:formatCode="yyyy/m/d;@">
                  <c:v>2024/12/16</c:v>
                </c:pt>
                <c:pt idx="771" c:formatCode="yyyy/m/d;@">
                  <c:v>2024/12/17</c:v>
                </c:pt>
                <c:pt idx="772" c:formatCode="yyyy/m/d;@">
                  <c:v>2024/12/18</c:v>
                </c:pt>
                <c:pt idx="773" c:formatCode="yyyy/m/d;@">
                  <c:v>2024/12/19</c:v>
                </c:pt>
                <c:pt idx="774" c:formatCode="yyyy/m/d;@">
                  <c:v>2024/12/20</c:v>
                </c:pt>
                <c:pt idx="775" c:formatCode="yyyy/m/d;@">
                  <c:v>2024/12/23</c:v>
                </c:pt>
                <c:pt idx="776" c:formatCode="yyyy/m/d;@">
                  <c:v>2024/12/24</c:v>
                </c:pt>
                <c:pt idx="777" c:formatCode="yyyy/m/d;@">
                  <c:v>2024/12/25</c:v>
                </c:pt>
                <c:pt idx="778" c:formatCode="yyyy/m/d;@">
                  <c:v>2024/12/26</c:v>
                </c:pt>
                <c:pt idx="779" c:formatCode="yyyy/m/d;@">
                  <c:v>2024/12/27</c:v>
                </c:pt>
                <c:pt idx="780" c:formatCode="yyyy/m/d;@">
                  <c:v>2024/12/30</c:v>
                </c:pt>
                <c:pt idx="781" c:formatCode="yyyy/m/d;@">
                  <c:v>2024/12/31</c:v>
                </c:pt>
                <c:pt idx="782" c:formatCode="yyyy/m/d;@">
                  <c:v>2025/1/1</c:v>
                </c:pt>
                <c:pt idx="783" c:formatCode="yyyy/m/d;@">
                  <c:v>2025/1/2</c:v>
                </c:pt>
                <c:pt idx="784" c:formatCode="yyyy/m/d;@">
                  <c:v>2025/1/3</c:v>
                </c:pt>
                <c:pt idx="785" c:formatCode="yyyy/m/d;@">
                  <c:v>2025/1/6</c:v>
                </c:pt>
                <c:pt idx="786" c:formatCode="yyyy/m/d;@">
                  <c:v>2025/1/7</c:v>
                </c:pt>
                <c:pt idx="787" c:formatCode="yyyy/m/d;@">
                  <c:v>2025/1/8</c:v>
                </c:pt>
                <c:pt idx="788" c:formatCode="yyyy/m/d;@">
                  <c:v>2025/1/9</c:v>
                </c:pt>
                <c:pt idx="789" c:formatCode="yyyy/m/d;@">
                  <c:v>2025/1/10</c:v>
                </c:pt>
                <c:pt idx="790" c:formatCode="yyyy/m/d;@">
                  <c:v>2025/1/13</c:v>
                </c:pt>
                <c:pt idx="791" c:formatCode="yyyy/m/d;@">
                  <c:v>2025/1/14</c:v>
                </c:pt>
                <c:pt idx="792" c:formatCode="yyyy/m/d;@">
                  <c:v>2025/1/15</c:v>
                </c:pt>
                <c:pt idx="793" c:formatCode="yyyy/m/d;@">
                  <c:v>2025/1/16</c:v>
                </c:pt>
                <c:pt idx="794" c:formatCode="yyyy/m/d;@">
                  <c:v>2025/1/17</c:v>
                </c:pt>
                <c:pt idx="795" c:formatCode="yyyy/m/d;@">
                  <c:v>2025/1/20</c:v>
                </c:pt>
                <c:pt idx="796" c:formatCode="yyyy/m/d;@">
                  <c:v>2025/1/21</c:v>
                </c:pt>
                <c:pt idx="797" c:formatCode="yyyy/m/d;@">
                  <c:v>2025/1/22</c:v>
                </c:pt>
                <c:pt idx="798" c:formatCode="yyyy/m/d;@">
                  <c:v>2025/1/23</c:v>
                </c:pt>
                <c:pt idx="799" c:formatCode="yyyy/m/d;@">
                  <c:v>2025/1/24</c:v>
                </c:pt>
                <c:pt idx="800" c:formatCode="yyyy/m/d;@">
                  <c:v>2025/1/27</c:v>
                </c:pt>
                <c:pt idx="801" c:formatCode="yyyy/m/d;@">
                  <c:v>2025/1/28</c:v>
                </c:pt>
                <c:pt idx="802" c:formatCode="yyyy/m/d;@">
                  <c:v>2025/1/29</c:v>
                </c:pt>
                <c:pt idx="803" c:formatCode="yyyy/m/d;@">
                  <c:v>2025/1/30</c:v>
                </c:pt>
                <c:pt idx="804" c:formatCode="yyyy/m/d;@">
                  <c:v>2025/1/31</c:v>
                </c:pt>
                <c:pt idx="805" c:formatCode="yyyy/m/d;@">
                  <c:v>2025/2/3</c:v>
                </c:pt>
                <c:pt idx="806" c:formatCode="yyyy/m/d;@">
                  <c:v>2025/2/4</c:v>
                </c:pt>
                <c:pt idx="807" c:formatCode="yyyy/m/d;@">
                  <c:v>2025/2/5</c:v>
                </c:pt>
                <c:pt idx="808" c:formatCode="yyyy/m/d;@">
                  <c:v>2025/2/6</c:v>
                </c:pt>
                <c:pt idx="809" c:formatCode="yyyy/m/d;@">
                  <c:v>2025/2/7</c:v>
                </c:pt>
                <c:pt idx="810" c:formatCode="yyyy/m/d;@">
                  <c:v>2025/2/10</c:v>
                </c:pt>
                <c:pt idx="811" c:formatCode="yyyy/m/d;@">
                  <c:v>2025/2/11</c:v>
                </c:pt>
                <c:pt idx="812" c:formatCode="yyyy/m/d;@">
                  <c:v>2025/2/12</c:v>
                </c:pt>
                <c:pt idx="813" c:formatCode="yyyy/m/d;@">
                  <c:v>2025/2/13</c:v>
                </c:pt>
                <c:pt idx="814" c:formatCode="yyyy/m/d;@">
                  <c:v>2025/2/14</c:v>
                </c:pt>
                <c:pt idx="815" c:formatCode="yyyy/m/d;@">
                  <c:v>2025/2/17</c:v>
                </c:pt>
                <c:pt idx="816" c:formatCode="yyyy/m/d;@">
                  <c:v>2025/2/18</c:v>
                </c:pt>
                <c:pt idx="817" c:formatCode="yyyy/m/d;@">
                  <c:v>2025/2/19</c:v>
                </c:pt>
                <c:pt idx="818" c:formatCode="yyyy/m/d;@">
                  <c:v>2025/2/20</c:v>
                </c:pt>
                <c:pt idx="819" c:formatCode="yyyy/m/d;@">
                  <c:v>2025/2/21</c:v>
                </c:pt>
                <c:pt idx="820" c:formatCode="yyyy/m/d;@">
                  <c:v>2025/2/24</c:v>
                </c:pt>
                <c:pt idx="821" c:formatCode="yyyy/m/d;@">
                  <c:v>2025/2/25</c:v>
                </c:pt>
                <c:pt idx="822" c:formatCode="yyyy/m/d;@">
                  <c:v>2025/2/26</c:v>
                </c:pt>
                <c:pt idx="823" c:formatCode="yyyy/m/d;@">
                  <c:v>2025/2/27</c:v>
                </c:pt>
                <c:pt idx="824" c:formatCode="yyyy/m/d;@">
                  <c:v>2025/2/28</c:v>
                </c:pt>
                <c:pt idx="825" c:formatCode="yyyy/m/d;@">
                  <c:v>2025/3/3</c:v>
                </c:pt>
                <c:pt idx="826" c:formatCode="yyyy/m/d;@">
                  <c:v>2025/3/4</c:v>
                </c:pt>
                <c:pt idx="827" c:formatCode="yyyy/m/d;@">
                  <c:v>2025/3/5</c:v>
                </c:pt>
                <c:pt idx="828" c:formatCode="yyyy/m/d;@">
                  <c:v>2025/3/6</c:v>
                </c:pt>
                <c:pt idx="829" c:formatCode="yyyy/m/d;@">
                  <c:v>2025/3/7</c:v>
                </c:pt>
                <c:pt idx="830" c:formatCode="yyyy/m/d;@">
                  <c:v>2025/3/10</c:v>
                </c:pt>
                <c:pt idx="831" c:formatCode="yyyy/m/d;@">
                  <c:v>2025/3/11</c:v>
                </c:pt>
                <c:pt idx="832" c:formatCode="yyyy/m/d;@">
                  <c:v>2025/3/12</c:v>
                </c:pt>
                <c:pt idx="833" c:formatCode="yyyy/m/d;@">
                  <c:v>2025/3/13</c:v>
                </c:pt>
                <c:pt idx="834" c:formatCode="yyyy/m/d;@">
                  <c:v>2025/3/14</c:v>
                </c:pt>
                <c:pt idx="835" c:formatCode="yyyy/m/d;@">
                  <c:v>2025/3/17</c:v>
                </c:pt>
                <c:pt idx="836" c:formatCode="yyyy/m/d;@">
                  <c:v>2025/3/18</c:v>
                </c:pt>
                <c:pt idx="837" c:formatCode="yyyy/m/d;@">
                  <c:v>2025/3/19</c:v>
                </c:pt>
                <c:pt idx="838" c:formatCode="yyyy/m/d;@">
                  <c:v>2025/3/20</c:v>
                </c:pt>
                <c:pt idx="839" c:formatCode="yyyy/m/d;@">
                  <c:v>2025/3/21</c:v>
                </c:pt>
                <c:pt idx="840" c:formatCode="yyyy/m/d;@">
                  <c:v>2025/3/24</c:v>
                </c:pt>
                <c:pt idx="841" c:formatCode="yyyy/m/d;@">
                  <c:v>2025/3/25</c:v>
                </c:pt>
                <c:pt idx="842" c:formatCode="yyyy/m/d;@">
                  <c:v>2025/3/26</c:v>
                </c:pt>
                <c:pt idx="843" c:formatCode="yyyy/m/d;@">
                  <c:v>2025/3/27</c:v>
                </c:pt>
                <c:pt idx="844" c:formatCode="yyyy/m/d;@">
                  <c:v>2025/3/28</c:v>
                </c:pt>
                <c:pt idx="845" c:formatCode="yyyy/m/d;@">
                  <c:v>2025/3/31</c:v>
                </c:pt>
                <c:pt idx="846" c:formatCode="yyyy/m/d;@">
                  <c:v>2025/4/1</c:v>
                </c:pt>
                <c:pt idx="847" c:formatCode="yyyy/m/d;@">
                  <c:v>2025/4/2</c:v>
                </c:pt>
                <c:pt idx="848" c:formatCode="yyyy/m/d;@">
                  <c:v>2025/4/3</c:v>
                </c:pt>
                <c:pt idx="849" c:formatCode="yyyy/m/d;@">
                  <c:v>2025/4/4</c:v>
                </c:pt>
                <c:pt idx="850" c:formatCode="yyyy/m/d;@">
                  <c:v>2025/4/7</c:v>
                </c:pt>
                <c:pt idx="851" c:formatCode="yyyy/m/d;@">
                  <c:v>2025/4/8</c:v>
                </c:pt>
                <c:pt idx="852" c:formatCode="yyyy/m/d;@">
                  <c:v>2025/4/9</c:v>
                </c:pt>
                <c:pt idx="853" c:formatCode="yyyy/m/d;@">
                  <c:v>2025/4/10</c:v>
                </c:pt>
                <c:pt idx="854" c:formatCode="yyyy/m/d;@">
                  <c:v>2025/4/11</c:v>
                </c:pt>
                <c:pt idx="855" c:formatCode="yyyy/m/d;@">
                  <c:v>2025/4/14</c:v>
                </c:pt>
                <c:pt idx="856" c:formatCode="yyyy/m/d;@">
                  <c:v>2025/4/15</c:v>
                </c:pt>
                <c:pt idx="857" c:formatCode="yyyy/m/d;@">
                  <c:v>2025/4/16</c:v>
                </c:pt>
                <c:pt idx="858" c:formatCode="yyyy/m/d;@">
                  <c:v>2025/4/17</c:v>
                </c:pt>
                <c:pt idx="859" c:formatCode="yyyy/m/d;@">
                  <c:v>2025/4/18</c:v>
                </c:pt>
                <c:pt idx="860" c:formatCode="yyyy/m/d;@">
                  <c:v>2025/4/21</c:v>
                </c:pt>
                <c:pt idx="861" c:formatCode="yyyy/m/d;@">
                  <c:v>2025/4/22</c:v>
                </c:pt>
                <c:pt idx="862" c:formatCode="yyyy/m/d;@">
                  <c:v>2025/4/23</c:v>
                </c:pt>
                <c:pt idx="863" c:formatCode="yyyy/m/d;@">
                  <c:v>2025/4/24</c:v>
                </c:pt>
                <c:pt idx="864" c:formatCode="yyyy/m/d;@">
                  <c:v>2025/4/25</c:v>
                </c:pt>
                <c:pt idx="865" c:formatCode="yyyy/m/d;@">
                  <c:v>2025/4/28</c:v>
                </c:pt>
                <c:pt idx="866" c:formatCode="yyyy/m/d;@">
                  <c:v>2025/4/29</c:v>
                </c:pt>
                <c:pt idx="867" c:formatCode="yyyy/m/d;@">
                  <c:v>2025/4/30</c:v>
                </c:pt>
                <c:pt idx="868" c:formatCode="yyyy/m/d;@">
                  <c:v>2025/5/1</c:v>
                </c:pt>
                <c:pt idx="869" c:formatCode="yyyy/m/d;@">
                  <c:v>2025/5/2</c:v>
                </c:pt>
                <c:pt idx="870" c:formatCode="yyyy/m/d;@">
                  <c:v>2025/5/5</c:v>
                </c:pt>
                <c:pt idx="871" c:formatCode="yyyy/m/d;@">
                  <c:v>2025/5/6</c:v>
                </c:pt>
                <c:pt idx="872" c:formatCode="yyyy/m/d;@">
                  <c:v>2025/5/7</c:v>
                </c:pt>
                <c:pt idx="873" c:formatCode="yyyy/m/d;@">
                  <c:v>2025/5/8</c:v>
                </c:pt>
                <c:pt idx="874" c:formatCode="yyyy/m/d;@">
                  <c:v>2025/5/9</c:v>
                </c:pt>
                <c:pt idx="875" c:formatCode="yyyy/m/d;@">
                  <c:v>2025/5/12</c:v>
                </c:pt>
                <c:pt idx="876" c:formatCode="yyyy/m/d;@">
                  <c:v>2025/5/13</c:v>
                </c:pt>
                <c:pt idx="877" c:formatCode="yyyy/m/d;@">
                  <c:v>2025/5/14</c:v>
                </c:pt>
                <c:pt idx="878" c:formatCode="yyyy/m/d;@">
                  <c:v>2025/5/15</c:v>
                </c:pt>
                <c:pt idx="879" c:formatCode="yyyy/m/d;@">
                  <c:v>2025/5/16</c:v>
                </c:pt>
                <c:pt idx="880" c:formatCode="yyyy/m/d;@">
                  <c:v>2025/5/19</c:v>
                </c:pt>
                <c:pt idx="881" c:formatCode="yyyy/m/d;@">
                  <c:v>2025/5/20</c:v>
                </c:pt>
                <c:pt idx="882" c:formatCode="yyyy/m/d;@">
                  <c:v>2025/5/21</c:v>
                </c:pt>
                <c:pt idx="883" c:formatCode="yyyy/m/d;@">
                  <c:v>2025/5/22</c:v>
                </c:pt>
                <c:pt idx="884" c:formatCode="yyyy/m/d;@">
                  <c:v>2025/5/23</c:v>
                </c:pt>
                <c:pt idx="885" c:formatCode="yyyy/m/d;@">
                  <c:v>2025/5/26</c:v>
                </c:pt>
                <c:pt idx="886" c:formatCode="yyyy/m/d;@">
                  <c:v>2025/5/27</c:v>
                </c:pt>
                <c:pt idx="887" c:formatCode="yyyy/m/d;@">
                  <c:v>2025/5/28</c:v>
                </c:pt>
                <c:pt idx="888" c:formatCode="yyyy/m/d;@">
                  <c:v>2025/5/29</c:v>
                </c:pt>
                <c:pt idx="889" c:formatCode="yyyy/m/d;@">
                  <c:v>2025/5/30</c:v>
                </c:pt>
                <c:pt idx="890" c:formatCode="yyyy/m/d;@">
                  <c:v>2025/6/2</c:v>
                </c:pt>
                <c:pt idx="891" c:formatCode="yyyy/m/d;@">
                  <c:v>2025/6/3</c:v>
                </c:pt>
                <c:pt idx="892" c:formatCode="yyyy/m/d;@">
                  <c:v>2025/6/4</c:v>
                </c:pt>
                <c:pt idx="893" c:formatCode="yyyy/m/d;@">
                  <c:v>2025/6/5</c:v>
                </c:pt>
                <c:pt idx="894" c:formatCode="yyyy/m/d;@">
                  <c:v>2025/6/6</c:v>
                </c:pt>
                <c:pt idx="895" c:formatCode="yyyy/m/d;@">
                  <c:v>2025/6/9</c:v>
                </c:pt>
                <c:pt idx="896" c:formatCode="yyyy/m/d;@">
                  <c:v>2025/6/10</c:v>
                </c:pt>
                <c:pt idx="897" c:formatCode="yyyy/m/d;@">
                  <c:v>2025/6/11</c:v>
                </c:pt>
                <c:pt idx="898" c:formatCode="yyyy/m/d;@">
                  <c:v>2025/6/12</c:v>
                </c:pt>
                <c:pt idx="899" c:formatCode="yyyy/m/d;@">
                  <c:v>2025/6/13</c:v>
                </c:pt>
                <c:pt idx="900" c:formatCode="yyyy/m/d;@">
                  <c:v>2025/6/16</c:v>
                </c:pt>
                <c:pt idx="901" c:formatCode="yyyy/m/d;@">
                  <c:v>2025/6/17</c:v>
                </c:pt>
                <c:pt idx="902" c:formatCode="yyyy/m/d;@">
                  <c:v>2025/6/18</c:v>
                </c:pt>
                <c:pt idx="903" c:formatCode="yyyy/m/d;@">
                  <c:v>2025/6/19</c:v>
                </c:pt>
                <c:pt idx="904" c:formatCode="yyyy/m/d;@">
                  <c:v>2025/6/20</c:v>
                </c:pt>
                <c:pt idx="905" c:formatCode="yyyy/m/d;@">
                  <c:v>2025/6/23</c:v>
                </c:pt>
                <c:pt idx="906" c:formatCode="yyyy/m/d;@">
                  <c:v>2025/6/24</c:v>
                </c:pt>
                <c:pt idx="907" c:formatCode="yyyy/m/d;@">
                  <c:v>2025/6/25</c:v>
                </c:pt>
                <c:pt idx="908" c:formatCode="yyyy/m/d;@">
                  <c:v>2025/6/26</c:v>
                </c:pt>
                <c:pt idx="909" c:formatCode="yyyy/m/d;@">
                  <c:v>2025/6/27</c:v>
                </c:pt>
                <c:pt idx="910" c:formatCode="yyyy/m/d;@">
                  <c:v>2025/6/30</c:v>
                </c:pt>
                <c:pt idx="911" c:formatCode="yyyy/m/d;@">
                  <c:v>2025/7/1</c:v>
                </c:pt>
                <c:pt idx="912" c:formatCode="yyyy/m/d;@">
                  <c:v>2025/7/2</c:v>
                </c:pt>
                <c:pt idx="913" c:formatCode="yyyy/m/d;@">
                  <c:v>2025/7/3</c:v>
                </c:pt>
                <c:pt idx="914" c:formatCode="yyyy/m/d;@">
                  <c:v>2025/7/4</c:v>
                </c:pt>
                <c:pt idx="915" c:formatCode="yyyy/m/d;@">
                  <c:v>2025/7/7</c:v>
                </c:pt>
                <c:pt idx="916" c:formatCode="yyyy/m/d;@">
                  <c:v>2025/7/8</c:v>
                </c:pt>
                <c:pt idx="917" c:formatCode="yyyy/m/d;@">
                  <c:v>2025/7/9</c:v>
                </c:pt>
                <c:pt idx="918" c:formatCode="yyyy/m/d;@">
                  <c:v>2025/7/10</c:v>
                </c:pt>
                <c:pt idx="919" c:formatCode="yyyy/m/d;@">
                  <c:v>2025/7/11</c:v>
                </c:pt>
                <c:pt idx="920" c:formatCode="yyyy/m/d;@">
                  <c:v>2025/7/14</c:v>
                </c:pt>
                <c:pt idx="921" c:formatCode="yyyy/m/d;@">
                  <c:v>2025/7/15</c:v>
                </c:pt>
                <c:pt idx="922" c:formatCode="yyyy/m/d;@">
                  <c:v>2025/7/16</c:v>
                </c:pt>
                <c:pt idx="923" c:formatCode="yyyy/m/d;@">
                  <c:v>2025/7/17</c:v>
                </c:pt>
                <c:pt idx="924" c:formatCode="yyyy/m/d;@">
                  <c:v>2025/7/18</c:v>
                </c:pt>
                <c:pt idx="925" c:formatCode="yyyy/m/d;@">
                  <c:v>2025/7/21</c:v>
                </c:pt>
                <c:pt idx="926" c:formatCode="yyyy/m/d;@">
                  <c:v>2025/7/22</c:v>
                </c:pt>
                <c:pt idx="927" c:formatCode="yyyy/m/d;@">
                  <c:v>2025/7/23</c:v>
                </c:pt>
                <c:pt idx="928" c:formatCode="yyyy/m/d;@">
                  <c:v>2025/7/24</c:v>
                </c:pt>
                <c:pt idx="929" c:formatCode="yyyy/m/d;@">
                  <c:v>2025/7/25</c:v>
                </c:pt>
              </c:strCache>
            </c:strRef>
          </c:cat>
          <c:val>
            <c:numRef>
              <c:f>'[CNYIRS 1Y.xlsx]Table Data'!$D$2:$D$931</c:f>
              <c:numCache>
                <c:formatCode>General</c:formatCode>
                <c:ptCount val="930"/>
                <c:pt idx="0" c:formatCode="General">
                  <c:v>2.2</c:v>
                </c:pt>
                <c:pt idx="1" c:formatCode="General">
                  <c:v>2.2</c:v>
                </c:pt>
                <c:pt idx="2" c:formatCode="General">
                  <c:v>2.2</c:v>
                </c:pt>
                <c:pt idx="3" c:formatCode="General">
                  <c:v>2.2</c:v>
                </c:pt>
                <c:pt idx="4" c:formatCode="General">
                  <c:v>2.2</c:v>
                </c:pt>
                <c:pt idx="5" c:formatCode="General">
                  <c:v>2.2</c:v>
                </c:pt>
                <c:pt idx="6" c:formatCode="General">
                  <c:v>2.2</c:v>
                </c:pt>
                <c:pt idx="7" c:formatCode="General">
                  <c:v>2.2</c:v>
                </c:pt>
                <c:pt idx="8" c:formatCode="General">
                  <c:v>2.2</c:v>
                </c:pt>
                <c:pt idx="9" c:formatCode="General">
                  <c:v>2.1</c:v>
                </c:pt>
                <c:pt idx="10" c:formatCode="General">
                  <c:v>2.1</c:v>
                </c:pt>
                <c:pt idx="11" c:formatCode="General">
                  <c:v>2.1</c:v>
                </c:pt>
                <c:pt idx="12" c:formatCode="General">
                  <c:v>2.1</c:v>
                </c:pt>
                <c:pt idx="13" c:formatCode="General">
                  <c:v>2.1</c:v>
                </c:pt>
                <c:pt idx="14" c:formatCode="General">
                  <c:v>2.1</c:v>
                </c:pt>
                <c:pt idx="15" c:formatCode="General">
                  <c:v>2.1</c:v>
                </c:pt>
                <c:pt idx="16" c:formatCode="General">
                  <c:v>2.1</c:v>
                </c:pt>
                <c:pt idx="17" c:formatCode="General">
                  <c:v>2.1</c:v>
                </c:pt>
                <c:pt idx="18" c:formatCode="General">
                  <c:v>2.1</c:v>
                </c:pt>
                <c:pt idx="19" c:formatCode="General">
                  <c:v>2.1</c:v>
                </c:pt>
                <c:pt idx="20" c:formatCode="General">
                  <c:v>2.1</c:v>
                </c:pt>
                <c:pt idx="21" c:formatCode="General">
                  <c:v>2.1</c:v>
                </c:pt>
                <c:pt idx="22" c:formatCode="General">
                  <c:v>2.1</c:v>
                </c:pt>
                <c:pt idx="23" c:formatCode="General">
                  <c:v>2.1</c:v>
                </c:pt>
                <c:pt idx="24" c:formatCode="General">
                  <c:v>2.1</c:v>
                </c:pt>
                <c:pt idx="25" c:formatCode="General">
                  <c:v>2.1</c:v>
                </c:pt>
                <c:pt idx="26" c:formatCode="General">
                  <c:v>2.1</c:v>
                </c:pt>
                <c:pt idx="27" c:formatCode="General">
                  <c:v>2.1</c:v>
                </c:pt>
                <c:pt idx="28" c:formatCode="General">
                  <c:v>2.1</c:v>
                </c:pt>
                <c:pt idx="29" c:formatCode="General">
                  <c:v>2.1</c:v>
                </c:pt>
                <c:pt idx="30" c:formatCode="General">
                  <c:v>2.1</c:v>
                </c:pt>
                <c:pt idx="31" c:formatCode="General">
                  <c:v>2.1</c:v>
                </c:pt>
                <c:pt idx="32" c:formatCode="General">
                  <c:v>2.1</c:v>
                </c:pt>
                <c:pt idx="33" c:formatCode="General">
                  <c:v>2.1</c:v>
                </c:pt>
                <c:pt idx="34" c:formatCode="General">
                  <c:v>2.1</c:v>
                </c:pt>
                <c:pt idx="35" c:formatCode="General">
                  <c:v>2.1</c:v>
                </c:pt>
                <c:pt idx="36" c:formatCode="General">
                  <c:v>2.1</c:v>
                </c:pt>
                <c:pt idx="37" c:formatCode="General">
                  <c:v>2.1</c:v>
                </c:pt>
                <c:pt idx="38" c:formatCode="General">
                  <c:v>2.1</c:v>
                </c:pt>
                <c:pt idx="39" c:formatCode="General">
                  <c:v>2.1</c:v>
                </c:pt>
                <c:pt idx="40" c:formatCode="General">
                  <c:v>2.1</c:v>
                </c:pt>
                <c:pt idx="41" c:formatCode="General">
                  <c:v>2.1</c:v>
                </c:pt>
                <c:pt idx="42" c:formatCode="General">
                  <c:v>2.1</c:v>
                </c:pt>
                <c:pt idx="43" c:formatCode="General">
                  <c:v>2.1</c:v>
                </c:pt>
                <c:pt idx="44" c:formatCode="General">
                  <c:v>2.1</c:v>
                </c:pt>
                <c:pt idx="45" c:formatCode="General">
                  <c:v>2.1</c:v>
                </c:pt>
                <c:pt idx="46" c:formatCode="General">
                  <c:v>2.1</c:v>
                </c:pt>
                <c:pt idx="47" c:formatCode="General">
                  <c:v>2.1</c:v>
                </c:pt>
                <c:pt idx="48" c:formatCode="General">
                  <c:v>2.1</c:v>
                </c:pt>
                <c:pt idx="49" c:formatCode="General">
                  <c:v>2.1</c:v>
                </c:pt>
                <c:pt idx="50" c:formatCode="General">
                  <c:v>2.1</c:v>
                </c:pt>
                <c:pt idx="51" c:formatCode="General">
                  <c:v>2.1</c:v>
                </c:pt>
                <c:pt idx="52" c:formatCode="General">
                  <c:v>2.1</c:v>
                </c:pt>
                <c:pt idx="53" c:formatCode="General">
                  <c:v>2.1</c:v>
                </c:pt>
                <c:pt idx="54" c:formatCode="General">
                  <c:v>2.1</c:v>
                </c:pt>
                <c:pt idx="55" c:formatCode="General">
                  <c:v>2.1</c:v>
                </c:pt>
                <c:pt idx="56" c:formatCode="General">
                  <c:v>2.1</c:v>
                </c:pt>
                <c:pt idx="57" c:formatCode="General">
                  <c:v>2.1</c:v>
                </c:pt>
                <c:pt idx="58" c:formatCode="General">
                  <c:v>2.1</c:v>
                </c:pt>
                <c:pt idx="59" c:formatCode="General">
                  <c:v>2.1</c:v>
                </c:pt>
                <c:pt idx="60" c:formatCode="General">
                  <c:v>2.1</c:v>
                </c:pt>
                <c:pt idx="61" c:formatCode="General">
                  <c:v>2.1</c:v>
                </c:pt>
                <c:pt idx="62" c:formatCode="General">
                  <c:v>2.1</c:v>
                </c:pt>
                <c:pt idx="63" c:formatCode="General">
                  <c:v>2.1</c:v>
                </c:pt>
                <c:pt idx="64" c:formatCode="General">
                  <c:v>2.1</c:v>
                </c:pt>
                <c:pt idx="65" c:formatCode="General">
                  <c:v>2.1</c:v>
                </c:pt>
                <c:pt idx="66" c:formatCode="General">
                  <c:v>2.1</c:v>
                </c:pt>
                <c:pt idx="67" c:formatCode="General">
                  <c:v>2.1</c:v>
                </c:pt>
                <c:pt idx="68" c:formatCode="General">
                  <c:v>2.1</c:v>
                </c:pt>
                <c:pt idx="69" c:formatCode="General">
                  <c:v>2.1</c:v>
                </c:pt>
                <c:pt idx="70" c:formatCode="General">
                  <c:v>2.1</c:v>
                </c:pt>
                <c:pt idx="71" c:formatCode="General">
                  <c:v>2.1</c:v>
                </c:pt>
                <c:pt idx="72" c:formatCode="General">
                  <c:v>2.1</c:v>
                </c:pt>
                <c:pt idx="73" c:formatCode="General">
                  <c:v>2.1</c:v>
                </c:pt>
                <c:pt idx="74" c:formatCode="General">
                  <c:v>2.1</c:v>
                </c:pt>
                <c:pt idx="75" c:formatCode="General">
                  <c:v>2.1</c:v>
                </c:pt>
                <c:pt idx="76" c:formatCode="General">
                  <c:v>2.1</c:v>
                </c:pt>
                <c:pt idx="77" c:formatCode="General">
                  <c:v>2.1</c:v>
                </c:pt>
                <c:pt idx="78" c:formatCode="General">
                  <c:v>2.1</c:v>
                </c:pt>
                <c:pt idx="79" c:formatCode="General">
                  <c:v>2.1</c:v>
                </c:pt>
                <c:pt idx="80" c:formatCode="General">
                  <c:v>2.1</c:v>
                </c:pt>
                <c:pt idx="81" c:formatCode="General">
                  <c:v>2.1</c:v>
                </c:pt>
                <c:pt idx="82" c:formatCode="General">
                  <c:v>2.1</c:v>
                </c:pt>
                <c:pt idx="83" c:formatCode="General">
                  <c:v>2.1</c:v>
                </c:pt>
                <c:pt idx="84" c:formatCode="General">
                  <c:v>2.1</c:v>
                </c:pt>
                <c:pt idx="85" c:formatCode="General">
                  <c:v>2.1</c:v>
                </c:pt>
                <c:pt idx="86" c:formatCode="General">
                  <c:v>2.1</c:v>
                </c:pt>
                <c:pt idx="87" c:formatCode="General">
                  <c:v>2.1</c:v>
                </c:pt>
                <c:pt idx="88" c:formatCode="General">
                  <c:v>2.1</c:v>
                </c:pt>
                <c:pt idx="89" c:formatCode="General">
                  <c:v>2.1</c:v>
                </c:pt>
                <c:pt idx="90" c:formatCode="General">
                  <c:v>2.1</c:v>
                </c:pt>
                <c:pt idx="91" c:formatCode="General">
                  <c:v>2.1</c:v>
                </c:pt>
                <c:pt idx="92" c:formatCode="General">
                  <c:v>2.1</c:v>
                </c:pt>
                <c:pt idx="93" c:formatCode="General">
                  <c:v>2.1</c:v>
                </c:pt>
                <c:pt idx="94" c:formatCode="General">
                  <c:v>2.1</c:v>
                </c:pt>
                <c:pt idx="95" c:formatCode="General">
                  <c:v>2.1</c:v>
                </c:pt>
                <c:pt idx="96" c:formatCode="General">
                  <c:v>2.1</c:v>
                </c:pt>
                <c:pt idx="97" c:formatCode="General">
                  <c:v>2.1</c:v>
                </c:pt>
                <c:pt idx="98" c:formatCode="General">
                  <c:v>2.1</c:v>
                </c:pt>
                <c:pt idx="99" c:formatCode="General">
                  <c:v>2.1</c:v>
                </c:pt>
                <c:pt idx="100" c:formatCode="General">
                  <c:v>2.1</c:v>
                </c:pt>
                <c:pt idx="101" c:formatCode="General">
                  <c:v>2.1</c:v>
                </c:pt>
                <c:pt idx="102" c:formatCode="General">
                  <c:v>2.1</c:v>
                </c:pt>
                <c:pt idx="103" c:formatCode="General">
                  <c:v>2.1</c:v>
                </c:pt>
                <c:pt idx="104" c:formatCode="General">
                  <c:v>2.1</c:v>
                </c:pt>
                <c:pt idx="105" c:formatCode="General">
                  <c:v>2.1</c:v>
                </c:pt>
                <c:pt idx="106" c:formatCode="General">
                  <c:v>2.1</c:v>
                </c:pt>
                <c:pt idx="107" c:formatCode="General">
                  <c:v>2.1</c:v>
                </c:pt>
                <c:pt idx="108" c:formatCode="General">
                  <c:v>2.1</c:v>
                </c:pt>
                <c:pt idx="109" c:formatCode="General">
                  <c:v>2.1</c:v>
                </c:pt>
                <c:pt idx="110" c:formatCode="General">
                  <c:v>2.1</c:v>
                </c:pt>
                <c:pt idx="111" c:formatCode="General">
                  <c:v>2.1</c:v>
                </c:pt>
                <c:pt idx="112" c:formatCode="General">
                  <c:v>2.1</c:v>
                </c:pt>
                <c:pt idx="113" c:formatCode="General">
                  <c:v>2.1</c:v>
                </c:pt>
                <c:pt idx="114" c:formatCode="General">
                  <c:v>2.1</c:v>
                </c:pt>
                <c:pt idx="115" c:formatCode="General">
                  <c:v>2.1</c:v>
                </c:pt>
                <c:pt idx="116" c:formatCode="General">
                  <c:v>2.1</c:v>
                </c:pt>
                <c:pt idx="117" c:formatCode="General">
                  <c:v>2.1</c:v>
                </c:pt>
                <c:pt idx="118" c:formatCode="General">
                  <c:v>2.1</c:v>
                </c:pt>
                <c:pt idx="119" c:formatCode="General">
                  <c:v>2.1</c:v>
                </c:pt>
                <c:pt idx="120" c:formatCode="General">
                  <c:v>2.1</c:v>
                </c:pt>
                <c:pt idx="121" c:formatCode="General">
                  <c:v>2.1</c:v>
                </c:pt>
                <c:pt idx="122" c:formatCode="General">
                  <c:v>2.1</c:v>
                </c:pt>
                <c:pt idx="123" c:formatCode="General">
                  <c:v>2.1</c:v>
                </c:pt>
                <c:pt idx="124" c:formatCode="General">
                  <c:v>2.1</c:v>
                </c:pt>
                <c:pt idx="125" c:formatCode="General">
                  <c:v>2.1</c:v>
                </c:pt>
                <c:pt idx="126" c:formatCode="General">
                  <c:v>2.1</c:v>
                </c:pt>
                <c:pt idx="127" c:formatCode="General">
                  <c:v>2.1</c:v>
                </c:pt>
                <c:pt idx="128" c:formatCode="General">
                  <c:v>2.1</c:v>
                </c:pt>
                <c:pt idx="129" c:formatCode="General">
                  <c:v>2.1</c:v>
                </c:pt>
                <c:pt idx="130" c:formatCode="General">
                  <c:v>2.1</c:v>
                </c:pt>
                <c:pt idx="131" c:formatCode="General">
                  <c:v>2.1</c:v>
                </c:pt>
                <c:pt idx="132" c:formatCode="General">
                  <c:v>2.1</c:v>
                </c:pt>
                <c:pt idx="133" c:formatCode="General">
                  <c:v>2.1</c:v>
                </c:pt>
                <c:pt idx="134" c:formatCode="General">
                  <c:v>2.1</c:v>
                </c:pt>
                <c:pt idx="135" c:formatCode="General">
                  <c:v>2.1</c:v>
                </c:pt>
                <c:pt idx="136" c:formatCode="General">
                  <c:v>2.1</c:v>
                </c:pt>
                <c:pt idx="137" c:formatCode="General">
                  <c:v>2.1</c:v>
                </c:pt>
                <c:pt idx="138" c:formatCode="General">
                  <c:v>2.1</c:v>
                </c:pt>
                <c:pt idx="139" c:formatCode="General">
                  <c:v>2.1</c:v>
                </c:pt>
                <c:pt idx="140" c:formatCode="General">
                  <c:v>2.1</c:v>
                </c:pt>
                <c:pt idx="141" c:formatCode="General">
                  <c:v>2.1</c:v>
                </c:pt>
                <c:pt idx="142" c:formatCode="General">
                  <c:v>2.1</c:v>
                </c:pt>
                <c:pt idx="143" c:formatCode="General">
                  <c:v>2.1</c:v>
                </c:pt>
                <c:pt idx="144" c:formatCode="General">
                  <c:v>2.1</c:v>
                </c:pt>
                <c:pt idx="145" c:formatCode="General">
                  <c:v>2.1</c:v>
                </c:pt>
                <c:pt idx="146" c:formatCode="General">
                  <c:v>2.1</c:v>
                </c:pt>
                <c:pt idx="147" c:formatCode="General">
                  <c:v>2.1</c:v>
                </c:pt>
                <c:pt idx="148" c:formatCode="General">
                  <c:v>2.1</c:v>
                </c:pt>
                <c:pt idx="149" c:formatCode="General">
                  <c:v>2.1</c:v>
                </c:pt>
                <c:pt idx="150" c:formatCode="General">
                  <c:v>2.1</c:v>
                </c:pt>
                <c:pt idx="151" c:formatCode="General">
                  <c:v>2.1</c:v>
                </c:pt>
                <c:pt idx="152" c:formatCode="General">
                  <c:v>2.1</c:v>
                </c:pt>
                <c:pt idx="153" c:formatCode="General">
                  <c:v>2.1</c:v>
                </c:pt>
                <c:pt idx="154" c:formatCode="General">
                  <c:v>2.1</c:v>
                </c:pt>
                <c:pt idx="155" c:formatCode="General">
                  <c:v>2.1</c:v>
                </c:pt>
                <c:pt idx="156" c:formatCode="General">
                  <c:v>2.1</c:v>
                </c:pt>
                <c:pt idx="157" c:formatCode="General">
                  <c:v>2.1</c:v>
                </c:pt>
                <c:pt idx="158" c:formatCode="General">
                  <c:v>2.1</c:v>
                </c:pt>
                <c:pt idx="159" c:formatCode="General">
                  <c:v>2</c:v>
                </c:pt>
                <c:pt idx="160" c:formatCode="General">
                  <c:v>2</c:v>
                </c:pt>
                <c:pt idx="161" c:formatCode="General">
                  <c:v>2</c:v>
                </c:pt>
                <c:pt idx="162" c:formatCode="General">
                  <c:v>2</c:v>
                </c:pt>
                <c:pt idx="163" c:formatCode="General">
                  <c:v>2</c:v>
                </c:pt>
                <c:pt idx="164" c:formatCode="General">
                  <c:v>2</c:v>
                </c:pt>
                <c:pt idx="165" c:formatCode="General">
                  <c:v>2</c:v>
                </c:pt>
                <c:pt idx="166" c:formatCode="General">
                  <c:v>2</c:v>
                </c:pt>
                <c:pt idx="167" c:formatCode="General">
                  <c:v>2</c:v>
                </c:pt>
                <c:pt idx="168" c:formatCode="General">
                  <c:v>2</c:v>
                </c:pt>
                <c:pt idx="169" c:formatCode="General">
                  <c:v>2</c:v>
                </c:pt>
                <c:pt idx="170" c:formatCode="General">
                  <c:v>2</c:v>
                </c:pt>
                <c:pt idx="171" c:formatCode="General">
                  <c:v>2</c:v>
                </c:pt>
                <c:pt idx="172" c:formatCode="General">
                  <c:v>2</c:v>
                </c:pt>
                <c:pt idx="173" c:formatCode="General">
                  <c:v>2</c:v>
                </c:pt>
                <c:pt idx="174" c:formatCode="General">
                  <c:v>2</c:v>
                </c:pt>
                <c:pt idx="175" c:formatCode="General">
                  <c:v>2</c:v>
                </c:pt>
                <c:pt idx="176" c:formatCode="General">
                  <c:v>2</c:v>
                </c:pt>
                <c:pt idx="177" c:formatCode="General">
                  <c:v>2</c:v>
                </c:pt>
                <c:pt idx="178" c:formatCode="General">
                  <c:v>2</c:v>
                </c:pt>
                <c:pt idx="179" c:formatCode="General">
                  <c:v>2</c:v>
                </c:pt>
                <c:pt idx="180" c:formatCode="General">
                  <c:v>2</c:v>
                </c:pt>
                <c:pt idx="181" c:formatCode="General">
                  <c:v>2</c:v>
                </c:pt>
                <c:pt idx="182" c:formatCode="General">
                  <c:v>2</c:v>
                </c:pt>
                <c:pt idx="183" c:formatCode="General">
                  <c:v>2</c:v>
                </c:pt>
                <c:pt idx="184" c:formatCode="General">
                  <c:v>2</c:v>
                </c:pt>
                <c:pt idx="185" c:formatCode="General">
                  <c:v>2</c:v>
                </c:pt>
                <c:pt idx="186" c:formatCode="General">
                  <c:v>2</c:v>
                </c:pt>
                <c:pt idx="187" c:formatCode="General">
                  <c:v>2</c:v>
                </c:pt>
                <c:pt idx="188" c:formatCode="General">
                  <c:v>2</c:v>
                </c:pt>
                <c:pt idx="189" c:formatCode="General">
                  <c:v>2</c:v>
                </c:pt>
                <c:pt idx="190" c:formatCode="General">
                  <c:v>2</c:v>
                </c:pt>
                <c:pt idx="191" c:formatCode="General">
                  <c:v>2</c:v>
                </c:pt>
                <c:pt idx="192" c:formatCode="General">
                  <c:v>2</c:v>
                </c:pt>
                <c:pt idx="193" c:formatCode="General">
                  <c:v>2</c:v>
                </c:pt>
                <c:pt idx="194" c:formatCode="General">
                  <c:v>2</c:v>
                </c:pt>
                <c:pt idx="195" c:formatCode="General">
                  <c:v>2</c:v>
                </c:pt>
                <c:pt idx="196" c:formatCode="General">
                  <c:v>2</c:v>
                </c:pt>
                <c:pt idx="197" c:formatCode="General">
                  <c:v>2</c:v>
                </c:pt>
                <c:pt idx="198" c:formatCode="General">
                  <c:v>2</c:v>
                </c:pt>
                <c:pt idx="199" c:formatCode="General">
                  <c:v>2</c:v>
                </c:pt>
                <c:pt idx="200" c:formatCode="General">
                  <c:v>2</c:v>
                </c:pt>
                <c:pt idx="201" c:formatCode="General">
                  <c:v>2</c:v>
                </c:pt>
                <c:pt idx="202" c:formatCode="General">
                  <c:v>2</c:v>
                </c:pt>
                <c:pt idx="203" c:formatCode="General">
                  <c:v>2</c:v>
                </c:pt>
                <c:pt idx="204" c:formatCode="General">
                  <c:v>2</c:v>
                </c:pt>
                <c:pt idx="205" c:formatCode="General">
                  <c:v>2</c:v>
                </c:pt>
                <c:pt idx="206" c:formatCode="General">
                  <c:v>2</c:v>
                </c:pt>
                <c:pt idx="207" c:formatCode="General">
                  <c:v>2</c:v>
                </c:pt>
                <c:pt idx="208" c:formatCode="General">
                  <c:v>2</c:v>
                </c:pt>
                <c:pt idx="209" c:formatCode="General">
                  <c:v>2</c:v>
                </c:pt>
                <c:pt idx="210" c:formatCode="General">
                  <c:v>2</c:v>
                </c:pt>
                <c:pt idx="211" c:formatCode="General">
                  <c:v>2</c:v>
                </c:pt>
                <c:pt idx="212" c:formatCode="General">
                  <c:v>2</c:v>
                </c:pt>
                <c:pt idx="213" c:formatCode="General">
                  <c:v>2</c:v>
                </c:pt>
                <c:pt idx="214" c:formatCode="General">
                  <c:v>2</c:v>
                </c:pt>
                <c:pt idx="215" c:formatCode="General">
                  <c:v>2</c:v>
                </c:pt>
                <c:pt idx="216" c:formatCode="General">
                  <c:v>2</c:v>
                </c:pt>
                <c:pt idx="217" c:formatCode="General">
                  <c:v>2</c:v>
                </c:pt>
                <c:pt idx="218" c:formatCode="General">
                  <c:v>2</c:v>
                </c:pt>
                <c:pt idx="219" c:formatCode="General">
                  <c:v>2</c:v>
                </c:pt>
                <c:pt idx="220" c:formatCode="General">
                  <c:v>2</c:v>
                </c:pt>
                <c:pt idx="221" c:formatCode="General">
                  <c:v>2</c:v>
                </c:pt>
                <c:pt idx="222" c:formatCode="General">
                  <c:v>2</c:v>
                </c:pt>
                <c:pt idx="223" c:formatCode="General">
                  <c:v>2</c:v>
                </c:pt>
                <c:pt idx="224" c:formatCode="General">
                  <c:v>2</c:v>
                </c:pt>
                <c:pt idx="225" c:formatCode="General">
                  <c:v>2</c:v>
                </c:pt>
                <c:pt idx="226" c:formatCode="General">
                  <c:v>2</c:v>
                </c:pt>
                <c:pt idx="227" c:formatCode="General">
                  <c:v>2</c:v>
                </c:pt>
                <c:pt idx="228" c:formatCode="General">
                  <c:v>2</c:v>
                </c:pt>
                <c:pt idx="229" c:formatCode="General">
                  <c:v>2</c:v>
                </c:pt>
                <c:pt idx="230" c:formatCode="General">
                  <c:v>2</c:v>
                </c:pt>
                <c:pt idx="231" c:formatCode="General">
                  <c:v>2</c:v>
                </c:pt>
                <c:pt idx="232" c:formatCode="General">
                  <c:v>2</c:v>
                </c:pt>
                <c:pt idx="233" c:formatCode="General">
                  <c:v>2</c:v>
                </c:pt>
                <c:pt idx="234" c:formatCode="General">
                  <c:v>2</c:v>
                </c:pt>
                <c:pt idx="235" c:formatCode="General">
                  <c:v>2</c:v>
                </c:pt>
                <c:pt idx="236" c:formatCode="General">
                  <c:v>2</c:v>
                </c:pt>
                <c:pt idx="237" c:formatCode="General">
                  <c:v>2</c:v>
                </c:pt>
                <c:pt idx="238" c:formatCode="General">
                  <c:v>2</c:v>
                </c:pt>
                <c:pt idx="239" c:formatCode="General">
                  <c:v>2</c:v>
                </c:pt>
                <c:pt idx="240" c:formatCode="General">
                  <c:v>2</c:v>
                </c:pt>
                <c:pt idx="241" c:formatCode="General">
                  <c:v>2</c:v>
                </c:pt>
                <c:pt idx="242" c:formatCode="General">
                  <c:v>2</c:v>
                </c:pt>
                <c:pt idx="243" c:formatCode="General">
                  <c:v>2</c:v>
                </c:pt>
                <c:pt idx="244" c:formatCode="General">
                  <c:v>2</c:v>
                </c:pt>
                <c:pt idx="245" c:formatCode="General">
                  <c:v>2</c:v>
                </c:pt>
                <c:pt idx="246" c:formatCode="General">
                  <c:v>2</c:v>
                </c:pt>
                <c:pt idx="247" c:formatCode="General">
                  <c:v>2</c:v>
                </c:pt>
                <c:pt idx="248" c:formatCode="General">
                  <c:v>2</c:v>
                </c:pt>
                <c:pt idx="249" c:formatCode="General">
                  <c:v>2</c:v>
                </c:pt>
                <c:pt idx="250" c:formatCode="General">
                  <c:v>2</c:v>
                </c:pt>
                <c:pt idx="251" c:formatCode="General">
                  <c:v>2</c:v>
                </c:pt>
                <c:pt idx="252" c:formatCode="General">
                  <c:v>2</c:v>
                </c:pt>
                <c:pt idx="253" c:formatCode="General">
                  <c:v>2</c:v>
                </c:pt>
                <c:pt idx="254" c:formatCode="General">
                  <c:v>2</c:v>
                </c:pt>
                <c:pt idx="255" c:formatCode="General">
                  <c:v>2</c:v>
                </c:pt>
                <c:pt idx="256" c:formatCode="General">
                  <c:v>2</c:v>
                </c:pt>
                <c:pt idx="257" c:formatCode="General">
                  <c:v>2</c:v>
                </c:pt>
                <c:pt idx="258" c:formatCode="General">
                  <c:v>2</c:v>
                </c:pt>
                <c:pt idx="259" c:formatCode="General">
                  <c:v>2</c:v>
                </c:pt>
                <c:pt idx="260" c:formatCode="General">
                  <c:v>2</c:v>
                </c:pt>
                <c:pt idx="261" c:formatCode="General">
                  <c:v>2</c:v>
                </c:pt>
                <c:pt idx="262" c:formatCode="General">
                  <c:v>2</c:v>
                </c:pt>
                <c:pt idx="263" c:formatCode="General">
                  <c:v>2</c:v>
                </c:pt>
                <c:pt idx="264" c:formatCode="General">
                  <c:v>2</c:v>
                </c:pt>
                <c:pt idx="265" c:formatCode="General">
                  <c:v>2</c:v>
                </c:pt>
                <c:pt idx="266" c:formatCode="General">
                  <c:v>2</c:v>
                </c:pt>
                <c:pt idx="267" c:formatCode="General">
                  <c:v>2</c:v>
                </c:pt>
                <c:pt idx="268" c:formatCode="General">
                  <c:v>2</c:v>
                </c:pt>
                <c:pt idx="269" c:formatCode="General">
                  <c:v>2</c:v>
                </c:pt>
                <c:pt idx="270" c:formatCode="General">
                  <c:v>2</c:v>
                </c:pt>
                <c:pt idx="271" c:formatCode="General">
                  <c:v>2</c:v>
                </c:pt>
                <c:pt idx="272" c:formatCode="General">
                  <c:v>2</c:v>
                </c:pt>
                <c:pt idx="273" c:formatCode="General">
                  <c:v>2</c:v>
                </c:pt>
                <c:pt idx="274" c:formatCode="General">
                  <c:v>2</c:v>
                </c:pt>
                <c:pt idx="275" c:formatCode="General">
                  <c:v>2</c:v>
                </c:pt>
                <c:pt idx="276" c:formatCode="General">
                  <c:v>2</c:v>
                </c:pt>
                <c:pt idx="277" c:formatCode="General">
                  <c:v>2</c:v>
                </c:pt>
                <c:pt idx="278" c:formatCode="General">
                  <c:v>2</c:v>
                </c:pt>
                <c:pt idx="279" c:formatCode="General">
                  <c:v>2</c:v>
                </c:pt>
                <c:pt idx="280" c:formatCode="General">
                  <c:v>2</c:v>
                </c:pt>
                <c:pt idx="281" c:formatCode="General">
                  <c:v>2</c:v>
                </c:pt>
                <c:pt idx="282" c:formatCode="General">
                  <c:v>2</c:v>
                </c:pt>
                <c:pt idx="283" c:formatCode="General">
                  <c:v>2</c:v>
                </c:pt>
                <c:pt idx="284" c:formatCode="General">
                  <c:v>2</c:v>
                </c:pt>
                <c:pt idx="285" c:formatCode="General">
                  <c:v>2</c:v>
                </c:pt>
                <c:pt idx="286" c:formatCode="General">
                  <c:v>2</c:v>
                </c:pt>
                <c:pt idx="287" c:formatCode="General">
                  <c:v>2</c:v>
                </c:pt>
                <c:pt idx="288" c:formatCode="General">
                  <c:v>2</c:v>
                </c:pt>
                <c:pt idx="289" c:formatCode="General">
                  <c:v>2</c:v>
                </c:pt>
                <c:pt idx="290" c:formatCode="General">
                  <c:v>2</c:v>
                </c:pt>
                <c:pt idx="291" c:formatCode="General">
                  <c:v>2</c:v>
                </c:pt>
                <c:pt idx="292" c:formatCode="General">
                  <c:v>2</c:v>
                </c:pt>
                <c:pt idx="293" c:formatCode="General">
                  <c:v>2</c:v>
                </c:pt>
                <c:pt idx="294" c:formatCode="General">
                  <c:v>2</c:v>
                </c:pt>
                <c:pt idx="295" c:formatCode="General">
                  <c:v>2</c:v>
                </c:pt>
                <c:pt idx="296" c:formatCode="General">
                  <c:v>2</c:v>
                </c:pt>
                <c:pt idx="297" c:formatCode="General">
                  <c:v>2</c:v>
                </c:pt>
                <c:pt idx="298" c:formatCode="General">
                  <c:v>2</c:v>
                </c:pt>
                <c:pt idx="299" c:formatCode="General">
                  <c:v>2</c:v>
                </c:pt>
                <c:pt idx="300" c:formatCode="General">
                  <c:v>2</c:v>
                </c:pt>
                <c:pt idx="301" c:formatCode="General">
                  <c:v>2</c:v>
                </c:pt>
                <c:pt idx="302" c:formatCode="General">
                  <c:v>2</c:v>
                </c:pt>
                <c:pt idx="303" c:formatCode="General">
                  <c:v>2</c:v>
                </c:pt>
                <c:pt idx="304" c:formatCode="General">
                  <c:v>2</c:v>
                </c:pt>
                <c:pt idx="305" c:formatCode="General">
                  <c:v>2</c:v>
                </c:pt>
                <c:pt idx="306" c:formatCode="General">
                  <c:v>2</c:v>
                </c:pt>
                <c:pt idx="307" c:formatCode="General">
                  <c:v>2</c:v>
                </c:pt>
                <c:pt idx="308" c:formatCode="General">
                  <c:v>2</c:v>
                </c:pt>
                <c:pt idx="309" c:formatCode="General">
                  <c:v>2</c:v>
                </c:pt>
                <c:pt idx="310" c:formatCode="General">
                  <c:v>2</c:v>
                </c:pt>
                <c:pt idx="311" c:formatCode="General">
                  <c:v>2</c:v>
                </c:pt>
                <c:pt idx="312" c:formatCode="General">
                  <c:v>2</c:v>
                </c:pt>
                <c:pt idx="313" c:formatCode="General">
                  <c:v>2</c:v>
                </c:pt>
                <c:pt idx="314" c:formatCode="General">
                  <c:v>2</c:v>
                </c:pt>
                <c:pt idx="315" c:formatCode="General">
                  <c:v>2</c:v>
                </c:pt>
                <c:pt idx="316" c:formatCode="General">
                  <c:v>2</c:v>
                </c:pt>
                <c:pt idx="317" c:formatCode="General">
                  <c:v>2</c:v>
                </c:pt>
                <c:pt idx="318" c:formatCode="General">
                  <c:v>2</c:v>
                </c:pt>
                <c:pt idx="319" c:formatCode="General">
                  <c:v>2</c:v>
                </c:pt>
                <c:pt idx="320" c:formatCode="General">
                  <c:v>2</c:v>
                </c:pt>
                <c:pt idx="321" c:formatCode="General">
                  <c:v>2</c:v>
                </c:pt>
                <c:pt idx="322" c:formatCode="General">
                  <c:v>2</c:v>
                </c:pt>
                <c:pt idx="323" c:formatCode="General">
                  <c:v>2</c:v>
                </c:pt>
                <c:pt idx="324" c:formatCode="General">
                  <c:v>2</c:v>
                </c:pt>
                <c:pt idx="325" c:formatCode="General">
                  <c:v>2</c:v>
                </c:pt>
                <c:pt idx="326" c:formatCode="General">
                  <c:v>2</c:v>
                </c:pt>
                <c:pt idx="327" c:formatCode="General">
                  <c:v>2</c:v>
                </c:pt>
                <c:pt idx="328" c:formatCode="General">
                  <c:v>2</c:v>
                </c:pt>
                <c:pt idx="329" c:formatCode="General">
                  <c:v>2</c:v>
                </c:pt>
                <c:pt idx="330" c:formatCode="General">
                  <c:v>2</c:v>
                </c:pt>
                <c:pt idx="331" c:formatCode="General">
                  <c:v>2</c:v>
                </c:pt>
                <c:pt idx="332" c:formatCode="General">
                  <c:v>2</c:v>
                </c:pt>
                <c:pt idx="333" c:formatCode="General">
                  <c:v>2</c:v>
                </c:pt>
                <c:pt idx="334" c:formatCode="General">
                  <c:v>2</c:v>
                </c:pt>
                <c:pt idx="335" c:formatCode="General">
                  <c:v>2</c:v>
                </c:pt>
                <c:pt idx="336" c:formatCode="General">
                  <c:v>2</c:v>
                </c:pt>
                <c:pt idx="337" c:formatCode="General">
                  <c:v>2</c:v>
                </c:pt>
                <c:pt idx="338" c:formatCode="General">
                  <c:v>2</c:v>
                </c:pt>
                <c:pt idx="339" c:formatCode="General">
                  <c:v>2</c:v>
                </c:pt>
                <c:pt idx="340" c:formatCode="General">
                  <c:v>2</c:v>
                </c:pt>
                <c:pt idx="341" c:formatCode="General">
                  <c:v>2</c:v>
                </c:pt>
                <c:pt idx="342" c:formatCode="General">
                  <c:v>2</c:v>
                </c:pt>
                <c:pt idx="343" c:formatCode="General">
                  <c:v>2</c:v>
                </c:pt>
                <c:pt idx="344" c:formatCode="General">
                  <c:v>2</c:v>
                </c:pt>
                <c:pt idx="345" c:formatCode="General">
                  <c:v>2</c:v>
                </c:pt>
                <c:pt idx="346" c:formatCode="General">
                  <c:v>2</c:v>
                </c:pt>
                <c:pt idx="347" c:formatCode="General">
                  <c:v>2</c:v>
                </c:pt>
                <c:pt idx="348" c:formatCode="General">
                  <c:v>2</c:v>
                </c:pt>
                <c:pt idx="349" c:formatCode="General">
                  <c:v>2</c:v>
                </c:pt>
                <c:pt idx="350" c:formatCode="General">
                  <c:v>2</c:v>
                </c:pt>
                <c:pt idx="351" c:formatCode="General">
                  <c:v>2</c:v>
                </c:pt>
                <c:pt idx="352" c:formatCode="General">
                  <c:v>2</c:v>
                </c:pt>
                <c:pt idx="353" c:formatCode="General">
                  <c:v>2</c:v>
                </c:pt>
                <c:pt idx="354" c:formatCode="General">
                  <c:v>2</c:v>
                </c:pt>
                <c:pt idx="355" c:formatCode="General">
                  <c:v>2</c:v>
                </c:pt>
                <c:pt idx="356" c:formatCode="General">
                  <c:v>2</c:v>
                </c:pt>
                <c:pt idx="357" c:formatCode="General">
                  <c:v>2</c:v>
                </c:pt>
                <c:pt idx="358" c:formatCode="General">
                  <c:v>2</c:v>
                </c:pt>
                <c:pt idx="359" c:formatCode="General">
                  <c:v>2</c:v>
                </c:pt>
                <c:pt idx="360" c:formatCode="General">
                  <c:v>2</c:v>
                </c:pt>
                <c:pt idx="361" c:formatCode="General">
                  <c:v>2</c:v>
                </c:pt>
                <c:pt idx="362" c:formatCode="General">
                  <c:v>2</c:v>
                </c:pt>
                <c:pt idx="363" c:formatCode="General">
                  <c:v>2</c:v>
                </c:pt>
                <c:pt idx="364" c:formatCode="General">
                  <c:v>2</c:v>
                </c:pt>
                <c:pt idx="365" c:formatCode="General">
                  <c:v>2</c:v>
                </c:pt>
                <c:pt idx="366" c:formatCode="General">
                  <c:v>2</c:v>
                </c:pt>
                <c:pt idx="367" c:formatCode="General">
                  <c:v>2</c:v>
                </c:pt>
                <c:pt idx="368" c:formatCode="General">
                  <c:v>2</c:v>
                </c:pt>
                <c:pt idx="369" c:formatCode="General">
                  <c:v>2</c:v>
                </c:pt>
                <c:pt idx="370" c:formatCode="General">
                  <c:v>2</c:v>
                </c:pt>
                <c:pt idx="371" c:formatCode="General">
                  <c:v>2</c:v>
                </c:pt>
                <c:pt idx="372" c:formatCode="General">
                  <c:v>2</c:v>
                </c:pt>
                <c:pt idx="373" c:formatCode="General">
                  <c:v>2</c:v>
                </c:pt>
                <c:pt idx="374" c:formatCode="General">
                  <c:v>2</c:v>
                </c:pt>
                <c:pt idx="375" c:formatCode="General">
                  <c:v>2</c:v>
                </c:pt>
                <c:pt idx="376" c:formatCode="General">
                  <c:v>1.9</c:v>
                </c:pt>
                <c:pt idx="377" c:formatCode="General">
                  <c:v>1.9</c:v>
                </c:pt>
                <c:pt idx="378" c:formatCode="General">
                  <c:v>1.9</c:v>
                </c:pt>
                <c:pt idx="379" c:formatCode="General">
                  <c:v>1.9</c:v>
                </c:pt>
                <c:pt idx="380" c:formatCode="General">
                  <c:v>1.9</c:v>
                </c:pt>
                <c:pt idx="381" c:formatCode="General">
                  <c:v>1.9</c:v>
                </c:pt>
                <c:pt idx="382" c:formatCode="General">
                  <c:v>1.9</c:v>
                </c:pt>
                <c:pt idx="383" c:formatCode="General">
                  <c:v>1.9</c:v>
                </c:pt>
                <c:pt idx="384" c:formatCode="General">
                  <c:v>1.9</c:v>
                </c:pt>
                <c:pt idx="385" c:formatCode="General">
                  <c:v>1.9</c:v>
                </c:pt>
                <c:pt idx="386" c:formatCode="General">
                  <c:v>1.9</c:v>
                </c:pt>
                <c:pt idx="387" c:formatCode="General">
                  <c:v>1.9</c:v>
                </c:pt>
                <c:pt idx="388" c:formatCode="General">
                  <c:v>1.9</c:v>
                </c:pt>
                <c:pt idx="389" c:formatCode="General">
                  <c:v>1.9</c:v>
                </c:pt>
                <c:pt idx="390" c:formatCode="General">
                  <c:v>1.9</c:v>
                </c:pt>
                <c:pt idx="391" c:formatCode="General">
                  <c:v>1.9</c:v>
                </c:pt>
                <c:pt idx="392" c:formatCode="General">
                  <c:v>1.9</c:v>
                </c:pt>
                <c:pt idx="393" c:formatCode="General">
                  <c:v>1.9</c:v>
                </c:pt>
                <c:pt idx="394" c:formatCode="General">
                  <c:v>1.9</c:v>
                </c:pt>
                <c:pt idx="395" c:formatCode="General">
                  <c:v>1.9</c:v>
                </c:pt>
                <c:pt idx="396" c:formatCode="General">
                  <c:v>1.9</c:v>
                </c:pt>
                <c:pt idx="397" c:formatCode="General">
                  <c:v>1.9</c:v>
                </c:pt>
                <c:pt idx="398" c:formatCode="General">
                  <c:v>1.9</c:v>
                </c:pt>
                <c:pt idx="399" c:formatCode="General">
                  <c:v>1.9</c:v>
                </c:pt>
                <c:pt idx="400" c:formatCode="General">
                  <c:v>1.9</c:v>
                </c:pt>
                <c:pt idx="401" c:formatCode="General">
                  <c:v>1.9</c:v>
                </c:pt>
                <c:pt idx="402" c:formatCode="General">
                  <c:v>1.9</c:v>
                </c:pt>
                <c:pt idx="403" c:formatCode="General">
                  <c:v>1.9</c:v>
                </c:pt>
                <c:pt idx="404" c:formatCode="General">
                  <c:v>1.9</c:v>
                </c:pt>
                <c:pt idx="405" c:formatCode="General">
                  <c:v>1.9</c:v>
                </c:pt>
                <c:pt idx="406" c:formatCode="General">
                  <c:v>1.9</c:v>
                </c:pt>
                <c:pt idx="407" c:formatCode="General">
                  <c:v>1.9</c:v>
                </c:pt>
                <c:pt idx="408" c:formatCode="General">
                  <c:v>1.9</c:v>
                </c:pt>
                <c:pt idx="409" c:formatCode="General">
                  <c:v>1.9</c:v>
                </c:pt>
                <c:pt idx="410" c:formatCode="General">
                  <c:v>1.9</c:v>
                </c:pt>
                <c:pt idx="411" c:formatCode="General">
                  <c:v>1.9</c:v>
                </c:pt>
                <c:pt idx="412" c:formatCode="General">
                  <c:v>1.9</c:v>
                </c:pt>
                <c:pt idx="413" c:formatCode="General">
                  <c:v>1.9</c:v>
                </c:pt>
                <c:pt idx="414" c:formatCode="General">
                  <c:v>1.9</c:v>
                </c:pt>
                <c:pt idx="415" c:formatCode="General">
                  <c:v>1.9</c:v>
                </c:pt>
                <c:pt idx="416" c:formatCode="General">
                  <c:v>1.9</c:v>
                </c:pt>
                <c:pt idx="417" c:formatCode="General">
                  <c:v>1.9</c:v>
                </c:pt>
                <c:pt idx="418" c:formatCode="General">
                  <c:v>1.9</c:v>
                </c:pt>
                <c:pt idx="419" c:formatCode="General">
                  <c:v>1.9</c:v>
                </c:pt>
                <c:pt idx="420" c:formatCode="General">
                  <c:v>1.9</c:v>
                </c:pt>
                <c:pt idx="421" c:formatCode="General">
                  <c:v>1.9</c:v>
                </c:pt>
                <c:pt idx="422" c:formatCode="General">
                  <c:v>1.8</c:v>
                </c:pt>
                <c:pt idx="423" c:formatCode="General">
                  <c:v>1.8</c:v>
                </c:pt>
                <c:pt idx="424" c:formatCode="General">
                  <c:v>1.8</c:v>
                </c:pt>
                <c:pt idx="425" c:formatCode="General">
                  <c:v>1.8</c:v>
                </c:pt>
                <c:pt idx="426" c:formatCode="General">
                  <c:v>1.8</c:v>
                </c:pt>
                <c:pt idx="427" c:formatCode="General">
                  <c:v>1.8</c:v>
                </c:pt>
                <c:pt idx="428" c:formatCode="General">
                  <c:v>1.8</c:v>
                </c:pt>
                <c:pt idx="429" c:formatCode="General">
                  <c:v>1.8</c:v>
                </c:pt>
                <c:pt idx="430" c:formatCode="General">
                  <c:v>1.8</c:v>
                </c:pt>
                <c:pt idx="431" c:formatCode="General">
                  <c:v>1.8</c:v>
                </c:pt>
                <c:pt idx="432" c:formatCode="General">
                  <c:v>1.8</c:v>
                </c:pt>
                <c:pt idx="433" c:formatCode="General">
                  <c:v>1.8</c:v>
                </c:pt>
                <c:pt idx="434" c:formatCode="General">
                  <c:v>1.8</c:v>
                </c:pt>
                <c:pt idx="435" c:formatCode="General">
                  <c:v>1.8</c:v>
                </c:pt>
                <c:pt idx="436" c:formatCode="General">
                  <c:v>1.8</c:v>
                </c:pt>
                <c:pt idx="437" c:formatCode="General">
                  <c:v>1.8</c:v>
                </c:pt>
                <c:pt idx="438" c:formatCode="General">
                  <c:v>1.8</c:v>
                </c:pt>
                <c:pt idx="439" c:formatCode="General">
                  <c:v>1.8</c:v>
                </c:pt>
                <c:pt idx="440" c:formatCode="General">
                  <c:v>1.8</c:v>
                </c:pt>
                <c:pt idx="441" c:formatCode="General">
                  <c:v>1.8</c:v>
                </c:pt>
                <c:pt idx="442" c:formatCode="General">
                  <c:v>1.8</c:v>
                </c:pt>
                <c:pt idx="443" c:formatCode="General">
                  <c:v>1.8</c:v>
                </c:pt>
                <c:pt idx="444" c:formatCode="General">
                  <c:v>1.8</c:v>
                </c:pt>
                <c:pt idx="445" c:formatCode="General">
                  <c:v>1.8</c:v>
                </c:pt>
                <c:pt idx="446" c:formatCode="General">
                  <c:v>1.8</c:v>
                </c:pt>
                <c:pt idx="447" c:formatCode="General">
                  <c:v>1.8</c:v>
                </c:pt>
                <c:pt idx="448" c:formatCode="General">
                  <c:v>1.8</c:v>
                </c:pt>
                <c:pt idx="449" c:formatCode="General">
                  <c:v>1.8</c:v>
                </c:pt>
                <c:pt idx="450" c:formatCode="General">
                  <c:v>1.8</c:v>
                </c:pt>
                <c:pt idx="451" c:formatCode="General">
                  <c:v>1.8</c:v>
                </c:pt>
                <c:pt idx="452" c:formatCode="General">
                  <c:v>1.8</c:v>
                </c:pt>
                <c:pt idx="453" c:formatCode="General">
                  <c:v>1.8</c:v>
                </c:pt>
                <c:pt idx="454" c:formatCode="General">
                  <c:v>1.8</c:v>
                </c:pt>
                <c:pt idx="455" c:formatCode="General">
                  <c:v>1.8</c:v>
                </c:pt>
                <c:pt idx="456" c:formatCode="General">
                  <c:v>1.8</c:v>
                </c:pt>
                <c:pt idx="457" c:formatCode="General">
                  <c:v>1.8</c:v>
                </c:pt>
                <c:pt idx="458" c:formatCode="General">
                  <c:v>1.8</c:v>
                </c:pt>
                <c:pt idx="459" c:formatCode="General">
                  <c:v>1.8</c:v>
                </c:pt>
                <c:pt idx="460" c:formatCode="General">
                  <c:v>1.8</c:v>
                </c:pt>
                <c:pt idx="461" c:formatCode="General">
                  <c:v>1.8</c:v>
                </c:pt>
                <c:pt idx="462" c:formatCode="General">
                  <c:v>1.8</c:v>
                </c:pt>
                <c:pt idx="463" c:formatCode="General">
                  <c:v>1.8</c:v>
                </c:pt>
                <c:pt idx="464" c:formatCode="General">
                  <c:v>1.8</c:v>
                </c:pt>
                <c:pt idx="465" c:formatCode="General">
                  <c:v>1.8</c:v>
                </c:pt>
                <c:pt idx="466" c:formatCode="General">
                  <c:v>1.8</c:v>
                </c:pt>
                <c:pt idx="467" c:formatCode="General">
                  <c:v>1.8</c:v>
                </c:pt>
                <c:pt idx="468" c:formatCode="General">
                  <c:v>1.8</c:v>
                </c:pt>
                <c:pt idx="469" c:formatCode="General">
                  <c:v>1.8</c:v>
                </c:pt>
                <c:pt idx="470" c:formatCode="General">
                  <c:v>1.8</c:v>
                </c:pt>
                <c:pt idx="471" c:formatCode="General">
                  <c:v>1.8</c:v>
                </c:pt>
                <c:pt idx="472" c:formatCode="General">
                  <c:v>1.8</c:v>
                </c:pt>
                <c:pt idx="473" c:formatCode="General">
                  <c:v>1.8</c:v>
                </c:pt>
                <c:pt idx="474" c:formatCode="General">
                  <c:v>1.8</c:v>
                </c:pt>
                <c:pt idx="475" c:formatCode="General">
                  <c:v>1.8</c:v>
                </c:pt>
                <c:pt idx="476" c:formatCode="General">
                  <c:v>1.8</c:v>
                </c:pt>
                <c:pt idx="477" c:formatCode="General">
                  <c:v>1.8</c:v>
                </c:pt>
                <c:pt idx="478" c:formatCode="General">
                  <c:v>1.8</c:v>
                </c:pt>
                <c:pt idx="479" c:formatCode="General">
                  <c:v>1.8</c:v>
                </c:pt>
                <c:pt idx="480" c:formatCode="General">
                  <c:v>1.8</c:v>
                </c:pt>
                <c:pt idx="481" c:formatCode="General">
                  <c:v>1.8</c:v>
                </c:pt>
                <c:pt idx="482" c:formatCode="General">
                  <c:v>1.8</c:v>
                </c:pt>
                <c:pt idx="483" c:formatCode="General">
                  <c:v>1.8</c:v>
                </c:pt>
                <c:pt idx="484" c:formatCode="General">
                  <c:v>1.8</c:v>
                </c:pt>
                <c:pt idx="485" c:formatCode="General">
                  <c:v>1.8</c:v>
                </c:pt>
                <c:pt idx="486" c:formatCode="General">
                  <c:v>1.8</c:v>
                </c:pt>
                <c:pt idx="487" c:formatCode="General">
                  <c:v>1.8</c:v>
                </c:pt>
                <c:pt idx="488" c:formatCode="General">
                  <c:v>1.8</c:v>
                </c:pt>
                <c:pt idx="489" c:formatCode="General">
                  <c:v>1.8</c:v>
                </c:pt>
                <c:pt idx="490" c:formatCode="General">
                  <c:v>1.8</c:v>
                </c:pt>
                <c:pt idx="491" c:formatCode="General">
                  <c:v>1.8</c:v>
                </c:pt>
                <c:pt idx="492" c:formatCode="General">
                  <c:v>1.8</c:v>
                </c:pt>
                <c:pt idx="493" c:formatCode="General">
                  <c:v>1.8</c:v>
                </c:pt>
                <c:pt idx="494" c:formatCode="General">
                  <c:v>1.8</c:v>
                </c:pt>
                <c:pt idx="495" c:formatCode="General">
                  <c:v>1.8</c:v>
                </c:pt>
                <c:pt idx="496" c:formatCode="General">
                  <c:v>1.8</c:v>
                </c:pt>
                <c:pt idx="497" c:formatCode="General">
                  <c:v>1.8</c:v>
                </c:pt>
                <c:pt idx="498" c:formatCode="General">
                  <c:v>1.8</c:v>
                </c:pt>
                <c:pt idx="499" c:formatCode="General">
                  <c:v>1.8</c:v>
                </c:pt>
                <c:pt idx="500" c:formatCode="General">
                  <c:v>1.8</c:v>
                </c:pt>
                <c:pt idx="501" c:formatCode="General">
                  <c:v>1.8</c:v>
                </c:pt>
                <c:pt idx="502" c:formatCode="General">
                  <c:v>1.8</c:v>
                </c:pt>
                <c:pt idx="503" c:formatCode="General">
                  <c:v>1.8</c:v>
                </c:pt>
                <c:pt idx="504" c:formatCode="General">
                  <c:v>1.8</c:v>
                </c:pt>
                <c:pt idx="505" c:formatCode="General">
                  <c:v>1.8</c:v>
                </c:pt>
                <c:pt idx="506" c:formatCode="General">
                  <c:v>1.8</c:v>
                </c:pt>
                <c:pt idx="507" c:formatCode="General">
                  <c:v>1.8</c:v>
                </c:pt>
                <c:pt idx="508" c:formatCode="General">
                  <c:v>1.8</c:v>
                </c:pt>
                <c:pt idx="509" c:formatCode="General">
                  <c:v>1.8</c:v>
                </c:pt>
                <c:pt idx="510" c:formatCode="General">
                  <c:v>1.8</c:v>
                </c:pt>
                <c:pt idx="511" c:formatCode="General">
                  <c:v>1.8</c:v>
                </c:pt>
                <c:pt idx="512" c:formatCode="General">
                  <c:v>1.8</c:v>
                </c:pt>
                <c:pt idx="513" c:formatCode="General">
                  <c:v>1.8</c:v>
                </c:pt>
                <c:pt idx="514" c:formatCode="General">
                  <c:v>1.8</c:v>
                </c:pt>
                <c:pt idx="515" c:formatCode="General">
                  <c:v>1.8</c:v>
                </c:pt>
                <c:pt idx="516" c:formatCode="General">
                  <c:v>1.8</c:v>
                </c:pt>
                <c:pt idx="517" c:formatCode="General">
                  <c:v>1.8</c:v>
                </c:pt>
                <c:pt idx="518" c:formatCode="General">
                  <c:v>1.8</c:v>
                </c:pt>
                <c:pt idx="519" c:formatCode="General">
                  <c:v>1.8</c:v>
                </c:pt>
                <c:pt idx="520" c:formatCode="General">
                  <c:v>1.8</c:v>
                </c:pt>
                <c:pt idx="521" c:formatCode="General">
                  <c:v>1.8</c:v>
                </c:pt>
                <c:pt idx="522" c:formatCode="General">
                  <c:v>1.8</c:v>
                </c:pt>
                <c:pt idx="523" c:formatCode="General">
                  <c:v>1.8</c:v>
                </c:pt>
                <c:pt idx="524" c:formatCode="General">
                  <c:v>1.8</c:v>
                </c:pt>
                <c:pt idx="525" c:formatCode="General">
                  <c:v>1.8</c:v>
                </c:pt>
                <c:pt idx="526" c:formatCode="General">
                  <c:v>1.8</c:v>
                </c:pt>
                <c:pt idx="527" c:formatCode="General">
                  <c:v>1.8</c:v>
                </c:pt>
                <c:pt idx="528" c:formatCode="General">
                  <c:v>1.8</c:v>
                </c:pt>
                <c:pt idx="529" c:formatCode="General">
                  <c:v>1.8</c:v>
                </c:pt>
                <c:pt idx="530" c:formatCode="General">
                  <c:v>1.8</c:v>
                </c:pt>
                <c:pt idx="531" c:formatCode="General">
                  <c:v>1.8</c:v>
                </c:pt>
                <c:pt idx="532" c:formatCode="General">
                  <c:v>1.8</c:v>
                </c:pt>
                <c:pt idx="533" c:formatCode="General">
                  <c:v>1.8</c:v>
                </c:pt>
                <c:pt idx="534" c:formatCode="General">
                  <c:v>1.8</c:v>
                </c:pt>
                <c:pt idx="535" c:formatCode="General">
                  <c:v>1.8</c:v>
                </c:pt>
                <c:pt idx="536" c:formatCode="General">
                  <c:v>1.8</c:v>
                </c:pt>
                <c:pt idx="537" c:formatCode="General">
                  <c:v>1.8</c:v>
                </c:pt>
                <c:pt idx="538" c:formatCode="General">
                  <c:v>1.8</c:v>
                </c:pt>
                <c:pt idx="539" c:formatCode="General">
                  <c:v>1.8</c:v>
                </c:pt>
                <c:pt idx="540" c:formatCode="General">
                  <c:v>1.8</c:v>
                </c:pt>
                <c:pt idx="541" c:formatCode="General">
                  <c:v>1.8</c:v>
                </c:pt>
                <c:pt idx="542" c:formatCode="General">
                  <c:v>1.8</c:v>
                </c:pt>
                <c:pt idx="543" c:formatCode="General">
                  <c:v>1.8</c:v>
                </c:pt>
                <c:pt idx="544" c:formatCode="General">
                  <c:v>1.8</c:v>
                </c:pt>
                <c:pt idx="545" c:formatCode="General">
                  <c:v>1.8</c:v>
                </c:pt>
                <c:pt idx="546" c:formatCode="General">
                  <c:v>1.8</c:v>
                </c:pt>
                <c:pt idx="547" c:formatCode="General">
                  <c:v>1.8</c:v>
                </c:pt>
                <c:pt idx="548" c:formatCode="General">
                  <c:v>1.8</c:v>
                </c:pt>
                <c:pt idx="549" c:formatCode="General">
                  <c:v>1.8</c:v>
                </c:pt>
                <c:pt idx="550" c:formatCode="General">
                  <c:v>1.8</c:v>
                </c:pt>
                <c:pt idx="551" c:formatCode="General">
                  <c:v>1.8</c:v>
                </c:pt>
                <c:pt idx="552" c:formatCode="General">
                  <c:v>1.8</c:v>
                </c:pt>
                <c:pt idx="553" c:formatCode="General">
                  <c:v>1.8</c:v>
                </c:pt>
                <c:pt idx="554" c:formatCode="General">
                  <c:v>1.8</c:v>
                </c:pt>
                <c:pt idx="555" c:formatCode="General">
                  <c:v>1.8</c:v>
                </c:pt>
                <c:pt idx="556" c:formatCode="General">
                  <c:v>1.8</c:v>
                </c:pt>
                <c:pt idx="557" c:formatCode="General">
                  <c:v>1.8</c:v>
                </c:pt>
                <c:pt idx="558" c:formatCode="General">
                  <c:v>1.8</c:v>
                </c:pt>
                <c:pt idx="559" c:formatCode="General">
                  <c:v>1.8</c:v>
                </c:pt>
                <c:pt idx="560" c:formatCode="General">
                  <c:v>1.8</c:v>
                </c:pt>
                <c:pt idx="561" c:formatCode="General">
                  <c:v>1.8</c:v>
                </c:pt>
                <c:pt idx="562" c:formatCode="General">
                  <c:v>1.8</c:v>
                </c:pt>
                <c:pt idx="563" c:formatCode="General">
                  <c:v>1.8</c:v>
                </c:pt>
                <c:pt idx="564" c:formatCode="General">
                  <c:v>1.8</c:v>
                </c:pt>
                <c:pt idx="565" c:formatCode="General">
                  <c:v>1.8</c:v>
                </c:pt>
                <c:pt idx="566" c:formatCode="General">
                  <c:v>1.8</c:v>
                </c:pt>
                <c:pt idx="567" c:formatCode="General">
                  <c:v>1.8</c:v>
                </c:pt>
                <c:pt idx="568" c:formatCode="General">
                  <c:v>1.8</c:v>
                </c:pt>
                <c:pt idx="569" c:formatCode="General">
                  <c:v>1.8</c:v>
                </c:pt>
                <c:pt idx="570" c:formatCode="General">
                  <c:v>1.8</c:v>
                </c:pt>
                <c:pt idx="571" c:formatCode="General">
                  <c:v>1.8</c:v>
                </c:pt>
                <c:pt idx="572" c:formatCode="General">
                  <c:v>1.8</c:v>
                </c:pt>
                <c:pt idx="573" c:formatCode="General">
                  <c:v>1.8</c:v>
                </c:pt>
                <c:pt idx="574" c:formatCode="General">
                  <c:v>1.8</c:v>
                </c:pt>
                <c:pt idx="575" c:formatCode="General">
                  <c:v>1.8</c:v>
                </c:pt>
                <c:pt idx="576" c:formatCode="General">
                  <c:v>1.8</c:v>
                </c:pt>
                <c:pt idx="577" c:formatCode="General">
                  <c:v>1.8</c:v>
                </c:pt>
                <c:pt idx="578" c:formatCode="General">
                  <c:v>1.8</c:v>
                </c:pt>
                <c:pt idx="579" c:formatCode="General">
                  <c:v>1.8</c:v>
                </c:pt>
                <c:pt idx="580" c:formatCode="General">
                  <c:v>1.8</c:v>
                </c:pt>
                <c:pt idx="581" c:formatCode="General">
                  <c:v>1.8</c:v>
                </c:pt>
                <c:pt idx="582" c:formatCode="General">
                  <c:v>1.8</c:v>
                </c:pt>
                <c:pt idx="583" c:formatCode="General">
                  <c:v>1.8</c:v>
                </c:pt>
                <c:pt idx="584" c:formatCode="General">
                  <c:v>1.8</c:v>
                </c:pt>
                <c:pt idx="585" c:formatCode="General">
                  <c:v>1.8</c:v>
                </c:pt>
                <c:pt idx="586" c:formatCode="General">
                  <c:v>1.8</c:v>
                </c:pt>
                <c:pt idx="587" c:formatCode="General">
                  <c:v>1.8</c:v>
                </c:pt>
                <c:pt idx="588" c:formatCode="General">
                  <c:v>1.8</c:v>
                </c:pt>
                <c:pt idx="589" c:formatCode="General">
                  <c:v>1.8</c:v>
                </c:pt>
                <c:pt idx="590" c:formatCode="General">
                  <c:v>1.8</c:v>
                </c:pt>
                <c:pt idx="591" c:formatCode="General">
                  <c:v>1.8</c:v>
                </c:pt>
                <c:pt idx="592" c:formatCode="General">
                  <c:v>1.8</c:v>
                </c:pt>
                <c:pt idx="593" c:formatCode="General">
                  <c:v>1.8</c:v>
                </c:pt>
                <c:pt idx="594" c:formatCode="General">
                  <c:v>1.8</c:v>
                </c:pt>
                <c:pt idx="595" c:formatCode="General">
                  <c:v>1.8</c:v>
                </c:pt>
                <c:pt idx="596" c:formatCode="General">
                  <c:v>1.8</c:v>
                </c:pt>
                <c:pt idx="597" c:formatCode="General">
                  <c:v>1.8</c:v>
                </c:pt>
                <c:pt idx="598" c:formatCode="General">
                  <c:v>1.8</c:v>
                </c:pt>
                <c:pt idx="599" c:formatCode="General">
                  <c:v>1.8</c:v>
                </c:pt>
                <c:pt idx="600" c:formatCode="General">
                  <c:v>1.8</c:v>
                </c:pt>
                <c:pt idx="601" c:formatCode="General">
                  <c:v>1.8</c:v>
                </c:pt>
                <c:pt idx="602" c:formatCode="General">
                  <c:v>1.8</c:v>
                </c:pt>
                <c:pt idx="603" c:formatCode="General">
                  <c:v>1.8</c:v>
                </c:pt>
                <c:pt idx="604" c:formatCode="General">
                  <c:v>1.8</c:v>
                </c:pt>
                <c:pt idx="605" c:formatCode="General">
                  <c:v>1.8</c:v>
                </c:pt>
                <c:pt idx="606" c:formatCode="General">
                  <c:v>1.8</c:v>
                </c:pt>
                <c:pt idx="607" c:formatCode="General">
                  <c:v>1.8</c:v>
                </c:pt>
                <c:pt idx="608" c:formatCode="General">
                  <c:v>1.8</c:v>
                </c:pt>
                <c:pt idx="609" c:formatCode="General">
                  <c:v>1.8</c:v>
                </c:pt>
                <c:pt idx="610" c:formatCode="General">
                  <c:v>1.8</c:v>
                </c:pt>
                <c:pt idx="611" c:formatCode="General">
                  <c:v>1.8</c:v>
                </c:pt>
                <c:pt idx="612" c:formatCode="General">
                  <c:v>1.8</c:v>
                </c:pt>
                <c:pt idx="613" c:formatCode="General">
                  <c:v>1.8</c:v>
                </c:pt>
                <c:pt idx="614" c:formatCode="General">
                  <c:v>1.8</c:v>
                </c:pt>
                <c:pt idx="615" c:formatCode="General">
                  <c:v>1.8</c:v>
                </c:pt>
                <c:pt idx="616" c:formatCode="General">
                  <c:v>1.8</c:v>
                </c:pt>
                <c:pt idx="617" c:formatCode="General">
                  <c:v>1.8</c:v>
                </c:pt>
                <c:pt idx="618" c:formatCode="General">
                  <c:v>1.8</c:v>
                </c:pt>
                <c:pt idx="619" c:formatCode="General">
                  <c:v>1.8</c:v>
                </c:pt>
                <c:pt idx="620" c:formatCode="General">
                  <c:v>1.8</c:v>
                </c:pt>
                <c:pt idx="621" c:formatCode="General">
                  <c:v>1.8</c:v>
                </c:pt>
                <c:pt idx="622" c:formatCode="General">
                  <c:v>1.8</c:v>
                </c:pt>
                <c:pt idx="623" c:formatCode="General">
                  <c:v>1.8</c:v>
                </c:pt>
                <c:pt idx="624" c:formatCode="General">
                  <c:v>1.8</c:v>
                </c:pt>
                <c:pt idx="625" c:formatCode="General">
                  <c:v>1.8</c:v>
                </c:pt>
                <c:pt idx="626" c:formatCode="General">
                  <c:v>1.8</c:v>
                </c:pt>
                <c:pt idx="627" c:formatCode="General">
                  <c:v>1.8</c:v>
                </c:pt>
                <c:pt idx="628" c:formatCode="General">
                  <c:v>1.8</c:v>
                </c:pt>
                <c:pt idx="629" c:formatCode="General">
                  <c:v>1.8</c:v>
                </c:pt>
                <c:pt idx="630" c:formatCode="General">
                  <c:v>1.8</c:v>
                </c:pt>
                <c:pt idx="631" c:formatCode="General">
                  <c:v>1.8</c:v>
                </c:pt>
                <c:pt idx="632" c:formatCode="General">
                  <c:v>1.8</c:v>
                </c:pt>
                <c:pt idx="633" c:formatCode="General">
                  <c:v>1.8</c:v>
                </c:pt>
                <c:pt idx="634" c:formatCode="General">
                  <c:v>1.8</c:v>
                </c:pt>
                <c:pt idx="635" c:formatCode="General">
                  <c:v>1.8</c:v>
                </c:pt>
                <c:pt idx="636" c:formatCode="General">
                  <c:v>1.8</c:v>
                </c:pt>
                <c:pt idx="637" c:formatCode="General">
                  <c:v>1.8</c:v>
                </c:pt>
                <c:pt idx="638" c:formatCode="General">
                  <c:v>1.8</c:v>
                </c:pt>
                <c:pt idx="639" c:formatCode="General">
                  <c:v>1.8</c:v>
                </c:pt>
                <c:pt idx="640" c:formatCode="General">
                  <c:v>1.8</c:v>
                </c:pt>
                <c:pt idx="641" c:formatCode="General">
                  <c:v>1.8</c:v>
                </c:pt>
                <c:pt idx="642" c:formatCode="General">
                  <c:v>1.8</c:v>
                </c:pt>
                <c:pt idx="643" c:formatCode="General">
                  <c:v>1.8</c:v>
                </c:pt>
                <c:pt idx="644" c:formatCode="General">
                  <c:v>1.8</c:v>
                </c:pt>
                <c:pt idx="645" c:formatCode="General">
                  <c:v>1.8</c:v>
                </c:pt>
                <c:pt idx="646" c:formatCode="General">
                  <c:v>1.8</c:v>
                </c:pt>
                <c:pt idx="647" c:formatCode="General">
                  <c:v>1.8</c:v>
                </c:pt>
                <c:pt idx="648" c:formatCode="General">
                  <c:v>1.8</c:v>
                </c:pt>
                <c:pt idx="649" c:formatCode="General">
                  <c:v>1.8</c:v>
                </c:pt>
                <c:pt idx="650" c:formatCode="General">
                  <c:v>1.8</c:v>
                </c:pt>
                <c:pt idx="651" c:formatCode="General">
                  <c:v>1.8</c:v>
                </c:pt>
                <c:pt idx="652" c:formatCode="General">
                  <c:v>1.8</c:v>
                </c:pt>
                <c:pt idx="653" c:formatCode="General">
                  <c:v>1.8</c:v>
                </c:pt>
                <c:pt idx="654" c:formatCode="General">
                  <c:v>1.8</c:v>
                </c:pt>
                <c:pt idx="655" c:formatCode="General">
                  <c:v>1.8</c:v>
                </c:pt>
                <c:pt idx="656" c:formatCode="General">
                  <c:v>1.8</c:v>
                </c:pt>
                <c:pt idx="657" c:formatCode="General">
                  <c:v>1.8</c:v>
                </c:pt>
                <c:pt idx="658" c:formatCode="General">
                  <c:v>1.8</c:v>
                </c:pt>
                <c:pt idx="659" c:formatCode="General">
                  <c:v>1.8</c:v>
                </c:pt>
                <c:pt idx="660" c:formatCode="General">
                  <c:v>1.8</c:v>
                </c:pt>
                <c:pt idx="661" c:formatCode="General">
                  <c:v>1.8</c:v>
                </c:pt>
                <c:pt idx="662" c:formatCode="General">
                  <c:v>1.8</c:v>
                </c:pt>
                <c:pt idx="663" c:formatCode="General">
                  <c:v>1.8</c:v>
                </c:pt>
                <c:pt idx="664" c:formatCode="General">
                  <c:v>1.7</c:v>
                </c:pt>
                <c:pt idx="665" c:formatCode="General">
                  <c:v>1.7</c:v>
                </c:pt>
                <c:pt idx="666" c:formatCode="General">
                  <c:v>1.7</c:v>
                </c:pt>
                <c:pt idx="667" c:formatCode="General">
                  <c:v>1.7</c:v>
                </c:pt>
                <c:pt idx="668" c:formatCode="General">
                  <c:v>1.7</c:v>
                </c:pt>
                <c:pt idx="669" c:formatCode="General">
                  <c:v>1.7</c:v>
                </c:pt>
                <c:pt idx="670" c:formatCode="General">
                  <c:v>1.7</c:v>
                </c:pt>
                <c:pt idx="671" c:formatCode="General">
                  <c:v>1.7</c:v>
                </c:pt>
                <c:pt idx="672" c:formatCode="General">
                  <c:v>1.7</c:v>
                </c:pt>
                <c:pt idx="673" c:formatCode="General">
                  <c:v>1.7</c:v>
                </c:pt>
                <c:pt idx="674" c:formatCode="General">
                  <c:v>1.7</c:v>
                </c:pt>
                <c:pt idx="675" c:formatCode="General">
                  <c:v>1.7</c:v>
                </c:pt>
                <c:pt idx="676" c:formatCode="General">
                  <c:v>1.7</c:v>
                </c:pt>
                <c:pt idx="677" c:formatCode="General">
                  <c:v>1.7</c:v>
                </c:pt>
                <c:pt idx="678" c:formatCode="General">
                  <c:v>1.7</c:v>
                </c:pt>
                <c:pt idx="679" c:formatCode="General">
                  <c:v>1.7</c:v>
                </c:pt>
                <c:pt idx="680" c:formatCode="General">
                  <c:v>1.7</c:v>
                </c:pt>
                <c:pt idx="681" c:formatCode="General">
                  <c:v>1.7</c:v>
                </c:pt>
                <c:pt idx="682" c:formatCode="General">
                  <c:v>1.7</c:v>
                </c:pt>
                <c:pt idx="683" c:formatCode="General">
                  <c:v>1.7</c:v>
                </c:pt>
                <c:pt idx="684" c:formatCode="General">
                  <c:v>1.7</c:v>
                </c:pt>
                <c:pt idx="685" c:formatCode="General">
                  <c:v>1.7</c:v>
                </c:pt>
                <c:pt idx="686" c:formatCode="General">
                  <c:v>1.7</c:v>
                </c:pt>
                <c:pt idx="687" c:formatCode="General">
                  <c:v>1.7</c:v>
                </c:pt>
                <c:pt idx="688" c:formatCode="General">
                  <c:v>1.7</c:v>
                </c:pt>
                <c:pt idx="689" c:formatCode="General">
                  <c:v>1.7</c:v>
                </c:pt>
                <c:pt idx="690" c:formatCode="General">
                  <c:v>1.7</c:v>
                </c:pt>
                <c:pt idx="691" c:formatCode="General">
                  <c:v>1.7</c:v>
                </c:pt>
                <c:pt idx="692" c:formatCode="General">
                  <c:v>1.7</c:v>
                </c:pt>
                <c:pt idx="693" c:formatCode="General">
                  <c:v>1.7</c:v>
                </c:pt>
                <c:pt idx="694" c:formatCode="General">
                  <c:v>1.7</c:v>
                </c:pt>
                <c:pt idx="695" c:formatCode="General">
                  <c:v>1.7</c:v>
                </c:pt>
                <c:pt idx="696" c:formatCode="General">
                  <c:v>1.7</c:v>
                </c:pt>
                <c:pt idx="697" c:formatCode="General">
                  <c:v>1.7</c:v>
                </c:pt>
                <c:pt idx="698" c:formatCode="General">
                  <c:v>1.7</c:v>
                </c:pt>
                <c:pt idx="699" c:formatCode="General">
                  <c:v>1.7</c:v>
                </c:pt>
                <c:pt idx="700" c:formatCode="General">
                  <c:v>1.7</c:v>
                </c:pt>
                <c:pt idx="701" c:formatCode="General">
                  <c:v>1.7</c:v>
                </c:pt>
                <c:pt idx="702" c:formatCode="General">
                  <c:v>1.7</c:v>
                </c:pt>
                <c:pt idx="703" c:formatCode="General">
                  <c:v>1.7</c:v>
                </c:pt>
                <c:pt idx="704" c:formatCode="General">
                  <c:v>1.7</c:v>
                </c:pt>
                <c:pt idx="705" c:formatCode="General">
                  <c:v>1.7</c:v>
                </c:pt>
                <c:pt idx="706" c:formatCode="General">
                  <c:v>1.7</c:v>
                </c:pt>
                <c:pt idx="707" c:formatCode="General">
                  <c:v>1.7</c:v>
                </c:pt>
                <c:pt idx="708" c:formatCode="General">
                  <c:v>1.7</c:v>
                </c:pt>
                <c:pt idx="709" c:formatCode="General">
                  <c:v>1.7</c:v>
                </c:pt>
                <c:pt idx="710" c:formatCode="General">
                  <c:v>1.7</c:v>
                </c:pt>
                <c:pt idx="711" c:formatCode="General">
                  <c:v>1.7</c:v>
                </c:pt>
                <c:pt idx="712" c:formatCode="General">
                  <c:v>1.5</c:v>
                </c:pt>
                <c:pt idx="713" c:formatCode="General">
                  <c:v>1.5</c:v>
                </c:pt>
                <c:pt idx="714" c:formatCode="General">
                  <c:v>1.5</c:v>
                </c:pt>
                <c:pt idx="715" c:formatCode="General">
                  <c:v>1.5</c:v>
                </c:pt>
                <c:pt idx="716" c:formatCode="General">
                  <c:v>1.5</c:v>
                </c:pt>
                <c:pt idx="717" c:formatCode="General">
                  <c:v>1.5</c:v>
                </c:pt>
                <c:pt idx="718" c:formatCode="General">
                  <c:v>1.5</c:v>
                </c:pt>
                <c:pt idx="719" c:formatCode="General">
                  <c:v>1.5</c:v>
                </c:pt>
                <c:pt idx="720" c:formatCode="General">
                  <c:v>1.5</c:v>
                </c:pt>
                <c:pt idx="721" c:formatCode="General">
                  <c:v>1.5</c:v>
                </c:pt>
                <c:pt idx="722" c:formatCode="General">
                  <c:v>1.5</c:v>
                </c:pt>
                <c:pt idx="723" c:formatCode="General">
                  <c:v>1.5</c:v>
                </c:pt>
                <c:pt idx="724" c:formatCode="General">
                  <c:v>1.5</c:v>
                </c:pt>
                <c:pt idx="725" c:formatCode="General">
                  <c:v>1.5</c:v>
                </c:pt>
                <c:pt idx="726" c:formatCode="General">
                  <c:v>1.5</c:v>
                </c:pt>
                <c:pt idx="727" c:formatCode="General">
                  <c:v>1.5</c:v>
                </c:pt>
                <c:pt idx="728" c:formatCode="General">
                  <c:v>1.5</c:v>
                </c:pt>
                <c:pt idx="729" c:formatCode="General">
                  <c:v>1.5</c:v>
                </c:pt>
                <c:pt idx="730" c:formatCode="General">
                  <c:v>1.5</c:v>
                </c:pt>
                <c:pt idx="731" c:formatCode="General">
                  <c:v>1.5</c:v>
                </c:pt>
                <c:pt idx="732" c:formatCode="General">
                  <c:v>1.5</c:v>
                </c:pt>
                <c:pt idx="733" c:formatCode="General">
                  <c:v>1.5</c:v>
                </c:pt>
                <c:pt idx="734" c:formatCode="General">
                  <c:v>1.5</c:v>
                </c:pt>
                <c:pt idx="735" c:formatCode="General">
                  <c:v>1.5</c:v>
                </c:pt>
                <c:pt idx="736" c:formatCode="General">
                  <c:v>1.5</c:v>
                </c:pt>
                <c:pt idx="737" c:formatCode="General">
                  <c:v>1.5</c:v>
                </c:pt>
                <c:pt idx="738" c:formatCode="General">
                  <c:v>1.5</c:v>
                </c:pt>
                <c:pt idx="739" c:formatCode="General">
                  <c:v>1.5</c:v>
                </c:pt>
                <c:pt idx="740" c:formatCode="General">
                  <c:v>1.5</c:v>
                </c:pt>
                <c:pt idx="741" c:formatCode="General">
                  <c:v>1.5</c:v>
                </c:pt>
                <c:pt idx="742" c:formatCode="General">
                  <c:v>1.5</c:v>
                </c:pt>
                <c:pt idx="743" c:formatCode="General">
                  <c:v>1.5</c:v>
                </c:pt>
                <c:pt idx="744" c:formatCode="General">
                  <c:v>1.5</c:v>
                </c:pt>
                <c:pt idx="745" c:formatCode="General">
                  <c:v>1.5</c:v>
                </c:pt>
                <c:pt idx="746" c:formatCode="General">
                  <c:v>1.5</c:v>
                </c:pt>
                <c:pt idx="747" c:formatCode="General">
                  <c:v>1.5</c:v>
                </c:pt>
                <c:pt idx="748" c:formatCode="General">
                  <c:v>1.5</c:v>
                </c:pt>
                <c:pt idx="749" c:formatCode="General">
                  <c:v>1.5</c:v>
                </c:pt>
                <c:pt idx="750" c:formatCode="General">
                  <c:v>1.5</c:v>
                </c:pt>
                <c:pt idx="751" c:formatCode="General">
                  <c:v>1.5</c:v>
                </c:pt>
                <c:pt idx="752" c:formatCode="General">
                  <c:v>1.5</c:v>
                </c:pt>
                <c:pt idx="753" c:formatCode="General">
                  <c:v>1.5</c:v>
                </c:pt>
                <c:pt idx="754" c:formatCode="General">
                  <c:v>1.5</c:v>
                </c:pt>
                <c:pt idx="755" c:formatCode="General">
                  <c:v>1.5</c:v>
                </c:pt>
                <c:pt idx="756" c:formatCode="General">
                  <c:v>1.5</c:v>
                </c:pt>
                <c:pt idx="757" c:formatCode="General">
                  <c:v>1.5</c:v>
                </c:pt>
                <c:pt idx="758" c:formatCode="General">
                  <c:v>1.5</c:v>
                </c:pt>
                <c:pt idx="759" c:formatCode="General">
                  <c:v>1.5</c:v>
                </c:pt>
                <c:pt idx="760" c:formatCode="General">
                  <c:v>1.5</c:v>
                </c:pt>
                <c:pt idx="761" c:formatCode="General">
                  <c:v>1.5</c:v>
                </c:pt>
                <c:pt idx="762" c:formatCode="General">
                  <c:v>1.5</c:v>
                </c:pt>
                <c:pt idx="763" c:formatCode="General">
                  <c:v>1.5</c:v>
                </c:pt>
                <c:pt idx="764" c:formatCode="General">
                  <c:v>1.5</c:v>
                </c:pt>
                <c:pt idx="765" c:formatCode="General">
                  <c:v>1.5</c:v>
                </c:pt>
                <c:pt idx="766" c:formatCode="General">
                  <c:v>1.5</c:v>
                </c:pt>
                <c:pt idx="767" c:formatCode="General">
                  <c:v>1.5</c:v>
                </c:pt>
                <c:pt idx="768" c:formatCode="General">
                  <c:v>1.5</c:v>
                </c:pt>
                <c:pt idx="769" c:formatCode="General">
                  <c:v>1.5</c:v>
                </c:pt>
                <c:pt idx="770" c:formatCode="General">
                  <c:v>1.5</c:v>
                </c:pt>
                <c:pt idx="771" c:formatCode="General">
                  <c:v>1.5</c:v>
                </c:pt>
                <c:pt idx="772" c:formatCode="General">
                  <c:v>1.5</c:v>
                </c:pt>
                <c:pt idx="773" c:formatCode="General">
                  <c:v>1.5</c:v>
                </c:pt>
                <c:pt idx="774" c:formatCode="General">
                  <c:v>1.5</c:v>
                </c:pt>
                <c:pt idx="775" c:formatCode="General">
                  <c:v>1.5</c:v>
                </c:pt>
                <c:pt idx="776" c:formatCode="General">
                  <c:v>1.5</c:v>
                </c:pt>
                <c:pt idx="777" c:formatCode="General">
                  <c:v>1.5</c:v>
                </c:pt>
                <c:pt idx="778" c:formatCode="General">
                  <c:v>1.5</c:v>
                </c:pt>
                <c:pt idx="779" c:formatCode="General">
                  <c:v>1.5</c:v>
                </c:pt>
                <c:pt idx="780" c:formatCode="General">
                  <c:v>1.5</c:v>
                </c:pt>
                <c:pt idx="781" c:formatCode="General">
                  <c:v>1.5</c:v>
                </c:pt>
                <c:pt idx="782" c:formatCode="General">
                  <c:v>1.5</c:v>
                </c:pt>
                <c:pt idx="783" c:formatCode="General">
                  <c:v>1.5</c:v>
                </c:pt>
                <c:pt idx="784" c:formatCode="General">
                  <c:v>1.5</c:v>
                </c:pt>
                <c:pt idx="785" c:formatCode="General">
                  <c:v>1.5</c:v>
                </c:pt>
                <c:pt idx="786" c:formatCode="General">
                  <c:v>1.5</c:v>
                </c:pt>
                <c:pt idx="787" c:formatCode="General">
                  <c:v>1.5</c:v>
                </c:pt>
                <c:pt idx="788" c:formatCode="General">
                  <c:v>1.5</c:v>
                </c:pt>
                <c:pt idx="789" c:formatCode="General">
                  <c:v>1.5</c:v>
                </c:pt>
                <c:pt idx="790" c:formatCode="General">
                  <c:v>1.5</c:v>
                </c:pt>
                <c:pt idx="791" c:formatCode="General">
                  <c:v>1.5</c:v>
                </c:pt>
                <c:pt idx="792" c:formatCode="General">
                  <c:v>1.5</c:v>
                </c:pt>
                <c:pt idx="793" c:formatCode="General">
                  <c:v>1.5</c:v>
                </c:pt>
                <c:pt idx="794" c:formatCode="General">
                  <c:v>1.5</c:v>
                </c:pt>
                <c:pt idx="795" c:formatCode="General">
                  <c:v>1.5</c:v>
                </c:pt>
                <c:pt idx="796" c:formatCode="General">
                  <c:v>1.5</c:v>
                </c:pt>
                <c:pt idx="797" c:formatCode="General">
                  <c:v>1.5</c:v>
                </c:pt>
                <c:pt idx="798" c:formatCode="General">
                  <c:v>1.5</c:v>
                </c:pt>
                <c:pt idx="799" c:formatCode="General">
                  <c:v>1.5</c:v>
                </c:pt>
                <c:pt idx="800" c:formatCode="General">
                  <c:v>1.5</c:v>
                </c:pt>
                <c:pt idx="801" c:formatCode="General">
                  <c:v>1.5</c:v>
                </c:pt>
                <c:pt idx="802" c:formatCode="General">
                  <c:v>1.5</c:v>
                </c:pt>
                <c:pt idx="803" c:formatCode="General">
                  <c:v>1.5</c:v>
                </c:pt>
                <c:pt idx="804" c:formatCode="General">
                  <c:v>1.5</c:v>
                </c:pt>
                <c:pt idx="805" c:formatCode="General">
                  <c:v>1.5</c:v>
                </c:pt>
                <c:pt idx="806" c:formatCode="General">
                  <c:v>1.5</c:v>
                </c:pt>
                <c:pt idx="807" c:formatCode="General">
                  <c:v>1.5</c:v>
                </c:pt>
                <c:pt idx="808" c:formatCode="General">
                  <c:v>1.5</c:v>
                </c:pt>
                <c:pt idx="809" c:formatCode="General">
                  <c:v>1.5</c:v>
                </c:pt>
                <c:pt idx="810" c:formatCode="General">
                  <c:v>1.5</c:v>
                </c:pt>
                <c:pt idx="811" c:formatCode="General">
                  <c:v>1.5</c:v>
                </c:pt>
                <c:pt idx="812" c:formatCode="General">
                  <c:v>1.5</c:v>
                </c:pt>
                <c:pt idx="813" c:formatCode="General">
                  <c:v>1.5</c:v>
                </c:pt>
                <c:pt idx="814" c:formatCode="General">
                  <c:v>1.5</c:v>
                </c:pt>
                <c:pt idx="815" c:formatCode="General">
                  <c:v>1.5</c:v>
                </c:pt>
                <c:pt idx="816" c:formatCode="General">
                  <c:v>1.5</c:v>
                </c:pt>
                <c:pt idx="817" c:formatCode="General">
                  <c:v>1.5</c:v>
                </c:pt>
                <c:pt idx="818" c:formatCode="General">
                  <c:v>1.5</c:v>
                </c:pt>
                <c:pt idx="819" c:formatCode="General">
                  <c:v>1.5</c:v>
                </c:pt>
                <c:pt idx="820" c:formatCode="General">
                  <c:v>1.5</c:v>
                </c:pt>
                <c:pt idx="821" c:formatCode="General">
                  <c:v>1.5</c:v>
                </c:pt>
                <c:pt idx="822" c:formatCode="General">
                  <c:v>1.5</c:v>
                </c:pt>
                <c:pt idx="823" c:formatCode="General">
                  <c:v>1.5</c:v>
                </c:pt>
                <c:pt idx="824" c:formatCode="General">
                  <c:v>1.5</c:v>
                </c:pt>
                <c:pt idx="825" c:formatCode="General">
                  <c:v>1.5</c:v>
                </c:pt>
                <c:pt idx="826" c:formatCode="General">
                  <c:v>1.5</c:v>
                </c:pt>
                <c:pt idx="827" c:formatCode="General">
                  <c:v>1.5</c:v>
                </c:pt>
                <c:pt idx="828" c:formatCode="General">
                  <c:v>1.5</c:v>
                </c:pt>
                <c:pt idx="829" c:formatCode="General">
                  <c:v>1.5</c:v>
                </c:pt>
                <c:pt idx="830" c:formatCode="General">
                  <c:v>1.5</c:v>
                </c:pt>
                <c:pt idx="831" c:formatCode="General">
                  <c:v>1.5</c:v>
                </c:pt>
                <c:pt idx="832" c:formatCode="General">
                  <c:v>1.5</c:v>
                </c:pt>
                <c:pt idx="833" c:formatCode="General">
                  <c:v>1.5</c:v>
                </c:pt>
                <c:pt idx="834" c:formatCode="General">
                  <c:v>1.5</c:v>
                </c:pt>
                <c:pt idx="835" c:formatCode="General">
                  <c:v>1.5</c:v>
                </c:pt>
                <c:pt idx="836" c:formatCode="General">
                  <c:v>1.5</c:v>
                </c:pt>
                <c:pt idx="837" c:formatCode="General">
                  <c:v>1.5</c:v>
                </c:pt>
                <c:pt idx="838" c:formatCode="General">
                  <c:v>1.5</c:v>
                </c:pt>
                <c:pt idx="839" c:formatCode="General">
                  <c:v>1.5</c:v>
                </c:pt>
                <c:pt idx="840" c:formatCode="General">
                  <c:v>1.5</c:v>
                </c:pt>
                <c:pt idx="841" c:formatCode="General">
                  <c:v>1.5</c:v>
                </c:pt>
                <c:pt idx="842" c:formatCode="General">
                  <c:v>1.5</c:v>
                </c:pt>
                <c:pt idx="843" c:formatCode="General">
                  <c:v>1.5</c:v>
                </c:pt>
                <c:pt idx="844" c:formatCode="General">
                  <c:v>1.5</c:v>
                </c:pt>
                <c:pt idx="845" c:formatCode="General">
                  <c:v>1.5</c:v>
                </c:pt>
                <c:pt idx="846" c:formatCode="General">
                  <c:v>1.5</c:v>
                </c:pt>
                <c:pt idx="847" c:formatCode="General">
                  <c:v>1.5</c:v>
                </c:pt>
                <c:pt idx="848" c:formatCode="General">
                  <c:v>1.5</c:v>
                </c:pt>
                <c:pt idx="849" c:formatCode="General">
                  <c:v>1.5</c:v>
                </c:pt>
                <c:pt idx="850" c:formatCode="General">
                  <c:v>1.5</c:v>
                </c:pt>
                <c:pt idx="851" c:formatCode="General">
                  <c:v>1.5</c:v>
                </c:pt>
                <c:pt idx="852" c:formatCode="General">
                  <c:v>1.5</c:v>
                </c:pt>
                <c:pt idx="853" c:formatCode="General">
                  <c:v>1.5</c:v>
                </c:pt>
                <c:pt idx="854" c:formatCode="General">
                  <c:v>1.5</c:v>
                </c:pt>
                <c:pt idx="855" c:formatCode="General">
                  <c:v>1.5</c:v>
                </c:pt>
                <c:pt idx="856" c:formatCode="General">
                  <c:v>1.5</c:v>
                </c:pt>
                <c:pt idx="857" c:formatCode="General">
                  <c:v>1.5</c:v>
                </c:pt>
                <c:pt idx="858" c:formatCode="General">
                  <c:v>1.5</c:v>
                </c:pt>
                <c:pt idx="859" c:formatCode="General">
                  <c:v>1.5</c:v>
                </c:pt>
                <c:pt idx="860" c:formatCode="General">
                  <c:v>1.5</c:v>
                </c:pt>
                <c:pt idx="861" c:formatCode="General">
                  <c:v>1.5</c:v>
                </c:pt>
                <c:pt idx="862" c:formatCode="General">
                  <c:v>1.5</c:v>
                </c:pt>
                <c:pt idx="863" c:formatCode="General">
                  <c:v>1.5</c:v>
                </c:pt>
                <c:pt idx="864" c:formatCode="General">
                  <c:v>1.5</c:v>
                </c:pt>
                <c:pt idx="865" c:formatCode="General">
                  <c:v>1.5</c:v>
                </c:pt>
                <c:pt idx="866" c:formatCode="General">
                  <c:v>1.5</c:v>
                </c:pt>
                <c:pt idx="867" c:formatCode="General">
                  <c:v>1.5</c:v>
                </c:pt>
                <c:pt idx="868" c:formatCode="General">
                  <c:v>1.5</c:v>
                </c:pt>
                <c:pt idx="869" c:formatCode="General">
                  <c:v>1.5</c:v>
                </c:pt>
                <c:pt idx="870" c:formatCode="General">
                  <c:v>1.5</c:v>
                </c:pt>
                <c:pt idx="871" c:formatCode="General">
                  <c:v>1.5</c:v>
                </c:pt>
                <c:pt idx="872" c:formatCode="General">
                  <c:v>1.4</c:v>
                </c:pt>
                <c:pt idx="873" c:formatCode="General">
                  <c:v>1.4</c:v>
                </c:pt>
                <c:pt idx="874" c:formatCode="General">
                  <c:v>1.4</c:v>
                </c:pt>
                <c:pt idx="875" c:formatCode="General">
                  <c:v>1.4</c:v>
                </c:pt>
                <c:pt idx="876" c:formatCode="General">
                  <c:v>1.4</c:v>
                </c:pt>
                <c:pt idx="877" c:formatCode="General">
                  <c:v>1.4</c:v>
                </c:pt>
                <c:pt idx="878" c:formatCode="General">
                  <c:v>1.4</c:v>
                </c:pt>
                <c:pt idx="879" c:formatCode="General">
                  <c:v>1.4</c:v>
                </c:pt>
                <c:pt idx="880" c:formatCode="General">
                  <c:v>1.4</c:v>
                </c:pt>
                <c:pt idx="881" c:formatCode="General">
                  <c:v>1.4</c:v>
                </c:pt>
                <c:pt idx="882" c:formatCode="General">
                  <c:v>1.4</c:v>
                </c:pt>
                <c:pt idx="883" c:formatCode="General">
                  <c:v>1.4</c:v>
                </c:pt>
                <c:pt idx="884" c:formatCode="General">
                  <c:v>1.4</c:v>
                </c:pt>
                <c:pt idx="885" c:formatCode="General">
                  <c:v>1.4</c:v>
                </c:pt>
                <c:pt idx="886" c:formatCode="General">
                  <c:v>1.4</c:v>
                </c:pt>
                <c:pt idx="887" c:formatCode="General">
                  <c:v>1.4</c:v>
                </c:pt>
                <c:pt idx="888" c:formatCode="General">
                  <c:v>1.4</c:v>
                </c:pt>
                <c:pt idx="889" c:formatCode="General">
                  <c:v>1.4</c:v>
                </c:pt>
                <c:pt idx="890" c:formatCode="General">
                  <c:v>1.4</c:v>
                </c:pt>
                <c:pt idx="891" c:formatCode="General">
                  <c:v>1.4</c:v>
                </c:pt>
                <c:pt idx="892" c:formatCode="General">
                  <c:v>1.4</c:v>
                </c:pt>
                <c:pt idx="893" c:formatCode="General">
                  <c:v>1.4</c:v>
                </c:pt>
                <c:pt idx="894" c:formatCode="General">
                  <c:v>1.4</c:v>
                </c:pt>
                <c:pt idx="895" c:formatCode="General">
                  <c:v>1.4</c:v>
                </c:pt>
                <c:pt idx="896" c:formatCode="General">
                  <c:v>1.4</c:v>
                </c:pt>
                <c:pt idx="897" c:formatCode="General">
                  <c:v>1.4</c:v>
                </c:pt>
                <c:pt idx="898" c:formatCode="General">
                  <c:v>1.4</c:v>
                </c:pt>
                <c:pt idx="899" c:formatCode="General">
                  <c:v>1.4</c:v>
                </c:pt>
                <c:pt idx="900" c:formatCode="General">
                  <c:v>1.4</c:v>
                </c:pt>
                <c:pt idx="901" c:formatCode="General">
                  <c:v>1.4</c:v>
                </c:pt>
                <c:pt idx="902" c:formatCode="General">
                  <c:v>1.4</c:v>
                </c:pt>
                <c:pt idx="903" c:formatCode="General">
                  <c:v>1.4</c:v>
                </c:pt>
                <c:pt idx="904" c:formatCode="General">
                  <c:v>1.4</c:v>
                </c:pt>
                <c:pt idx="905" c:formatCode="General">
                  <c:v>1.4</c:v>
                </c:pt>
                <c:pt idx="906" c:formatCode="General">
                  <c:v>1.4</c:v>
                </c:pt>
                <c:pt idx="907" c:formatCode="General">
                  <c:v>1.4</c:v>
                </c:pt>
                <c:pt idx="908" c:formatCode="General">
                  <c:v>1.4</c:v>
                </c:pt>
                <c:pt idx="909" c:formatCode="General">
                  <c:v>1.4</c:v>
                </c:pt>
                <c:pt idx="910" c:formatCode="General">
                  <c:v>1.4</c:v>
                </c:pt>
                <c:pt idx="911" c:formatCode="General">
                  <c:v>1.4</c:v>
                </c:pt>
                <c:pt idx="912" c:formatCode="General">
                  <c:v>1.4</c:v>
                </c:pt>
                <c:pt idx="913" c:formatCode="General">
                  <c:v>1.4</c:v>
                </c:pt>
                <c:pt idx="914" c:formatCode="General">
                  <c:v>1.4</c:v>
                </c:pt>
                <c:pt idx="915" c:formatCode="General">
                  <c:v>1.4</c:v>
                </c:pt>
                <c:pt idx="916" c:formatCode="General">
                  <c:v>1.4</c:v>
                </c:pt>
                <c:pt idx="917" c:formatCode="General">
                  <c:v>1.4</c:v>
                </c:pt>
                <c:pt idx="918" c:formatCode="General">
                  <c:v>1.4</c:v>
                </c:pt>
                <c:pt idx="919" c:formatCode="General">
                  <c:v>1.4</c:v>
                </c:pt>
                <c:pt idx="920" c:formatCode="General">
                  <c:v>1.4</c:v>
                </c:pt>
                <c:pt idx="921" c:formatCode="General">
                  <c:v>1.4</c:v>
                </c:pt>
                <c:pt idx="922" c:formatCode="General">
                  <c:v>1.4</c:v>
                </c:pt>
                <c:pt idx="923" c:formatCode="General">
                  <c:v>1.4</c:v>
                </c:pt>
                <c:pt idx="924" c:formatCode="General">
                  <c:v>1.4</c:v>
                </c:pt>
                <c:pt idx="925" c:formatCode="General">
                  <c:v>1.4</c:v>
                </c:pt>
                <c:pt idx="926" c:formatCode="General">
                  <c:v>1.4</c:v>
                </c:pt>
                <c:pt idx="927" c:formatCode="General">
                  <c:v>1.4</c:v>
                </c:pt>
                <c:pt idx="928" c:formatCode="General">
                  <c:v>1.4</c:v>
                </c:pt>
                <c:pt idx="929" c:formatCode="General">
                  <c:v>1.4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97850484"/>
        <c:axId val="995805325"/>
      </c:lineChart>
      <c:lineChart>
        <c:grouping val="standard"/>
        <c:varyColors val="0"/>
        <c:ser>
          <c:idx val="1"/>
          <c:order val="0"/>
          <c:tx>
            <c:strRef>
              <c:f>'[CNYIRS 1Y.xlsx]Table Data'!$C$1</c:f>
              <c:strCache>
                <c:ptCount val="1"/>
                <c:pt idx="0">
                  <c:v>1*5YCurve(R)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'[CNYIRS 1Y.xlsx]Table Data'!$A$2:$A$931</c:f>
              <c:strCache>
                <c:ptCount val="930"/>
                <c:pt idx="0" c:formatCode="yyyy/m/d;@">
                  <c:v>2022/1/3</c:v>
                </c:pt>
                <c:pt idx="1" c:formatCode="yyyy/m/d;@">
                  <c:v>2022/1/4</c:v>
                </c:pt>
                <c:pt idx="2" c:formatCode="yyyy/m/d;@">
                  <c:v>2022/1/5</c:v>
                </c:pt>
                <c:pt idx="3" c:formatCode="yyyy/m/d;@">
                  <c:v>2022/1/6</c:v>
                </c:pt>
                <c:pt idx="4" c:formatCode="yyyy/m/d;@">
                  <c:v>2022/1/7</c:v>
                </c:pt>
                <c:pt idx="5" c:formatCode="yyyy/m/d;@">
                  <c:v>2022/1/10</c:v>
                </c:pt>
                <c:pt idx="6" c:formatCode="yyyy/m/d;@">
                  <c:v>2022/1/11</c:v>
                </c:pt>
                <c:pt idx="7" c:formatCode="yyyy/m/d;@">
                  <c:v>2022/1/12</c:v>
                </c:pt>
                <c:pt idx="8" c:formatCode="yyyy/m/d;@">
                  <c:v>2022/1/13</c:v>
                </c:pt>
                <c:pt idx="9" c:formatCode="yyyy/m/d;@">
                  <c:v>2022/1/14</c:v>
                </c:pt>
                <c:pt idx="10" c:formatCode="yyyy/m/d;@">
                  <c:v>2022/1/17</c:v>
                </c:pt>
                <c:pt idx="11" c:formatCode="yyyy/m/d;@">
                  <c:v>2022/1/18</c:v>
                </c:pt>
                <c:pt idx="12" c:formatCode="yyyy/m/d;@">
                  <c:v>2022/1/19</c:v>
                </c:pt>
                <c:pt idx="13" c:formatCode="yyyy/m/d;@">
                  <c:v>2022/1/20</c:v>
                </c:pt>
                <c:pt idx="14" c:formatCode="yyyy/m/d;@">
                  <c:v>2022/1/21</c:v>
                </c:pt>
                <c:pt idx="15" c:formatCode="yyyy/m/d;@">
                  <c:v>2022/1/24</c:v>
                </c:pt>
                <c:pt idx="16" c:formatCode="yyyy/m/d;@">
                  <c:v>2022/1/25</c:v>
                </c:pt>
                <c:pt idx="17" c:formatCode="yyyy/m/d;@">
                  <c:v>2022/1/26</c:v>
                </c:pt>
                <c:pt idx="18" c:formatCode="yyyy/m/d;@">
                  <c:v>2022/1/27</c:v>
                </c:pt>
                <c:pt idx="19" c:formatCode="yyyy/m/d;@">
                  <c:v>2022/1/28</c:v>
                </c:pt>
                <c:pt idx="20" c:formatCode="yyyy/m/d;@">
                  <c:v>2022/1/31</c:v>
                </c:pt>
                <c:pt idx="21" c:formatCode="yyyy/m/d;@">
                  <c:v>2022/2/1</c:v>
                </c:pt>
                <c:pt idx="22" c:formatCode="yyyy/m/d;@">
                  <c:v>2022/2/2</c:v>
                </c:pt>
                <c:pt idx="23" c:formatCode="yyyy/m/d;@">
                  <c:v>2022/2/3</c:v>
                </c:pt>
                <c:pt idx="24" c:formatCode="yyyy/m/d;@">
                  <c:v>2022/2/4</c:v>
                </c:pt>
                <c:pt idx="25" c:formatCode="yyyy/m/d;@">
                  <c:v>2022/2/7</c:v>
                </c:pt>
                <c:pt idx="26" c:formatCode="yyyy/m/d;@">
                  <c:v>2022/2/8</c:v>
                </c:pt>
                <c:pt idx="27" c:formatCode="yyyy/m/d;@">
                  <c:v>2022/2/9</c:v>
                </c:pt>
                <c:pt idx="28" c:formatCode="yyyy/m/d;@">
                  <c:v>2022/2/10</c:v>
                </c:pt>
                <c:pt idx="29" c:formatCode="yyyy/m/d;@">
                  <c:v>2022/2/11</c:v>
                </c:pt>
                <c:pt idx="30" c:formatCode="yyyy/m/d;@">
                  <c:v>2022/2/14</c:v>
                </c:pt>
                <c:pt idx="31" c:formatCode="yyyy/m/d;@">
                  <c:v>2022/2/15</c:v>
                </c:pt>
                <c:pt idx="32" c:formatCode="yyyy/m/d;@">
                  <c:v>2022/2/16</c:v>
                </c:pt>
                <c:pt idx="33" c:formatCode="yyyy/m/d;@">
                  <c:v>2022/2/17</c:v>
                </c:pt>
                <c:pt idx="34" c:formatCode="yyyy/m/d;@">
                  <c:v>2022/2/18</c:v>
                </c:pt>
                <c:pt idx="35" c:formatCode="yyyy/m/d;@">
                  <c:v>2022/2/21</c:v>
                </c:pt>
                <c:pt idx="36" c:formatCode="yyyy/m/d;@">
                  <c:v>2022/2/22</c:v>
                </c:pt>
                <c:pt idx="37" c:formatCode="yyyy/m/d;@">
                  <c:v>2022/2/23</c:v>
                </c:pt>
                <c:pt idx="38" c:formatCode="yyyy/m/d;@">
                  <c:v>2022/2/24</c:v>
                </c:pt>
                <c:pt idx="39" c:formatCode="yyyy/m/d;@">
                  <c:v>2022/2/25</c:v>
                </c:pt>
                <c:pt idx="40" c:formatCode="yyyy/m/d;@">
                  <c:v>2022/2/28</c:v>
                </c:pt>
                <c:pt idx="41" c:formatCode="yyyy/m/d;@">
                  <c:v>2022/3/1</c:v>
                </c:pt>
                <c:pt idx="42" c:formatCode="yyyy/m/d;@">
                  <c:v>2022/3/2</c:v>
                </c:pt>
                <c:pt idx="43" c:formatCode="yyyy/m/d;@">
                  <c:v>2022/3/3</c:v>
                </c:pt>
                <c:pt idx="44" c:formatCode="yyyy/m/d;@">
                  <c:v>2022/3/4</c:v>
                </c:pt>
                <c:pt idx="45" c:formatCode="yyyy/m/d;@">
                  <c:v>2022/3/7</c:v>
                </c:pt>
                <c:pt idx="46" c:formatCode="yyyy/m/d;@">
                  <c:v>2022/3/8</c:v>
                </c:pt>
                <c:pt idx="47" c:formatCode="yyyy/m/d;@">
                  <c:v>2022/3/9</c:v>
                </c:pt>
                <c:pt idx="48" c:formatCode="yyyy/m/d;@">
                  <c:v>2022/3/10</c:v>
                </c:pt>
                <c:pt idx="49" c:formatCode="yyyy/m/d;@">
                  <c:v>2022/3/11</c:v>
                </c:pt>
                <c:pt idx="50" c:formatCode="yyyy/m/d;@">
                  <c:v>2022/3/14</c:v>
                </c:pt>
                <c:pt idx="51" c:formatCode="yyyy/m/d;@">
                  <c:v>2022/3/15</c:v>
                </c:pt>
                <c:pt idx="52" c:formatCode="yyyy/m/d;@">
                  <c:v>2022/3/16</c:v>
                </c:pt>
                <c:pt idx="53" c:formatCode="yyyy/m/d;@">
                  <c:v>2022/3/17</c:v>
                </c:pt>
                <c:pt idx="54" c:formatCode="yyyy/m/d;@">
                  <c:v>2022/3/18</c:v>
                </c:pt>
                <c:pt idx="55" c:formatCode="yyyy/m/d;@">
                  <c:v>2022/3/21</c:v>
                </c:pt>
                <c:pt idx="56" c:formatCode="yyyy/m/d;@">
                  <c:v>2022/3/22</c:v>
                </c:pt>
                <c:pt idx="57" c:formatCode="yyyy/m/d;@">
                  <c:v>2022/3/23</c:v>
                </c:pt>
                <c:pt idx="58" c:formatCode="yyyy/m/d;@">
                  <c:v>2022/3/24</c:v>
                </c:pt>
                <c:pt idx="59" c:formatCode="yyyy/m/d;@">
                  <c:v>2022/3/25</c:v>
                </c:pt>
                <c:pt idx="60" c:formatCode="yyyy/m/d;@">
                  <c:v>2022/3/28</c:v>
                </c:pt>
                <c:pt idx="61" c:formatCode="yyyy/m/d;@">
                  <c:v>2022/3/29</c:v>
                </c:pt>
                <c:pt idx="62" c:formatCode="yyyy/m/d;@">
                  <c:v>2022/3/30</c:v>
                </c:pt>
                <c:pt idx="63" c:formatCode="yyyy/m/d;@">
                  <c:v>2022/3/31</c:v>
                </c:pt>
                <c:pt idx="64" c:formatCode="yyyy/m/d;@">
                  <c:v>2022/4/1</c:v>
                </c:pt>
                <c:pt idx="65" c:formatCode="yyyy/m/d;@">
                  <c:v>2022/4/4</c:v>
                </c:pt>
                <c:pt idx="66" c:formatCode="yyyy/m/d;@">
                  <c:v>2022/4/5</c:v>
                </c:pt>
                <c:pt idx="67" c:formatCode="yyyy/m/d;@">
                  <c:v>2022/4/6</c:v>
                </c:pt>
                <c:pt idx="68" c:formatCode="yyyy/m/d;@">
                  <c:v>2022/4/7</c:v>
                </c:pt>
                <c:pt idx="69" c:formatCode="yyyy/m/d;@">
                  <c:v>2022/4/8</c:v>
                </c:pt>
                <c:pt idx="70" c:formatCode="yyyy/m/d;@">
                  <c:v>2022/4/11</c:v>
                </c:pt>
                <c:pt idx="71" c:formatCode="yyyy/m/d;@">
                  <c:v>2022/4/12</c:v>
                </c:pt>
                <c:pt idx="72" c:formatCode="yyyy/m/d;@">
                  <c:v>2022/4/13</c:v>
                </c:pt>
                <c:pt idx="73" c:formatCode="yyyy/m/d;@">
                  <c:v>2022/4/14</c:v>
                </c:pt>
                <c:pt idx="74" c:formatCode="yyyy/m/d;@">
                  <c:v>2022/4/15</c:v>
                </c:pt>
                <c:pt idx="75" c:formatCode="yyyy/m/d;@">
                  <c:v>2022/4/18</c:v>
                </c:pt>
                <c:pt idx="76" c:formatCode="yyyy/m/d;@">
                  <c:v>2022/4/19</c:v>
                </c:pt>
                <c:pt idx="77" c:formatCode="yyyy/m/d;@">
                  <c:v>2022/4/20</c:v>
                </c:pt>
                <c:pt idx="78" c:formatCode="yyyy/m/d;@">
                  <c:v>2022/4/21</c:v>
                </c:pt>
                <c:pt idx="79" c:formatCode="yyyy/m/d;@">
                  <c:v>2022/4/22</c:v>
                </c:pt>
                <c:pt idx="80" c:formatCode="yyyy/m/d;@">
                  <c:v>2022/4/25</c:v>
                </c:pt>
                <c:pt idx="81" c:formatCode="yyyy/m/d;@">
                  <c:v>2022/4/26</c:v>
                </c:pt>
                <c:pt idx="82" c:formatCode="yyyy/m/d;@">
                  <c:v>2022/4/27</c:v>
                </c:pt>
                <c:pt idx="83" c:formatCode="yyyy/m/d;@">
                  <c:v>2022/4/28</c:v>
                </c:pt>
                <c:pt idx="84" c:formatCode="yyyy/m/d;@">
                  <c:v>2022/4/29</c:v>
                </c:pt>
                <c:pt idx="85" c:formatCode="yyyy/m/d;@">
                  <c:v>2022/5/2</c:v>
                </c:pt>
                <c:pt idx="86" c:formatCode="yyyy/m/d;@">
                  <c:v>2022/5/3</c:v>
                </c:pt>
                <c:pt idx="87" c:formatCode="yyyy/m/d;@">
                  <c:v>2022/5/4</c:v>
                </c:pt>
                <c:pt idx="88" c:formatCode="yyyy/m/d;@">
                  <c:v>2022/5/5</c:v>
                </c:pt>
                <c:pt idx="89" c:formatCode="yyyy/m/d;@">
                  <c:v>2022/5/6</c:v>
                </c:pt>
                <c:pt idx="90" c:formatCode="yyyy/m/d;@">
                  <c:v>2022/5/9</c:v>
                </c:pt>
                <c:pt idx="91" c:formatCode="yyyy/m/d;@">
                  <c:v>2022/5/10</c:v>
                </c:pt>
                <c:pt idx="92" c:formatCode="yyyy/m/d;@">
                  <c:v>2022/5/11</c:v>
                </c:pt>
                <c:pt idx="93" c:formatCode="yyyy/m/d;@">
                  <c:v>2022/5/12</c:v>
                </c:pt>
                <c:pt idx="94" c:formatCode="yyyy/m/d;@">
                  <c:v>2022/5/13</c:v>
                </c:pt>
                <c:pt idx="95" c:formatCode="yyyy/m/d;@">
                  <c:v>2022/5/16</c:v>
                </c:pt>
                <c:pt idx="96" c:formatCode="yyyy/m/d;@">
                  <c:v>2022/5/17</c:v>
                </c:pt>
                <c:pt idx="97" c:formatCode="yyyy/m/d;@">
                  <c:v>2022/5/18</c:v>
                </c:pt>
                <c:pt idx="98" c:formatCode="yyyy/m/d;@">
                  <c:v>2022/5/19</c:v>
                </c:pt>
                <c:pt idx="99" c:formatCode="yyyy/m/d;@">
                  <c:v>2022/5/20</c:v>
                </c:pt>
                <c:pt idx="100" c:formatCode="yyyy/m/d;@">
                  <c:v>2022/5/23</c:v>
                </c:pt>
                <c:pt idx="101" c:formatCode="yyyy/m/d;@">
                  <c:v>2022/5/24</c:v>
                </c:pt>
                <c:pt idx="102" c:formatCode="yyyy/m/d;@">
                  <c:v>2022/5/25</c:v>
                </c:pt>
                <c:pt idx="103" c:formatCode="yyyy/m/d;@">
                  <c:v>2022/5/26</c:v>
                </c:pt>
                <c:pt idx="104" c:formatCode="yyyy/m/d;@">
                  <c:v>2022/5/27</c:v>
                </c:pt>
                <c:pt idx="105" c:formatCode="yyyy/m/d;@">
                  <c:v>2022/5/30</c:v>
                </c:pt>
                <c:pt idx="106" c:formatCode="yyyy/m/d;@">
                  <c:v>2022/5/31</c:v>
                </c:pt>
                <c:pt idx="107" c:formatCode="yyyy/m/d;@">
                  <c:v>2022/6/1</c:v>
                </c:pt>
                <c:pt idx="108" c:formatCode="yyyy/m/d;@">
                  <c:v>2022/6/2</c:v>
                </c:pt>
                <c:pt idx="109" c:formatCode="yyyy/m/d;@">
                  <c:v>2022/6/3</c:v>
                </c:pt>
                <c:pt idx="110" c:formatCode="yyyy/m/d;@">
                  <c:v>2022/6/6</c:v>
                </c:pt>
                <c:pt idx="111" c:formatCode="yyyy/m/d;@">
                  <c:v>2022/6/7</c:v>
                </c:pt>
                <c:pt idx="112" c:formatCode="yyyy/m/d;@">
                  <c:v>2022/6/8</c:v>
                </c:pt>
                <c:pt idx="113" c:formatCode="yyyy/m/d;@">
                  <c:v>2022/6/9</c:v>
                </c:pt>
                <c:pt idx="114" c:formatCode="yyyy/m/d;@">
                  <c:v>2022/6/10</c:v>
                </c:pt>
                <c:pt idx="115" c:formatCode="yyyy/m/d;@">
                  <c:v>2022/6/13</c:v>
                </c:pt>
                <c:pt idx="116" c:formatCode="yyyy/m/d;@">
                  <c:v>2022/6/14</c:v>
                </c:pt>
                <c:pt idx="117" c:formatCode="yyyy/m/d;@">
                  <c:v>2022/6/15</c:v>
                </c:pt>
                <c:pt idx="118" c:formatCode="yyyy/m/d;@">
                  <c:v>2022/6/16</c:v>
                </c:pt>
                <c:pt idx="119" c:formatCode="yyyy/m/d;@">
                  <c:v>2022/6/17</c:v>
                </c:pt>
                <c:pt idx="120" c:formatCode="yyyy/m/d;@">
                  <c:v>2022/6/20</c:v>
                </c:pt>
                <c:pt idx="121" c:formatCode="yyyy/m/d;@">
                  <c:v>2022/6/21</c:v>
                </c:pt>
                <c:pt idx="122" c:formatCode="yyyy/m/d;@">
                  <c:v>2022/6/22</c:v>
                </c:pt>
                <c:pt idx="123" c:formatCode="yyyy/m/d;@">
                  <c:v>2022/6/23</c:v>
                </c:pt>
                <c:pt idx="124" c:formatCode="yyyy/m/d;@">
                  <c:v>2022/6/24</c:v>
                </c:pt>
                <c:pt idx="125" c:formatCode="yyyy/m/d;@">
                  <c:v>2022/6/27</c:v>
                </c:pt>
                <c:pt idx="126" c:formatCode="yyyy/m/d;@">
                  <c:v>2022/6/28</c:v>
                </c:pt>
                <c:pt idx="127" c:formatCode="yyyy/m/d;@">
                  <c:v>2022/6/29</c:v>
                </c:pt>
                <c:pt idx="128" c:formatCode="yyyy/m/d;@">
                  <c:v>2022/6/30</c:v>
                </c:pt>
                <c:pt idx="129" c:formatCode="yyyy/m/d;@">
                  <c:v>2022/7/1</c:v>
                </c:pt>
                <c:pt idx="130" c:formatCode="yyyy/m/d;@">
                  <c:v>2022/7/4</c:v>
                </c:pt>
                <c:pt idx="131" c:formatCode="yyyy/m/d;@">
                  <c:v>2022/7/5</c:v>
                </c:pt>
                <c:pt idx="132" c:formatCode="yyyy/m/d;@">
                  <c:v>2022/7/6</c:v>
                </c:pt>
                <c:pt idx="133" c:formatCode="yyyy/m/d;@">
                  <c:v>2022/7/7</c:v>
                </c:pt>
                <c:pt idx="134" c:formatCode="yyyy/m/d;@">
                  <c:v>2022/7/8</c:v>
                </c:pt>
                <c:pt idx="135" c:formatCode="yyyy/m/d;@">
                  <c:v>2022/7/11</c:v>
                </c:pt>
                <c:pt idx="136" c:formatCode="yyyy/m/d;@">
                  <c:v>2022/7/12</c:v>
                </c:pt>
                <c:pt idx="137" c:formatCode="yyyy/m/d;@">
                  <c:v>2022/7/13</c:v>
                </c:pt>
                <c:pt idx="138" c:formatCode="yyyy/m/d;@">
                  <c:v>2022/7/14</c:v>
                </c:pt>
                <c:pt idx="139" c:formatCode="yyyy/m/d;@">
                  <c:v>2022/7/15</c:v>
                </c:pt>
                <c:pt idx="140" c:formatCode="yyyy/m/d;@">
                  <c:v>2022/7/18</c:v>
                </c:pt>
                <c:pt idx="141" c:formatCode="yyyy/m/d;@">
                  <c:v>2022/7/19</c:v>
                </c:pt>
                <c:pt idx="142" c:formatCode="yyyy/m/d;@">
                  <c:v>2022/7/20</c:v>
                </c:pt>
                <c:pt idx="143" c:formatCode="yyyy/m/d;@">
                  <c:v>2022/7/21</c:v>
                </c:pt>
                <c:pt idx="144" c:formatCode="yyyy/m/d;@">
                  <c:v>2022/7/22</c:v>
                </c:pt>
                <c:pt idx="145" c:formatCode="yyyy/m/d;@">
                  <c:v>2022/7/25</c:v>
                </c:pt>
                <c:pt idx="146" c:formatCode="yyyy/m/d;@">
                  <c:v>2022/7/26</c:v>
                </c:pt>
                <c:pt idx="147" c:formatCode="yyyy/m/d;@">
                  <c:v>2022/7/27</c:v>
                </c:pt>
                <c:pt idx="148" c:formatCode="yyyy/m/d;@">
                  <c:v>2022/7/28</c:v>
                </c:pt>
                <c:pt idx="149" c:formatCode="yyyy/m/d;@">
                  <c:v>2022/7/29</c:v>
                </c:pt>
                <c:pt idx="150" c:formatCode="yyyy/m/d;@">
                  <c:v>2022/8/1</c:v>
                </c:pt>
                <c:pt idx="151" c:formatCode="yyyy/m/d;@">
                  <c:v>2022/8/2</c:v>
                </c:pt>
                <c:pt idx="152" c:formatCode="yyyy/m/d;@">
                  <c:v>2022/8/3</c:v>
                </c:pt>
                <c:pt idx="153" c:formatCode="yyyy/m/d;@">
                  <c:v>2022/8/4</c:v>
                </c:pt>
                <c:pt idx="154" c:formatCode="yyyy/m/d;@">
                  <c:v>2022/8/5</c:v>
                </c:pt>
                <c:pt idx="155" c:formatCode="yyyy/m/d;@">
                  <c:v>2022/8/8</c:v>
                </c:pt>
                <c:pt idx="156" c:formatCode="yyyy/m/d;@">
                  <c:v>2022/8/9</c:v>
                </c:pt>
                <c:pt idx="157" c:formatCode="yyyy/m/d;@">
                  <c:v>2022/8/10</c:v>
                </c:pt>
                <c:pt idx="158" c:formatCode="yyyy/m/d;@">
                  <c:v>2022/8/11</c:v>
                </c:pt>
                <c:pt idx="159" c:formatCode="yyyy/m/d;@">
                  <c:v>2022/8/12</c:v>
                </c:pt>
                <c:pt idx="160" c:formatCode="yyyy/m/d;@">
                  <c:v>2022/8/15</c:v>
                </c:pt>
                <c:pt idx="161" c:formatCode="yyyy/m/d;@">
                  <c:v>2022/8/16</c:v>
                </c:pt>
                <c:pt idx="162" c:formatCode="yyyy/m/d;@">
                  <c:v>2022/8/17</c:v>
                </c:pt>
                <c:pt idx="163" c:formatCode="yyyy/m/d;@">
                  <c:v>2022/8/18</c:v>
                </c:pt>
                <c:pt idx="164" c:formatCode="yyyy/m/d;@">
                  <c:v>2022/8/19</c:v>
                </c:pt>
                <c:pt idx="165" c:formatCode="yyyy/m/d;@">
                  <c:v>2022/8/22</c:v>
                </c:pt>
                <c:pt idx="166" c:formatCode="yyyy/m/d;@">
                  <c:v>2022/8/23</c:v>
                </c:pt>
                <c:pt idx="167" c:formatCode="yyyy/m/d;@">
                  <c:v>2022/8/24</c:v>
                </c:pt>
                <c:pt idx="168" c:formatCode="yyyy/m/d;@">
                  <c:v>2022/8/25</c:v>
                </c:pt>
                <c:pt idx="169" c:formatCode="yyyy/m/d;@">
                  <c:v>2022/8/26</c:v>
                </c:pt>
                <c:pt idx="170" c:formatCode="yyyy/m/d;@">
                  <c:v>2022/8/29</c:v>
                </c:pt>
                <c:pt idx="171" c:formatCode="yyyy/m/d;@">
                  <c:v>2022/8/30</c:v>
                </c:pt>
                <c:pt idx="172" c:formatCode="yyyy/m/d;@">
                  <c:v>2022/8/31</c:v>
                </c:pt>
                <c:pt idx="173" c:formatCode="yyyy/m/d;@">
                  <c:v>2022/9/1</c:v>
                </c:pt>
                <c:pt idx="174" c:formatCode="yyyy/m/d;@">
                  <c:v>2022/9/2</c:v>
                </c:pt>
                <c:pt idx="175" c:formatCode="yyyy/m/d;@">
                  <c:v>2022/9/5</c:v>
                </c:pt>
                <c:pt idx="176" c:formatCode="yyyy/m/d;@">
                  <c:v>2022/9/6</c:v>
                </c:pt>
                <c:pt idx="177" c:formatCode="yyyy/m/d;@">
                  <c:v>2022/9/7</c:v>
                </c:pt>
                <c:pt idx="178" c:formatCode="yyyy/m/d;@">
                  <c:v>2022/9/8</c:v>
                </c:pt>
                <c:pt idx="179" c:formatCode="yyyy/m/d;@">
                  <c:v>2022/9/9</c:v>
                </c:pt>
                <c:pt idx="180" c:formatCode="yyyy/m/d;@">
                  <c:v>2022/9/12</c:v>
                </c:pt>
                <c:pt idx="181" c:formatCode="yyyy/m/d;@">
                  <c:v>2022/9/13</c:v>
                </c:pt>
                <c:pt idx="182" c:formatCode="yyyy/m/d;@">
                  <c:v>2022/9/14</c:v>
                </c:pt>
                <c:pt idx="183" c:formatCode="yyyy/m/d;@">
                  <c:v>2022/9/15</c:v>
                </c:pt>
                <c:pt idx="184" c:formatCode="yyyy/m/d;@">
                  <c:v>2022/9/16</c:v>
                </c:pt>
                <c:pt idx="185" c:formatCode="yyyy/m/d;@">
                  <c:v>2022/9/19</c:v>
                </c:pt>
                <c:pt idx="186" c:formatCode="yyyy/m/d;@">
                  <c:v>2022/9/20</c:v>
                </c:pt>
                <c:pt idx="187" c:formatCode="yyyy/m/d;@">
                  <c:v>2022/9/21</c:v>
                </c:pt>
                <c:pt idx="188" c:formatCode="yyyy/m/d;@">
                  <c:v>2022/9/22</c:v>
                </c:pt>
                <c:pt idx="189" c:formatCode="yyyy/m/d;@">
                  <c:v>2022/9/23</c:v>
                </c:pt>
                <c:pt idx="190" c:formatCode="yyyy/m/d;@">
                  <c:v>2022/9/26</c:v>
                </c:pt>
                <c:pt idx="191" c:formatCode="yyyy/m/d;@">
                  <c:v>2022/9/27</c:v>
                </c:pt>
                <c:pt idx="192" c:formatCode="yyyy/m/d;@">
                  <c:v>2022/9/28</c:v>
                </c:pt>
                <c:pt idx="193" c:formatCode="yyyy/m/d;@">
                  <c:v>2022/9/29</c:v>
                </c:pt>
                <c:pt idx="194" c:formatCode="yyyy/m/d;@">
                  <c:v>2022/9/30</c:v>
                </c:pt>
                <c:pt idx="195" c:formatCode="yyyy/m/d;@">
                  <c:v>2022/10/3</c:v>
                </c:pt>
                <c:pt idx="196" c:formatCode="yyyy/m/d;@">
                  <c:v>2022/10/4</c:v>
                </c:pt>
                <c:pt idx="197" c:formatCode="yyyy/m/d;@">
                  <c:v>2022/10/5</c:v>
                </c:pt>
                <c:pt idx="198" c:formatCode="yyyy/m/d;@">
                  <c:v>2022/10/6</c:v>
                </c:pt>
                <c:pt idx="199" c:formatCode="yyyy/m/d;@">
                  <c:v>2022/10/7</c:v>
                </c:pt>
                <c:pt idx="200" c:formatCode="yyyy/m/d;@">
                  <c:v>2022/10/10</c:v>
                </c:pt>
                <c:pt idx="201" c:formatCode="yyyy/m/d;@">
                  <c:v>2022/10/11</c:v>
                </c:pt>
                <c:pt idx="202" c:formatCode="yyyy/m/d;@">
                  <c:v>2022/10/12</c:v>
                </c:pt>
                <c:pt idx="203" c:formatCode="yyyy/m/d;@">
                  <c:v>2022/10/13</c:v>
                </c:pt>
                <c:pt idx="204" c:formatCode="yyyy/m/d;@">
                  <c:v>2022/10/14</c:v>
                </c:pt>
                <c:pt idx="205" c:formatCode="yyyy/m/d;@">
                  <c:v>2022/10/17</c:v>
                </c:pt>
                <c:pt idx="206" c:formatCode="yyyy/m/d;@">
                  <c:v>2022/10/18</c:v>
                </c:pt>
                <c:pt idx="207" c:formatCode="yyyy/m/d;@">
                  <c:v>2022/10/19</c:v>
                </c:pt>
                <c:pt idx="208" c:formatCode="yyyy/m/d;@">
                  <c:v>2022/10/20</c:v>
                </c:pt>
                <c:pt idx="209" c:formatCode="yyyy/m/d;@">
                  <c:v>2022/10/21</c:v>
                </c:pt>
                <c:pt idx="210" c:formatCode="yyyy/m/d;@">
                  <c:v>2022/10/24</c:v>
                </c:pt>
                <c:pt idx="211" c:formatCode="yyyy/m/d;@">
                  <c:v>2022/10/25</c:v>
                </c:pt>
                <c:pt idx="212" c:formatCode="yyyy/m/d;@">
                  <c:v>2022/10/26</c:v>
                </c:pt>
                <c:pt idx="213" c:formatCode="yyyy/m/d;@">
                  <c:v>2022/10/27</c:v>
                </c:pt>
                <c:pt idx="214" c:formatCode="yyyy/m/d;@">
                  <c:v>2022/10/28</c:v>
                </c:pt>
                <c:pt idx="215" c:formatCode="yyyy/m/d;@">
                  <c:v>2022/10/31</c:v>
                </c:pt>
                <c:pt idx="216" c:formatCode="yyyy/m/d;@">
                  <c:v>2022/11/1</c:v>
                </c:pt>
                <c:pt idx="217" c:formatCode="yyyy/m/d;@">
                  <c:v>2022/11/2</c:v>
                </c:pt>
                <c:pt idx="218" c:formatCode="yyyy/m/d;@">
                  <c:v>2022/11/3</c:v>
                </c:pt>
                <c:pt idx="219" c:formatCode="yyyy/m/d;@">
                  <c:v>2022/11/4</c:v>
                </c:pt>
                <c:pt idx="220" c:formatCode="yyyy/m/d;@">
                  <c:v>2022/11/7</c:v>
                </c:pt>
                <c:pt idx="221" c:formatCode="yyyy/m/d;@">
                  <c:v>2022/11/8</c:v>
                </c:pt>
                <c:pt idx="222" c:formatCode="yyyy/m/d;@">
                  <c:v>2022/11/9</c:v>
                </c:pt>
                <c:pt idx="223" c:formatCode="yyyy/m/d;@">
                  <c:v>2022/11/10</c:v>
                </c:pt>
                <c:pt idx="224" c:formatCode="yyyy/m/d;@">
                  <c:v>2022/11/11</c:v>
                </c:pt>
                <c:pt idx="225" c:formatCode="yyyy/m/d;@">
                  <c:v>2022/11/14</c:v>
                </c:pt>
                <c:pt idx="226" c:formatCode="yyyy/m/d;@">
                  <c:v>2022/11/15</c:v>
                </c:pt>
                <c:pt idx="227" c:formatCode="yyyy/m/d;@">
                  <c:v>2022/11/16</c:v>
                </c:pt>
                <c:pt idx="228" c:formatCode="yyyy/m/d;@">
                  <c:v>2022/11/17</c:v>
                </c:pt>
                <c:pt idx="229" c:formatCode="yyyy/m/d;@">
                  <c:v>2022/11/18</c:v>
                </c:pt>
                <c:pt idx="230" c:formatCode="yyyy/m/d;@">
                  <c:v>2022/11/21</c:v>
                </c:pt>
                <c:pt idx="231" c:formatCode="yyyy/m/d;@">
                  <c:v>2022/11/22</c:v>
                </c:pt>
                <c:pt idx="232" c:formatCode="yyyy/m/d;@">
                  <c:v>2022/11/23</c:v>
                </c:pt>
                <c:pt idx="233" c:formatCode="yyyy/m/d;@">
                  <c:v>2022/11/24</c:v>
                </c:pt>
                <c:pt idx="234" c:formatCode="yyyy/m/d;@">
                  <c:v>2022/11/25</c:v>
                </c:pt>
                <c:pt idx="235" c:formatCode="yyyy/m/d;@">
                  <c:v>2022/11/28</c:v>
                </c:pt>
                <c:pt idx="236" c:formatCode="yyyy/m/d;@">
                  <c:v>2022/11/29</c:v>
                </c:pt>
                <c:pt idx="237" c:formatCode="yyyy/m/d;@">
                  <c:v>2022/11/30</c:v>
                </c:pt>
                <c:pt idx="238" c:formatCode="yyyy/m/d;@">
                  <c:v>2022/12/1</c:v>
                </c:pt>
                <c:pt idx="239" c:formatCode="yyyy/m/d;@">
                  <c:v>2022/12/2</c:v>
                </c:pt>
                <c:pt idx="240" c:formatCode="yyyy/m/d;@">
                  <c:v>2022/12/5</c:v>
                </c:pt>
                <c:pt idx="241" c:formatCode="yyyy/m/d;@">
                  <c:v>2022/12/6</c:v>
                </c:pt>
                <c:pt idx="242" c:formatCode="yyyy/m/d;@">
                  <c:v>2022/12/7</c:v>
                </c:pt>
                <c:pt idx="243" c:formatCode="yyyy/m/d;@">
                  <c:v>2022/12/8</c:v>
                </c:pt>
                <c:pt idx="244" c:formatCode="yyyy/m/d;@">
                  <c:v>2022/12/9</c:v>
                </c:pt>
                <c:pt idx="245" c:formatCode="yyyy/m/d;@">
                  <c:v>2022/12/12</c:v>
                </c:pt>
                <c:pt idx="246" c:formatCode="yyyy/m/d;@">
                  <c:v>2022/12/13</c:v>
                </c:pt>
                <c:pt idx="247" c:formatCode="yyyy/m/d;@">
                  <c:v>2022/12/14</c:v>
                </c:pt>
                <c:pt idx="248" c:formatCode="yyyy/m/d;@">
                  <c:v>2022/12/15</c:v>
                </c:pt>
                <c:pt idx="249" c:formatCode="yyyy/m/d;@">
                  <c:v>2022/12/16</c:v>
                </c:pt>
                <c:pt idx="250" c:formatCode="yyyy/m/d;@">
                  <c:v>2022/12/19</c:v>
                </c:pt>
                <c:pt idx="251" c:formatCode="yyyy/m/d;@">
                  <c:v>2022/12/20</c:v>
                </c:pt>
                <c:pt idx="252" c:formatCode="yyyy/m/d;@">
                  <c:v>2022/12/21</c:v>
                </c:pt>
                <c:pt idx="253" c:formatCode="yyyy/m/d;@">
                  <c:v>2022/12/22</c:v>
                </c:pt>
                <c:pt idx="254" c:formatCode="yyyy/m/d;@">
                  <c:v>2022/12/23</c:v>
                </c:pt>
                <c:pt idx="255" c:formatCode="yyyy/m/d;@">
                  <c:v>2022/12/26</c:v>
                </c:pt>
                <c:pt idx="256" c:formatCode="yyyy/m/d;@">
                  <c:v>2022/12/27</c:v>
                </c:pt>
                <c:pt idx="257" c:formatCode="yyyy/m/d;@">
                  <c:v>2022/12/28</c:v>
                </c:pt>
                <c:pt idx="258" c:formatCode="yyyy/m/d;@">
                  <c:v>2022/12/29</c:v>
                </c:pt>
                <c:pt idx="259" c:formatCode="yyyy/m/d;@">
                  <c:v>2022/12/30</c:v>
                </c:pt>
                <c:pt idx="260" c:formatCode="yyyy/m/d;@">
                  <c:v>2023/1/2</c:v>
                </c:pt>
                <c:pt idx="261" c:formatCode="yyyy/m/d;@">
                  <c:v>2023/1/3</c:v>
                </c:pt>
                <c:pt idx="262" c:formatCode="yyyy/m/d;@">
                  <c:v>2023/1/4</c:v>
                </c:pt>
                <c:pt idx="263" c:formatCode="yyyy/m/d;@">
                  <c:v>2023/1/5</c:v>
                </c:pt>
                <c:pt idx="264" c:formatCode="yyyy/m/d;@">
                  <c:v>2023/1/6</c:v>
                </c:pt>
                <c:pt idx="265" c:formatCode="yyyy/m/d;@">
                  <c:v>2023/1/9</c:v>
                </c:pt>
                <c:pt idx="266" c:formatCode="yyyy/m/d;@">
                  <c:v>2023/1/10</c:v>
                </c:pt>
                <c:pt idx="267" c:formatCode="yyyy/m/d;@">
                  <c:v>2023/1/11</c:v>
                </c:pt>
                <c:pt idx="268" c:formatCode="yyyy/m/d;@">
                  <c:v>2023/1/12</c:v>
                </c:pt>
                <c:pt idx="269" c:formatCode="yyyy/m/d;@">
                  <c:v>2023/1/13</c:v>
                </c:pt>
                <c:pt idx="270" c:formatCode="yyyy/m/d;@">
                  <c:v>2023/1/16</c:v>
                </c:pt>
                <c:pt idx="271" c:formatCode="yyyy/m/d;@">
                  <c:v>2023/1/17</c:v>
                </c:pt>
                <c:pt idx="272" c:formatCode="yyyy/m/d;@">
                  <c:v>2023/1/18</c:v>
                </c:pt>
                <c:pt idx="273" c:formatCode="yyyy/m/d;@">
                  <c:v>2023/1/19</c:v>
                </c:pt>
                <c:pt idx="274" c:formatCode="yyyy/m/d;@">
                  <c:v>2023/1/20</c:v>
                </c:pt>
                <c:pt idx="275" c:formatCode="yyyy/m/d;@">
                  <c:v>2023/1/23</c:v>
                </c:pt>
                <c:pt idx="276" c:formatCode="yyyy/m/d;@">
                  <c:v>2023/1/24</c:v>
                </c:pt>
                <c:pt idx="277" c:formatCode="yyyy/m/d;@">
                  <c:v>2023/1/25</c:v>
                </c:pt>
                <c:pt idx="278" c:formatCode="yyyy/m/d;@">
                  <c:v>2023/1/26</c:v>
                </c:pt>
                <c:pt idx="279" c:formatCode="yyyy/m/d;@">
                  <c:v>2023/1/27</c:v>
                </c:pt>
                <c:pt idx="280" c:formatCode="yyyy/m/d;@">
                  <c:v>2023/1/30</c:v>
                </c:pt>
                <c:pt idx="281" c:formatCode="yyyy/m/d;@">
                  <c:v>2023/1/31</c:v>
                </c:pt>
                <c:pt idx="282" c:formatCode="yyyy/m/d;@">
                  <c:v>2023/2/1</c:v>
                </c:pt>
                <c:pt idx="283" c:formatCode="yyyy/m/d;@">
                  <c:v>2023/2/2</c:v>
                </c:pt>
                <c:pt idx="284" c:formatCode="yyyy/m/d;@">
                  <c:v>2023/2/3</c:v>
                </c:pt>
                <c:pt idx="285" c:formatCode="yyyy/m/d;@">
                  <c:v>2023/2/6</c:v>
                </c:pt>
                <c:pt idx="286" c:formatCode="yyyy/m/d;@">
                  <c:v>2023/2/7</c:v>
                </c:pt>
                <c:pt idx="287" c:formatCode="yyyy/m/d;@">
                  <c:v>2023/2/8</c:v>
                </c:pt>
                <c:pt idx="288" c:formatCode="yyyy/m/d;@">
                  <c:v>2023/2/9</c:v>
                </c:pt>
                <c:pt idx="289" c:formatCode="yyyy/m/d;@">
                  <c:v>2023/2/10</c:v>
                </c:pt>
                <c:pt idx="290" c:formatCode="yyyy/m/d;@">
                  <c:v>2023/2/13</c:v>
                </c:pt>
                <c:pt idx="291" c:formatCode="yyyy/m/d;@">
                  <c:v>2023/2/14</c:v>
                </c:pt>
                <c:pt idx="292" c:formatCode="yyyy/m/d;@">
                  <c:v>2023/2/15</c:v>
                </c:pt>
                <c:pt idx="293" c:formatCode="yyyy/m/d;@">
                  <c:v>2023/2/16</c:v>
                </c:pt>
                <c:pt idx="294" c:formatCode="yyyy/m/d;@">
                  <c:v>2023/2/17</c:v>
                </c:pt>
                <c:pt idx="295" c:formatCode="yyyy/m/d;@">
                  <c:v>2023/2/20</c:v>
                </c:pt>
                <c:pt idx="296" c:formatCode="yyyy/m/d;@">
                  <c:v>2023/2/21</c:v>
                </c:pt>
                <c:pt idx="297" c:formatCode="yyyy/m/d;@">
                  <c:v>2023/2/22</c:v>
                </c:pt>
                <c:pt idx="298" c:formatCode="yyyy/m/d;@">
                  <c:v>2023/2/23</c:v>
                </c:pt>
                <c:pt idx="299" c:formatCode="yyyy/m/d;@">
                  <c:v>2023/2/24</c:v>
                </c:pt>
                <c:pt idx="300" c:formatCode="yyyy/m/d;@">
                  <c:v>2023/2/27</c:v>
                </c:pt>
                <c:pt idx="301" c:formatCode="yyyy/m/d;@">
                  <c:v>2023/2/28</c:v>
                </c:pt>
                <c:pt idx="302" c:formatCode="yyyy/m/d;@">
                  <c:v>2023/3/1</c:v>
                </c:pt>
                <c:pt idx="303" c:formatCode="yyyy/m/d;@">
                  <c:v>2023/3/2</c:v>
                </c:pt>
                <c:pt idx="304" c:formatCode="yyyy/m/d;@">
                  <c:v>2023/3/3</c:v>
                </c:pt>
                <c:pt idx="305" c:formatCode="yyyy/m/d;@">
                  <c:v>2023/3/6</c:v>
                </c:pt>
                <c:pt idx="306" c:formatCode="yyyy/m/d;@">
                  <c:v>2023/3/7</c:v>
                </c:pt>
                <c:pt idx="307" c:formatCode="yyyy/m/d;@">
                  <c:v>2023/3/8</c:v>
                </c:pt>
                <c:pt idx="308" c:formatCode="yyyy/m/d;@">
                  <c:v>2023/3/9</c:v>
                </c:pt>
                <c:pt idx="309" c:formatCode="yyyy/m/d;@">
                  <c:v>2023/3/10</c:v>
                </c:pt>
                <c:pt idx="310" c:formatCode="yyyy/m/d;@">
                  <c:v>2023/3/13</c:v>
                </c:pt>
                <c:pt idx="311" c:formatCode="yyyy/m/d;@">
                  <c:v>2023/3/14</c:v>
                </c:pt>
                <c:pt idx="312" c:formatCode="yyyy/m/d;@">
                  <c:v>2023/3/15</c:v>
                </c:pt>
                <c:pt idx="313" c:formatCode="yyyy/m/d;@">
                  <c:v>2023/3/16</c:v>
                </c:pt>
                <c:pt idx="314" c:formatCode="yyyy/m/d;@">
                  <c:v>2023/3/17</c:v>
                </c:pt>
                <c:pt idx="315" c:formatCode="yyyy/m/d;@">
                  <c:v>2023/3/20</c:v>
                </c:pt>
                <c:pt idx="316" c:formatCode="yyyy/m/d;@">
                  <c:v>2023/3/21</c:v>
                </c:pt>
                <c:pt idx="317" c:formatCode="yyyy/m/d;@">
                  <c:v>2023/3/22</c:v>
                </c:pt>
                <c:pt idx="318" c:formatCode="yyyy/m/d;@">
                  <c:v>2023/3/23</c:v>
                </c:pt>
                <c:pt idx="319" c:formatCode="yyyy/m/d;@">
                  <c:v>2023/3/24</c:v>
                </c:pt>
                <c:pt idx="320" c:formatCode="yyyy/m/d;@">
                  <c:v>2023/3/27</c:v>
                </c:pt>
                <c:pt idx="321" c:formatCode="yyyy/m/d;@">
                  <c:v>2023/3/28</c:v>
                </c:pt>
                <c:pt idx="322" c:formatCode="yyyy/m/d;@">
                  <c:v>2023/3/29</c:v>
                </c:pt>
                <c:pt idx="323" c:formatCode="yyyy/m/d;@">
                  <c:v>2023/3/30</c:v>
                </c:pt>
                <c:pt idx="324" c:formatCode="yyyy/m/d;@">
                  <c:v>2023/3/31</c:v>
                </c:pt>
                <c:pt idx="325" c:formatCode="yyyy/m/d;@">
                  <c:v>2023/4/3</c:v>
                </c:pt>
                <c:pt idx="326" c:formatCode="yyyy/m/d;@">
                  <c:v>2023/4/4</c:v>
                </c:pt>
                <c:pt idx="327" c:formatCode="yyyy/m/d;@">
                  <c:v>2023/4/5</c:v>
                </c:pt>
                <c:pt idx="328" c:formatCode="yyyy/m/d;@">
                  <c:v>2023/4/6</c:v>
                </c:pt>
                <c:pt idx="329" c:formatCode="yyyy/m/d;@">
                  <c:v>2023/4/7</c:v>
                </c:pt>
                <c:pt idx="330" c:formatCode="yyyy/m/d;@">
                  <c:v>2023/4/10</c:v>
                </c:pt>
                <c:pt idx="331" c:formatCode="yyyy/m/d;@">
                  <c:v>2023/4/11</c:v>
                </c:pt>
                <c:pt idx="332" c:formatCode="yyyy/m/d;@">
                  <c:v>2023/4/12</c:v>
                </c:pt>
                <c:pt idx="333" c:formatCode="yyyy/m/d;@">
                  <c:v>2023/4/13</c:v>
                </c:pt>
                <c:pt idx="334" c:formatCode="yyyy/m/d;@">
                  <c:v>2023/4/14</c:v>
                </c:pt>
                <c:pt idx="335" c:formatCode="yyyy/m/d;@">
                  <c:v>2023/4/17</c:v>
                </c:pt>
                <c:pt idx="336" c:formatCode="yyyy/m/d;@">
                  <c:v>2023/4/18</c:v>
                </c:pt>
                <c:pt idx="337" c:formatCode="yyyy/m/d;@">
                  <c:v>2023/4/19</c:v>
                </c:pt>
                <c:pt idx="338" c:formatCode="yyyy/m/d;@">
                  <c:v>2023/4/20</c:v>
                </c:pt>
                <c:pt idx="339" c:formatCode="yyyy/m/d;@">
                  <c:v>2023/4/21</c:v>
                </c:pt>
                <c:pt idx="340" c:formatCode="yyyy/m/d;@">
                  <c:v>2023/4/24</c:v>
                </c:pt>
                <c:pt idx="341" c:formatCode="yyyy/m/d;@">
                  <c:v>2023/4/25</c:v>
                </c:pt>
                <c:pt idx="342" c:formatCode="yyyy/m/d;@">
                  <c:v>2023/4/26</c:v>
                </c:pt>
                <c:pt idx="343" c:formatCode="yyyy/m/d;@">
                  <c:v>2023/4/27</c:v>
                </c:pt>
                <c:pt idx="344" c:formatCode="yyyy/m/d;@">
                  <c:v>2023/4/28</c:v>
                </c:pt>
                <c:pt idx="345" c:formatCode="yyyy/m/d;@">
                  <c:v>2023/5/1</c:v>
                </c:pt>
                <c:pt idx="346" c:formatCode="yyyy/m/d;@">
                  <c:v>2023/5/2</c:v>
                </c:pt>
                <c:pt idx="347" c:formatCode="yyyy/m/d;@">
                  <c:v>2023/5/3</c:v>
                </c:pt>
                <c:pt idx="348" c:formatCode="yyyy/m/d;@">
                  <c:v>2023/5/4</c:v>
                </c:pt>
                <c:pt idx="349" c:formatCode="yyyy/m/d;@">
                  <c:v>2023/5/5</c:v>
                </c:pt>
                <c:pt idx="350" c:formatCode="yyyy/m/d;@">
                  <c:v>2023/5/8</c:v>
                </c:pt>
                <c:pt idx="351" c:formatCode="yyyy/m/d;@">
                  <c:v>2023/5/9</c:v>
                </c:pt>
                <c:pt idx="352" c:formatCode="yyyy/m/d;@">
                  <c:v>2023/5/10</c:v>
                </c:pt>
                <c:pt idx="353" c:formatCode="yyyy/m/d;@">
                  <c:v>2023/5/11</c:v>
                </c:pt>
                <c:pt idx="354" c:formatCode="yyyy/m/d;@">
                  <c:v>2023/5/12</c:v>
                </c:pt>
                <c:pt idx="355" c:formatCode="yyyy/m/d;@">
                  <c:v>2023/5/15</c:v>
                </c:pt>
                <c:pt idx="356" c:formatCode="yyyy/m/d;@">
                  <c:v>2023/5/16</c:v>
                </c:pt>
                <c:pt idx="357" c:formatCode="yyyy/m/d;@">
                  <c:v>2023/5/17</c:v>
                </c:pt>
                <c:pt idx="358" c:formatCode="yyyy/m/d;@">
                  <c:v>2023/5/18</c:v>
                </c:pt>
                <c:pt idx="359" c:formatCode="yyyy/m/d;@">
                  <c:v>2023/5/19</c:v>
                </c:pt>
                <c:pt idx="360" c:formatCode="yyyy/m/d;@">
                  <c:v>2023/5/22</c:v>
                </c:pt>
                <c:pt idx="361" c:formatCode="yyyy/m/d;@">
                  <c:v>2023/5/23</c:v>
                </c:pt>
                <c:pt idx="362" c:formatCode="yyyy/m/d;@">
                  <c:v>2023/5/24</c:v>
                </c:pt>
                <c:pt idx="363" c:formatCode="yyyy/m/d;@">
                  <c:v>2023/5/25</c:v>
                </c:pt>
                <c:pt idx="364" c:formatCode="yyyy/m/d;@">
                  <c:v>2023/5/26</c:v>
                </c:pt>
                <c:pt idx="365" c:formatCode="yyyy/m/d;@">
                  <c:v>2023/5/29</c:v>
                </c:pt>
                <c:pt idx="366" c:formatCode="yyyy/m/d;@">
                  <c:v>2023/5/30</c:v>
                </c:pt>
                <c:pt idx="367" c:formatCode="yyyy/m/d;@">
                  <c:v>2023/5/31</c:v>
                </c:pt>
                <c:pt idx="368" c:formatCode="yyyy/m/d;@">
                  <c:v>2023/6/1</c:v>
                </c:pt>
                <c:pt idx="369" c:formatCode="yyyy/m/d;@">
                  <c:v>2023/6/2</c:v>
                </c:pt>
                <c:pt idx="370" c:formatCode="yyyy/m/d;@">
                  <c:v>2023/6/5</c:v>
                </c:pt>
                <c:pt idx="371" c:formatCode="yyyy/m/d;@">
                  <c:v>2023/6/6</c:v>
                </c:pt>
                <c:pt idx="372" c:formatCode="yyyy/m/d;@">
                  <c:v>2023/6/7</c:v>
                </c:pt>
                <c:pt idx="373" c:formatCode="yyyy/m/d;@">
                  <c:v>2023/6/8</c:v>
                </c:pt>
                <c:pt idx="374" c:formatCode="yyyy/m/d;@">
                  <c:v>2023/6/9</c:v>
                </c:pt>
                <c:pt idx="375" c:formatCode="yyyy/m/d;@">
                  <c:v>2023/6/12</c:v>
                </c:pt>
                <c:pt idx="376" c:formatCode="yyyy/m/d;@">
                  <c:v>2023/6/13</c:v>
                </c:pt>
                <c:pt idx="377" c:formatCode="yyyy/m/d;@">
                  <c:v>2023/6/14</c:v>
                </c:pt>
                <c:pt idx="378" c:formatCode="yyyy/m/d;@">
                  <c:v>2023/6/15</c:v>
                </c:pt>
                <c:pt idx="379" c:formatCode="yyyy/m/d;@">
                  <c:v>2023/6/16</c:v>
                </c:pt>
                <c:pt idx="380" c:formatCode="yyyy/m/d;@">
                  <c:v>2023/6/19</c:v>
                </c:pt>
                <c:pt idx="381" c:formatCode="yyyy/m/d;@">
                  <c:v>2023/6/20</c:v>
                </c:pt>
                <c:pt idx="382" c:formatCode="yyyy/m/d;@">
                  <c:v>2023/6/21</c:v>
                </c:pt>
                <c:pt idx="383" c:formatCode="yyyy/m/d;@">
                  <c:v>2023/6/22</c:v>
                </c:pt>
                <c:pt idx="384" c:formatCode="yyyy/m/d;@">
                  <c:v>2023/6/23</c:v>
                </c:pt>
                <c:pt idx="385" c:formatCode="yyyy/m/d;@">
                  <c:v>2023/6/26</c:v>
                </c:pt>
                <c:pt idx="386" c:formatCode="yyyy/m/d;@">
                  <c:v>2023/6/27</c:v>
                </c:pt>
                <c:pt idx="387" c:formatCode="yyyy/m/d;@">
                  <c:v>2023/6/28</c:v>
                </c:pt>
                <c:pt idx="388" c:formatCode="yyyy/m/d;@">
                  <c:v>2023/6/29</c:v>
                </c:pt>
                <c:pt idx="389" c:formatCode="yyyy/m/d;@">
                  <c:v>2023/6/30</c:v>
                </c:pt>
                <c:pt idx="390" c:formatCode="yyyy/m/d;@">
                  <c:v>2023/7/3</c:v>
                </c:pt>
                <c:pt idx="391" c:formatCode="yyyy/m/d;@">
                  <c:v>2023/7/4</c:v>
                </c:pt>
                <c:pt idx="392" c:formatCode="yyyy/m/d;@">
                  <c:v>2023/7/5</c:v>
                </c:pt>
                <c:pt idx="393" c:formatCode="yyyy/m/d;@">
                  <c:v>2023/7/6</c:v>
                </c:pt>
                <c:pt idx="394" c:formatCode="yyyy/m/d;@">
                  <c:v>2023/7/7</c:v>
                </c:pt>
                <c:pt idx="395" c:formatCode="yyyy/m/d;@">
                  <c:v>2023/7/10</c:v>
                </c:pt>
                <c:pt idx="396" c:formatCode="yyyy/m/d;@">
                  <c:v>2023/7/11</c:v>
                </c:pt>
                <c:pt idx="397" c:formatCode="yyyy/m/d;@">
                  <c:v>2023/7/12</c:v>
                </c:pt>
                <c:pt idx="398" c:formatCode="yyyy/m/d;@">
                  <c:v>2023/7/13</c:v>
                </c:pt>
                <c:pt idx="399" c:formatCode="yyyy/m/d;@">
                  <c:v>2023/7/14</c:v>
                </c:pt>
                <c:pt idx="400" c:formatCode="yyyy/m/d;@">
                  <c:v>2023/7/17</c:v>
                </c:pt>
                <c:pt idx="401" c:formatCode="yyyy/m/d;@">
                  <c:v>2023/7/18</c:v>
                </c:pt>
                <c:pt idx="402" c:formatCode="yyyy/m/d;@">
                  <c:v>2023/7/19</c:v>
                </c:pt>
                <c:pt idx="403" c:formatCode="yyyy/m/d;@">
                  <c:v>2023/7/20</c:v>
                </c:pt>
                <c:pt idx="404" c:formatCode="yyyy/m/d;@">
                  <c:v>2023/7/21</c:v>
                </c:pt>
                <c:pt idx="405" c:formatCode="yyyy/m/d;@">
                  <c:v>2023/7/24</c:v>
                </c:pt>
                <c:pt idx="406" c:formatCode="yyyy/m/d;@">
                  <c:v>2023/7/25</c:v>
                </c:pt>
                <c:pt idx="407" c:formatCode="yyyy/m/d;@">
                  <c:v>2023/7/26</c:v>
                </c:pt>
                <c:pt idx="408" c:formatCode="yyyy/m/d;@">
                  <c:v>2023/7/27</c:v>
                </c:pt>
                <c:pt idx="409" c:formatCode="yyyy/m/d;@">
                  <c:v>2023/7/28</c:v>
                </c:pt>
                <c:pt idx="410" c:formatCode="yyyy/m/d;@">
                  <c:v>2023/7/31</c:v>
                </c:pt>
                <c:pt idx="411" c:formatCode="yyyy/m/d;@">
                  <c:v>2023/8/1</c:v>
                </c:pt>
                <c:pt idx="412" c:formatCode="yyyy/m/d;@">
                  <c:v>2023/8/2</c:v>
                </c:pt>
                <c:pt idx="413" c:formatCode="yyyy/m/d;@">
                  <c:v>2023/8/3</c:v>
                </c:pt>
                <c:pt idx="414" c:formatCode="yyyy/m/d;@">
                  <c:v>2023/8/4</c:v>
                </c:pt>
                <c:pt idx="415" c:formatCode="yyyy/m/d;@">
                  <c:v>2023/8/7</c:v>
                </c:pt>
                <c:pt idx="416" c:formatCode="yyyy/m/d;@">
                  <c:v>2023/8/8</c:v>
                </c:pt>
                <c:pt idx="417" c:formatCode="yyyy/m/d;@">
                  <c:v>2023/8/9</c:v>
                </c:pt>
                <c:pt idx="418" c:formatCode="yyyy/m/d;@">
                  <c:v>2023/8/10</c:v>
                </c:pt>
                <c:pt idx="419" c:formatCode="yyyy/m/d;@">
                  <c:v>2023/8/11</c:v>
                </c:pt>
                <c:pt idx="420" c:formatCode="yyyy/m/d;@">
                  <c:v>2023/8/14</c:v>
                </c:pt>
                <c:pt idx="421" c:formatCode="yyyy/m/d;@">
                  <c:v>2023/8/15</c:v>
                </c:pt>
                <c:pt idx="422" c:formatCode="yyyy/m/d;@">
                  <c:v>2023/8/16</c:v>
                </c:pt>
                <c:pt idx="423" c:formatCode="yyyy/m/d;@">
                  <c:v>2023/8/17</c:v>
                </c:pt>
                <c:pt idx="424" c:formatCode="yyyy/m/d;@">
                  <c:v>2023/8/18</c:v>
                </c:pt>
                <c:pt idx="425" c:formatCode="yyyy/m/d;@">
                  <c:v>2023/8/21</c:v>
                </c:pt>
                <c:pt idx="426" c:formatCode="yyyy/m/d;@">
                  <c:v>2023/8/22</c:v>
                </c:pt>
                <c:pt idx="427" c:formatCode="yyyy/m/d;@">
                  <c:v>2023/8/23</c:v>
                </c:pt>
                <c:pt idx="428" c:formatCode="yyyy/m/d;@">
                  <c:v>2023/8/24</c:v>
                </c:pt>
                <c:pt idx="429" c:formatCode="yyyy/m/d;@">
                  <c:v>2023/8/25</c:v>
                </c:pt>
                <c:pt idx="430" c:formatCode="yyyy/m/d;@">
                  <c:v>2023/8/28</c:v>
                </c:pt>
                <c:pt idx="431" c:formatCode="yyyy/m/d;@">
                  <c:v>2023/8/29</c:v>
                </c:pt>
                <c:pt idx="432" c:formatCode="yyyy/m/d;@">
                  <c:v>2023/8/30</c:v>
                </c:pt>
                <c:pt idx="433" c:formatCode="yyyy/m/d;@">
                  <c:v>2023/8/31</c:v>
                </c:pt>
                <c:pt idx="434" c:formatCode="yyyy/m/d;@">
                  <c:v>2023/9/1</c:v>
                </c:pt>
                <c:pt idx="435" c:formatCode="yyyy/m/d;@">
                  <c:v>2023/9/4</c:v>
                </c:pt>
                <c:pt idx="436" c:formatCode="yyyy/m/d;@">
                  <c:v>2023/9/5</c:v>
                </c:pt>
                <c:pt idx="437" c:formatCode="yyyy/m/d;@">
                  <c:v>2023/9/6</c:v>
                </c:pt>
                <c:pt idx="438" c:formatCode="yyyy/m/d;@">
                  <c:v>2023/9/7</c:v>
                </c:pt>
                <c:pt idx="439" c:formatCode="yyyy/m/d;@">
                  <c:v>2023/9/8</c:v>
                </c:pt>
                <c:pt idx="440" c:formatCode="yyyy/m/d;@">
                  <c:v>2023/9/11</c:v>
                </c:pt>
                <c:pt idx="441" c:formatCode="yyyy/m/d;@">
                  <c:v>2023/9/12</c:v>
                </c:pt>
                <c:pt idx="442" c:formatCode="yyyy/m/d;@">
                  <c:v>2023/9/13</c:v>
                </c:pt>
                <c:pt idx="443" c:formatCode="yyyy/m/d;@">
                  <c:v>2023/9/14</c:v>
                </c:pt>
                <c:pt idx="444" c:formatCode="yyyy/m/d;@">
                  <c:v>2023/9/15</c:v>
                </c:pt>
                <c:pt idx="445" c:formatCode="yyyy/m/d;@">
                  <c:v>2023/9/18</c:v>
                </c:pt>
                <c:pt idx="446" c:formatCode="yyyy/m/d;@">
                  <c:v>2023/9/19</c:v>
                </c:pt>
                <c:pt idx="447" c:formatCode="yyyy/m/d;@">
                  <c:v>2023/9/20</c:v>
                </c:pt>
                <c:pt idx="448" c:formatCode="yyyy/m/d;@">
                  <c:v>2023/9/21</c:v>
                </c:pt>
                <c:pt idx="449" c:formatCode="yyyy/m/d;@">
                  <c:v>2023/9/22</c:v>
                </c:pt>
                <c:pt idx="450" c:formatCode="yyyy/m/d;@">
                  <c:v>2023/9/25</c:v>
                </c:pt>
                <c:pt idx="451" c:formatCode="yyyy/m/d;@">
                  <c:v>2023/9/26</c:v>
                </c:pt>
                <c:pt idx="452" c:formatCode="yyyy/m/d;@">
                  <c:v>2023/9/27</c:v>
                </c:pt>
                <c:pt idx="453" c:formatCode="yyyy/m/d;@">
                  <c:v>2023/9/28</c:v>
                </c:pt>
                <c:pt idx="454" c:formatCode="yyyy/m/d;@">
                  <c:v>2023/9/29</c:v>
                </c:pt>
                <c:pt idx="455" c:formatCode="yyyy/m/d;@">
                  <c:v>2023/10/2</c:v>
                </c:pt>
                <c:pt idx="456" c:formatCode="yyyy/m/d;@">
                  <c:v>2023/10/3</c:v>
                </c:pt>
                <c:pt idx="457" c:formatCode="yyyy/m/d;@">
                  <c:v>2023/10/4</c:v>
                </c:pt>
                <c:pt idx="458" c:formatCode="yyyy/m/d;@">
                  <c:v>2023/10/5</c:v>
                </c:pt>
                <c:pt idx="459" c:formatCode="yyyy/m/d;@">
                  <c:v>2023/10/6</c:v>
                </c:pt>
                <c:pt idx="460" c:formatCode="yyyy/m/d;@">
                  <c:v>2023/10/9</c:v>
                </c:pt>
                <c:pt idx="461" c:formatCode="yyyy/m/d;@">
                  <c:v>2023/10/10</c:v>
                </c:pt>
                <c:pt idx="462" c:formatCode="yyyy/m/d;@">
                  <c:v>2023/10/11</c:v>
                </c:pt>
                <c:pt idx="463" c:formatCode="yyyy/m/d;@">
                  <c:v>2023/10/12</c:v>
                </c:pt>
                <c:pt idx="464" c:formatCode="yyyy/m/d;@">
                  <c:v>2023/10/13</c:v>
                </c:pt>
                <c:pt idx="465" c:formatCode="yyyy/m/d;@">
                  <c:v>2023/10/16</c:v>
                </c:pt>
                <c:pt idx="466" c:formatCode="yyyy/m/d;@">
                  <c:v>2023/10/17</c:v>
                </c:pt>
                <c:pt idx="467" c:formatCode="yyyy/m/d;@">
                  <c:v>2023/10/18</c:v>
                </c:pt>
                <c:pt idx="468" c:formatCode="yyyy/m/d;@">
                  <c:v>2023/10/19</c:v>
                </c:pt>
                <c:pt idx="469" c:formatCode="yyyy/m/d;@">
                  <c:v>2023/10/20</c:v>
                </c:pt>
                <c:pt idx="470" c:formatCode="yyyy/m/d;@">
                  <c:v>2023/10/23</c:v>
                </c:pt>
                <c:pt idx="471" c:formatCode="yyyy/m/d;@">
                  <c:v>2023/10/24</c:v>
                </c:pt>
                <c:pt idx="472" c:formatCode="yyyy/m/d;@">
                  <c:v>2023/10/25</c:v>
                </c:pt>
                <c:pt idx="473" c:formatCode="yyyy/m/d;@">
                  <c:v>2023/10/26</c:v>
                </c:pt>
                <c:pt idx="474" c:formatCode="yyyy/m/d;@">
                  <c:v>2023/10/27</c:v>
                </c:pt>
                <c:pt idx="475" c:formatCode="yyyy/m/d;@">
                  <c:v>2023/10/30</c:v>
                </c:pt>
                <c:pt idx="476" c:formatCode="yyyy/m/d;@">
                  <c:v>2023/10/31</c:v>
                </c:pt>
                <c:pt idx="477" c:formatCode="yyyy/m/d;@">
                  <c:v>2023/11/1</c:v>
                </c:pt>
                <c:pt idx="478" c:formatCode="yyyy/m/d;@">
                  <c:v>2023/11/2</c:v>
                </c:pt>
                <c:pt idx="479" c:formatCode="yyyy/m/d;@">
                  <c:v>2023/11/3</c:v>
                </c:pt>
                <c:pt idx="480" c:formatCode="yyyy/m/d;@">
                  <c:v>2023/11/6</c:v>
                </c:pt>
                <c:pt idx="481" c:formatCode="yyyy/m/d;@">
                  <c:v>2023/11/7</c:v>
                </c:pt>
                <c:pt idx="482" c:formatCode="yyyy/m/d;@">
                  <c:v>2023/11/8</c:v>
                </c:pt>
                <c:pt idx="483" c:formatCode="yyyy/m/d;@">
                  <c:v>2023/11/9</c:v>
                </c:pt>
                <c:pt idx="484" c:formatCode="yyyy/m/d;@">
                  <c:v>2023/11/10</c:v>
                </c:pt>
                <c:pt idx="485" c:formatCode="yyyy/m/d;@">
                  <c:v>2023/11/13</c:v>
                </c:pt>
                <c:pt idx="486" c:formatCode="yyyy/m/d;@">
                  <c:v>2023/11/14</c:v>
                </c:pt>
                <c:pt idx="487" c:formatCode="yyyy/m/d;@">
                  <c:v>2023/11/15</c:v>
                </c:pt>
                <c:pt idx="488" c:formatCode="yyyy/m/d;@">
                  <c:v>2023/11/16</c:v>
                </c:pt>
                <c:pt idx="489" c:formatCode="yyyy/m/d;@">
                  <c:v>2023/11/17</c:v>
                </c:pt>
                <c:pt idx="490" c:formatCode="yyyy/m/d;@">
                  <c:v>2023/11/20</c:v>
                </c:pt>
                <c:pt idx="491" c:formatCode="yyyy/m/d;@">
                  <c:v>2023/11/21</c:v>
                </c:pt>
                <c:pt idx="492" c:formatCode="yyyy/m/d;@">
                  <c:v>2023/11/22</c:v>
                </c:pt>
                <c:pt idx="493" c:formatCode="yyyy/m/d;@">
                  <c:v>2023/11/23</c:v>
                </c:pt>
                <c:pt idx="494" c:formatCode="yyyy/m/d;@">
                  <c:v>2023/11/24</c:v>
                </c:pt>
                <c:pt idx="495" c:formatCode="yyyy/m/d;@">
                  <c:v>2023/11/27</c:v>
                </c:pt>
                <c:pt idx="496" c:formatCode="yyyy/m/d;@">
                  <c:v>2023/11/28</c:v>
                </c:pt>
                <c:pt idx="497" c:formatCode="yyyy/m/d;@">
                  <c:v>2023/11/29</c:v>
                </c:pt>
                <c:pt idx="498" c:formatCode="yyyy/m/d;@">
                  <c:v>2023/11/30</c:v>
                </c:pt>
                <c:pt idx="499" c:formatCode="yyyy/m/d;@">
                  <c:v>2023/12/1</c:v>
                </c:pt>
                <c:pt idx="500" c:formatCode="yyyy/m/d;@">
                  <c:v>2023/12/4</c:v>
                </c:pt>
                <c:pt idx="501" c:formatCode="yyyy/m/d;@">
                  <c:v>2023/12/5</c:v>
                </c:pt>
                <c:pt idx="502" c:formatCode="yyyy/m/d;@">
                  <c:v>2023/12/6</c:v>
                </c:pt>
                <c:pt idx="503" c:formatCode="yyyy/m/d;@">
                  <c:v>2023/12/7</c:v>
                </c:pt>
                <c:pt idx="504" c:formatCode="yyyy/m/d;@">
                  <c:v>2023/12/8</c:v>
                </c:pt>
                <c:pt idx="505" c:formatCode="yyyy/m/d;@">
                  <c:v>2023/12/11</c:v>
                </c:pt>
                <c:pt idx="506" c:formatCode="yyyy/m/d;@">
                  <c:v>2023/12/12</c:v>
                </c:pt>
                <c:pt idx="507" c:formatCode="yyyy/m/d;@">
                  <c:v>2023/12/13</c:v>
                </c:pt>
                <c:pt idx="508" c:formatCode="yyyy/m/d;@">
                  <c:v>2023/12/14</c:v>
                </c:pt>
                <c:pt idx="509" c:formatCode="yyyy/m/d;@">
                  <c:v>2023/12/15</c:v>
                </c:pt>
                <c:pt idx="510" c:formatCode="yyyy/m/d;@">
                  <c:v>2023/12/18</c:v>
                </c:pt>
                <c:pt idx="511" c:formatCode="yyyy/m/d;@">
                  <c:v>2023/12/19</c:v>
                </c:pt>
                <c:pt idx="512" c:formatCode="yyyy/m/d;@">
                  <c:v>2023/12/20</c:v>
                </c:pt>
                <c:pt idx="513" c:formatCode="yyyy/m/d;@">
                  <c:v>2023/12/21</c:v>
                </c:pt>
                <c:pt idx="514" c:formatCode="yyyy/m/d;@">
                  <c:v>2023/12/22</c:v>
                </c:pt>
                <c:pt idx="515" c:formatCode="yyyy/m/d;@">
                  <c:v>2023/12/25</c:v>
                </c:pt>
                <c:pt idx="516" c:formatCode="yyyy/m/d;@">
                  <c:v>2023/12/26</c:v>
                </c:pt>
                <c:pt idx="517" c:formatCode="yyyy/m/d;@">
                  <c:v>2023/12/27</c:v>
                </c:pt>
                <c:pt idx="518" c:formatCode="yyyy/m/d;@">
                  <c:v>2023/12/28</c:v>
                </c:pt>
                <c:pt idx="519" c:formatCode="yyyy/m/d;@">
                  <c:v>2023/12/29</c:v>
                </c:pt>
                <c:pt idx="520" c:formatCode="yyyy/m/d;@">
                  <c:v>2024/1/1</c:v>
                </c:pt>
                <c:pt idx="521" c:formatCode="yyyy/m/d;@">
                  <c:v>2024/1/2</c:v>
                </c:pt>
                <c:pt idx="522" c:formatCode="yyyy/m/d;@">
                  <c:v>2024/1/3</c:v>
                </c:pt>
                <c:pt idx="523" c:formatCode="yyyy/m/d;@">
                  <c:v>2024/1/4</c:v>
                </c:pt>
                <c:pt idx="524" c:formatCode="yyyy/m/d;@">
                  <c:v>2024/1/5</c:v>
                </c:pt>
                <c:pt idx="525" c:formatCode="yyyy/m/d;@">
                  <c:v>2024/1/8</c:v>
                </c:pt>
                <c:pt idx="526" c:formatCode="yyyy/m/d;@">
                  <c:v>2024/1/9</c:v>
                </c:pt>
                <c:pt idx="527" c:formatCode="yyyy/m/d;@">
                  <c:v>2024/1/10</c:v>
                </c:pt>
                <c:pt idx="528" c:formatCode="yyyy/m/d;@">
                  <c:v>2024/1/11</c:v>
                </c:pt>
                <c:pt idx="529" c:formatCode="yyyy/m/d;@">
                  <c:v>2024/1/12</c:v>
                </c:pt>
                <c:pt idx="530" c:formatCode="yyyy/m/d;@">
                  <c:v>2024/1/15</c:v>
                </c:pt>
                <c:pt idx="531" c:formatCode="yyyy/m/d;@">
                  <c:v>2024/1/16</c:v>
                </c:pt>
                <c:pt idx="532" c:formatCode="yyyy/m/d;@">
                  <c:v>2024/1/17</c:v>
                </c:pt>
                <c:pt idx="533" c:formatCode="yyyy/m/d;@">
                  <c:v>2024/1/18</c:v>
                </c:pt>
                <c:pt idx="534" c:formatCode="yyyy/m/d;@">
                  <c:v>2024/1/19</c:v>
                </c:pt>
                <c:pt idx="535" c:formatCode="yyyy/m/d;@">
                  <c:v>2024/1/22</c:v>
                </c:pt>
                <c:pt idx="536" c:formatCode="yyyy/m/d;@">
                  <c:v>2024/1/23</c:v>
                </c:pt>
                <c:pt idx="537" c:formatCode="yyyy/m/d;@">
                  <c:v>2024/1/24</c:v>
                </c:pt>
                <c:pt idx="538" c:formatCode="yyyy/m/d;@">
                  <c:v>2024/1/25</c:v>
                </c:pt>
                <c:pt idx="539" c:formatCode="yyyy/m/d;@">
                  <c:v>2024/1/26</c:v>
                </c:pt>
                <c:pt idx="540" c:formatCode="yyyy/m/d;@">
                  <c:v>2024/1/29</c:v>
                </c:pt>
                <c:pt idx="541" c:formatCode="yyyy/m/d;@">
                  <c:v>2024/1/30</c:v>
                </c:pt>
                <c:pt idx="542" c:formatCode="yyyy/m/d;@">
                  <c:v>2024/1/31</c:v>
                </c:pt>
                <c:pt idx="543" c:formatCode="yyyy/m/d;@">
                  <c:v>2024/2/1</c:v>
                </c:pt>
                <c:pt idx="544" c:formatCode="yyyy/m/d;@">
                  <c:v>2024/2/2</c:v>
                </c:pt>
                <c:pt idx="545" c:formatCode="yyyy/m/d;@">
                  <c:v>2024/2/5</c:v>
                </c:pt>
                <c:pt idx="546" c:formatCode="yyyy/m/d;@">
                  <c:v>2024/2/6</c:v>
                </c:pt>
                <c:pt idx="547" c:formatCode="yyyy/m/d;@">
                  <c:v>2024/2/7</c:v>
                </c:pt>
                <c:pt idx="548" c:formatCode="yyyy/m/d;@">
                  <c:v>2024/2/8</c:v>
                </c:pt>
                <c:pt idx="549" c:formatCode="yyyy/m/d;@">
                  <c:v>2024/2/9</c:v>
                </c:pt>
                <c:pt idx="550" c:formatCode="yyyy/m/d;@">
                  <c:v>2024/2/12</c:v>
                </c:pt>
                <c:pt idx="551" c:formatCode="yyyy/m/d;@">
                  <c:v>2024/2/13</c:v>
                </c:pt>
                <c:pt idx="552" c:formatCode="yyyy/m/d;@">
                  <c:v>2024/2/14</c:v>
                </c:pt>
                <c:pt idx="553" c:formatCode="yyyy/m/d;@">
                  <c:v>2024/2/15</c:v>
                </c:pt>
                <c:pt idx="554" c:formatCode="yyyy/m/d;@">
                  <c:v>2024/2/16</c:v>
                </c:pt>
                <c:pt idx="555" c:formatCode="yyyy/m/d;@">
                  <c:v>2024/2/19</c:v>
                </c:pt>
                <c:pt idx="556" c:formatCode="yyyy/m/d;@">
                  <c:v>2024/2/20</c:v>
                </c:pt>
                <c:pt idx="557" c:formatCode="yyyy/m/d;@">
                  <c:v>2024/2/21</c:v>
                </c:pt>
                <c:pt idx="558" c:formatCode="yyyy/m/d;@">
                  <c:v>2024/2/22</c:v>
                </c:pt>
                <c:pt idx="559" c:formatCode="yyyy/m/d;@">
                  <c:v>2024/2/23</c:v>
                </c:pt>
                <c:pt idx="560" c:formatCode="yyyy/m/d;@">
                  <c:v>2024/2/26</c:v>
                </c:pt>
                <c:pt idx="561" c:formatCode="yyyy/m/d;@">
                  <c:v>2024/2/27</c:v>
                </c:pt>
                <c:pt idx="562" c:formatCode="yyyy/m/d;@">
                  <c:v>2024/2/28</c:v>
                </c:pt>
                <c:pt idx="563" c:formatCode="yyyy/m/d;@">
                  <c:v>2024/2/29</c:v>
                </c:pt>
                <c:pt idx="564" c:formatCode="yyyy/m/d;@">
                  <c:v>2024/3/1</c:v>
                </c:pt>
                <c:pt idx="565" c:formatCode="yyyy/m/d;@">
                  <c:v>2024/3/4</c:v>
                </c:pt>
                <c:pt idx="566" c:formatCode="yyyy/m/d;@">
                  <c:v>2024/3/5</c:v>
                </c:pt>
                <c:pt idx="567" c:formatCode="yyyy/m/d;@">
                  <c:v>2024/3/6</c:v>
                </c:pt>
                <c:pt idx="568" c:formatCode="yyyy/m/d;@">
                  <c:v>2024/3/7</c:v>
                </c:pt>
                <c:pt idx="569" c:formatCode="yyyy/m/d;@">
                  <c:v>2024/3/8</c:v>
                </c:pt>
                <c:pt idx="570" c:formatCode="yyyy/m/d;@">
                  <c:v>2024/3/11</c:v>
                </c:pt>
                <c:pt idx="571" c:formatCode="yyyy/m/d;@">
                  <c:v>2024/3/12</c:v>
                </c:pt>
                <c:pt idx="572" c:formatCode="yyyy/m/d;@">
                  <c:v>2024/3/13</c:v>
                </c:pt>
                <c:pt idx="573" c:formatCode="yyyy/m/d;@">
                  <c:v>2024/3/14</c:v>
                </c:pt>
                <c:pt idx="574" c:formatCode="yyyy/m/d;@">
                  <c:v>2024/3/15</c:v>
                </c:pt>
                <c:pt idx="575" c:formatCode="yyyy/m/d;@">
                  <c:v>2024/3/18</c:v>
                </c:pt>
                <c:pt idx="576" c:formatCode="yyyy/m/d;@">
                  <c:v>2024/3/19</c:v>
                </c:pt>
                <c:pt idx="577" c:formatCode="yyyy/m/d;@">
                  <c:v>2024/3/20</c:v>
                </c:pt>
                <c:pt idx="578" c:formatCode="yyyy/m/d;@">
                  <c:v>2024/3/21</c:v>
                </c:pt>
                <c:pt idx="579" c:formatCode="yyyy/m/d;@">
                  <c:v>2024/3/22</c:v>
                </c:pt>
                <c:pt idx="580" c:formatCode="yyyy/m/d;@">
                  <c:v>2024/3/25</c:v>
                </c:pt>
                <c:pt idx="581" c:formatCode="yyyy/m/d;@">
                  <c:v>2024/3/26</c:v>
                </c:pt>
                <c:pt idx="582" c:formatCode="yyyy/m/d;@">
                  <c:v>2024/3/27</c:v>
                </c:pt>
                <c:pt idx="583" c:formatCode="yyyy/m/d;@">
                  <c:v>2024/3/28</c:v>
                </c:pt>
                <c:pt idx="584" c:formatCode="yyyy/m/d;@">
                  <c:v>2024/3/29</c:v>
                </c:pt>
                <c:pt idx="585" c:formatCode="yyyy/m/d;@">
                  <c:v>2024/4/1</c:v>
                </c:pt>
                <c:pt idx="586" c:formatCode="yyyy/m/d;@">
                  <c:v>2024/4/2</c:v>
                </c:pt>
                <c:pt idx="587" c:formatCode="yyyy/m/d;@">
                  <c:v>2024/4/3</c:v>
                </c:pt>
                <c:pt idx="588" c:formatCode="yyyy/m/d;@">
                  <c:v>2024/4/4</c:v>
                </c:pt>
                <c:pt idx="589" c:formatCode="yyyy/m/d;@">
                  <c:v>2024/4/5</c:v>
                </c:pt>
                <c:pt idx="590" c:formatCode="yyyy/m/d;@">
                  <c:v>2024/4/8</c:v>
                </c:pt>
                <c:pt idx="591" c:formatCode="yyyy/m/d;@">
                  <c:v>2024/4/9</c:v>
                </c:pt>
                <c:pt idx="592" c:formatCode="yyyy/m/d;@">
                  <c:v>2024/4/10</c:v>
                </c:pt>
                <c:pt idx="593" c:formatCode="yyyy/m/d;@">
                  <c:v>2024/4/11</c:v>
                </c:pt>
                <c:pt idx="594" c:formatCode="yyyy/m/d;@">
                  <c:v>2024/4/12</c:v>
                </c:pt>
                <c:pt idx="595" c:formatCode="yyyy/m/d;@">
                  <c:v>2024/4/15</c:v>
                </c:pt>
                <c:pt idx="596" c:formatCode="yyyy/m/d;@">
                  <c:v>2024/4/16</c:v>
                </c:pt>
                <c:pt idx="597" c:formatCode="yyyy/m/d;@">
                  <c:v>2024/4/17</c:v>
                </c:pt>
                <c:pt idx="598" c:formatCode="yyyy/m/d;@">
                  <c:v>2024/4/18</c:v>
                </c:pt>
                <c:pt idx="599" c:formatCode="yyyy/m/d;@">
                  <c:v>2024/4/19</c:v>
                </c:pt>
                <c:pt idx="600" c:formatCode="yyyy/m/d;@">
                  <c:v>2024/4/22</c:v>
                </c:pt>
                <c:pt idx="601" c:formatCode="yyyy/m/d;@">
                  <c:v>2024/4/23</c:v>
                </c:pt>
                <c:pt idx="602" c:formatCode="yyyy/m/d;@">
                  <c:v>2024/4/24</c:v>
                </c:pt>
                <c:pt idx="603" c:formatCode="yyyy/m/d;@">
                  <c:v>2024/4/25</c:v>
                </c:pt>
                <c:pt idx="604" c:formatCode="yyyy/m/d;@">
                  <c:v>2024/4/26</c:v>
                </c:pt>
                <c:pt idx="605" c:formatCode="yyyy/m/d;@">
                  <c:v>2024/4/29</c:v>
                </c:pt>
                <c:pt idx="606" c:formatCode="yyyy/m/d;@">
                  <c:v>2024/4/30</c:v>
                </c:pt>
                <c:pt idx="607" c:formatCode="yyyy/m/d;@">
                  <c:v>2024/5/1</c:v>
                </c:pt>
                <c:pt idx="608" c:formatCode="yyyy/m/d;@">
                  <c:v>2024/5/2</c:v>
                </c:pt>
                <c:pt idx="609" c:formatCode="yyyy/m/d;@">
                  <c:v>2024/5/3</c:v>
                </c:pt>
                <c:pt idx="610" c:formatCode="yyyy/m/d;@">
                  <c:v>2024/5/6</c:v>
                </c:pt>
                <c:pt idx="611" c:formatCode="yyyy/m/d;@">
                  <c:v>2024/5/7</c:v>
                </c:pt>
                <c:pt idx="612" c:formatCode="yyyy/m/d;@">
                  <c:v>2024/5/8</c:v>
                </c:pt>
                <c:pt idx="613" c:formatCode="yyyy/m/d;@">
                  <c:v>2024/5/9</c:v>
                </c:pt>
                <c:pt idx="614" c:formatCode="yyyy/m/d;@">
                  <c:v>2024/5/10</c:v>
                </c:pt>
                <c:pt idx="615" c:formatCode="yyyy/m/d;@">
                  <c:v>2024/5/13</c:v>
                </c:pt>
                <c:pt idx="616" c:formatCode="yyyy/m/d;@">
                  <c:v>2024/5/14</c:v>
                </c:pt>
                <c:pt idx="617" c:formatCode="yyyy/m/d;@">
                  <c:v>2024/5/15</c:v>
                </c:pt>
                <c:pt idx="618" c:formatCode="yyyy/m/d;@">
                  <c:v>2024/5/16</c:v>
                </c:pt>
                <c:pt idx="619" c:formatCode="yyyy/m/d;@">
                  <c:v>2024/5/17</c:v>
                </c:pt>
                <c:pt idx="620" c:formatCode="yyyy/m/d;@">
                  <c:v>2024/5/20</c:v>
                </c:pt>
                <c:pt idx="621" c:formatCode="yyyy/m/d;@">
                  <c:v>2024/5/21</c:v>
                </c:pt>
                <c:pt idx="622" c:formatCode="yyyy/m/d;@">
                  <c:v>2024/5/22</c:v>
                </c:pt>
                <c:pt idx="623" c:formatCode="yyyy/m/d;@">
                  <c:v>2024/5/23</c:v>
                </c:pt>
                <c:pt idx="624" c:formatCode="yyyy/m/d;@">
                  <c:v>2024/5/24</c:v>
                </c:pt>
                <c:pt idx="625" c:formatCode="yyyy/m/d;@">
                  <c:v>2024/5/27</c:v>
                </c:pt>
                <c:pt idx="626" c:formatCode="yyyy/m/d;@">
                  <c:v>2024/5/28</c:v>
                </c:pt>
                <c:pt idx="627" c:formatCode="yyyy/m/d;@">
                  <c:v>2024/5/29</c:v>
                </c:pt>
                <c:pt idx="628" c:formatCode="yyyy/m/d;@">
                  <c:v>2024/5/30</c:v>
                </c:pt>
                <c:pt idx="629" c:formatCode="yyyy/m/d;@">
                  <c:v>2024/5/31</c:v>
                </c:pt>
                <c:pt idx="630" c:formatCode="yyyy/m/d;@">
                  <c:v>2024/6/3</c:v>
                </c:pt>
                <c:pt idx="631" c:formatCode="yyyy/m/d;@">
                  <c:v>2024/6/4</c:v>
                </c:pt>
                <c:pt idx="632" c:formatCode="yyyy/m/d;@">
                  <c:v>2024/6/5</c:v>
                </c:pt>
                <c:pt idx="633" c:formatCode="yyyy/m/d;@">
                  <c:v>2024/6/6</c:v>
                </c:pt>
                <c:pt idx="634" c:formatCode="yyyy/m/d;@">
                  <c:v>2024/6/7</c:v>
                </c:pt>
                <c:pt idx="635" c:formatCode="yyyy/m/d;@">
                  <c:v>2024/6/10</c:v>
                </c:pt>
                <c:pt idx="636" c:formatCode="yyyy/m/d;@">
                  <c:v>2024/6/11</c:v>
                </c:pt>
                <c:pt idx="637" c:formatCode="yyyy/m/d;@">
                  <c:v>2024/6/12</c:v>
                </c:pt>
                <c:pt idx="638" c:formatCode="yyyy/m/d;@">
                  <c:v>2024/6/13</c:v>
                </c:pt>
                <c:pt idx="639" c:formatCode="yyyy/m/d;@">
                  <c:v>2024/6/14</c:v>
                </c:pt>
                <c:pt idx="640" c:formatCode="yyyy/m/d;@">
                  <c:v>2024/6/17</c:v>
                </c:pt>
                <c:pt idx="641" c:formatCode="yyyy/m/d;@">
                  <c:v>2024/6/18</c:v>
                </c:pt>
                <c:pt idx="642" c:formatCode="yyyy/m/d;@">
                  <c:v>2024/6/19</c:v>
                </c:pt>
                <c:pt idx="643" c:formatCode="yyyy/m/d;@">
                  <c:v>2024/6/20</c:v>
                </c:pt>
                <c:pt idx="644" c:formatCode="yyyy/m/d;@">
                  <c:v>2024/6/21</c:v>
                </c:pt>
                <c:pt idx="645" c:formatCode="yyyy/m/d;@">
                  <c:v>2024/6/24</c:v>
                </c:pt>
                <c:pt idx="646" c:formatCode="yyyy/m/d;@">
                  <c:v>2024/6/25</c:v>
                </c:pt>
                <c:pt idx="647" c:formatCode="yyyy/m/d;@">
                  <c:v>2024/6/26</c:v>
                </c:pt>
                <c:pt idx="648" c:formatCode="yyyy/m/d;@">
                  <c:v>2024/6/27</c:v>
                </c:pt>
                <c:pt idx="649" c:formatCode="yyyy/m/d;@">
                  <c:v>2024/6/28</c:v>
                </c:pt>
                <c:pt idx="650" c:formatCode="yyyy/m/d;@">
                  <c:v>2024/7/1</c:v>
                </c:pt>
                <c:pt idx="651" c:formatCode="yyyy/m/d;@">
                  <c:v>2024/7/2</c:v>
                </c:pt>
                <c:pt idx="652" c:formatCode="yyyy/m/d;@">
                  <c:v>2024/7/3</c:v>
                </c:pt>
                <c:pt idx="653" c:formatCode="yyyy/m/d;@">
                  <c:v>2024/7/4</c:v>
                </c:pt>
                <c:pt idx="654" c:formatCode="yyyy/m/d;@">
                  <c:v>2024/7/5</c:v>
                </c:pt>
                <c:pt idx="655" c:formatCode="yyyy/m/d;@">
                  <c:v>2024/7/8</c:v>
                </c:pt>
                <c:pt idx="656" c:formatCode="yyyy/m/d;@">
                  <c:v>2024/7/9</c:v>
                </c:pt>
                <c:pt idx="657" c:formatCode="yyyy/m/d;@">
                  <c:v>2024/7/10</c:v>
                </c:pt>
                <c:pt idx="658" c:formatCode="yyyy/m/d;@">
                  <c:v>2024/7/11</c:v>
                </c:pt>
                <c:pt idx="659" c:formatCode="yyyy/m/d;@">
                  <c:v>2024/7/12</c:v>
                </c:pt>
                <c:pt idx="660" c:formatCode="yyyy/m/d;@">
                  <c:v>2024/7/15</c:v>
                </c:pt>
                <c:pt idx="661" c:formatCode="yyyy/m/d;@">
                  <c:v>2024/7/16</c:v>
                </c:pt>
                <c:pt idx="662" c:formatCode="yyyy/m/d;@">
                  <c:v>2024/7/17</c:v>
                </c:pt>
                <c:pt idx="663" c:formatCode="yyyy/m/d;@">
                  <c:v>2024/7/18</c:v>
                </c:pt>
                <c:pt idx="664" c:formatCode="yyyy/m/d;@">
                  <c:v>2024/7/19</c:v>
                </c:pt>
                <c:pt idx="665" c:formatCode="yyyy/m/d;@">
                  <c:v>2024/7/22</c:v>
                </c:pt>
                <c:pt idx="666" c:formatCode="yyyy/m/d;@">
                  <c:v>2024/7/23</c:v>
                </c:pt>
                <c:pt idx="667" c:formatCode="yyyy/m/d;@">
                  <c:v>2024/7/24</c:v>
                </c:pt>
                <c:pt idx="668" c:formatCode="yyyy/m/d;@">
                  <c:v>2024/7/25</c:v>
                </c:pt>
                <c:pt idx="669" c:formatCode="yyyy/m/d;@">
                  <c:v>2024/7/26</c:v>
                </c:pt>
                <c:pt idx="670" c:formatCode="yyyy/m/d;@">
                  <c:v>2024/7/29</c:v>
                </c:pt>
                <c:pt idx="671" c:formatCode="yyyy/m/d;@">
                  <c:v>2024/7/30</c:v>
                </c:pt>
                <c:pt idx="672" c:formatCode="yyyy/m/d;@">
                  <c:v>2024/7/31</c:v>
                </c:pt>
                <c:pt idx="673" c:formatCode="yyyy/m/d;@">
                  <c:v>2024/8/1</c:v>
                </c:pt>
                <c:pt idx="674" c:formatCode="yyyy/m/d;@">
                  <c:v>2024/8/2</c:v>
                </c:pt>
                <c:pt idx="675" c:formatCode="yyyy/m/d;@">
                  <c:v>2024/8/5</c:v>
                </c:pt>
                <c:pt idx="676" c:formatCode="yyyy/m/d;@">
                  <c:v>2024/8/6</c:v>
                </c:pt>
                <c:pt idx="677" c:formatCode="yyyy/m/d;@">
                  <c:v>2024/8/7</c:v>
                </c:pt>
                <c:pt idx="678" c:formatCode="yyyy/m/d;@">
                  <c:v>2024/8/8</c:v>
                </c:pt>
                <c:pt idx="679" c:formatCode="yyyy/m/d;@">
                  <c:v>2024/8/9</c:v>
                </c:pt>
                <c:pt idx="680" c:formatCode="yyyy/m/d;@">
                  <c:v>2024/8/12</c:v>
                </c:pt>
                <c:pt idx="681" c:formatCode="yyyy/m/d;@">
                  <c:v>2024/8/13</c:v>
                </c:pt>
                <c:pt idx="682" c:formatCode="yyyy/m/d;@">
                  <c:v>2024/8/14</c:v>
                </c:pt>
                <c:pt idx="683" c:formatCode="yyyy/m/d;@">
                  <c:v>2024/8/15</c:v>
                </c:pt>
                <c:pt idx="684" c:formatCode="yyyy/m/d;@">
                  <c:v>2024/8/16</c:v>
                </c:pt>
                <c:pt idx="685" c:formatCode="yyyy/m/d;@">
                  <c:v>2024/8/19</c:v>
                </c:pt>
                <c:pt idx="686" c:formatCode="yyyy/m/d;@">
                  <c:v>2024/8/20</c:v>
                </c:pt>
                <c:pt idx="687" c:formatCode="yyyy/m/d;@">
                  <c:v>2024/8/21</c:v>
                </c:pt>
                <c:pt idx="688" c:formatCode="yyyy/m/d;@">
                  <c:v>2024/8/22</c:v>
                </c:pt>
                <c:pt idx="689" c:formatCode="yyyy/m/d;@">
                  <c:v>2024/8/23</c:v>
                </c:pt>
                <c:pt idx="690" c:formatCode="yyyy/m/d;@">
                  <c:v>2024/8/26</c:v>
                </c:pt>
                <c:pt idx="691" c:formatCode="yyyy/m/d;@">
                  <c:v>2024/8/27</c:v>
                </c:pt>
                <c:pt idx="692" c:formatCode="yyyy/m/d;@">
                  <c:v>2024/8/28</c:v>
                </c:pt>
                <c:pt idx="693" c:formatCode="yyyy/m/d;@">
                  <c:v>2024/8/29</c:v>
                </c:pt>
                <c:pt idx="694" c:formatCode="yyyy/m/d;@">
                  <c:v>2024/8/30</c:v>
                </c:pt>
                <c:pt idx="695" c:formatCode="yyyy/m/d;@">
                  <c:v>2024/9/2</c:v>
                </c:pt>
                <c:pt idx="696" c:formatCode="yyyy/m/d;@">
                  <c:v>2024/9/3</c:v>
                </c:pt>
                <c:pt idx="697" c:formatCode="yyyy/m/d;@">
                  <c:v>2024/9/4</c:v>
                </c:pt>
                <c:pt idx="698" c:formatCode="yyyy/m/d;@">
                  <c:v>2024/9/5</c:v>
                </c:pt>
                <c:pt idx="699" c:formatCode="yyyy/m/d;@">
                  <c:v>2024/9/6</c:v>
                </c:pt>
                <c:pt idx="700" c:formatCode="yyyy/m/d;@">
                  <c:v>2024/9/9</c:v>
                </c:pt>
                <c:pt idx="701" c:formatCode="yyyy/m/d;@">
                  <c:v>2024/9/10</c:v>
                </c:pt>
                <c:pt idx="702" c:formatCode="yyyy/m/d;@">
                  <c:v>2024/9/11</c:v>
                </c:pt>
                <c:pt idx="703" c:formatCode="yyyy/m/d;@">
                  <c:v>2024/9/12</c:v>
                </c:pt>
                <c:pt idx="704" c:formatCode="yyyy/m/d;@">
                  <c:v>2024/9/13</c:v>
                </c:pt>
                <c:pt idx="705" c:formatCode="yyyy/m/d;@">
                  <c:v>2024/9/16</c:v>
                </c:pt>
                <c:pt idx="706" c:formatCode="yyyy/m/d;@">
                  <c:v>2024/9/17</c:v>
                </c:pt>
                <c:pt idx="707" c:formatCode="yyyy/m/d;@">
                  <c:v>2024/9/18</c:v>
                </c:pt>
                <c:pt idx="708" c:formatCode="yyyy/m/d;@">
                  <c:v>2024/9/19</c:v>
                </c:pt>
                <c:pt idx="709" c:formatCode="yyyy/m/d;@">
                  <c:v>2024/9/20</c:v>
                </c:pt>
                <c:pt idx="710" c:formatCode="yyyy/m/d;@">
                  <c:v>2024/9/23</c:v>
                </c:pt>
                <c:pt idx="711" c:formatCode="yyyy/m/d;@">
                  <c:v>2024/9/24</c:v>
                </c:pt>
                <c:pt idx="712" c:formatCode="yyyy/m/d;@">
                  <c:v>2024/9/25</c:v>
                </c:pt>
                <c:pt idx="713" c:formatCode="yyyy/m/d;@">
                  <c:v>2024/9/26</c:v>
                </c:pt>
                <c:pt idx="714" c:formatCode="yyyy/m/d;@">
                  <c:v>2024/9/27</c:v>
                </c:pt>
                <c:pt idx="715" c:formatCode="yyyy/m/d;@">
                  <c:v>2024/9/30</c:v>
                </c:pt>
                <c:pt idx="716" c:formatCode="yyyy/m/d;@">
                  <c:v>2024/10/1</c:v>
                </c:pt>
                <c:pt idx="717" c:formatCode="yyyy/m/d;@">
                  <c:v>2024/10/2</c:v>
                </c:pt>
                <c:pt idx="718" c:formatCode="yyyy/m/d;@">
                  <c:v>2024/10/3</c:v>
                </c:pt>
                <c:pt idx="719" c:formatCode="yyyy/m/d;@">
                  <c:v>2024/10/4</c:v>
                </c:pt>
                <c:pt idx="720" c:formatCode="yyyy/m/d;@">
                  <c:v>2024/10/7</c:v>
                </c:pt>
                <c:pt idx="721" c:formatCode="yyyy/m/d;@">
                  <c:v>2024/10/8</c:v>
                </c:pt>
                <c:pt idx="722" c:formatCode="yyyy/m/d;@">
                  <c:v>2024/10/9</c:v>
                </c:pt>
                <c:pt idx="723" c:formatCode="yyyy/m/d;@">
                  <c:v>2024/10/10</c:v>
                </c:pt>
                <c:pt idx="724" c:formatCode="yyyy/m/d;@">
                  <c:v>2024/10/11</c:v>
                </c:pt>
                <c:pt idx="725" c:formatCode="yyyy/m/d;@">
                  <c:v>2024/10/14</c:v>
                </c:pt>
                <c:pt idx="726" c:formatCode="yyyy/m/d;@">
                  <c:v>2024/10/15</c:v>
                </c:pt>
                <c:pt idx="727" c:formatCode="yyyy/m/d;@">
                  <c:v>2024/10/16</c:v>
                </c:pt>
                <c:pt idx="728" c:formatCode="yyyy/m/d;@">
                  <c:v>2024/10/17</c:v>
                </c:pt>
                <c:pt idx="729" c:formatCode="yyyy/m/d;@">
                  <c:v>2024/10/18</c:v>
                </c:pt>
                <c:pt idx="730" c:formatCode="yyyy/m/d;@">
                  <c:v>2024/10/21</c:v>
                </c:pt>
                <c:pt idx="731" c:formatCode="yyyy/m/d;@">
                  <c:v>2024/10/22</c:v>
                </c:pt>
                <c:pt idx="732" c:formatCode="yyyy/m/d;@">
                  <c:v>2024/10/23</c:v>
                </c:pt>
                <c:pt idx="733" c:formatCode="yyyy/m/d;@">
                  <c:v>2024/10/24</c:v>
                </c:pt>
                <c:pt idx="734" c:formatCode="yyyy/m/d;@">
                  <c:v>2024/10/25</c:v>
                </c:pt>
                <c:pt idx="735" c:formatCode="yyyy/m/d;@">
                  <c:v>2024/10/28</c:v>
                </c:pt>
                <c:pt idx="736" c:formatCode="yyyy/m/d;@">
                  <c:v>2024/10/29</c:v>
                </c:pt>
                <c:pt idx="737" c:formatCode="yyyy/m/d;@">
                  <c:v>2024/10/30</c:v>
                </c:pt>
                <c:pt idx="738" c:formatCode="yyyy/m/d;@">
                  <c:v>2024/10/31</c:v>
                </c:pt>
                <c:pt idx="739" c:formatCode="yyyy/m/d;@">
                  <c:v>2024/11/1</c:v>
                </c:pt>
                <c:pt idx="740" c:formatCode="yyyy/m/d;@">
                  <c:v>2024/11/4</c:v>
                </c:pt>
                <c:pt idx="741" c:formatCode="yyyy/m/d;@">
                  <c:v>2024/11/5</c:v>
                </c:pt>
                <c:pt idx="742" c:formatCode="yyyy/m/d;@">
                  <c:v>2024/11/6</c:v>
                </c:pt>
                <c:pt idx="743" c:formatCode="yyyy/m/d;@">
                  <c:v>2024/11/7</c:v>
                </c:pt>
                <c:pt idx="744" c:formatCode="yyyy/m/d;@">
                  <c:v>2024/11/8</c:v>
                </c:pt>
                <c:pt idx="745" c:formatCode="yyyy/m/d;@">
                  <c:v>2024/11/11</c:v>
                </c:pt>
                <c:pt idx="746" c:formatCode="yyyy/m/d;@">
                  <c:v>2024/11/12</c:v>
                </c:pt>
                <c:pt idx="747" c:formatCode="yyyy/m/d;@">
                  <c:v>2024/11/13</c:v>
                </c:pt>
                <c:pt idx="748" c:formatCode="yyyy/m/d;@">
                  <c:v>2024/11/14</c:v>
                </c:pt>
                <c:pt idx="749" c:formatCode="yyyy/m/d;@">
                  <c:v>2024/11/15</c:v>
                </c:pt>
                <c:pt idx="750" c:formatCode="yyyy/m/d;@">
                  <c:v>2024/11/18</c:v>
                </c:pt>
                <c:pt idx="751" c:formatCode="yyyy/m/d;@">
                  <c:v>2024/11/19</c:v>
                </c:pt>
                <c:pt idx="752" c:formatCode="yyyy/m/d;@">
                  <c:v>2024/11/20</c:v>
                </c:pt>
                <c:pt idx="753" c:formatCode="yyyy/m/d;@">
                  <c:v>2024/11/21</c:v>
                </c:pt>
                <c:pt idx="754" c:formatCode="yyyy/m/d;@">
                  <c:v>2024/11/22</c:v>
                </c:pt>
                <c:pt idx="755" c:formatCode="yyyy/m/d;@">
                  <c:v>2024/11/25</c:v>
                </c:pt>
                <c:pt idx="756" c:formatCode="yyyy/m/d;@">
                  <c:v>2024/11/26</c:v>
                </c:pt>
                <c:pt idx="757" c:formatCode="yyyy/m/d;@">
                  <c:v>2024/11/27</c:v>
                </c:pt>
                <c:pt idx="758" c:formatCode="yyyy/m/d;@">
                  <c:v>2024/11/28</c:v>
                </c:pt>
                <c:pt idx="759" c:formatCode="yyyy/m/d;@">
                  <c:v>2024/11/29</c:v>
                </c:pt>
                <c:pt idx="760" c:formatCode="yyyy/m/d;@">
                  <c:v>2024/12/2</c:v>
                </c:pt>
                <c:pt idx="761" c:formatCode="yyyy/m/d;@">
                  <c:v>2024/12/3</c:v>
                </c:pt>
                <c:pt idx="762" c:formatCode="yyyy/m/d;@">
                  <c:v>2024/12/4</c:v>
                </c:pt>
                <c:pt idx="763" c:formatCode="yyyy/m/d;@">
                  <c:v>2024/12/5</c:v>
                </c:pt>
                <c:pt idx="764" c:formatCode="yyyy/m/d;@">
                  <c:v>2024/12/6</c:v>
                </c:pt>
                <c:pt idx="765" c:formatCode="yyyy/m/d;@">
                  <c:v>2024/12/9</c:v>
                </c:pt>
                <c:pt idx="766" c:formatCode="yyyy/m/d;@">
                  <c:v>2024/12/10</c:v>
                </c:pt>
                <c:pt idx="767" c:formatCode="yyyy/m/d;@">
                  <c:v>2024/12/11</c:v>
                </c:pt>
                <c:pt idx="768" c:formatCode="yyyy/m/d;@">
                  <c:v>2024/12/12</c:v>
                </c:pt>
                <c:pt idx="769" c:formatCode="yyyy/m/d;@">
                  <c:v>2024/12/13</c:v>
                </c:pt>
                <c:pt idx="770" c:formatCode="yyyy/m/d;@">
                  <c:v>2024/12/16</c:v>
                </c:pt>
                <c:pt idx="771" c:formatCode="yyyy/m/d;@">
                  <c:v>2024/12/17</c:v>
                </c:pt>
                <c:pt idx="772" c:formatCode="yyyy/m/d;@">
                  <c:v>2024/12/18</c:v>
                </c:pt>
                <c:pt idx="773" c:formatCode="yyyy/m/d;@">
                  <c:v>2024/12/19</c:v>
                </c:pt>
                <c:pt idx="774" c:formatCode="yyyy/m/d;@">
                  <c:v>2024/12/20</c:v>
                </c:pt>
                <c:pt idx="775" c:formatCode="yyyy/m/d;@">
                  <c:v>2024/12/23</c:v>
                </c:pt>
                <c:pt idx="776" c:formatCode="yyyy/m/d;@">
                  <c:v>2024/12/24</c:v>
                </c:pt>
                <c:pt idx="777" c:formatCode="yyyy/m/d;@">
                  <c:v>2024/12/25</c:v>
                </c:pt>
                <c:pt idx="778" c:formatCode="yyyy/m/d;@">
                  <c:v>2024/12/26</c:v>
                </c:pt>
                <c:pt idx="779" c:formatCode="yyyy/m/d;@">
                  <c:v>2024/12/27</c:v>
                </c:pt>
                <c:pt idx="780" c:formatCode="yyyy/m/d;@">
                  <c:v>2024/12/30</c:v>
                </c:pt>
                <c:pt idx="781" c:formatCode="yyyy/m/d;@">
                  <c:v>2024/12/31</c:v>
                </c:pt>
                <c:pt idx="782" c:formatCode="yyyy/m/d;@">
                  <c:v>2025/1/1</c:v>
                </c:pt>
                <c:pt idx="783" c:formatCode="yyyy/m/d;@">
                  <c:v>2025/1/2</c:v>
                </c:pt>
                <c:pt idx="784" c:formatCode="yyyy/m/d;@">
                  <c:v>2025/1/3</c:v>
                </c:pt>
                <c:pt idx="785" c:formatCode="yyyy/m/d;@">
                  <c:v>2025/1/6</c:v>
                </c:pt>
                <c:pt idx="786" c:formatCode="yyyy/m/d;@">
                  <c:v>2025/1/7</c:v>
                </c:pt>
                <c:pt idx="787" c:formatCode="yyyy/m/d;@">
                  <c:v>2025/1/8</c:v>
                </c:pt>
                <c:pt idx="788" c:formatCode="yyyy/m/d;@">
                  <c:v>2025/1/9</c:v>
                </c:pt>
                <c:pt idx="789" c:formatCode="yyyy/m/d;@">
                  <c:v>2025/1/10</c:v>
                </c:pt>
                <c:pt idx="790" c:formatCode="yyyy/m/d;@">
                  <c:v>2025/1/13</c:v>
                </c:pt>
                <c:pt idx="791" c:formatCode="yyyy/m/d;@">
                  <c:v>2025/1/14</c:v>
                </c:pt>
                <c:pt idx="792" c:formatCode="yyyy/m/d;@">
                  <c:v>2025/1/15</c:v>
                </c:pt>
                <c:pt idx="793" c:formatCode="yyyy/m/d;@">
                  <c:v>2025/1/16</c:v>
                </c:pt>
                <c:pt idx="794" c:formatCode="yyyy/m/d;@">
                  <c:v>2025/1/17</c:v>
                </c:pt>
                <c:pt idx="795" c:formatCode="yyyy/m/d;@">
                  <c:v>2025/1/20</c:v>
                </c:pt>
                <c:pt idx="796" c:formatCode="yyyy/m/d;@">
                  <c:v>2025/1/21</c:v>
                </c:pt>
                <c:pt idx="797" c:formatCode="yyyy/m/d;@">
                  <c:v>2025/1/22</c:v>
                </c:pt>
                <c:pt idx="798" c:formatCode="yyyy/m/d;@">
                  <c:v>2025/1/23</c:v>
                </c:pt>
                <c:pt idx="799" c:formatCode="yyyy/m/d;@">
                  <c:v>2025/1/24</c:v>
                </c:pt>
                <c:pt idx="800" c:formatCode="yyyy/m/d;@">
                  <c:v>2025/1/27</c:v>
                </c:pt>
                <c:pt idx="801" c:formatCode="yyyy/m/d;@">
                  <c:v>2025/1/28</c:v>
                </c:pt>
                <c:pt idx="802" c:formatCode="yyyy/m/d;@">
                  <c:v>2025/1/29</c:v>
                </c:pt>
                <c:pt idx="803" c:formatCode="yyyy/m/d;@">
                  <c:v>2025/1/30</c:v>
                </c:pt>
                <c:pt idx="804" c:formatCode="yyyy/m/d;@">
                  <c:v>2025/1/31</c:v>
                </c:pt>
                <c:pt idx="805" c:formatCode="yyyy/m/d;@">
                  <c:v>2025/2/3</c:v>
                </c:pt>
                <c:pt idx="806" c:formatCode="yyyy/m/d;@">
                  <c:v>2025/2/4</c:v>
                </c:pt>
                <c:pt idx="807" c:formatCode="yyyy/m/d;@">
                  <c:v>2025/2/5</c:v>
                </c:pt>
                <c:pt idx="808" c:formatCode="yyyy/m/d;@">
                  <c:v>2025/2/6</c:v>
                </c:pt>
                <c:pt idx="809" c:formatCode="yyyy/m/d;@">
                  <c:v>2025/2/7</c:v>
                </c:pt>
                <c:pt idx="810" c:formatCode="yyyy/m/d;@">
                  <c:v>2025/2/10</c:v>
                </c:pt>
                <c:pt idx="811" c:formatCode="yyyy/m/d;@">
                  <c:v>2025/2/11</c:v>
                </c:pt>
                <c:pt idx="812" c:formatCode="yyyy/m/d;@">
                  <c:v>2025/2/12</c:v>
                </c:pt>
                <c:pt idx="813" c:formatCode="yyyy/m/d;@">
                  <c:v>2025/2/13</c:v>
                </c:pt>
                <c:pt idx="814" c:formatCode="yyyy/m/d;@">
                  <c:v>2025/2/14</c:v>
                </c:pt>
                <c:pt idx="815" c:formatCode="yyyy/m/d;@">
                  <c:v>2025/2/17</c:v>
                </c:pt>
                <c:pt idx="816" c:formatCode="yyyy/m/d;@">
                  <c:v>2025/2/18</c:v>
                </c:pt>
                <c:pt idx="817" c:formatCode="yyyy/m/d;@">
                  <c:v>2025/2/19</c:v>
                </c:pt>
                <c:pt idx="818" c:formatCode="yyyy/m/d;@">
                  <c:v>2025/2/20</c:v>
                </c:pt>
                <c:pt idx="819" c:formatCode="yyyy/m/d;@">
                  <c:v>2025/2/21</c:v>
                </c:pt>
                <c:pt idx="820" c:formatCode="yyyy/m/d;@">
                  <c:v>2025/2/24</c:v>
                </c:pt>
                <c:pt idx="821" c:formatCode="yyyy/m/d;@">
                  <c:v>2025/2/25</c:v>
                </c:pt>
                <c:pt idx="822" c:formatCode="yyyy/m/d;@">
                  <c:v>2025/2/26</c:v>
                </c:pt>
                <c:pt idx="823" c:formatCode="yyyy/m/d;@">
                  <c:v>2025/2/27</c:v>
                </c:pt>
                <c:pt idx="824" c:formatCode="yyyy/m/d;@">
                  <c:v>2025/2/28</c:v>
                </c:pt>
                <c:pt idx="825" c:formatCode="yyyy/m/d;@">
                  <c:v>2025/3/3</c:v>
                </c:pt>
                <c:pt idx="826" c:formatCode="yyyy/m/d;@">
                  <c:v>2025/3/4</c:v>
                </c:pt>
                <c:pt idx="827" c:formatCode="yyyy/m/d;@">
                  <c:v>2025/3/5</c:v>
                </c:pt>
                <c:pt idx="828" c:formatCode="yyyy/m/d;@">
                  <c:v>2025/3/6</c:v>
                </c:pt>
                <c:pt idx="829" c:formatCode="yyyy/m/d;@">
                  <c:v>2025/3/7</c:v>
                </c:pt>
                <c:pt idx="830" c:formatCode="yyyy/m/d;@">
                  <c:v>2025/3/10</c:v>
                </c:pt>
                <c:pt idx="831" c:formatCode="yyyy/m/d;@">
                  <c:v>2025/3/11</c:v>
                </c:pt>
                <c:pt idx="832" c:formatCode="yyyy/m/d;@">
                  <c:v>2025/3/12</c:v>
                </c:pt>
                <c:pt idx="833" c:formatCode="yyyy/m/d;@">
                  <c:v>2025/3/13</c:v>
                </c:pt>
                <c:pt idx="834" c:formatCode="yyyy/m/d;@">
                  <c:v>2025/3/14</c:v>
                </c:pt>
                <c:pt idx="835" c:formatCode="yyyy/m/d;@">
                  <c:v>2025/3/17</c:v>
                </c:pt>
                <c:pt idx="836" c:formatCode="yyyy/m/d;@">
                  <c:v>2025/3/18</c:v>
                </c:pt>
                <c:pt idx="837" c:formatCode="yyyy/m/d;@">
                  <c:v>2025/3/19</c:v>
                </c:pt>
                <c:pt idx="838" c:formatCode="yyyy/m/d;@">
                  <c:v>2025/3/20</c:v>
                </c:pt>
                <c:pt idx="839" c:formatCode="yyyy/m/d;@">
                  <c:v>2025/3/21</c:v>
                </c:pt>
                <c:pt idx="840" c:formatCode="yyyy/m/d;@">
                  <c:v>2025/3/24</c:v>
                </c:pt>
                <c:pt idx="841" c:formatCode="yyyy/m/d;@">
                  <c:v>2025/3/25</c:v>
                </c:pt>
                <c:pt idx="842" c:formatCode="yyyy/m/d;@">
                  <c:v>2025/3/26</c:v>
                </c:pt>
                <c:pt idx="843" c:formatCode="yyyy/m/d;@">
                  <c:v>2025/3/27</c:v>
                </c:pt>
                <c:pt idx="844" c:formatCode="yyyy/m/d;@">
                  <c:v>2025/3/28</c:v>
                </c:pt>
                <c:pt idx="845" c:formatCode="yyyy/m/d;@">
                  <c:v>2025/3/31</c:v>
                </c:pt>
                <c:pt idx="846" c:formatCode="yyyy/m/d;@">
                  <c:v>2025/4/1</c:v>
                </c:pt>
                <c:pt idx="847" c:formatCode="yyyy/m/d;@">
                  <c:v>2025/4/2</c:v>
                </c:pt>
                <c:pt idx="848" c:formatCode="yyyy/m/d;@">
                  <c:v>2025/4/3</c:v>
                </c:pt>
                <c:pt idx="849" c:formatCode="yyyy/m/d;@">
                  <c:v>2025/4/4</c:v>
                </c:pt>
                <c:pt idx="850" c:formatCode="yyyy/m/d;@">
                  <c:v>2025/4/7</c:v>
                </c:pt>
                <c:pt idx="851" c:formatCode="yyyy/m/d;@">
                  <c:v>2025/4/8</c:v>
                </c:pt>
                <c:pt idx="852" c:formatCode="yyyy/m/d;@">
                  <c:v>2025/4/9</c:v>
                </c:pt>
                <c:pt idx="853" c:formatCode="yyyy/m/d;@">
                  <c:v>2025/4/10</c:v>
                </c:pt>
                <c:pt idx="854" c:formatCode="yyyy/m/d;@">
                  <c:v>2025/4/11</c:v>
                </c:pt>
                <c:pt idx="855" c:formatCode="yyyy/m/d;@">
                  <c:v>2025/4/14</c:v>
                </c:pt>
                <c:pt idx="856" c:formatCode="yyyy/m/d;@">
                  <c:v>2025/4/15</c:v>
                </c:pt>
                <c:pt idx="857" c:formatCode="yyyy/m/d;@">
                  <c:v>2025/4/16</c:v>
                </c:pt>
                <c:pt idx="858" c:formatCode="yyyy/m/d;@">
                  <c:v>2025/4/17</c:v>
                </c:pt>
                <c:pt idx="859" c:formatCode="yyyy/m/d;@">
                  <c:v>2025/4/18</c:v>
                </c:pt>
                <c:pt idx="860" c:formatCode="yyyy/m/d;@">
                  <c:v>2025/4/21</c:v>
                </c:pt>
                <c:pt idx="861" c:formatCode="yyyy/m/d;@">
                  <c:v>2025/4/22</c:v>
                </c:pt>
                <c:pt idx="862" c:formatCode="yyyy/m/d;@">
                  <c:v>2025/4/23</c:v>
                </c:pt>
                <c:pt idx="863" c:formatCode="yyyy/m/d;@">
                  <c:v>2025/4/24</c:v>
                </c:pt>
                <c:pt idx="864" c:formatCode="yyyy/m/d;@">
                  <c:v>2025/4/25</c:v>
                </c:pt>
                <c:pt idx="865" c:formatCode="yyyy/m/d;@">
                  <c:v>2025/4/28</c:v>
                </c:pt>
                <c:pt idx="866" c:formatCode="yyyy/m/d;@">
                  <c:v>2025/4/29</c:v>
                </c:pt>
                <c:pt idx="867" c:formatCode="yyyy/m/d;@">
                  <c:v>2025/4/30</c:v>
                </c:pt>
                <c:pt idx="868" c:formatCode="yyyy/m/d;@">
                  <c:v>2025/5/1</c:v>
                </c:pt>
                <c:pt idx="869" c:formatCode="yyyy/m/d;@">
                  <c:v>2025/5/2</c:v>
                </c:pt>
                <c:pt idx="870" c:formatCode="yyyy/m/d;@">
                  <c:v>2025/5/5</c:v>
                </c:pt>
                <c:pt idx="871" c:formatCode="yyyy/m/d;@">
                  <c:v>2025/5/6</c:v>
                </c:pt>
                <c:pt idx="872" c:formatCode="yyyy/m/d;@">
                  <c:v>2025/5/7</c:v>
                </c:pt>
                <c:pt idx="873" c:formatCode="yyyy/m/d;@">
                  <c:v>2025/5/8</c:v>
                </c:pt>
                <c:pt idx="874" c:formatCode="yyyy/m/d;@">
                  <c:v>2025/5/9</c:v>
                </c:pt>
                <c:pt idx="875" c:formatCode="yyyy/m/d;@">
                  <c:v>2025/5/12</c:v>
                </c:pt>
                <c:pt idx="876" c:formatCode="yyyy/m/d;@">
                  <c:v>2025/5/13</c:v>
                </c:pt>
                <c:pt idx="877" c:formatCode="yyyy/m/d;@">
                  <c:v>2025/5/14</c:v>
                </c:pt>
                <c:pt idx="878" c:formatCode="yyyy/m/d;@">
                  <c:v>2025/5/15</c:v>
                </c:pt>
                <c:pt idx="879" c:formatCode="yyyy/m/d;@">
                  <c:v>2025/5/16</c:v>
                </c:pt>
                <c:pt idx="880" c:formatCode="yyyy/m/d;@">
                  <c:v>2025/5/19</c:v>
                </c:pt>
                <c:pt idx="881" c:formatCode="yyyy/m/d;@">
                  <c:v>2025/5/20</c:v>
                </c:pt>
                <c:pt idx="882" c:formatCode="yyyy/m/d;@">
                  <c:v>2025/5/21</c:v>
                </c:pt>
                <c:pt idx="883" c:formatCode="yyyy/m/d;@">
                  <c:v>2025/5/22</c:v>
                </c:pt>
                <c:pt idx="884" c:formatCode="yyyy/m/d;@">
                  <c:v>2025/5/23</c:v>
                </c:pt>
                <c:pt idx="885" c:formatCode="yyyy/m/d;@">
                  <c:v>2025/5/26</c:v>
                </c:pt>
                <c:pt idx="886" c:formatCode="yyyy/m/d;@">
                  <c:v>2025/5/27</c:v>
                </c:pt>
                <c:pt idx="887" c:formatCode="yyyy/m/d;@">
                  <c:v>2025/5/28</c:v>
                </c:pt>
                <c:pt idx="888" c:formatCode="yyyy/m/d;@">
                  <c:v>2025/5/29</c:v>
                </c:pt>
                <c:pt idx="889" c:formatCode="yyyy/m/d;@">
                  <c:v>2025/5/30</c:v>
                </c:pt>
                <c:pt idx="890" c:formatCode="yyyy/m/d;@">
                  <c:v>2025/6/2</c:v>
                </c:pt>
                <c:pt idx="891" c:formatCode="yyyy/m/d;@">
                  <c:v>2025/6/3</c:v>
                </c:pt>
                <c:pt idx="892" c:formatCode="yyyy/m/d;@">
                  <c:v>2025/6/4</c:v>
                </c:pt>
                <c:pt idx="893" c:formatCode="yyyy/m/d;@">
                  <c:v>2025/6/5</c:v>
                </c:pt>
                <c:pt idx="894" c:formatCode="yyyy/m/d;@">
                  <c:v>2025/6/6</c:v>
                </c:pt>
                <c:pt idx="895" c:formatCode="yyyy/m/d;@">
                  <c:v>2025/6/9</c:v>
                </c:pt>
                <c:pt idx="896" c:formatCode="yyyy/m/d;@">
                  <c:v>2025/6/10</c:v>
                </c:pt>
                <c:pt idx="897" c:formatCode="yyyy/m/d;@">
                  <c:v>2025/6/11</c:v>
                </c:pt>
                <c:pt idx="898" c:formatCode="yyyy/m/d;@">
                  <c:v>2025/6/12</c:v>
                </c:pt>
                <c:pt idx="899" c:formatCode="yyyy/m/d;@">
                  <c:v>2025/6/13</c:v>
                </c:pt>
                <c:pt idx="900" c:formatCode="yyyy/m/d;@">
                  <c:v>2025/6/16</c:v>
                </c:pt>
                <c:pt idx="901" c:formatCode="yyyy/m/d;@">
                  <c:v>2025/6/17</c:v>
                </c:pt>
                <c:pt idx="902" c:formatCode="yyyy/m/d;@">
                  <c:v>2025/6/18</c:v>
                </c:pt>
                <c:pt idx="903" c:formatCode="yyyy/m/d;@">
                  <c:v>2025/6/19</c:v>
                </c:pt>
                <c:pt idx="904" c:formatCode="yyyy/m/d;@">
                  <c:v>2025/6/20</c:v>
                </c:pt>
                <c:pt idx="905" c:formatCode="yyyy/m/d;@">
                  <c:v>2025/6/23</c:v>
                </c:pt>
                <c:pt idx="906" c:formatCode="yyyy/m/d;@">
                  <c:v>2025/6/24</c:v>
                </c:pt>
                <c:pt idx="907" c:formatCode="yyyy/m/d;@">
                  <c:v>2025/6/25</c:v>
                </c:pt>
                <c:pt idx="908" c:formatCode="yyyy/m/d;@">
                  <c:v>2025/6/26</c:v>
                </c:pt>
                <c:pt idx="909" c:formatCode="yyyy/m/d;@">
                  <c:v>2025/6/27</c:v>
                </c:pt>
                <c:pt idx="910" c:formatCode="yyyy/m/d;@">
                  <c:v>2025/6/30</c:v>
                </c:pt>
                <c:pt idx="911" c:formatCode="yyyy/m/d;@">
                  <c:v>2025/7/1</c:v>
                </c:pt>
                <c:pt idx="912" c:formatCode="yyyy/m/d;@">
                  <c:v>2025/7/2</c:v>
                </c:pt>
                <c:pt idx="913" c:formatCode="yyyy/m/d;@">
                  <c:v>2025/7/3</c:v>
                </c:pt>
                <c:pt idx="914" c:formatCode="yyyy/m/d;@">
                  <c:v>2025/7/4</c:v>
                </c:pt>
                <c:pt idx="915" c:formatCode="yyyy/m/d;@">
                  <c:v>2025/7/7</c:v>
                </c:pt>
                <c:pt idx="916" c:formatCode="yyyy/m/d;@">
                  <c:v>2025/7/8</c:v>
                </c:pt>
                <c:pt idx="917" c:formatCode="yyyy/m/d;@">
                  <c:v>2025/7/9</c:v>
                </c:pt>
                <c:pt idx="918" c:formatCode="yyyy/m/d;@">
                  <c:v>2025/7/10</c:v>
                </c:pt>
                <c:pt idx="919" c:formatCode="yyyy/m/d;@">
                  <c:v>2025/7/11</c:v>
                </c:pt>
                <c:pt idx="920" c:formatCode="yyyy/m/d;@">
                  <c:v>2025/7/14</c:v>
                </c:pt>
                <c:pt idx="921" c:formatCode="yyyy/m/d;@">
                  <c:v>2025/7/15</c:v>
                </c:pt>
                <c:pt idx="922" c:formatCode="yyyy/m/d;@">
                  <c:v>2025/7/16</c:v>
                </c:pt>
                <c:pt idx="923" c:formatCode="yyyy/m/d;@">
                  <c:v>2025/7/17</c:v>
                </c:pt>
                <c:pt idx="924" c:formatCode="yyyy/m/d;@">
                  <c:v>2025/7/18</c:v>
                </c:pt>
                <c:pt idx="925" c:formatCode="yyyy/m/d;@">
                  <c:v>2025/7/21</c:v>
                </c:pt>
                <c:pt idx="926" c:formatCode="yyyy/m/d;@">
                  <c:v>2025/7/22</c:v>
                </c:pt>
                <c:pt idx="927" c:formatCode="yyyy/m/d;@">
                  <c:v>2025/7/23</c:v>
                </c:pt>
                <c:pt idx="928" c:formatCode="yyyy/m/d;@">
                  <c:v>2025/7/24</c:v>
                </c:pt>
                <c:pt idx="929" c:formatCode="yyyy/m/d;@">
                  <c:v>2025/7/25</c:v>
                </c:pt>
              </c:strCache>
            </c:strRef>
          </c:cat>
          <c:val>
            <c:numRef>
              <c:f>'[CNYIRS 1Y.xlsx]Table Data'!$C$2:$C$931</c:f>
              <c:numCache>
                <c:formatCode>General</c:formatCode>
                <c:ptCount val="930"/>
                <c:pt idx="0" c:formatCode="General">
                  <c:v>33</c:v>
                </c:pt>
                <c:pt idx="1" c:formatCode="General">
                  <c:v>37</c:v>
                </c:pt>
                <c:pt idx="2" c:formatCode="General">
                  <c:v>37.5</c:v>
                </c:pt>
                <c:pt idx="3" c:formatCode="General">
                  <c:v>37.5</c:v>
                </c:pt>
                <c:pt idx="4" c:formatCode="General">
                  <c:v>37</c:v>
                </c:pt>
                <c:pt idx="5" c:formatCode="General">
                  <c:v>35.5</c:v>
                </c:pt>
                <c:pt idx="6" c:formatCode="General">
                  <c:v>35</c:v>
                </c:pt>
                <c:pt idx="7" c:formatCode="General">
                  <c:v>35</c:v>
                </c:pt>
                <c:pt idx="8" c:formatCode="General">
                  <c:v>35</c:v>
                </c:pt>
                <c:pt idx="9" c:formatCode="General">
                  <c:v>35</c:v>
                </c:pt>
                <c:pt idx="10" c:formatCode="General">
                  <c:v>36</c:v>
                </c:pt>
                <c:pt idx="11" c:formatCode="General">
                  <c:v>36</c:v>
                </c:pt>
                <c:pt idx="12" c:formatCode="General">
                  <c:v>34</c:v>
                </c:pt>
                <c:pt idx="13" c:formatCode="General">
                  <c:v>35</c:v>
                </c:pt>
                <c:pt idx="14" c:formatCode="General">
                  <c:v>33</c:v>
                </c:pt>
                <c:pt idx="15" c:formatCode="General">
                  <c:v>33</c:v>
                </c:pt>
                <c:pt idx="16" c:formatCode="General">
                  <c:v>33.5</c:v>
                </c:pt>
                <c:pt idx="17" c:formatCode="General">
                  <c:v>34</c:v>
                </c:pt>
                <c:pt idx="18" c:formatCode="General">
                  <c:v>33.5</c:v>
                </c:pt>
                <c:pt idx="19" c:formatCode="General">
                  <c:v>33</c:v>
                </c:pt>
                <c:pt idx="20" c:formatCode="General">
                  <c:v>34</c:v>
                </c:pt>
                <c:pt idx="21" c:formatCode="General">
                  <c:v>34</c:v>
                </c:pt>
                <c:pt idx="22" c:formatCode="General">
                  <c:v>34</c:v>
                </c:pt>
                <c:pt idx="23" c:formatCode="General">
                  <c:v>34</c:v>
                </c:pt>
                <c:pt idx="24" c:formatCode="General">
                  <c:v>34</c:v>
                </c:pt>
                <c:pt idx="25" c:formatCode="General">
                  <c:v>34</c:v>
                </c:pt>
                <c:pt idx="26" c:formatCode="General">
                  <c:v>35</c:v>
                </c:pt>
                <c:pt idx="27" c:formatCode="General">
                  <c:v>35</c:v>
                </c:pt>
                <c:pt idx="28" c:formatCode="General">
                  <c:v>35</c:v>
                </c:pt>
                <c:pt idx="29" c:formatCode="General">
                  <c:v>38</c:v>
                </c:pt>
                <c:pt idx="30" c:formatCode="General">
                  <c:v>38</c:v>
                </c:pt>
                <c:pt idx="31" c:formatCode="General">
                  <c:v>38</c:v>
                </c:pt>
                <c:pt idx="32" c:formatCode="General">
                  <c:v>37.5</c:v>
                </c:pt>
                <c:pt idx="33" c:formatCode="General">
                  <c:v>37</c:v>
                </c:pt>
                <c:pt idx="34" c:formatCode="General">
                  <c:v>38</c:v>
                </c:pt>
                <c:pt idx="35" c:formatCode="General">
                  <c:v>40.5</c:v>
                </c:pt>
                <c:pt idx="36" c:formatCode="General">
                  <c:v>39.5</c:v>
                </c:pt>
                <c:pt idx="37" c:formatCode="General">
                  <c:v>39</c:v>
                </c:pt>
                <c:pt idx="38" c:formatCode="General">
                  <c:v>38</c:v>
                </c:pt>
                <c:pt idx="39" c:formatCode="General">
                  <c:v>37</c:v>
                </c:pt>
                <c:pt idx="40" c:formatCode="General">
                  <c:v>38</c:v>
                </c:pt>
                <c:pt idx="41" c:formatCode="General">
                  <c:v>39.5</c:v>
                </c:pt>
                <c:pt idx="42" c:formatCode="General">
                  <c:v>39.5</c:v>
                </c:pt>
                <c:pt idx="43" c:formatCode="General">
                  <c:v>39</c:v>
                </c:pt>
                <c:pt idx="44" c:formatCode="General">
                  <c:v>39</c:v>
                </c:pt>
                <c:pt idx="45" c:formatCode="General">
                  <c:v>40</c:v>
                </c:pt>
                <c:pt idx="46" c:formatCode="General">
                  <c:v>39</c:v>
                </c:pt>
                <c:pt idx="47" c:formatCode="General">
                  <c:v>40</c:v>
                </c:pt>
                <c:pt idx="48" c:formatCode="General">
                  <c:v>39.5</c:v>
                </c:pt>
                <c:pt idx="49" c:formatCode="General">
                  <c:v>37.5</c:v>
                </c:pt>
                <c:pt idx="50" c:formatCode="General">
                  <c:v>38</c:v>
                </c:pt>
                <c:pt idx="51" c:formatCode="General">
                  <c:v>39</c:v>
                </c:pt>
                <c:pt idx="52" c:formatCode="General">
                  <c:v>39</c:v>
                </c:pt>
                <c:pt idx="53" c:formatCode="General">
                  <c:v>37.9</c:v>
                </c:pt>
                <c:pt idx="54" c:formatCode="General">
                  <c:v>38</c:v>
                </c:pt>
                <c:pt idx="55" c:formatCode="General">
                  <c:v>39</c:v>
                </c:pt>
                <c:pt idx="56" c:formatCode="General">
                  <c:v>39</c:v>
                </c:pt>
                <c:pt idx="57" c:formatCode="General">
                  <c:v>38</c:v>
                </c:pt>
                <c:pt idx="58" c:formatCode="General">
                  <c:v>38</c:v>
                </c:pt>
                <c:pt idx="59" c:formatCode="General">
                  <c:v>37</c:v>
                </c:pt>
                <c:pt idx="60" c:formatCode="General">
                  <c:v>37</c:v>
                </c:pt>
                <c:pt idx="61" c:formatCode="General">
                  <c:v>36</c:v>
                </c:pt>
                <c:pt idx="62" c:formatCode="General">
                  <c:v>36</c:v>
                </c:pt>
                <c:pt idx="63" c:formatCode="General">
                  <c:v>37</c:v>
                </c:pt>
                <c:pt idx="64" c:formatCode="General">
                  <c:v>37</c:v>
                </c:pt>
                <c:pt idx="65" c:formatCode="General">
                  <c:v>38</c:v>
                </c:pt>
                <c:pt idx="66" c:formatCode="General">
                  <c:v>38</c:v>
                </c:pt>
                <c:pt idx="67" c:formatCode="General">
                  <c:v>36</c:v>
                </c:pt>
                <c:pt idx="68" c:formatCode="General">
                  <c:v>35</c:v>
                </c:pt>
                <c:pt idx="69" c:formatCode="General">
                  <c:v>36</c:v>
                </c:pt>
                <c:pt idx="70" c:formatCode="General">
                  <c:v>37</c:v>
                </c:pt>
                <c:pt idx="71" c:formatCode="General">
                  <c:v>37</c:v>
                </c:pt>
                <c:pt idx="72" c:formatCode="General">
                  <c:v>37</c:v>
                </c:pt>
                <c:pt idx="73" c:formatCode="General">
                  <c:v>37</c:v>
                </c:pt>
                <c:pt idx="74" c:formatCode="General">
                  <c:v>38</c:v>
                </c:pt>
                <c:pt idx="75" c:formatCode="General">
                  <c:v>39</c:v>
                </c:pt>
                <c:pt idx="76" c:formatCode="General">
                  <c:v>40</c:v>
                </c:pt>
                <c:pt idx="77" c:formatCode="General">
                  <c:v>40</c:v>
                </c:pt>
                <c:pt idx="78" c:formatCode="General">
                  <c:v>41</c:v>
                </c:pt>
                <c:pt idx="79" c:formatCode="General">
                  <c:v>40</c:v>
                </c:pt>
                <c:pt idx="80" c:formatCode="General">
                  <c:v>42</c:v>
                </c:pt>
                <c:pt idx="81" c:formatCode="General">
                  <c:v>41</c:v>
                </c:pt>
                <c:pt idx="82" c:formatCode="General">
                  <c:v>40</c:v>
                </c:pt>
                <c:pt idx="83" c:formatCode="General">
                  <c:v>42</c:v>
                </c:pt>
                <c:pt idx="84" c:formatCode="General">
                  <c:v>40</c:v>
                </c:pt>
                <c:pt idx="85" c:formatCode="General">
                  <c:v>40</c:v>
                </c:pt>
                <c:pt idx="86" c:formatCode="General">
                  <c:v>40</c:v>
                </c:pt>
                <c:pt idx="87" c:formatCode="General">
                  <c:v>40</c:v>
                </c:pt>
                <c:pt idx="88" c:formatCode="General">
                  <c:v>40</c:v>
                </c:pt>
                <c:pt idx="89" c:formatCode="General">
                  <c:v>41</c:v>
                </c:pt>
                <c:pt idx="90" c:formatCode="General">
                  <c:v>41</c:v>
                </c:pt>
                <c:pt idx="91" c:formatCode="General">
                  <c:v>42</c:v>
                </c:pt>
                <c:pt idx="92" c:formatCode="General">
                  <c:v>42</c:v>
                </c:pt>
                <c:pt idx="93" c:formatCode="General">
                  <c:v>44</c:v>
                </c:pt>
                <c:pt idx="94" c:formatCode="General">
                  <c:v>44</c:v>
                </c:pt>
                <c:pt idx="95" c:formatCode="General">
                  <c:v>45</c:v>
                </c:pt>
                <c:pt idx="96" c:formatCode="General">
                  <c:v>45</c:v>
                </c:pt>
                <c:pt idx="97" c:formatCode="General">
                  <c:v>43</c:v>
                </c:pt>
                <c:pt idx="98" c:formatCode="General">
                  <c:v>43</c:v>
                </c:pt>
                <c:pt idx="99" c:formatCode="General">
                  <c:v>45</c:v>
                </c:pt>
                <c:pt idx="100" c:formatCode="General">
                  <c:v>45</c:v>
                </c:pt>
                <c:pt idx="101" c:formatCode="General">
                  <c:v>44</c:v>
                </c:pt>
                <c:pt idx="102" c:formatCode="General">
                  <c:v>43</c:v>
                </c:pt>
                <c:pt idx="103" c:formatCode="General">
                  <c:v>43</c:v>
                </c:pt>
                <c:pt idx="104" c:formatCode="General">
                  <c:v>43</c:v>
                </c:pt>
                <c:pt idx="105" c:formatCode="General">
                  <c:v>43</c:v>
                </c:pt>
                <c:pt idx="106" c:formatCode="General">
                  <c:v>43</c:v>
                </c:pt>
                <c:pt idx="107" c:formatCode="General">
                  <c:v>44</c:v>
                </c:pt>
                <c:pt idx="108" c:formatCode="General">
                  <c:v>44</c:v>
                </c:pt>
                <c:pt idx="109" c:formatCode="General">
                  <c:v>44</c:v>
                </c:pt>
                <c:pt idx="110" c:formatCode="General">
                  <c:v>45</c:v>
                </c:pt>
                <c:pt idx="111" c:formatCode="General">
                  <c:v>45</c:v>
                </c:pt>
                <c:pt idx="112" c:formatCode="General">
                  <c:v>45</c:v>
                </c:pt>
                <c:pt idx="113" c:formatCode="General">
                  <c:v>45</c:v>
                </c:pt>
                <c:pt idx="114" c:formatCode="General">
                  <c:v>44</c:v>
                </c:pt>
                <c:pt idx="115" c:formatCode="General">
                  <c:v>45</c:v>
                </c:pt>
                <c:pt idx="116" c:formatCode="General">
                  <c:v>44</c:v>
                </c:pt>
                <c:pt idx="117" c:formatCode="General">
                  <c:v>45</c:v>
                </c:pt>
                <c:pt idx="118" c:formatCode="General">
                  <c:v>45</c:v>
                </c:pt>
                <c:pt idx="119" c:formatCode="General">
                  <c:v>46</c:v>
                </c:pt>
                <c:pt idx="120" c:formatCode="General">
                  <c:v>46</c:v>
                </c:pt>
                <c:pt idx="121" c:formatCode="General">
                  <c:v>46</c:v>
                </c:pt>
                <c:pt idx="122" c:formatCode="General">
                  <c:v>45</c:v>
                </c:pt>
                <c:pt idx="123" c:formatCode="General">
                  <c:v>45</c:v>
                </c:pt>
                <c:pt idx="124" c:formatCode="General">
                  <c:v>45</c:v>
                </c:pt>
                <c:pt idx="125" c:formatCode="General">
                  <c:v>46</c:v>
                </c:pt>
                <c:pt idx="126" c:formatCode="General">
                  <c:v>47</c:v>
                </c:pt>
                <c:pt idx="127" c:formatCode="General">
                  <c:v>47</c:v>
                </c:pt>
                <c:pt idx="128" c:formatCode="General">
                  <c:v>47</c:v>
                </c:pt>
                <c:pt idx="129" c:formatCode="General">
                  <c:v>48</c:v>
                </c:pt>
                <c:pt idx="130" c:formatCode="General">
                  <c:v>46</c:v>
                </c:pt>
                <c:pt idx="131" c:formatCode="General">
                  <c:v>48</c:v>
                </c:pt>
                <c:pt idx="132" c:formatCode="General">
                  <c:v>47</c:v>
                </c:pt>
                <c:pt idx="133" c:formatCode="General">
                  <c:v>48</c:v>
                </c:pt>
                <c:pt idx="134" c:formatCode="General">
                  <c:v>48</c:v>
                </c:pt>
                <c:pt idx="135" c:formatCode="General">
                  <c:v>49</c:v>
                </c:pt>
                <c:pt idx="136" c:formatCode="General">
                  <c:v>48</c:v>
                </c:pt>
                <c:pt idx="137" c:formatCode="General">
                  <c:v>48</c:v>
                </c:pt>
                <c:pt idx="138" c:formatCode="General">
                  <c:v>48</c:v>
                </c:pt>
                <c:pt idx="139" c:formatCode="General">
                  <c:v>49</c:v>
                </c:pt>
                <c:pt idx="140" c:formatCode="General">
                  <c:v>48</c:v>
                </c:pt>
                <c:pt idx="141" c:formatCode="General">
                  <c:v>49</c:v>
                </c:pt>
                <c:pt idx="142" c:formatCode="General">
                  <c:v>49</c:v>
                </c:pt>
                <c:pt idx="143" c:formatCode="General">
                  <c:v>48</c:v>
                </c:pt>
                <c:pt idx="144" c:formatCode="General">
                  <c:v>48</c:v>
                </c:pt>
                <c:pt idx="145" c:formatCode="General">
                  <c:v>47</c:v>
                </c:pt>
                <c:pt idx="146" c:formatCode="General">
                  <c:v>48</c:v>
                </c:pt>
                <c:pt idx="147" c:formatCode="General">
                  <c:v>48</c:v>
                </c:pt>
                <c:pt idx="148" c:formatCode="General">
                  <c:v>49</c:v>
                </c:pt>
                <c:pt idx="149" c:formatCode="General">
                  <c:v>49</c:v>
                </c:pt>
                <c:pt idx="150" c:formatCode="General">
                  <c:v>49</c:v>
                </c:pt>
                <c:pt idx="151" c:formatCode="General">
                  <c:v>50</c:v>
                </c:pt>
                <c:pt idx="152" c:formatCode="General">
                  <c:v>52</c:v>
                </c:pt>
                <c:pt idx="153" c:formatCode="General">
                  <c:v>53</c:v>
                </c:pt>
                <c:pt idx="154" c:formatCode="General">
                  <c:v>53</c:v>
                </c:pt>
                <c:pt idx="155" c:formatCode="General">
                  <c:v>53</c:v>
                </c:pt>
                <c:pt idx="156" c:formatCode="General">
                  <c:v>52</c:v>
                </c:pt>
                <c:pt idx="157" c:formatCode="General">
                  <c:v>51</c:v>
                </c:pt>
                <c:pt idx="158" c:formatCode="General">
                  <c:v>51</c:v>
                </c:pt>
                <c:pt idx="159" c:formatCode="General">
                  <c:v>50</c:v>
                </c:pt>
                <c:pt idx="160" c:formatCode="General">
                  <c:v>50</c:v>
                </c:pt>
                <c:pt idx="161" c:formatCode="General">
                  <c:v>51</c:v>
                </c:pt>
                <c:pt idx="162" c:formatCode="General">
                  <c:v>51</c:v>
                </c:pt>
                <c:pt idx="163" c:formatCode="General">
                  <c:v>51</c:v>
                </c:pt>
                <c:pt idx="164" c:formatCode="General">
                  <c:v>51</c:v>
                </c:pt>
                <c:pt idx="165" c:formatCode="General">
                  <c:v>51</c:v>
                </c:pt>
                <c:pt idx="166" c:formatCode="General">
                  <c:v>50</c:v>
                </c:pt>
                <c:pt idx="167" c:formatCode="General">
                  <c:v>51</c:v>
                </c:pt>
                <c:pt idx="168" c:formatCode="General">
                  <c:v>51</c:v>
                </c:pt>
                <c:pt idx="169" c:formatCode="General">
                  <c:v>50</c:v>
                </c:pt>
                <c:pt idx="170" c:formatCode="General">
                  <c:v>50</c:v>
                </c:pt>
                <c:pt idx="171" c:formatCode="General">
                  <c:v>51</c:v>
                </c:pt>
                <c:pt idx="172" c:formatCode="General">
                  <c:v>51</c:v>
                </c:pt>
                <c:pt idx="173" c:formatCode="General">
                  <c:v>51</c:v>
                </c:pt>
                <c:pt idx="174" c:formatCode="General">
                  <c:v>51</c:v>
                </c:pt>
                <c:pt idx="175" c:formatCode="General">
                  <c:v>51</c:v>
                </c:pt>
                <c:pt idx="176" c:formatCode="General">
                  <c:v>51</c:v>
                </c:pt>
                <c:pt idx="177" c:formatCode="General">
                  <c:v>51</c:v>
                </c:pt>
                <c:pt idx="178" c:formatCode="General">
                  <c:v>50</c:v>
                </c:pt>
                <c:pt idx="179" c:formatCode="General">
                  <c:v>51</c:v>
                </c:pt>
                <c:pt idx="180" c:formatCode="General">
                  <c:v>51</c:v>
                </c:pt>
                <c:pt idx="181" c:formatCode="General">
                  <c:v>51</c:v>
                </c:pt>
                <c:pt idx="182" c:formatCode="General">
                  <c:v>51</c:v>
                </c:pt>
                <c:pt idx="183" c:formatCode="General">
                  <c:v>50</c:v>
                </c:pt>
                <c:pt idx="184" c:formatCode="General">
                  <c:v>51</c:v>
                </c:pt>
                <c:pt idx="185" c:formatCode="General">
                  <c:v>50</c:v>
                </c:pt>
                <c:pt idx="186" c:formatCode="General">
                  <c:v>50</c:v>
                </c:pt>
                <c:pt idx="187" c:formatCode="General">
                  <c:v>49</c:v>
                </c:pt>
                <c:pt idx="188" c:formatCode="General">
                  <c:v>49</c:v>
                </c:pt>
                <c:pt idx="189" c:formatCode="General">
                  <c:v>51</c:v>
                </c:pt>
                <c:pt idx="190" c:formatCode="General">
                  <c:v>51</c:v>
                </c:pt>
                <c:pt idx="191" c:formatCode="General">
                  <c:v>52</c:v>
                </c:pt>
                <c:pt idx="192" c:formatCode="General">
                  <c:v>53</c:v>
                </c:pt>
                <c:pt idx="193" c:formatCode="General">
                  <c:v>52</c:v>
                </c:pt>
                <c:pt idx="194" c:formatCode="General">
                  <c:v>54</c:v>
                </c:pt>
                <c:pt idx="195" c:formatCode="General">
                  <c:v>54</c:v>
                </c:pt>
                <c:pt idx="196" c:formatCode="General">
                  <c:v>54</c:v>
                </c:pt>
                <c:pt idx="197" c:formatCode="General">
                  <c:v>54</c:v>
                </c:pt>
                <c:pt idx="198" c:formatCode="General">
                  <c:v>54</c:v>
                </c:pt>
                <c:pt idx="199" c:formatCode="General">
                  <c:v>54</c:v>
                </c:pt>
                <c:pt idx="200" c:formatCode="General">
                  <c:v>56</c:v>
                </c:pt>
                <c:pt idx="201" c:formatCode="General">
                  <c:v>55</c:v>
                </c:pt>
                <c:pt idx="202" c:formatCode="General">
                  <c:v>56</c:v>
                </c:pt>
                <c:pt idx="203" c:formatCode="General">
                  <c:v>55</c:v>
                </c:pt>
                <c:pt idx="204" c:formatCode="General">
                  <c:v>55</c:v>
                </c:pt>
                <c:pt idx="205" c:formatCode="General">
                  <c:v>55</c:v>
                </c:pt>
                <c:pt idx="206" c:formatCode="General">
                  <c:v>55</c:v>
                </c:pt>
                <c:pt idx="207" c:formatCode="General">
                  <c:v>55</c:v>
                </c:pt>
                <c:pt idx="208" c:formatCode="General">
                  <c:v>55</c:v>
                </c:pt>
                <c:pt idx="209" c:formatCode="General">
                  <c:v>55</c:v>
                </c:pt>
                <c:pt idx="210" c:formatCode="General">
                  <c:v>53</c:v>
                </c:pt>
                <c:pt idx="211" c:formatCode="General">
                  <c:v>52</c:v>
                </c:pt>
                <c:pt idx="212" c:formatCode="General">
                  <c:v>53</c:v>
                </c:pt>
                <c:pt idx="213" c:formatCode="General">
                  <c:v>52</c:v>
                </c:pt>
                <c:pt idx="214" c:formatCode="General">
                  <c:v>52</c:v>
                </c:pt>
                <c:pt idx="215" c:formatCode="General">
                  <c:v>51</c:v>
                </c:pt>
                <c:pt idx="216" c:formatCode="General">
                  <c:v>51</c:v>
                </c:pt>
                <c:pt idx="217" c:formatCode="General">
                  <c:v>52</c:v>
                </c:pt>
                <c:pt idx="218" c:formatCode="General">
                  <c:v>52</c:v>
                </c:pt>
                <c:pt idx="219" c:formatCode="General">
                  <c:v>54</c:v>
                </c:pt>
                <c:pt idx="220" c:formatCode="General">
                  <c:v>56.75</c:v>
                </c:pt>
                <c:pt idx="221" c:formatCode="General">
                  <c:v>50.25</c:v>
                </c:pt>
                <c:pt idx="222" c:formatCode="General">
                  <c:v>50</c:v>
                </c:pt>
                <c:pt idx="223" c:formatCode="General">
                  <c:v>48</c:v>
                </c:pt>
                <c:pt idx="224" c:formatCode="General">
                  <c:v>51</c:v>
                </c:pt>
                <c:pt idx="225" c:formatCode="General">
                  <c:v>61.13</c:v>
                </c:pt>
                <c:pt idx="226" c:formatCode="General">
                  <c:v>52</c:v>
                </c:pt>
                <c:pt idx="227" c:formatCode="General">
                  <c:v>50</c:v>
                </c:pt>
                <c:pt idx="228" c:formatCode="General">
                  <c:v>53</c:v>
                </c:pt>
                <c:pt idx="229" c:formatCode="General">
                  <c:v>53</c:v>
                </c:pt>
                <c:pt idx="230" c:formatCode="General">
                  <c:v>52.75</c:v>
                </c:pt>
                <c:pt idx="231" c:formatCode="General">
                  <c:v>54</c:v>
                </c:pt>
                <c:pt idx="232" c:formatCode="General">
                  <c:v>53</c:v>
                </c:pt>
                <c:pt idx="233" c:formatCode="General">
                  <c:v>52</c:v>
                </c:pt>
                <c:pt idx="234" c:formatCode="General">
                  <c:v>54</c:v>
                </c:pt>
                <c:pt idx="235" c:formatCode="General">
                  <c:v>55</c:v>
                </c:pt>
                <c:pt idx="236" c:formatCode="General">
                  <c:v>56</c:v>
                </c:pt>
                <c:pt idx="237" c:formatCode="General">
                  <c:v>57</c:v>
                </c:pt>
                <c:pt idx="238" c:formatCode="General">
                  <c:v>57</c:v>
                </c:pt>
                <c:pt idx="239" c:formatCode="General">
                  <c:v>56</c:v>
                </c:pt>
                <c:pt idx="240" c:formatCode="General">
                  <c:v>57</c:v>
                </c:pt>
                <c:pt idx="241" c:formatCode="General">
                  <c:v>59</c:v>
                </c:pt>
                <c:pt idx="242" c:formatCode="General">
                  <c:v>59</c:v>
                </c:pt>
                <c:pt idx="243" c:formatCode="General">
                  <c:v>58</c:v>
                </c:pt>
                <c:pt idx="244" c:formatCode="General">
                  <c:v>59</c:v>
                </c:pt>
                <c:pt idx="245" c:formatCode="General">
                  <c:v>59</c:v>
                </c:pt>
                <c:pt idx="246" c:formatCode="General">
                  <c:v>58</c:v>
                </c:pt>
                <c:pt idx="247" c:formatCode="General">
                  <c:v>56</c:v>
                </c:pt>
                <c:pt idx="248" c:formatCode="General">
                  <c:v>57</c:v>
                </c:pt>
                <c:pt idx="249" c:formatCode="General">
                  <c:v>57</c:v>
                </c:pt>
                <c:pt idx="250" c:formatCode="General">
                  <c:v>58</c:v>
                </c:pt>
                <c:pt idx="251" c:formatCode="General">
                  <c:v>58</c:v>
                </c:pt>
                <c:pt idx="252" c:formatCode="General">
                  <c:v>58</c:v>
                </c:pt>
                <c:pt idx="253" c:formatCode="General">
                  <c:v>57</c:v>
                </c:pt>
                <c:pt idx="254" c:formatCode="General">
                  <c:v>57</c:v>
                </c:pt>
                <c:pt idx="255" c:formatCode="General">
                  <c:v>56</c:v>
                </c:pt>
                <c:pt idx="256" c:formatCode="General">
                  <c:v>55</c:v>
                </c:pt>
                <c:pt idx="257" c:formatCode="General">
                  <c:v>55</c:v>
                </c:pt>
                <c:pt idx="258" c:formatCode="General">
                  <c:v>56</c:v>
                </c:pt>
                <c:pt idx="259" c:formatCode="General">
                  <c:v>58</c:v>
                </c:pt>
                <c:pt idx="260" c:formatCode="General">
                  <c:v>58</c:v>
                </c:pt>
                <c:pt idx="261" c:formatCode="General">
                  <c:v>59</c:v>
                </c:pt>
                <c:pt idx="262" c:formatCode="General">
                  <c:v>58</c:v>
                </c:pt>
                <c:pt idx="263" c:formatCode="General">
                  <c:v>59</c:v>
                </c:pt>
                <c:pt idx="264" c:formatCode="General">
                  <c:v>59</c:v>
                </c:pt>
                <c:pt idx="265" c:formatCode="General">
                  <c:v>59</c:v>
                </c:pt>
                <c:pt idx="266" c:formatCode="General">
                  <c:v>58</c:v>
                </c:pt>
                <c:pt idx="267" c:formatCode="General">
                  <c:v>57</c:v>
                </c:pt>
                <c:pt idx="268" c:formatCode="General">
                  <c:v>59</c:v>
                </c:pt>
                <c:pt idx="269" c:formatCode="General">
                  <c:v>60</c:v>
                </c:pt>
                <c:pt idx="270" c:formatCode="General">
                  <c:v>61</c:v>
                </c:pt>
                <c:pt idx="271" c:formatCode="General">
                  <c:v>59</c:v>
                </c:pt>
                <c:pt idx="272" c:formatCode="General">
                  <c:v>60</c:v>
                </c:pt>
                <c:pt idx="273" c:formatCode="General">
                  <c:v>61</c:v>
                </c:pt>
                <c:pt idx="274" c:formatCode="General">
                  <c:v>62</c:v>
                </c:pt>
                <c:pt idx="275" c:formatCode="General">
                  <c:v>62</c:v>
                </c:pt>
                <c:pt idx="276" c:formatCode="General">
                  <c:v>62</c:v>
                </c:pt>
                <c:pt idx="277" c:formatCode="General">
                  <c:v>62</c:v>
                </c:pt>
                <c:pt idx="278" c:formatCode="General">
                  <c:v>62</c:v>
                </c:pt>
                <c:pt idx="279" c:formatCode="General">
                  <c:v>63</c:v>
                </c:pt>
                <c:pt idx="280" c:formatCode="General">
                  <c:v>63</c:v>
                </c:pt>
                <c:pt idx="281" c:formatCode="General">
                  <c:v>61</c:v>
                </c:pt>
                <c:pt idx="282" c:formatCode="General">
                  <c:v>62</c:v>
                </c:pt>
                <c:pt idx="283" c:formatCode="General">
                  <c:v>60</c:v>
                </c:pt>
                <c:pt idx="284" c:formatCode="General">
                  <c:v>61</c:v>
                </c:pt>
                <c:pt idx="285" c:formatCode="General">
                  <c:v>60</c:v>
                </c:pt>
                <c:pt idx="286" c:formatCode="General">
                  <c:v>58</c:v>
                </c:pt>
                <c:pt idx="287" c:formatCode="General">
                  <c:v>58</c:v>
                </c:pt>
                <c:pt idx="288" c:formatCode="General">
                  <c:v>57</c:v>
                </c:pt>
                <c:pt idx="289" c:formatCode="General">
                  <c:v>58</c:v>
                </c:pt>
                <c:pt idx="290" c:formatCode="General">
                  <c:v>58</c:v>
                </c:pt>
                <c:pt idx="291" c:formatCode="General">
                  <c:v>57</c:v>
                </c:pt>
                <c:pt idx="292" c:formatCode="General">
                  <c:v>55</c:v>
                </c:pt>
                <c:pt idx="293" c:formatCode="General">
                  <c:v>55</c:v>
                </c:pt>
                <c:pt idx="294" c:formatCode="General">
                  <c:v>55</c:v>
                </c:pt>
                <c:pt idx="295" c:formatCode="General">
                  <c:v>56</c:v>
                </c:pt>
                <c:pt idx="296" c:formatCode="General">
                  <c:v>56</c:v>
                </c:pt>
                <c:pt idx="297" c:formatCode="General">
                  <c:v>53</c:v>
                </c:pt>
                <c:pt idx="298" c:formatCode="General">
                  <c:v>52</c:v>
                </c:pt>
                <c:pt idx="299" c:formatCode="General">
                  <c:v>51</c:v>
                </c:pt>
                <c:pt idx="300" c:formatCode="General">
                  <c:v>52</c:v>
                </c:pt>
                <c:pt idx="301" c:formatCode="General">
                  <c:v>50</c:v>
                </c:pt>
                <c:pt idx="302" c:formatCode="General">
                  <c:v>53</c:v>
                </c:pt>
                <c:pt idx="303" c:formatCode="General">
                  <c:v>52</c:v>
                </c:pt>
                <c:pt idx="304" c:formatCode="General">
                  <c:v>53</c:v>
                </c:pt>
                <c:pt idx="305" c:formatCode="General">
                  <c:v>51</c:v>
                </c:pt>
                <c:pt idx="306" c:formatCode="General">
                  <c:v>51</c:v>
                </c:pt>
                <c:pt idx="307" c:formatCode="General">
                  <c:v>50</c:v>
                </c:pt>
                <c:pt idx="308" c:formatCode="General">
                  <c:v>48</c:v>
                </c:pt>
                <c:pt idx="309" c:formatCode="General">
                  <c:v>46</c:v>
                </c:pt>
                <c:pt idx="310" c:formatCode="General">
                  <c:v>47</c:v>
                </c:pt>
                <c:pt idx="311" c:formatCode="General">
                  <c:v>43</c:v>
                </c:pt>
                <c:pt idx="312" c:formatCode="General">
                  <c:v>43</c:v>
                </c:pt>
                <c:pt idx="313" c:formatCode="General">
                  <c:v>42</c:v>
                </c:pt>
                <c:pt idx="314" c:formatCode="General">
                  <c:v>44</c:v>
                </c:pt>
                <c:pt idx="315" c:formatCode="General">
                  <c:v>44</c:v>
                </c:pt>
                <c:pt idx="316" c:formatCode="General">
                  <c:v>45</c:v>
                </c:pt>
                <c:pt idx="317" c:formatCode="General">
                  <c:v>45</c:v>
                </c:pt>
                <c:pt idx="318" c:formatCode="General">
                  <c:v>47</c:v>
                </c:pt>
                <c:pt idx="319" c:formatCode="General">
                  <c:v>47</c:v>
                </c:pt>
                <c:pt idx="320" c:formatCode="General">
                  <c:v>45</c:v>
                </c:pt>
                <c:pt idx="321" c:formatCode="General">
                  <c:v>45</c:v>
                </c:pt>
                <c:pt idx="322" c:formatCode="General">
                  <c:v>46</c:v>
                </c:pt>
                <c:pt idx="323" c:formatCode="General">
                  <c:v>46</c:v>
                </c:pt>
                <c:pt idx="324" c:formatCode="General">
                  <c:v>48</c:v>
                </c:pt>
                <c:pt idx="325" c:formatCode="General">
                  <c:v>49</c:v>
                </c:pt>
                <c:pt idx="326" c:formatCode="General">
                  <c:v>48</c:v>
                </c:pt>
                <c:pt idx="327" c:formatCode="General">
                  <c:v>49</c:v>
                </c:pt>
                <c:pt idx="328" c:formatCode="General">
                  <c:v>47</c:v>
                </c:pt>
                <c:pt idx="329" c:formatCode="General">
                  <c:v>48</c:v>
                </c:pt>
                <c:pt idx="330" c:formatCode="General">
                  <c:v>46</c:v>
                </c:pt>
                <c:pt idx="331" c:formatCode="General">
                  <c:v>45</c:v>
                </c:pt>
                <c:pt idx="332" c:formatCode="General">
                  <c:v>45</c:v>
                </c:pt>
                <c:pt idx="333" c:formatCode="General">
                  <c:v>45</c:v>
                </c:pt>
                <c:pt idx="334" c:formatCode="General">
                  <c:v>46</c:v>
                </c:pt>
                <c:pt idx="335" c:formatCode="General">
                  <c:v>46</c:v>
                </c:pt>
                <c:pt idx="336" c:formatCode="General">
                  <c:v>46</c:v>
                </c:pt>
                <c:pt idx="337" c:formatCode="General">
                  <c:v>46</c:v>
                </c:pt>
                <c:pt idx="338" c:formatCode="General">
                  <c:v>47</c:v>
                </c:pt>
                <c:pt idx="339" c:formatCode="General">
                  <c:v>46</c:v>
                </c:pt>
                <c:pt idx="340" c:formatCode="General">
                  <c:v>44</c:v>
                </c:pt>
                <c:pt idx="341" c:formatCode="General">
                  <c:v>44</c:v>
                </c:pt>
                <c:pt idx="342" c:formatCode="General">
                  <c:v>45</c:v>
                </c:pt>
                <c:pt idx="343" c:formatCode="General">
                  <c:v>43</c:v>
                </c:pt>
                <c:pt idx="344" c:formatCode="General">
                  <c:v>44</c:v>
                </c:pt>
                <c:pt idx="345" c:formatCode="General">
                  <c:v>44</c:v>
                </c:pt>
                <c:pt idx="346" c:formatCode="General">
                  <c:v>44</c:v>
                </c:pt>
                <c:pt idx="347" c:formatCode="General">
                  <c:v>44</c:v>
                </c:pt>
                <c:pt idx="348" c:formatCode="General">
                  <c:v>44</c:v>
                </c:pt>
                <c:pt idx="349" c:formatCode="General">
                  <c:v>44</c:v>
                </c:pt>
                <c:pt idx="350" c:formatCode="General">
                  <c:v>45</c:v>
                </c:pt>
                <c:pt idx="351" c:formatCode="General">
                  <c:v>44</c:v>
                </c:pt>
                <c:pt idx="352" c:formatCode="General">
                  <c:v>44</c:v>
                </c:pt>
                <c:pt idx="353" c:formatCode="General">
                  <c:v>45</c:v>
                </c:pt>
                <c:pt idx="354" c:formatCode="General">
                  <c:v>47</c:v>
                </c:pt>
                <c:pt idx="355" c:formatCode="General">
                  <c:v>46</c:v>
                </c:pt>
                <c:pt idx="356" c:formatCode="General">
                  <c:v>45</c:v>
                </c:pt>
                <c:pt idx="357" c:formatCode="General">
                  <c:v>47</c:v>
                </c:pt>
                <c:pt idx="358" c:formatCode="General">
                  <c:v>46</c:v>
                </c:pt>
                <c:pt idx="359" c:formatCode="General">
                  <c:v>48</c:v>
                </c:pt>
                <c:pt idx="360" c:formatCode="General">
                  <c:v>46</c:v>
                </c:pt>
                <c:pt idx="361" c:formatCode="General">
                  <c:v>44</c:v>
                </c:pt>
                <c:pt idx="362" c:formatCode="General">
                  <c:v>44</c:v>
                </c:pt>
                <c:pt idx="363" c:formatCode="General">
                  <c:v>44.2</c:v>
                </c:pt>
                <c:pt idx="364" c:formatCode="General">
                  <c:v>45</c:v>
                </c:pt>
                <c:pt idx="365" c:formatCode="General">
                  <c:v>45.5</c:v>
                </c:pt>
                <c:pt idx="366" c:formatCode="General">
                  <c:v>45</c:v>
                </c:pt>
                <c:pt idx="367" c:formatCode="General">
                  <c:v>44</c:v>
                </c:pt>
                <c:pt idx="368" c:formatCode="General">
                  <c:v>44</c:v>
                </c:pt>
                <c:pt idx="369" c:formatCode="General">
                  <c:v>46</c:v>
                </c:pt>
                <c:pt idx="370" c:formatCode="General">
                  <c:v>46</c:v>
                </c:pt>
                <c:pt idx="371" c:formatCode="General">
                  <c:v>45</c:v>
                </c:pt>
                <c:pt idx="372" c:formatCode="General">
                  <c:v>44</c:v>
                </c:pt>
                <c:pt idx="373" c:formatCode="General">
                  <c:v>45</c:v>
                </c:pt>
                <c:pt idx="374" c:formatCode="General">
                  <c:v>45</c:v>
                </c:pt>
                <c:pt idx="375" c:formatCode="General">
                  <c:v>43</c:v>
                </c:pt>
                <c:pt idx="376" c:formatCode="General">
                  <c:v>40</c:v>
                </c:pt>
                <c:pt idx="377" c:formatCode="General">
                  <c:v>40</c:v>
                </c:pt>
                <c:pt idx="378" c:formatCode="General">
                  <c:v>42</c:v>
                </c:pt>
                <c:pt idx="379" c:formatCode="General">
                  <c:v>45</c:v>
                </c:pt>
                <c:pt idx="380" c:formatCode="General">
                  <c:v>44</c:v>
                </c:pt>
                <c:pt idx="381" c:formatCode="General">
                  <c:v>44</c:v>
                </c:pt>
                <c:pt idx="382" c:formatCode="General">
                  <c:v>43</c:v>
                </c:pt>
                <c:pt idx="383" c:formatCode="General">
                  <c:v>43</c:v>
                </c:pt>
                <c:pt idx="384" c:formatCode="General">
                  <c:v>44</c:v>
                </c:pt>
                <c:pt idx="385" c:formatCode="General">
                  <c:v>44</c:v>
                </c:pt>
                <c:pt idx="386" c:formatCode="General">
                  <c:v>44</c:v>
                </c:pt>
                <c:pt idx="387" c:formatCode="General">
                  <c:v>43.5</c:v>
                </c:pt>
                <c:pt idx="388" c:formatCode="General">
                  <c:v>43</c:v>
                </c:pt>
                <c:pt idx="389" c:formatCode="General">
                  <c:v>43</c:v>
                </c:pt>
                <c:pt idx="390" c:formatCode="General">
                  <c:v>43</c:v>
                </c:pt>
                <c:pt idx="391" c:formatCode="General">
                  <c:v>44</c:v>
                </c:pt>
                <c:pt idx="392" c:formatCode="General">
                  <c:v>43</c:v>
                </c:pt>
                <c:pt idx="393" c:formatCode="General">
                  <c:v>43</c:v>
                </c:pt>
                <c:pt idx="394" c:formatCode="General">
                  <c:v>43.24</c:v>
                </c:pt>
                <c:pt idx="395" c:formatCode="General">
                  <c:v>43</c:v>
                </c:pt>
                <c:pt idx="396" c:formatCode="General">
                  <c:v>43</c:v>
                </c:pt>
                <c:pt idx="397" c:formatCode="General">
                  <c:v>43</c:v>
                </c:pt>
                <c:pt idx="398" c:formatCode="General">
                  <c:v>43</c:v>
                </c:pt>
                <c:pt idx="399" c:formatCode="General">
                  <c:v>43</c:v>
                </c:pt>
                <c:pt idx="400" c:formatCode="General">
                  <c:v>43</c:v>
                </c:pt>
                <c:pt idx="401" c:formatCode="General">
                  <c:v>41</c:v>
                </c:pt>
                <c:pt idx="402" c:formatCode="General">
                  <c:v>43</c:v>
                </c:pt>
                <c:pt idx="403" c:formatCode="General">
                  <c:v>44</c:v>
                </c:pt>
                <c:pt idx="404" c:formatCode="General">
                  <c:v>42</c:v>
                </c:pt>
                <c:pt idx="405" c:formatCode="General">
                  <c:v>43</c:v>
                </c:pt>
                <c:pt idx="406" c:formatCode="General">
                  <c:v>45</c:v>
                </c:pt>
                <c:pt idx="407" c:formatCode="General">
                  <c:v>45</c:v>
                </c:pt>
                <c:pt idx="408" c:formatCode="General">
                  <c:v>45</c:v>
                </c:pt>
                <c:pt idx="409" c:formatCode="General">
                  <c:v>47</c:v>
                </c:pt>
                <c:pt idx="410" c:formatCode="General">
                  <c:v>48</c:v>
                </c:pt>
                <c:pt idx="411" c:formatCode="General">
                  <c:v>48</c:v>
                </c:pt>
                <c:pt idx="412" c:formatCode="General">
                  <c:v>48</c:v>
                </c:pt>
                <c:pt idx="413" c:formatCode="General">
                  <c:v>48</c:v>
                </c:pt>
                <c:pt idx="414" c:formatCode="General">
                  <c:v>49</c:v>
                </c:pt>
                <c:pt idx="415" c:formatCode="General">
                  <c:v>48</c:v>
                </c:pt>
                <c:pt idx="416" c:formatCode="General">
                  <c:v>48</c:v>
                </c:pt>
                <c:pt idx="417" c:formatCode="General">
                  <c:v>46</c:v>
                </c:pt>
                <c:pt idx="418" c:formatCode="General">
                  <c:v>47</c:v>
                </c:pt>
                <c:pt idx="419" c:formatCode="General">
                  <c:v>47</c:v>
                </c:pt>
                <c:pt idx="420" c:formatCode="General">
                  <c:v>45</c:v>
                </c:pt>
                <c:pt idx="421" c:formatCode="General">
                  <c:v>44</c:v>
                </c:pt>
                <c:pt idx="422" c:formatCode="General">
                  <c:v>43</c:v>
                </c:pt>
                <c:pt idx="423" c:formatCode="General">
                  <c:v>44</c:v>
                </c:pt>
                <c:pt idx="424" c:formatCode="General">
                  <c:v>43</c:v>
                </c:pt>
                <c:pt idx="425" c:formatCode="General">
                  <c:v>40</c:v>
                </c:pt>
                <c:pt idx="426" c:formatCode="General">
                  <c:v>42</c:v>
                </c:pt>
                <c:pt idx="427" c:formatCode="General">
                  <c:v>43</c:v>
                </c:pt>
                <c:pt idx="428" c:formatCode="General">
                  <c:v>43</c:v>
                </c:pt>
                <c:pt idx="429" c:formatCode="General">
                  <c:v>42</c:v>
                </c:pt>
                <c:pt idx="430" c:formatCode="General">
                  <c:v>43</c:v>
                </c:pt>
                <c:pt idx="431" c:formatCode="General">
                  <c:v>43</c:v>
                </c:pt>
                <c:pt idx="432" c:formatCode="General">
                  <c:v>42</c:v>
                </c:pt>
                <c:pt idx="433" c:formatCode="General">
                  <c:v>42</c:v>
                </c:pt>
                <c:pt idx="434" c:formatCode="General">
                  <c:v>44</c:v>
                </c:pt>
                <c:pt idx="435" c:formatCode="General">
                  <c:v>47</c:v>
                </c:pt>
                <c:pt idx="436" c:formatCode="General">
                  <c:v>47</c:v>
                </c:pt>
                <c:pt idx="437" c:formatCode="General">
                  <c:v>46</c:v>
                </c:pt>
                <c:pt idx="438" c:formatCode="General">
                  <c:v>43</c:v>
                </c:pt>
                <c:pt idx="439" c:formatCode="General">
                  <c:v>44</c:v>
                </c:pt>
                <c:pt idx="440" c:formatCode="General">
                  <c:v>42</c:v>
                </c:pt>
                <c:pt idx="441" c:formatCode="General">
                  <c:v>43</c:v>
                </c:pt>
                <c:pt idx="442" c:formatCode="General">
                  <c:v>42</c:v>
                </c:pt>
                <c:pt idx="443" c:formatCode="General">
                  <c:v>41</c:v>
                </c:pt>
                <c:pt idx="444" c:formatCode="General">
                  <c:v>44</c:v>
                </c:pt>
                <c:pt idx="445" c:formatCode="General">
                  <c:v>43</c:v>
                </c:pt>
                <c:pt idx="446" c:formatCode="General">
                  <c:v>42</c:v>
                </c:pt>
                <c:pt idx="447" c:formatCode="General">
                  <c:v>41</c:v>
                </c:pt>
                <c:pt idx="448" c:formatCode="General">
                  <c:v>41</c:v>
                </c:pt>
                <c:pt idx="449" c:formatCode="General">
                  <c:v>43</c:v>
                </c:pt>
                <c:pt idx="450" c:formatCode="General">
                  <c:v>44</c:v>
                </c:pt>
                <c:pt idx="451" c:formatCode="General">
                  <c:v>43</c:v>
                </c:pt>
                <c:pt idx="452" c:formatCode="General">
                  <c:v>45</c:v>
                </c:pt>
                <c:pt idx="453" c:formatCode="General">
                  <c:v>43</c:v>
                </c:pt>
                <c:pt idx="454" c:formatCode="General">
                  <c:v>43</c:v>
                </c:pt>
                <c:pt idx="455" c:formatCode="General">
                  <c:v>43</c:v>
                </c:pt>
                <c:pt idx="456" c:formatCode="General">
                  <c:v>43</c:v>
                </c:pt>
                <c:pt idx="457" c:formatCode="General">
                  <c:v>43</c:v>
                </c:pt>
                <c:pt idx="458" c:formatCode="General">
                  <c:v>43</c:v>
                </c:pt>
                <c:pt idx="459" c:formatCode="General">
                  <c:v>43</c:v>
                </c:pt>
                <c:pt idx="460" c:formatCode="General">
                  <c:v>42</c:v>
                </c:pt>
                <c:pt idx="461" c:formatCode="General">
                  <c:v>42</c:v>
                </c:pt>
                <c:pt idx="462" c:formatCode="General">
                  <c:v>42</c:v>
                </c:pt>
                <c:pt idx="463" c:formatCode="General">
                  <c:v>42</c:v>
                </c:pt>
                <c:pt idx="464" c:formatCode="General">
                  <c:v>42</c:v>
                </c:pt>
                <c:pt idx="465" c:formatCode="General">
                  <c:v>42</c:v>
                </c:pt>
                <c:pt idx="466" c:formatCode="General">
                  <c:v>41</c:v>
                </c:pt>
                <c:pt idx="467" c:formatCode="General">
                  <c:v>41</c:v>
                </c:pt>
                <c:pt idx="468" c:formatCode="General">
                  <c:v>40</c:v>
                </c:pt>
                <c:pt idx="469" c:formatCode="General">
                  <c:v>38</c:v>
                </c:pt>
                <c:pt idx="470" c:formatCode="General">
                  <c:v>38</c:v>
                </c:pt>
                <c:pt idx="471" c:formatCode="General">
                  <c:v>38</c:v>
                </c:pt>
                <c:pt idx="472" c:formatCode="General">
                  <c:v>39</c:v>
                </c:pt>
                <c:pt idx="473" c:formatCode="General">
                  <c:v>40</c:v>
                </c:pt>
                <c:pt idx="474" c:formatCode="General">
                  <c:v>40</c:v>
                </c:pt>
                <c:pt idx="475" c:formatCode="General">
                  <c:v>41</c:v>
                </c:pt>
                <c:pt idx="476" c:formatCode="General">
                  <c:v>39</c:v>
                </c:pt>
                <c:pt idx="477" c:formatCode="General">
                  <c:v>38</c:v>
                </c:pt>
                <c:pt idx="478" c:formatCode="General">
                  <c:v>39</c:v>
                </c:pt>
                <c:pt idx="479" c:formatCode="General">
                  <c:v>39</c:v>
                </c:pt>
                <c:pt idx="480" c:formatCode="General">
                  <c:v>39</c:v>
                </c:pt>
                <c:pt idx="481" c:formatCode="General">
                  <c:v>37</c:v>
                </c:pt>
                <c:pt idx="482" c:formatCode="General">
                  <c:v>36</c:v>
                </c:pt>
                <c:pt idx="483" c:formatCode="General">
                  <c:v>35</c:v>
                </c:pt>
                <c:pt idx="484" c:formatCode="General">
                  <c:v>36</c:v>
                </c:pt>
                <c:pt idx="485" c:formatCode="General">
                  <c:v>35</c:v>
                </c:pt>
                <c:pt idx="486" c:formatCode="General">
                  <c:v>35</c:v>
                </c:pt>
                <c:pt idx="487" c:formatCode="General">
                  <c:v>35</c:v>
                </c:pt>
                <c:pt idx="488" c:formatCode="General">
                  <c:v>35</c:v>
                </c:pt>
                <c:pt idx="489" c:formatCode="General">
                  <c:v>35</c:v>
                </c:pt>
                <c:pt idx="490" c:formatCode="General">
                  <c:v>34</c:v>
                </c:pt>
                <c:pt idx="491" c:formatCode="General">
                  <c:v>33</c:v>
                </c:pt>
                <c:pt idx="492" c:formatCode="General">
                  <c:v>32</c:v>
                </c:pt>
                <c:pt idx="493" c:formatCode="General">
                  <c:v>35</c:v>
                </c:pt>
                <c:pt idx="494" c:formatCode="General">
                  <c:v>33</c:v>
                </c:pt>
                <c:pt idx="495" c:formatCode="General">
                  <c:v>31</c:v>
                </c:pt>
                <c:pt idx="496" c:formatCode="General">
                  <c:v>31</c:v>
                </c:pt>
                <c:pt idx="497" c:formatCode="General">
                  <c:v>30</c:v>
                </c:pt>
                <c:pt idx="498" c:formatCode="General">
                  <c:v>33</c:v>
                </c:pt>
                <c:pt idx="499" c:formatCode="General">
                  <c:v>33</c:v>
                </c:pt>
                <c:pt idx="500" c:formatCode="General">
                  <c:v>30</c:v>
                </c:pt>
                <c:pt idx="501" c:formatCode="General">
                  <c:v>28</c:v>
                </c:pt>
                <c:pt idx="502" c:formatCode="General">
                  <c:v>27</c:v>
                </c:pt>
                <c:pt idx="503" c:formatCode="General">
                  <c:v>27</c:v>
                </c:pt>
                <c:pt idx="504" c:formatCode="General">
                  <c:v>28</c:v>
                </c:pt>
                <c:pt idx="505" c:formatCode="General">
                  <c:v>25</c:v>
                </c:pt>
                <c:pt idx="506" c:formatCode="General">
                  <c:v>26</c:v>
                </c:pt>
                <c:pt idx="507" c:formatCode="General">
                  <c:v>27</c:v>
                </c:pt>
                <c:pt idx="508" c:formatCode="General">
                  <c:v>28</c:v>
                </c:pt>
                <c:pt idx="509" c:formatCode="General">
                  <c:v>29</c:v>
                </c:pt>
                <c:pt idx="510" c:formatCode="General">
                  <c:v>27</c:v>
                </c:pt>
                <c:pt idx="511" c:formatCode="General">
                  <c:v>26</c:v>
                </c:pt>
                <c:pt idx="512" c:formatCode="General">
                  <c:v>27</c:v>
                </c:pt>
                <c:pt idx="513" c:formatCode="General">
                  <c:v>27</c:v>
                </c:pt>
                <c:pt idx="514" c:formatCode="General">
                  <c:v>29</c:v>
                </c:pt>
                <c:pt idx="515" c:formatCode="General">
                  <c:v>29</c:v>
                </c:pt>
                <c:pt idx="516" c:formatCode="General">
                  <c:v>28</c:v>
                </c:pt>
                <c:pt idx="517" c:formatCode="General">
                  <c:v>31</c:v>
                </c:pt>
                <c:pt idx="518" c:formatCode="General">
                  <c:v>34</c:v>
                </c:pt>
                <c:pt idx="519" c:formatCode="General">
                  <c:v>34</c:v>
                </c:pt>
                <c:pt idx="520" c:formatCode="General">
                  <c:v>33</c:v>
                </c:pt>
                <c:pt idx="521" c:formatCode="General">
                  <c:v>30</c:v>
                </c:pt>
                <c:pt idx="522" c:formatCode="General">
                  <c:v>28</c:v>
                </c:pt>
                <c:pt idx="523" c:formatCode="General">
                  <c:v>27</c:v>
                </c:pt>
                <c:pt idx="524" c:formatCode="General">
                  <c:v>26</c:v>
                </c:pt>
                <c:pt idx="525" c:formatCode="General">
                  <c:v>26</c:v>
                </c:pt>
                <c:pt idx="526" c:formatCode="General">
                  <c:v>24</c:v>
                </c:pt>
                <c:pt idx="527" c:formatCode="General">
                  <c:v>24</c:v>
                </c:pt>
                <c:pt idx="528" c:formatCode="General">
                  <c:v>24</c:v>
                </c:pt>
                <c:pt idx="529" c:formatCode="General">
                  <c:v>25</c:v>
                </c:pt>
                <c:pt idx="530" c:formatCode="General">
                  <c:v>22</c:v>
                </c:pt>
                <c:pt idx="531" c:formatCode="General">
                  <c:v>21</c:v>
                </c:pt>
                <c:pt idx="532" c:formatCode="General">
                  <c:v>21</c:v>
                </c:pt>
                <c:pt idx="533" c:formatCode="General">
                  <c:v>22</c:v>
                </c:pt>
                <c:pt idx="534" c:formatCode="General">
                  <c:v>22</c:v>
                </c:pt>
                <c:pt idx="535" c:formatCode="General">
                  <c:v>21</c:v>
                </c:pt>
                <c:pt idx="536" c:formatCode="General">
                  <c:v>23</c:v>
                </c:pt>
                <c:pt idx="537" c:formatCode="General">
                  <c:v>25</c:v>
                </c:pt>
                <c:pt idx="538" c:formatCode="General">
                  <c:v>24</c:v>
                </c:pt>
                <c:pt idx="539" c:formatCode="General">
                  <c:v>26</c:v>
                </c:pt>
                <c:pt idx="540" c:formatCode="General">
                  <c:v>24</c:v>
                </c:pt>
                <c:pt idx="541" c:formatCode="General">
                  <c:v>24</c:v>
                </c:pt>
                <c:pt idx="542" c:formatCode="General">
                  <c:v>22</c:v>
                </c:pt>
                <c:pt idx="543" c:formatCode="General">
                  <c:v>22</c:v>
                </c:pt>
                <c:pt idx="544" c:formatCode="General">
                  <c:v>22</c:v>
                </c:pt>
                <c:pt idx="545" c:formatCode="General">
                  <c:v>21</c:v>
                </c:pt>
                <c:pt idx="546" c:formatCode="General">
                  <c:v>24</c:v>
                </c:pt>
                <c:pt idx="547" c:formatCode="General">
                  <c:v>24</c:v>
                </c:pt>
                <c:pt idx="548" c:formatCode="General">
                  <c:v>25</c:v>
                </c:pt>
                <c:pt idx="549" c:formatCode="General">
                  <c:v>25</c:v>
                </c:pt>
                <c:pt idx="550" c:formatCode="General">
                  <c:v>25</c:v>
                </c:pt>
                <c:pt idx="551" c:formatCode="General">
                  <c:v>25</c:v>
                </c:pt>
                <c:pt idx="552" c:formatCode="General">
                  <c:v>25</c:v>
                </c:pt>
                <c:pt idx="553" c:formatCode="General">
                  <c:v>25</c:v>
                </c:pt>
                <c:pt idx="554" c:formatCode="General">
                  <c:v>25</c:v>
                </c:pt>
                <c:pt idx="555" c:formatCode="General">
                  <c:v>24</c:v>
                </c:pt>
                <c:pt idx="556" c:formatCode="General">
                  <c:v>23</c:v>
                </c:pt>
                <c:pt idx="557" c:formatCode="General">
                  <c:v>23</c:v>
                </c:pt>
                <c:pt idx="558" c:formatCode="General">
                  <c:v>22</c:v>
                </c:pt>
                <c:pt idx="559" c:formatCode="General">
                  <c:v>23</c:v>
                </c:pt>
                <c:pt idx="560" c:formatCode="General">
                  <c:v>21</c:v>
                </c:pt>
                <c:pt idx="561" c:formatCode="General">
                  <c:v>21</c:v>
                </c:pt>
                <c:pt idx="562" c:formatCode="General">
                  <c:v>19</c:v>
                </c:pt>
                <c:pt idx="563" c:formatCode="General">
                  <c:v>22</c:v>
                </c:pt>
                <c:pt idx="564" c:formatCode="General">
                  <c:v>24</c:v>
                </c:pt>
                <c:pt idx="565" c:formatCode="General">
                  <c:v>22</c:v>
                </c:pt>
                <c:pt idx="566" c:formatCode="General">
                  <c:v>21</c:v>
                </c:pt>
                <c:pt idx="567" c:formatCode="General">
                  <c:v>19</c:v>
                </c:pt>
                <c:pt idx="568" c:formatCode="General">
                  <c:v>18</c:v>
                </c:pt>
                <c:pt idx="569" c:formatCode="General">
                  <c:v>19</c:v>
                </c:pt>
                <c:pt idx="570" c:formatCode="General">
                  <c:v>20</c:v>
                </c:pt>
                <c:pt idx="571" c:formatCode="General">
                  <c:v>20.4</c:v>
                </c:pt>
                <c:pt idx="572" c:formatCode="General">
                  <c:v>19</c:v>
                </c:pt>
                <c:pt idx="573" c:formatCode="General">
                  <c:v>20</c:v>
                </c:pt>
                <c:pt idx="574" c:formatCode="General">
                  <c:v>19</c:v>
                </c:pt>
                <c:pt idx="575" c:formatCode="General">
                  <c:v>18</c:v>
                </c:pt>
                <c:pt idx="576" c:formatCode="General">
                  <c:v>18</c:v>
                </c:pt>
                <c:pt idx="577" c:formatCode="General">
                  <c:v>18.4</c:v>
                </c:pt>
                <c:pt idx="578" c:formatCode="General">
                  <c:v>18</c:v>
                </c:pt>
                <c:pt idx="579" c:formatCode="General">
                  <c:v>19</c:v>
                </c:pt>
                <c:pt idx="580" c:formatCode="General">
                  <c:v>18</c:v>
                </c:pt>
                <c:pt idx="581" c:formatCode="General">
                  <c:v>18</c:v>
                </c:pt>
                <c:pt idx="582" c:formatCode="General">
                  <c:v>18</c:v>
                </c:pt>
                <c:pt idx="583" c:formatCode="General">
                  <c:v>19</c:v>
                </c:pt>
                <c:pt idx="584" c:formatCode="General">
                  <c:v>19</c:v>
                </c:pt>
                <c:pt idx="585" c:formatCode="General">
                  <c:v>19</c:v>
                </c:pt>
                <c:pt idx="586" c:formatCode="General">
                  <c:v>17</c:v>
                </c:pt>
                <c:pt idx="587" c:formatCode="General">
                  <c:v>17</c:v>
                </c:pt>
                <c:pt idx="588" c:formatCode="General">
                  <c:v>16</c:v>
                </c:pt>
                <c:pt idx="589" c:formatCode="General">
                  <c:v>16</c:v>
                </c:pt>
                <c:pt idx="590" c:formatCode="General">
                  <c:v>18</c:v>
                </c:pt>
                <c:pt idx="591" c:formatCode="General">
                  <c:v>18</c:v>
                </c:pt>
                <c:pt idx="592" c:formatCode="General">
                  <c:v>19</c:v>
                </c:pt>
                <c:pt idx="593" c:formatCode="General">
                  <c:v>19</c:v>
                </c:pt>
                <c:pt idx="594" c:formatCode="General">
                  <c:v>19</c:v>
                </c:pt>
                <c:pt idx="595" c:formatCode="General">
                  <c:v>18</c:v>
                </c:pt>
                <c:pt idx="596" c:formatCode="General">
                  <c:v>17</c:v>
                </c:pt>
                <c:pt idx="597" c:formatCode="General">
                  <c:v>17</c:v>
                </c:pt>
                <c:pt idx="598" c:formatCode="General">
                  <c:v>16</c:v>
                </c:pt>
                <c:pt idx="599" c:formatCode="General">
                  <c:v>16</c:v>
                </c:pt>
                <c:pt idx="600" c:formatCode="General">
                  <c:v>15</c:v>
                </c:pt>
                <c:pt idx="601" c:formatCode="General">
                  <c:v>15.38</c:v>
                </c:pt>
                <c:pt idx="602" c:formatCode="General">
                  <c:v>18</c:v>
                </c:pt>
                <c:pt idx="603" c:formatCode="General">
                  <c:v>16</c:v>
                </c:pt>
                <c:pt idx="604" c:formatCode="General">
                  <c:v>18</c:v>
                </c:pt>
                <c:pt idx="605" c:formatCode="General">
                  <c:v>19</c:v>
                </c:pt>
                <c:pt idx="606" c:formatCode="General">
                  <c:v>19</c:v>
                </c:pt>
                <c:pt idx="607" c:formatCode="General">
                  <c:v>19</c:v>
                </c:pt>
                <c:pt idx="608" c:formatCode="General">
                  <c:v>19</c:v>
                </c:pt>
                <c:pt idx="609" c:formatCode="General">
                  <c:v>19</c:v>
                </c:pt>
                <c:pt idx="610" c:formatCode="General">
                  <c:v>19</c:v>
                </c:pt>
                <c:pt idx="611" c:formatCode="General">
                  <c:v>20</c:v>
                </c:pt>
                <c:pt idx="612" c:formatCode="General">
                  <c:v>19</c:v>
                </c:pt>
                <c:pt idx="613" c:formatCode="General">
                  <c:v>20</c:v>
                </c:pt>
                <c:pt idx="614" c:formatCode="General">
                  <c:v>22</c:v>
                </c:pt>
                <c:pt idx="615" c:formatCode="General">
                  <c:v>21</c:v>
                </c:pt>
                <c:pt idx="616" c:formatCode="General">
                  <c:v>21</c:v>
                </c:pt>
                <c:pt idx="617" c:formatCode="General">
                  <c:v>21</c:v>
                </c:pt>
                <c:pt idx="618" c:formatCode="General">
                  <c:v>23</c:v>
                </c:pt>
                <c:pt idx="619" c:formatCode="General">
                  <c:v>23.4</c:v>
                </c:pt>
                <c:pt idx="620" c:formatCode="General">
                  <c:v>22</c:v>
                </c:pt>
                <c:pt idx="621" c:formatCode="General">
                  <c:v>22</c:v>
                </c:pt>
                <c:pt idx="622" c:formatCode="General">
                  <c:v>21</c:v>
                </c:pt>
                <c:pt idx="623" c:formatCode="General">
                  <c:v>20</c:v>
                </c:pt>
                <c:pt idx="624" c:formatCode="General">
                  <c:v>20</c:v>
                </c:pt>
                <c:pt idx="625" c:formatCode="General">
                  <c:v>20</c:v>
                </c:pt>
                <c:pt idx="626" c:formatCode="General">
                  <c:v>19</c:v>
                </c:pt>
                <c:pt idx="627" c:formatCode="General">
                  <c:v>18</c:v>
                </c:pt>
                <c:pt idx="628" c:formatCode="General">
                  <c:v>19.75</c:v>
                </c:pt>
                <c:pt idx="629" c:formatCode="General">
                  <c:v>21</c:v>
                </c:pt>
                <c:pt idx="630" c:formatCode="General">
                  <c:v>21</c:v>
                </c:pt>
                <c:pt idx="631" c:formatCode="General">
                  <c:v>20</c:v>
                </c:pt>
                <c:pt idx="632" c:formatCode="General">
                  <c:v>19</c:v>
                </c:pt>
                <c:pt idx="633" c:formatCode="General">
                  <c:v>19</c:v>
                </c:pt>
                <c:pt idx="634" c:formatCode="General">
                  <c:v>18</c:v>
                </c:pt>
                <c:pt idx="635" c:formatCode="General">
                  <c:v>18</c:v>
                </c:pt>
                <c:pt idx="636" c:formatCode="General">
                  <c:v>18</c:v>
                </c:pt>
                <c:pt idx="637" c:formatCode="General">
                  <c:v>18</c:v>
                </c:pt>
                <c:pt idx="638" c:formatCode="General">
                  <c:v>17</c:v>
                </c:pt>
                <c:pt idx="639" c:formatCode="General">
                  <c:v>17</c:v>
                </c:pt>
                <c:pt idx="640" c:formatCode="General">
                  <c:v>17</c:v>
                </c:pt>
                <c:pt idx="641" c:formatCode="General">
                  <c:v>17</c:v>
                </c:pt>
                <c:pt idx="642" c:formatCode="General">
                  <c:v>16</c:v>
                </c:pt>
                <c:pt idx="643" c:formatCode="General">
                  <c:v>16</c:v>
                </c:pt>
                <c:pt idx="644" c:formatCode="General">
                  <c:v>15</c:v>
                </c:pt>
                <c:pt idx="645" c:formatCode="General">
                  <c:v>15</c:v>
                </c:pt>
                <c:pt idx="646" c:formatCode="General">
                  <c:v>13</c:v>
                </c:pt>
                <c:pt idx="647" c:formatCode="General">
                  <c:v>14</c:v>
                </c:pt>
                <c:pt idx="648" c:formatCode="General">
                  <c:v>13</c:v>
                </c:pt>
                <c:pt idx="649" c:formatCode="General">
                  <c:v>14</c:v>
                </c:pt>
                <c:pt idx="650" c:formatCode="General">
                  <c:v>15</c:v>
                </c:pt>
                <c:pt idx="651" c:formatCode="General">
                  <c:v>14</c:v>
                </c:pt>
                <c:pt idx="652" c:formatCode="General">
                  <c:v>13</c:v>
                </c:pt>
                <c:pt idx="653" c:formatCode="General">
                  <c:v>13</c:v>
                </c:pt>
                <c:pt idx="654" c:formatCode="General">
                  <c:v>14</c:v>
                </c:pt>
                <c:pt idx="655" c:formatCode="General">
                  <c:v>16</c:v>
                </c:pt>
                <c:pt idx="656" c:formatCode="General">
                  <c:v>14</c:v>
                </c:pt>
                <c:pt idx="657" c:formatCode="General">
                  <c:v>14</c:v>
                </c:pt>
                <c:pt idx="658" c:formatCode="General">
                  <c:v>14</c:v>
                </c:pt>
                <c:pt idx="659" c:formatCode="General">
                  <c:v>14</c:v>
                </c:pt>
                <c:pt idx="660" c:formatCode="General">
                  <c:v>13</c:v>
                </c:pt>
                <c:pt idx="661" c:formatCode="General">
                  <c:v>13</c:v>
                </c:pt>
                <c:pt idx="662" c:formatCode="General">
                  <c:v>13</c:v>
                </c:pt>
                <c:pt idx="663" c:formatCode="General">
                  <c:v>14</c:v>
                </c:pt>
                <c:pt idx="664" c:formatCode="General">
                  <c:v>13</c:v>
                </c:pt>
                <c:pt idx="665" c:formatCode="General">
                  <c:v>14</c:v>
                </c:pt>
                <c:pt idx="666" c:formatCode="General">
                  <c:v>13</c:v>
                </c:pt>
                <c:pt idx="667" c:formatCode="General">
                  <c:v>13</c:v>
                </c:pt>
                <c:pt idx="668" c:formatCode="General">
                  <c:v>12</c:v>
                </c:pt>
                <c:pt idx="669" c:formatCode="General">
                  <c:v>11</c:v>
                </c:pt>
                <c:pt idx="670" c:formatCode="General">
                  <c:v>11</c:v>
                </c:pt>
                <c:pt idx="671" c:formatCode="General">
                  <c:v>11</c:v>
                </c:pt>
                <c:pt idx="672" c:formatCode="General">
                  <c:v>11</c:v>
                </c:pt>
                <c:pt idx="673" c:formatCode="General">
                  <c:v>10</c:v>
                </c:pt>
                <c:pt idx="674" c:formatCode="General">
                  <c:v>9.80000000000001</c:v>
                </c:pt>
                <c:pt idx="675" c:formatCode="General">
                  <c:v>10</c:v>
                </c:pt>
                <c:pt idx="676" c:formatCode="General">
                  <c:v>11</c:v>
                </c:pt>
                <c:pt idx="677" c:formatCode="General">
                  <c:v>10</c:v>
                </c:pt>
                <c:pt idx="678" c:formatCode="General">
                  <c:v>11</c:v>
                </c:pt>
                <c:pt idx="679" c:formatCode="General">
                  <c:v>11</c:v>
                </c:pt>
                <c:pt idx="680" c:formatCode="General">
                  <c:v>11</c:v>
                </c:pt>
                <c:pt idx="681" c:formatCode="General">
                  <c:v>9.00000000000001</c:v>
                </c:pt>
                <c:pt idx="682" c:formatCode="General">
                  <c:v>9.00000000000001</c:v>
                </c:pt>
                <c:pt idx="683" c:formatCode="General">
                  <c:v>9.00000000000001</c:v>
                </c:pt>
                <c:pt idx="684" c:formatCode="General">
                  <c:v>9.00000000000001</c:v>
                </c:pt>
                <c:pt idx="685" c:formatCode="General">
                  <c:v>8.00000000000001</c:v>
                </c:pt>
                <c:pt idx="686" c:formatCode="General">
                  <c:v>7.00000000000001</c:v>
                </c:pt>
                <c:pt idx="687" c:formatCode="General">
                  <c:v>6.00000000000001</c:v>
                </c:pt>
                <c:pt idx="688" c:formatCode="General">
                  <c:v>5</c:v>
                </c:pt>
                <c:pt idx="689" c:formatCode="General">
                  <c:v>5</c:v>
                </c:pt>
                <c:pt idx="690" c:formatCode="General">
                  <c:v>7.00000000000001</c:v>
                </c:pt>
                <c:pt idx="691" c:formatCode="General">
                  <c:v>7.00000000000001</c:v>
                </c:pt>
                <c:pt idx="692" c:formatCode="General">
                  <c:v>8.00000000000001</c:v>
                </c:pt>
                <c:pt idx="693" c:formatCode="General">
                  <c:v>8.00000000000001</c:v>
                </c:pt>
                <c:pt idx="694" c:formatCode="General">
                  <c:v>9.00000000000001</c:v>
                </c:pt>
                <c:pt idx="695" c:formatCode="General">
                  <c:v>9.00000000000001</c:v>
                </c:pt>
                <c:pt idx="696" c:formatCode="General">
                  <c:v>7.00000000000001</c:v>
                </c:pt>
                <c:pt idx="697" c:formatCode="General">
                  <c:v>5</c:v>
                </c:pt>
                <c:pt idx="698" c:formatCode="General">
                  <c:v>7.00000000000001</c:v>
                </c:pt>
                <c:pt idx="699" c:formatCode="General">
                  <c:v>5</c:v>
                </c:pt>
                <c:pt idx="700" c:formatCode="General">
                  <c:v>4</c:v>
                </c:pt>
                <c:pt idx="701" c:formatCode="General">
                  <c:v>1</c:v>
                </c:pt>
                <c:pt idx="702" c:formatCode="General">
                  <c:v>1</c:v>
                </c:pt>
                <c:pt idx="703" c:formatCode="General">
                  <c:v>1</c:v>
                </c:pt>
                <c:pt idx="704" c:formatCode="General">
                  <c:v>-1</c:v>
                </c:pt>
                <c:pt idx="705" c:formatCode="General">
                  <c:v>-1</c:v>
                </c:pt>
                <c:pt idx="706" c:formatCode="General">
                  <c:v>-1</c:v>
                </c:pt>
                <c:pt idx="707" c:formatCode="General">
                  <c:v>-2</c:v>
                </c:pt>
                <c:pt idx="708" c:formatCode="General">
                  <c:v>-2</c:v>
                </c:pt>
                <c:pt idx="709" c:formatCode="General">
                  <c:v>-2</c:v>
                </c:pt>
                <c:pt idx="710" c:formatCode="General">
                  <c:v>-3</c:v>
                </c:pt>
                <c:pt idx="711" c:formatCode="General">
                  <c:v>4</c:v>
                </c:pt>
                <c:pt idx="712" c:formatCode="General">
                  <c:v>4.99999999999998</c:v>
                </c:pt>
                <c:pt idx="713" c:formatCode="General">
                  <c:v>8.99999999999999</c:v>
                </c:pt>
                <c:pt idx="714" c:formatCode="General">
                  <c:v>21</c:v>
                </c:pt>
                <c:pt idx="715" c:formatCode="General">
                  <c:v>18</c:v>
                </c:pt>
                <c:pt idx="716" c:formatCode="General">
                  <c:v>18</c:v>
                </c:pt>
                <c:pt idx="717" c:formatCode="General">
                  <c:v>18</c:v>
                </c:pt>
                <c:pt idx="718" c:formatCode="General">
                  <c:v>18</c:v>
                </c:pt>
                <c:pt idx="719" c:formatCode="General">
                  <c:v>18</c:v>
                </c:pt>
                <c:pt idx="720" c:formatCode="General">
                  <c:v>17</c:v>
                </c:pt>
                <c:pt idx="721" c:formatCode="General">
                  <c:v>17</c:v>
                </c:pt>
                <c:pt idx="722" c:formatCode="General">
                  <c:v>12</c:v>
                </c:pt>
                <c:pt idx="723" c:formatCode="General">
                  <c:v>10</c:v>
                </c:pt>
                <c:pt idx="724" c:formatCode="General">
                  <c:v>11</c:v>
                </c:pt>
                <c:pt idx="725" c:formatCode="General">
                  <c:v>11</c:v>
                </c:pt>
                <c:pt idx="726" c:formatCode="General">
                  <c:v>8.00000000000001</c:v>
                </c:pt>
                <c:pt idx="727" c:formatCode="General">
                  <c:v>7.00000000000001</c:v>
                </c:pt>
                <c:pt idx="728" c:formatCode="General">
                  <c:v>4</c:v>
                </c:pt>
                <c:pt idx="729" c:formatCode="General">
                  <c:v>6.15000000000001</c:v>
                </c:pt>
                <c:pt idx="730" c:formatCode="General">
                  <c:v>6.00000000000001</c:v>
                </c:pt>
                <c:pt idx="731" c:formatCode="General">
                  <c:v>6.00000000000001</c:v>
                </c:pt>
                <c:pt idx="732" c:formatCode="General">
                  <c:v>8.00000000000001</c:v>
                </c:pt>
                <c:pt idx="733" c:formatCode="General">
                  <c:v>10</c:v>
                </c:pt>
                <c:pt idx="734" c:formatCode="General">
                  <c:v>9.00000000000001</c:v>
                </c:pt>
                <c:pt idx="735" c:formatCode="General">
                  <c:v>10</c:v>
                </c:pt>
                <c:pt idx="736" c:formatCode="General">
                  <c:v>9.00000000000001</c:v>
                </c:pt>
                <c:pt idx="737" c:formatCode="General">
                  <c:v>8.00000000000001</c:v>
                </c:pt>
                <c:pt idx="738" c:formatCode="General">
                  <c:v>9.00000000000001</c:v>
                </c:pt>
                <c:pt idx="739" c:formatCode="General">
                  <c:v>10</c:v>
                </c:pt>
                <c:pt idx="740" c:formatCode="General">
                  <c:v>11</c:v>
                </c:pt>
                <c:pt idx="741" c:formatCode="General">
                  <c:v>9.00000000000001</c:v>
                </c:pt>
                <c:pt idx="742" c:formatCode="General">
                  <c:v>8.00000000000001</c:v>
                </c:pt>
                <c:pt idx="743" c:formatCode="General">
                  <c:v>10</c:v>
                </c:pt>
                <c:pt idx="744" c:formatCode="General">
                  <c:v>7.00000000000001</c:v>
                </c:pt>
                <c:pt idx="745" c:formatCode="General">
                  <c:v>5</c:v>
                </c:pt>
                <c:pt idx="746" c:formatCode="General">
                  <c:v>4</c:v>
                </c:pt>
                <c:pt idx="747" c:formatCode="General">
                  <c:v>4</c:v>
                </c:pt>
                <c:pt idx="748" c:formatCode="General">
                  <c:v>3</c:v>
                </c:pt>
                <c:pt idx="749" c:formatCode="General">
                  <c:v>4</c:v>
                </c:pt>
                <c:pt idx="750" c:formatCode="General">
                  <c:v>4.2</c:v>
                </c:pt>
                <c:pt idx="751" c:formatCode="General">
                  <c:v>4</c:v>
                </c:pt>
                <c:pt idx="752" c:formatCode="General">
                  <c:v>4</c:v>
                </c:pt>
                <c:pt idx="753" c:formatCode="General">
                  <c:v>3</c:v>
                </c:pt>
                <c:pt idx="754" c:formatCode="General">
                  <c:v>4.25000000000002</c:v>
                </c:pt>
                <c:pt idx="755" c:formatCode="General">
                  <c:v>3</c:v>
                </c:pt>
                <c:pt idx="756" c:formatCode="General">
                  <c:v>3</c:v>
                </c:pt>
                <c:pt idx="757" c:formatCode="General">
                  <c:v>3</c:v>
                </c:pt>
                <c:pt idx="758" c:formatCode="General">
                  <c:v>2.99999999999998</c:v>
                </c:pt>
                <c:pt idx="759" c:formatCode="General">
                  <c:v>3.99999999999998</c:v>
                </c:pt>
                <c:pt idx="760" c:formatCode="General">
                  <c:v>5</c:v>
                </c:pt>
                <c:pt idx="761" c:formatCode="General">
                  <c:v>5</c:v>
                </c:pt>
                <c:pt idx="762" c:formatCode="General">
                  <c:v>3</c:v>
                </c:pt>
                <c:pt idx="763" c:formatCode="General">
                  <c:v>2</c:v>
                </c:pt>
                <c:pt idx="764" c:formatCode="General">
                  <c:v>2</c:v>
                </c:pt>
                <c:pt idx="765" c:formatCode="General">
                  <c:v>3</c:v>
                </c:pt>
                <c:pt idx="766" c:formatCode="General">
                  <c:v>3</c:v>
                </c:pt>
                <c:pt idx="767" c:formatCode="General">
                  <c:v>3</c:v>
                </c:pt>
                <c:pt idx="768" c:formatCode="General">
                  <c:v>2</c:v>
                </c:pt>
                <c:pt idx="769" c:formatCode="General">
                  <c:v>1.49999999999999</c:v>
                </c:pt>
                <c:pt idx="770" c:formatCode="General">
                  <c:v>-1</c:v>
                </c:pt>
                <c:pt idx="771" c:formatCode="General">
                  <c:v>-2</c:v>
                </c:pt>
                <c:pt idx="772" c:formatCode="General">
                  <c:v>0</c:v>
                </c:pt>
                <c:pt idx="773" c:formatCode="General">
                  <c:v>0</c:v>
                </c:pt>
                <c:pt idx="774" c:formatCode="General">
                  <c:v>0</c:v>
                </c:pt>
                <c:pt idx="775" c:formatCode="General">
                  <c:v>1</c:v>
                </c:pt>
                <c:pt idx="776" c:formatCode="General">
                  <c:v>1</c:v>
                </c:pt>
                <c:pt idx="777" c:formatCode="General">
                  <c:v>0</c:v>
                </c:pt>
                <c:pt idx="778" c:formatCode="General">
                  <c:v>0</c:v>
                </c:pt>
                <c:pt idx="779" c:formatCode="General">
                  <c:v>-1</c:v>
                </c:pt>
                <c:pt idx="780" c:formatCode="General">
                  <c:v>-1</c:v>
                </c:pt>
                <c:pt idx="781" c:formatCode="General">
                  <c:v>-2</c:v>
                </c:pt>
                <c:pt idx="782" c:formatCode="General">
                  <c:v>-2</c:v>
                </c:pt>
                <c:pt idx="783" c:formatCode="General">
                  <c:v>-7.50000000000002</c:v>
                </c:pt>
                <c:pt idx="784" c:formatCode="General">
                  <c:v>-5</c:v>
                </c:pt>
                <c:pt idx="785" c:formatCode="General">
                  <c:v>-6.00000000000001</c:v>
                </c:pt>
                <c:pt idx="786" c:formatCode="General">
                  <c:v>-3</c:v>
                </c:pt>
                <c:pt idx="787" c:formatCode="General">
                  <c:v>-4</c:v>
                </c:pt>
                <c:pt idx="788" c:formatCode="General">
                  <c:v>-4</c:v>
                </c:pt>
                <c:pt idx="789" c:formatCode="General">
                  <c:v>-6.00000000000001</c:v>
                </c:pt>
                <c:pt idx="790" c:formatCode="General">
                  <c:v>-9.00000000000001</c:v>
                </c:pt>
                <c:pt idx="791" c:formatCode="General">
                  <c:v>-8.00000000000001</c:v>
                </c:pt>
                <c:pt idx="792" c:formatCode="General">
                  <c:v>-9.5</c:v>
                </c:pt>
                <c:pt idx="793" c:formatCode="General">
                  <c:v>-11</c:v>
                </c:pt>
                <c:pt idx="794" c:formatCode="General">
                  <c:v>-8.00000000000001</c:v>
                </c:pt>
                <c:pt idx="795" c:formatCode="General">
                  <c:v>-9.00000000000001</c:v>
                </c:pt>
                <c:pt idx="796" c:formatCode="General">
                  <c:v>-10</c:v>
                </c:pt>
                <c:pt idx="797" c:formatCode="General">
                  <c:v>-10</c:v>
                </c:pt>
                <c:pt idx="798" c:formatCode="General">
                  <c:v>-13</c:v>
                </c:pt>
                <c:pt idx="799" c:formatCode="General">
                  <c:v>-14</c:v>
                </c:pt>
                <c:pt idx="800" c:formatCode="General">
                  <c:v>-14</c:v>
                </c:pt>
                <c:pt idx="801" c:formatCode="General">
                  <c:v>-14</c:v>
                </c:pt>
                <c:pt idx="802" c:formatCode="General">
                  <c:v>-14</c:v>
                </c:pt>
                <c:pt idx="803" c:formatCode="General">
                  <c:v>-13</c:v>
                </c:pt>
                <c:pt idx="804" c:formatCode="General">
                  <c:v>-14</c:v>
                </c:pt>
                <c:pt idx="805" c:formatCode="General">
                  <c:v>-14</c:v>
                </c:pt>
                <c:pt idx="806" c:formatCode="General">
                  <c:v>-14</c:v>
                </c:pt>
                <c:pt idx="807" c:formatCode="General">
                  <c:v>-15</c:v>
                </c:pt>
                <c:pt idx="808" c:formatCode="General">
                  <c:v>-11</c:v>
                </c:pt>
                <c:pt idx="809" c:formatCode="General">
                  <c:v>-10</c:v>
                </c:pt>
                <c:pt idx="810" c:formatCode="General">
                  <c:v>-9.99999999999999</c:v>
                </c:pt>
                <c:pt idx="811" c:formatCode="General">
                  <c:v>-12</c:v>
                </c:pt>
                <c:pt idx="812" c:formatCode="General">
                  <c:v>-11</c:v>
                </c:pt>
                <c:pt idx="813" c:formatCode="General">
                  <c:v>-12</c:v>
                </c:pt>
                <c:pt idx="814" c:formatCode="General">
                  <c:v>-12</c:v>
                </c:pt>
                <c:pt idx="815" c:formatCode="General">
                  <c:v>-10.5</c:v>
                </c:pt>
                <c:pt idx="816" c:formatCode="General">
                  <c:v>-11.5</c:v>
                </c:pt>
                <c:pt idx="817" c:formatCode="General">
                  <c:v>-13</c:v>
                </c:pt>
                <c:pt idx="818" c:formatCode="General">
                  <c:v>-13</c:v>
                </c:pt>
                <c:pt idx="819" c:formatCode="General">
                  <c:v>-10</c:v>
                </c:pt>
                <c:pt idx="820" c:formatCode="General">
                  <c:v>-8.00000000000001</c:v>
                </c:pt>
                <c:pt idx="821" c:formatCode="General">
                  <c:v>-11</c:v>
                </c:pt>
                <c:pt idx="822" c:formatCode="General">
                  <c:v>-13</c:v>
                </c:pt>
                <c:pt idx="823" c:formatCode="General">
                  <c:v>-14</c:v>
                </c:pt>
                <c:pt idx="824" c:formatCode="General">
                  <c:v>-13</c:v>
                </c:pt>
                <c:pt idx="825" c:formatCode="General">
                  <c:v>-12.5</c:v>
                </c:pt>
                <c:pt idx="826" c:formatCode="General">
                  <c:v>-13</c:v>
                </c:pt>
                <c:pt idx="827" c:formatCode="General">
                  <c:v>-13</c:v>
                </c:pt>
                <c:pt idx="828" c:formatCode="General">
                  <c:v>-12</c:v>
                </c:pt>
                <c:pt idx="829" c:formatCode="General">
                  <c:v>-9.00000000000001</c:v>
                </c:pt>
                <c:pt idx="830" c:formatCode="General">
                  <c:v>-8.00000000000001</c:v>
                </c:pt>
                <c:pt idx="831" c:formatCode="General">
                  <c:v>-6.00000000000001</c:v>
                </c:pt>
                <c:pt idx="832" c:formatCode="General">
                  <c:v>-5</c:v>
                </c:pt>
                <c:pt idx="833" c:formatCode="General">
                  <c:v>-7.00000000000001</c:v>
                </c:pt>
                <c:pt idx="834" c:formatCode="General">
                  <c:v>-6.00000000000001</c:v>
                </c:pt>
                <c:pt idx="835" c:formatCode="General">
                  <c:v>-4</c:v>
                </c:pt>
                <c:pt idx="836" c:formatCode="General">
                  <c:v>-6.00000000000001</c:v>
                </c:pt>
                <c:pt idx="837" c:formatCode="General">
                  <c:v>-6.50000000000002</c:v>
                </c:pt>
                <c:pt idx="838" c:formatCode="General">
                  <c:v>-9.00000000000001</c:v>
                </c:pt>
                <c:pt idx="839" c:formatCode="General">
                  <c:v>-7.5</c:v>
                </c:pt>
                <c:pt idx="840" c:formatCode="General">
                  <c:v>-8.00000000000001</c:v>
                </c:pt>
                <c:pt idx="841" c:formatCode="General">
                  <c:v>-9.00000000000001</c:v>
                </c:pt>
                <c:pt idx="842" c:formatCode="General">
                  <c:v>-8.99999999999999</c:v>
                </c:pt>
                <c:pt idx="843" c:formatCode="General">
                  <c:v>-8.99999999999999</c:v>
                </c:pt>
                <c:pt idx="844" c:formatCode="General">
                  <c:v>-8.00000000000001</c:v>
                </c:pt>
                <c:pt idx="845" c:formatCode="General">
                  <c:v>-7.99999999999998</c:v>
                </c:pt>
                <c:pt idx="846" c:formatCode="General">
                  <c:v>-9.00000000000001</c:v>
                </c:pt>
                <c:pt idx="847" c:formatCode="General">
                  <c:v>-7.99999999999998</c:v>
                </c:pt>
                <c:pt idx="848" c:formatCode="General">
                  <c:v>-8.00000000000001</c:v>
                </c:pt>
                <c:pt idx="849" c:formatCode="General">
                  <c:v>-9.00000000000001</c:v>
                </c:pt>
                <c:pt idx="850" c:formatCode="General">
                  <c:v>-11</c:v>
                </c:pt>
                <c:pt idx="851" c:formatCode="General">
                  <c:v>-10</c:v>
                </c:pt>
                <c:pt idx="852" c:formatCode="General">
                  <c:v>-8.00000000000001</c:v>
                </c:pt>
                <c:pt idx="853" c:formatCode="General">
                  <c:v>-6.00000000000001</c:v>
                </c:pt>
                <c:pt idx="854" c:formatCode="General">
                  <c:v>-5</c:v>
                </c:pt>
                <c:pt idx="855" c:formatCode="General">
                  <c:v>-7.00000000000001</c:v>
                </c:pt>
                <c:pt idx="856" c:formatCode="General">
                  <c:v>-8.00000000000001</c:v>
                </c:pt>
                <c:pt idx="857" c:formatCode="General">
                  <c:v>-8.00000000000001</c:v>
                </c:pt>
                <c:pt idx="858" c:formatCode="General">
                  <c:v>-6.00000000000001</c:v>
                </c:pt>
                <c:pt idx="859" c:formatCode="General">
                  <c:v>-6.00000000000001</c:v>
                </c:pt>
                <c:pt idx="860" c:formatCode="General">
                  <c:v>-6.00000000000001</c:v>
                </c:pt>
                <c:pt idx="861" c:formatCode="General">
                  <c:v>-7.00000000000001</c:v>
                </c:pt>
                <c:pt idx="862" c:formatCode="General">
                  <c:v>-6.00000000000001</c:v>
                </c:pt>
                <c:pt idx="863" c:formatCode="General">
                  <c:v>-6.00000000000001</c:v>
                </c:pt>
                <c:pt idx="864" c:formatCode="General">
                  <c:v>-5</c:v>
                </c:pt>
                <c:pt idx="865" c:formatCode="General">
                  <c:v>-6.00000000000001</c:v>
                </c:pt>
                <c:pt idx="866" c:formatCode="General">
                  <c:v>-9.00000000000001</c:v>
                </c:pt>
                <c:pt idx="867" c:formatCode="General">
                  <c:v>-9.00000000000001</c:v>
                </c:pt>
                <c:pt idx="868" c:formatCode="General">
                  <c:v>-9.00000000000001</c:v>
                </c:pt>
                <c:pt idx="869" c:formatCode="General">
                  <c:v>-8.00000000000001</c:v>
                </c:pt>
                <c:pt idx="870" c:formatCode="General">
                  <c:v>-8.00000000000001</c:v>
                </c:pt>
                <c:pt idx="871" c:formatCode="General">
                  <c:v>-8.00000000000001</c:v>
                </c:pt>
                <c:pt idx="872" c:formatCode="General">
                  <c:v>-6.00000000000001</c:v>
                </c:pt>
                <c:pt idx="873" c:formatCode="General">
                  <c:v>-6.00000000000001</c:v>
                </c:pt>
                <c:pt idx="874" c:formatCode="General">
                  <c:v>-6.00000000000001</c:v>
                </c:pt>
                <c:pt idx="875" c:formatCode="General">
                  <c:v>-1.49999999999999</c:v>
                </c:pt>
                <c:pt idx="876" c:formatCode="General">
                  <c:v>-3</c:v>
                </c:pt>
                <c:pt idx="877" c:formatCode="General">
                  <c:v>-3</c:v>
                </c:pt>
                <c:pt idx="878" c:formatCode="General">
                  <c:v>-3</c:v>
                </c:pt>
                <c:pt idx="879" c:formatCode="General">
                  <c:v>-5</c:v>
                </c:pt>
                <c:pt idx="880" c:formatCode="General">
                  <c:v>-7.00000000000001</c:v>
                </c:pt>
                <c:pt idx="881" c:formatCode="General">
                  <c:v>-5</c:v>
                </c:pt>
                <c:pt idx="882" c:formatCode="General">
                  <c:v>-5</c:v>
                </c:pt>
                <c:pt idx="883" c:formatCode="General">
                  <c:v>-5</c:v>
                </c:pt>
                <c:pt idx="884" c:formatCode="General">
                  <c:v>-6.00000000000001</c:v>
                </c:pt>
                <c:pt idx="885" c:formatCode="General">
                  <c:v>-5</c:v>
                </c:pt>
                <c:pt idx="886" c:formatCode="General">
                  <c:v>-5</c:v>
                </c:pt>
                <c:pt idx="887" c:formatCode="General">
                  <c:v>-6.00000000000001</c:v>
                </c:pt>
                <c:pt idx="888" c:formatCode="General">
                  <c:v>-4</c:v>
                </c:pt>
                <c:pt idx="889" c:formatCode="General">
                  <c:v>-5</c:v>
                </c:pt>
                <c:pt idx="890" c:formatCode="General">
                  <c:v>-5</c:v>
                </c:pt>
                <c:pt idx="891" c:formatCode="General">
                  <c:v>-5</c:v>
                </c:pt>
                <c:pt idx="892" c:formatCode="General">
                  <c:v>-6.00000000000001</c:v>
                </c:pt>
                <c:pt idx="893" c:formatCode="General">
                  <c:v>-5.49999999999999</c:v>
                </c:pt>
                <c:pt idx="894" c:formatCode="General">
                  <c:v>-5</c:v>
                </c:pt>
                <c:pt idx="895" c:formatCode="General">
                  <c:v>-4</c:v>
                </c:pt>
                <c:pt idx="896" c:formatCode="General">
                  <c:v>-4</c:v>
                </c:pt>
                <c:pt idx="897" c:formatCode="General">
                  <c:v>-4</c:v>
                </c:pt>
                <c:pt idx="898" c:formatCode="General">
                  <c:v>-6.00000000000001</c:v>
                </c:pt>
                <c:pt idx="899" c:formatCode="General">
                  <c:v>-5</c:v>
                </c:pt>
                <c:pt idx="900" c:formatCode="General">
                  <c:v>-5</c:v>
                </c:pt>
                <c:pt idx="901" c:formatCode="General">
                  <c:v>-4.49999999999999</c:v>
                </c:pt>
                <c:pt idx="902" c:formatCode="General">
                  <c:v>-5</c:v>
                </c:pt>
                <c:pt idx="903" c:formatCode="General">
                  <c:v>-6.00000000000001</c:v>
                </c:pt>
                <c:pt idx="904" c:formatCode="General">
                  <c:v>-6.00000000000001</c:v>
                </c:pt>
                <c:pt idx="905" c:formatCode="General">
                  <c:v>-6.00000000000001</c:v>
                </c:pt>
                <c:pt idx="906" c:formatCode="General">
                  <c:v>-5</c:v>
                </c:pt>
                <c:pt idx="907" c:formatCode="General">
                  <c:v>-4</c:v>
                </c:pt>
                <c:pt idx="908" c:formatCode="General">
                  <c:v>-3.99999999999998</c:v>
                </c:pt>
                <c:pt idx="909" c:formatCode="General">
                  <c:v>-4</c:v>
                </c:pt>
                <c:pt idx="910" c:formatCode="General">
                  <c:v>-4.49999999999999</c:v>
                </c:pt>
                <c:pt idx="911" c:formatCode="General">
                  <c:v>-5</c:v>
                </c:pt>
                <c:pt idx="912" c:formatCode="General">
                  <c:v>-4.49999999999999</c:v>
                </c:pt>
                <c:pt idx="913" c:formatCode="General">
                  <c:v>-4</c:v>
                </c:pt>
                <c:pt idx="914" c:formatCode="General">
                  <c:v>-4</c:v>
                </c:pt>
                <c:pt idx="915" c:formatCode="General">
                  <c:v>-4</c:v>
                </c:pt>
                <c:pt idx="916" c:formatCode="General">
                  <c:v>-3</c:v>
                </c:pt>
                <c:pt idx="917" c:formatCode="General">
                  <c:v>-4</c:v>
                </c:pt>
                <c:pt idx="918" c:formatCode="General">
                  <c:v>-4</c:v>
                </c:pt>
                <c:pt idx="919" c:formatCode="General">
                  <c:v>-0.500000000000012</c:v>
                </c:pt>
                <c:pt idx="920" c:formatCode="General">
                  <c:v>0</c:v>
                </c:pt>
                <c:pt idx="921" c:formatCode="General">
                  <c:v>-2</c:v>
                </c:pt>
                <c:pt idx="922" c:formatCode="General">
                  <c:v>-1</c:v>
                </c:pt>
                <c:pt idx="923" c:formatCode="General">
                  <c:v>0</c:v>
                </c:pt>
                <c:pt idx="924" c:formatCode="General">
                  <c:v>2</c:v>
                </c:pt>
                <c:pt idx="925" c:formatCode="General">
                  <c:v>3</c:v>
                </c:pt>
                <c:pt idx="926" c:formatCode="General">
                  <c:v>5</c:v>
                </c:pt>
                <c:pt idx="927" c:formatCode="General">
                  <c:v>4</c:v>
                </c:pt>
                <c:pt idx="928" c:formatCode="General">
                  <c:v>4</c:v>
                </c:pt>
                <c:pt idx="929" c:formatCode="General">
                  <c:v>6.00000000000001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50519149"/>
        <c:axId val="433157850"/>
      </c:lineChart>
      <c:catAx>
        <c:axId val="1978504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5805325"/>
        <c:crosses val="autoZero"/>
        <c:auto val="1"/>
        <c:lblAlgn val="ctr"/>
        <c:lblOffset val="100"/>
        <c:noMultiLvlLbl val="0"/>
      </c:catAx>
      <c:valAx>
        <c:axId val="995805325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微軟正黑體" panose="020B0604030504040204" pitchFamily="34" charset="-120"/>
              </a:defRPr>
            </a:pPr>
          </a:p>
        </c:txPr>
        <c:crossAx val="197850484"/>
        <c:crosses val="autoZero"/>
        <c:crossBetween val="between"/>
      </c:valAx>
      <c:catAx>
        <c:axId val="650519149"/>
        <c:scaling>
          <c:orientation val="minMax"/>
        </c:scaling>
        <c:delete val="1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3157850"/>
        <c:crosses val="autoZero"/>
        <c:auto val="1"/>
        <c:lblAlgn val="ctr"/>
        <c:lblOffset val="100"/>
        <c:noMultiLvlLbl val="0"/>
      </c:catAx>
      <c:valAx>
        <c:axId val="433157850"/>
        <c:scaling>
          <c:orientation val="minMax"/>
          <c:min val="-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微軟正黑體" panose="020B0604030504040204" pitchFamily="34" charset="-120"/>
              </a:defRPr>
            </a:pPr>
          </a:p>
        </c:txPr>
        <c:crossAx val="65051914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TW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微軟正黑體" panose="020B0604030504040204" pitchFamily="34" charset="-12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TW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微軟正黑體" panose="020B0604030504040204" pitchFamily="34" charset="-12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TW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微軟正黑體" panose="020B0604030504040204" pitchFamily="34" charset="-120"/>
              <a:sym typeface="微軟正黑體" panose="020B0604030504040204" pitchFamily="34" charset="-120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0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0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EA90D26C-E35A-450B-90C7-84C2B9602168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5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4" y="4714708"/>
            <a:ext cx="5437507" cy="446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5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60372AD-F29F-4D0F-B513-7219CBDC5F6C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95C5F3-99EF-4E92-8313-B7FF534E2851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9C1600-8D42-4597-8CA4-003D095EE285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98E4D-4090-4CC7-9045-046950355E56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D5151-29A4-4CB4-A045-9F637401C9A8}" type="slidenum">
              <a:rPr lang="zh-TW" altLang="en-US">
                <a:solidFill>
                  <a:srgbClr val="000000"/>
                </a:solidFill>
              </a:rPr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E22A7-EF76-4CC0-B8E4-4EB561235ED1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DBB88C-6F0D-489F-9196-70DAAEBD32E3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3A2C2-189D-4B97-A621-9D17102788CA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DDBE6-A36A-4B7F-BE7F-AF040721802B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C80421-F154-4EB7-BAB9-B8AC9CBEFC83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B3FE45-7674-409D-812E-F0930564FA98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0156B-8B8C-4EE1-A506-9984D200E04F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B788-0AD9-4E98-A516-64653248E3D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2E49-B35D-4BA4-A4A1-D07A03DA561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D15B-E003-4EB9-A608-239C444D5E9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68BE-B4B0-4564-B8AC-726B6F10D4A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717D7-C8B0-44C5-A62F-3567BF53D39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A067D-AD37-4A18-A34B-F0E66789EA77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777A-41B7-4B1E-A08A-E8D84746337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3CA9-BA81-47AA-823D-8B709A5D2C4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DD22-6B71-41C3-A3B2-EF9911ADB28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7AEA-34EA-4C76-9A47-D6871C043AB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56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56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54D6-15C0-494A-B753-0640DB25B20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11188" y="274656"/>
            <a:ext cx="8075612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2D48-BB1D-4132-8A0E-4D78DE52EF5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7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/>
            </a:fld>
            <a:endParaRPr lang="en-US" altLang="zh-TW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  <a:endParaRPr lang="zh-TW" altLang="en-US" sz="100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/>
            </a:lvl1pPr>
          </a:lstStyle>
          <a:p>
            <a:fld id="{32523EE1-814A-4436-A9F0-90FC08ED8A92}" type="slidenum">
              <a:rPr lang="zh-TW" altLang="en-US">
                <a:solidFill>
                  <a:srgbClr val="000000"/>
                </a:solidFill>
                <a:ea typeface="新細明體" panose="02020500000000000000" charset="-120"/>
              </a:rPr>
            </a:fld>
            <a:endParaRPr lang="en-US" altLang="zh-TW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  <a:endParaRPr lang="zh-TW" altLang="en-US" sz="1000">
              <a:solidFill>
                <a:srgbClr val="80808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90567" name="Picture 7" descr="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  <a:endParaRPr lang="zh-TW" altLang="en-US" sz="1000">
              <a:solidFill>
                <a:srgbClr val="80808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spcBef>
                <a:spcPct val="0"/>
              </a:spcBef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468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A9CD9766-93A3-4E76-9B20-A4D620225CC1}" type="slidenum">
              <a:rPr lang="en-US" altLang="zh-TW"/>
            </a:fld>
            <a:endParaRPr lang="en-US" altLang="zh-TW" dirty="0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  <a:endParaRPr lang="zh-TW" altLang="en-US" sz="1000">
              <a:solidFill>
                <a:schemeClr val="bg2"/>
              </a:solidFill>
              <a:latin typeface="標楷體" panose="03000509000000000000" pitchFamily="65" charset="-120"/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000" b="1" smtClean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075612" cy="719410"/>
          </a:xfrm>
        </p:spPr>
        <p:txBody>
          <a:bodyPr/>
          <a:lstStyle/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1Y*5Y flatten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194" y="1412776"/>
            <a:ext cx="8075612" cy="3168352"/>
          </a:xfrm>
        </p:spPr>
        <p:txBody>
          <a:bodyPr/>
          <a:lstStyle/>
          <a:p>
            <a:r>
              <a:rPr lang="zh-TW" altLang="en-US" sz="2000" dirty="0">
                <a:latin typeface="+mj-ea"/>
                <a:ea typeface="+mj-ea"/>
              </a:rPr>
              <a:t>港幣利率跌至趨近</a:t>
            </a:r>
            <a:r>
              <a:rPr lang="en-US" altLang="zh-TW" sz="2000" dirty="0">
                <a:latin typeface="+mj-ea"/>
                <a:ea typeface="+mj-ea"/>
              </a:rPr>
              <a:t>0%</a:t>
            </a:r>
            <a:r>
              <a:rPr lang="zh-TW" altLang="en-US" sz="2000" dirty="0">
                <a:latin typeface="+mj-ea"/>
                <a:ea typeface="+mj-ea"/>
              </a:rPr>
              <a:t>，香港銀行體系港元總結餘約</a:t>
            </a:r>
            <a:r>
              <a:rPr lang="en-US" altLang="zh-TW" sz="2000" dirty="0">
                <a:latin typeface="+mj-ea"/>
                <a:ea typeface="+mj-ea"/>
              </a:rPr>
              <a:t>860</a:t>
            </a:r>
            <a:r>
              <a:rPr lang="zh-TW" altLang="en-US" sz="2000" dirty="0">
                <a:latin typeface="+mj-ea"/>
                <a:ea typeface="+mj-ea"/>
              </a:rPr>
              <a:t>億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平常約</a:t>
            </a:r>
            <a:r>
              <a:rPr lang="en-US" altLang="zh-TW" sz="2000" dirty="0">
                <a:latin typeface="+mj-ea"/>
                <a:ea typeface="+mj-ea"/>
              </a:rPr>
              <a:t>450</a:t>
            </a:r>
            <a:r>
              <a:rPr lang="zh-TW" altLang="en-US" sz="2000" dirty="0">
                <a:latin typeface="+mj-ea"/>
                <a:ea typeface="+mj-ea"/>
              </a:rPr>
              <a:t>億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6M</a:t>
            </a:r>
            <a:r>
              <a:rPr lang="zh-TW" altLang="en-US" sz="2000" dirty="0">
                <a:latin typeface="+mj-ea"/>
                <a:ea typeface="+mj-ea"/>
              </a:rPr>
              <a:t>*</a:t>
            </a:r>
            <a:r>
              <a:rPr lang="en-US" altLang="zh-TW" sz="2000" dirty="0">
                <a:latin typeface="+mj-ea"/>
                <a:ea typeface="+mj-ea"/>
              </a:rPr>
              <a:t>12M spread</a:t>
            </a:r>
            <a:r>
              <a:rPr lang="zh-TW" altLang="en-US" sz="2000" dirty="0">
                <a:latin typeface="+mj-ea"/>
                <a:ea typeface="+mj-ea"/>
              </a:rPr>
              <a:t>來到約</a:t>
            </a:r>
            <a:r>
              <a:rPr lang="en-US" altLang="zh-TW" sz="2000" dirty="0">
                <a:latin typeface="+mj-ea"/>
                <a:ea typeface="+mj-ea"/>
              </a:rPr>
              <a:t>18</a:t>
            </a:r>
            <a:r>
              <a:rPr lang="zh-TW" altLang="en-US" sz="2000" dirty="0">
                <a:latin typeface="+mj-ea"/>
                <a:ea typeface="+mj-ea"/>
              </a:rPr>
              <a:t>年來低點附近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/>
              <a:t>每次</a:t>
            </a:r>
            <a:r>
              <a:rPr lang="en-US" altLang="zh-TW" sz="2000" dirty="0"/>
              <a:t>FOMC</a:t>
            </a:r>
            <a:r>
              <a:rPr lang="zh-TW" altLang="en-US" sz="2000" dirty="0"/>
              <a:t>降息都引導</a:t>
            </a:r>
            <a:r>
              <a:rPr lang="en-US" altLang="zh-TW" sz="2000" dirty="0"/>
              <a:t>6M</a:t>
            </a:r>
            <a:r>
              <a:rPr lang="zh-TW" altLang="en-US" sz="2000" dirty="0"/>
              <a:t>*</a:t>
            </a:r>
            <a:r>
              <a:rPr lang="en-US" altLang="zh-TW" sz="2000" dirty="0"/>
              <a:t>12M</a:t>
            </a:r>
            <a:r>
              <a:rPr lang="zh-TW" altLang="en-US" sz="2000" dirty="0"/>
              <a:t> </a:t>
            </a:r>
            <a:r>
              <a:rPr lang="en-US" altLang="zh-TW" sz="2000" dirty="0"/>
              <a:t>spread</a:t>
            </a:r>
            <a:r>
              <a:rPr lang="zh-TW" altLang="en-US" sz="2000" dirty="0"/>
              <a:t>向上，到</a:t>
            </a:r>
            <a:r>
              <a:rPr lang="en-US" altLang="zh-TW" sz="2000" dirty="0"/>
              <a:t>2026</a:t>
            </a:r>
            <a:r>
              <a:rPr lang="zh-TW" altLang="en-US" sz="2000" dirty="0"/>
              <a:t>年仍有</a:t>
            </a:r>
            <a:r>
              <a:rPr lang="en-US" altLang="zh-TW" sz="2000" dirty="0"/>
              <a:t>1%</a:t>
            </a:r>
            <a:r>
              <a:rPr lang="zh-TW" altLang="en-US" sz="2000" dirty="0"/>
              <a:t>降息預期</a:t>
            </a:r>
            <a:endParaRPr lang="en-US" altLang="zh-TW" sz="2000" dirty="0"/>
          </a:p>
          <a:p>
            <a:r>
              <a:rPr lang="zh-TW" altLang="en-US" sz="2000" dirty="0"/>
              <a:t>策略：</a:t>
            </a:r>
            <a:r>
              <a:rPr lang="en-US" altLang="zh-TW" sz="2000" dirty="0"/>
              <a:t>SB</a:t>
            </a:r>
            <a:r>
              <a:rPr lang="zh-TW" altLang="en-US" sz="2000" dirty="0"/>
              <a:t> </a:t>
            </a:r>
            <a:r>
              <a:rPr lang="en-US" altLang="zh-TW" sz="2000" dirty="0"/>
              <a:t>USD/HKD</a:t>
            </a:r>
            <a:r>
              <a:rPr lang="zh-TW" altLang="en-US" sz="2000" dirty="0"/>
              <a:t> </a:t>
            </a:r>
            <a:r>
              <a:rPr lang="en-US" altLang="zh-TW" sz="2000" dirty="0"/>
              <a:t>6M</a:t>
            </a:r>
            <a:r>
              <a:rPr lang="zh-TW" altLang="en-US" sz="2000" dirty="0"/>
              <a:t>*</a:t>
            </a:r>
            <a:r>
              <a:rPr lang="en-US" altLang="zh-TW" sz="2000" dirty="0"/>
              <a:t>12M</a:t>
            </a:r>
            <a:r>
              <a:rPr lang="zh-TW" altLang="en-US" sz="2000" dirty="0"/>
              <a:t>，</a:t>
            </a:r>
            <a:r>
              <a:rPr lang="zh-TW" altLang="en-US" sz="2000" dirty="0">
                <a:effectLst/>
                <a:latin typeface="+mj-ea"/>
                <a:ea typeface="+mj-ea"/>
                <a:cs typeface="新細明體" panose="02020500000000000000" charset="-120"/>
              </a:rPr>
              <a:t>搭配</a:t>
            </a:r>
            <a:r>
              <a:rPr lang="zh-TW" altLang="en-US" sz="2000" dirty="0">
                <a:latin typeface="+mj-ea"/>
                <a:ea typeface="+mj-ea"/>
                <a:cs typeface="新細明體" panose="02020500000000000000" charset="-120"/>
              </a:rPr>
              <a:t>港幣低利率做</a:t>
            </a:r>
            <a:r>
              <a:rPr lang="en-US" altLang="zh-TW" sz="2000" dirty="0">
                <a:effectLst/>
                <a:latin typeface="+mj-ea"/>
                <a:ea typeface="+mj-ea"/>
                <a:cs typeface="新細明體" panose="02020500000000000000" charset="-120"/>
              </a:rPr>
              <a:t>BS</a:t>
            </a:r>
            <a:r>
              <a:rPr lang="zh-TW" altLang="en-US" sz="2000" dirty="0">
                <a:effectLst/>
                <a:latin typeface="+mj-ea"/>
                <a:ea typeface="+mj-ea"/>
                <a:cs typeface="新細明體" panose="02020500000000000000" charset="-120"/>
              </a:rPr>
              <a:t> </a:t>
            </a:r>
            <a:r>
              <a:rPr lang="en-US" altLang="zh-TW" sz="2000" dirty="0"/>
              <a:t>USD/HKD</a:t>
            </a:r>
            <a:r>
              <a:rPr lang="zh-TW" altLang="en-US" sz="2000" dirty="0"/>
              <a:t> </a:t>
            </a:r>
            <a:r>
              <a:rPr lang="en-US" altLang="zh-TW" sz="2000" dirty="0">
                <a:effectLst/>
                <a:latin typeface="+mj-ea"/>
                <a:ea typeface="+mj-ea"/>
                <a:cs typeface="新細明體" panose="02020500000000000000" charset="-120"/>
              </a:rPr>
              <a:t>1M-3M</a:t>
            </a:r>
            <a:endParaRPr lang="en-US" altLang="zh-TW" sz="2000" dirty="0"/>
          </a:p>
          <a:p>
            <a:r>
              <a:rPr lang="zh-TW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目前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6M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12M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spread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約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-370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點，之前水準約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-190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charset="-120"/>
              </a:rPr>
              <a:t>點附近</a:t>
            </a:r>
            <a:endParaRPr lang="en-US" altLang="zh-TW" sz="2000" dirty="0">
              <a:solidFill>
                <a:srgbClr val="FF0000"/>
              </a:solidFill>
              <a:effectLst/>
              <a:latin typeface="+mj-ea"/>
              <a:ea typeface="+mj-ea"/>
              <a:cs typeface="新細明體" panose="02020500000000000000" charset="-120"/>
            </a:endParaRPr>
          </a:p>
          <a:p>
            <a:r>
              <a:rPr lang="zh-TW" altLang="en-US" sz="2000" dirty="0">
                <a:effectLst/>
                <a:latin typeface="+mj-ea"/>
                <a:ea typeface="+mj-ea"/>
                <a:cs typeface="新細明體" panose="02020500000000000000" charset="-120"/>
              </a:rPr>
              <a:t>限制：資金</a:t>
            </a:r>
            <a:r>
              <a:rPr lang="en-US" altLang="zh-TW" sz="2000" dirty="0">
                <a:effectLst/>
                <a:latin typeface="+mj-ea"/>
                <a:ea typeface="+mj-ea"/>
                <a:cs typeface="新細明體" panose="02020500000000000000" charset="-120"/>
              </a:rPr>
              <a:t>Others USD200</a:t>
            </a:r>
            <a:r>
              <a:rPr lang="zh-TW" altLang="en-US" sz="2000" dirty="0">
                <a:effectLst/>
                <a:latin typeface="+mj-ea"/>
                <a:ea typeface="+mj-ea"/>
                <a:cs typeface="新細明體" panose="02020500000000000000" charset="-120"/>
              </a:rPr>
              <a:t>支限制</a:t>
            </a:r>
            <a:endParaRPr lang="zh-TW" altLang="zh-TW" sz="2000" dirty="0">
              <a:effectLst/>
              <a:latin typeface="+mj-ea"/>
              <a:ea typeface="+mj-ea"/>
              <a:cs typeface="新細明體" panose="02020500000000000000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075612" cy="719410"/>
          </a:xfrm>
        </p:spPr>
        <p:txBody>
          <a:bodyPr/>
          <a:lstStyle/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1Y*5Y flatten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194" y="1412776"/>
            <a:ext cx="8075612" cy="3168352"/>
          </a:xfrm>
        </p:spPr>
        <p:txBody>
          <a:bodyPr/>
          <a:lstStyle/>
          <a:p>
            <a:r>
              <a:rPr lang="zh-TW" altLang="en-US" sz="2000" dirty="0">
                <a:latin typeface="+mj-ea"/>
                <a:ea typeface="+mj-ea"/>
              </a:rPr>
              <a:t>消費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仰賴政策補貼，</a:t>
            </a:r>
            <a:r>
              <a:rPr lang="en-US" altLang="zh-TW" sz="2000" dirty="0">
                <a:latin typeface="+mj-ea"/>
                <a:ea typeface="+mj-ea"/>
              </a:rPr>
              <a:t>PMI</a:t>
            </a:r>
            <a:r>
              <a:rPr lang="zh-TW" altLang="en-US" sz="2000" dirty="0">
                <a:latin typeface="+mj-ea"/>
                <a:ea typeface="+mj-ea"/>
              </a:rPr>
              <a:t>就業分項或居民中長期貸款仍展望不佳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投資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上半年企業長期新增貸款年減</a:t>
            </a:r>
            <a:r>
              <a:rPr lang="en-US" altLang="zh-TW" sz="2000" dirty="0">
                <a:latin typeface="+mj-ea"/>
                <a:ea typeface="+mj-ea"/>
              </a:rPr>
              <a:t>13%</a:t>
            </a:r>
            <a:r>
              <a:rPr lang="zh-TW" altLang="en-US" sz="2000" dirty="0">
                <a:latin typeface="+mj-ea"/>
                <a:ea typeface="+mj-ea"/>
              </a:rPr>
              <a:t>，仰賴政府投資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出口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上半年美國拉貨潮，預計下半年增長動能</a:t>
            </a:r>
            <a:r>
              <a:rPr lang="zh-TW" altLang="en-US" sz="2000" dirty="0">
                <a:latin typeface="+mj-ea"/>
                <a:ea typeface="+mj-ea"/>
              </a:rPr>
              <a:t>減緩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en-US" altLang="zh-TW" sz="2000" dirty="0">
                <a:latin typeface="+mj-ea"/>
                <a:ea typeface="+mj-ea"/>
              </a:rPr>
              <a:t>CPI : </a:t>
            </a:r>
            <a:r>
              <a:rPr lang="zh-TW" altLang="en-US" sz="2000" dirty="0">
                <a:latin typeface="+mj-ea"/>
                <a:ea typeface="+mj-ea"/>
              </a:rPr>
              <a:t>仍有通縮壓力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貨幣政策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沒有升息空間，預計未來半年</a:t>
            </a:r>
            <a:r>
              <a:rPr lang="en-US" altLang="zh-TW" sz="2000" dirty="0">
                <a:latin typeface="+mj-ea"/>
                <a:ea typeface="+mj-ea"/>
              </a:rPr>
              <a:t>~</a:t>
            </a:r>
            <a:r>
              <a:rPr lang="zh-TW" altLang="en-US" sz="2000" dirty="0">
                <a:latin typeface="+mj-ea"/>
                <a:ea typeface="+mj-ea"/>
              </a:rPr>
              <a:t>一年內仍有降息</a:t>
            </a:r>
            <a:r>
              <a:rPr lang="en-US" altLang="zh-TW" sz="2000" dirty="0">
                <a:latin typeface="+mj-ea"/>
                <a:ea typeface="+mj-ea"/>
              </a:rPr>
              <a:t>10BP</a:t>
            </a:r>
            <a:r>
              <a:rPr lang="zh-TW" altLang="en-US" sz="2000" dirty="0">
                <a:latin typeface="+mj-ea"/>
                <a:ea typeface="+mj-ea"/>
              </a:rPr>
              <a:t>的空間，中長期來看仍處於寬鬆貨幣政策環境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策略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en-US" altLang="zh-TW" sz="2000" dirty="0">
                <a:sym typeface="+mn-ea"/>
              </a:rPr>
              <a:t>CNY NDIRS 1Y*5Y flatten</a:t>
            </a:r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075612" cy="719410"/>
          </a:xfrm>
        </p:spPr>
        <p:txBody>
          <a:bodyPr/>
          <a:lstStyle/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1Yx5Y flatten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194" y="1412776"/>
            <a:ext cx="8075612" cy="3168352"/>
          </a:xfrm>
        </p:spPr>
        <p:txBody>
          <a:bodyPr/>
          <a:lstStyle/>
          <a:p>
            <a:endParaRPr lang="zh-TW" altLang="zh-TW" sz="2000" dirty="0">
              <a:effectLst/>
              <a:latin typeface="+mj-ea"/>
              <a:ea typeface="+mj-ea"/>
              <a:cs typeface="新細明體" panose="02020500000000000000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25425" y="1077595"/>
            <a:ext cx="8460740" cy="332875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基於經濟放緩，預期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中國貨幣政策中長期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仍寬鬆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715" y="4043045"/>
            <a:ext cx="4540250" cy="267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85" y="4043045"/>
            <a:ext cx="4540885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內容版面配置區 2"/>
          <p:cNvSpPr>
            <a:spLocks noGrp="1"/>
          </p:cNvSpPr>
          <p:nvPr/>
        </p:nvSpPr>
        <p:spPr>
          <a:xfrm>
            <a:off x="224790" y="1482725"/>
            <a:ext cx="8255635" cy="316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9pPr>
          </a:lstStyle>
          <a:p>
            <a:r>
              <a:rPr lang="zh-TW" altLang="en-US" sz="2000" dirty="0">
                <a:latin typeface="+mj-ea"/>
                <a:ea typeface="+mj-ea"/>
              </a:rPr>
              <a:t>消費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仰賴政策補貼，</a:t>
            </a:r>
            <a:r>
              <a:rPr lang="en-US" altLang="zh-TW" sz="2000" dirty="0">
                <a:latin typeface="+mj-ea"/>
                <a:ea typeface="+mj-ea"/>
              </a:rPr>
              <a:t>PMI</a:t>
            </a:r>
            <a:r>
              <a:rPr lang="zh-TW" altLang="en-US" sz="2000" dirty="0">
                <a:latin typeface="+mj-ea"/>
                <a:ea typeface="+mj-ea"/>
              </a:rPr>
              <a:t>就業分項或居民中長期貸款仍展望不佳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投資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上半年企業長期新增貸款年減</a:t>
            </a:r>
            <a:r>
              <a:rPr lang="en-US" altLang="zh-TW" sz="2000" dirty="0">
                <a:latin typeface="+mj-ea"/>
                <a:ea typeface="+mj-ea"/>
              </a:rPr>
              <a:t>13%</a:t>
            </a:r>
            <a:r>
              <a:rPr lang="zh-TW" altLang="en-US" sz="2000" dirty="0">
                <a:latin typeface="+mj-ea"/>
                <a:ea typeface="+mj-ea"/>
              </a:rPr>
              <a:t>，仰賴政府投資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出口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上半年美國拉貨潮，預計下半年出口</a:t>
            </a:r>
            <a:r>
              <a:rPr lang="zh-TW" altLang="en-US" sz="2000" dirty="0">
                <a:latin typeface="+mj-ea"/>
                <a:ea typeface="+mj-ea"/>
              </a:rPr>
              <a:t>增長動能減緩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物價</a:t>
            </a:r>
            <a:r>
              <a:rPr lang="en-US" altLang="zh-TW" sz="2000" dirty="0">
                <a:latin typeface="+mj-ea"/>
                <a:ea typeface="+mj-ea"/>
              </a:rPr>
              <a:t> : </a:t>
            </a:r>
            <a:r>
              <a:rPr lang="zh-TW" altLang="en-US" sz="2000" dirty="0">
                <a:latin typeface="+mj-ea"/>
                <a:ea typeface="+mj-ea"/>
              </a:rPr>
              <a:t>仍有通縮壓力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貨幣政策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zh-TW" altLang="en-US" sz="2000" dirty="0">
                <a:latin typeface="+mj-ea"/>
                <a:ea typeface="+mj-ea"/>
              </a:rPr>
              <a:t>沒有升息空間，預計未來半年至一年內仍有降息</a:t>
            </a:r>
            <a:r>
              <a:rPr lang="en-US" altLang="zh-TW" sz="2000" dirty="0">
                <a:latin typeface="+mj-ea"/>
                <a:ea typeface="+mj-ea"/>
              </a:rPr>
              <a:t>10-20BP</a:t>
            </a:r>
            <a:r>
              <a:rPr lang="zh-TW" altLang="en-US" sz="2000" dirty="0">
                <a:latin typeface="+mj-ea"/>
                <a:ea typeface="+mj-ea"/>
              </a:rPr>
              <a:t>的空間，中長期來看仍處於寬鬆貨幣政策環境</a:t>
            </a:r>
            <a:endParaRPr lang="zh-TW" altLang="en-US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策略 </a:t>
            </a:r>
            <a:r>
              <a:rPr lang="en-US" altLang="zh-TW" sz="2000" dirty="0">
                <a:latin typeface="+mj-ea"/>
                <a:ea typeface="+mj-ea"/>
              </a:rPr>
              <a:t>: </a:t>
            </a:r>
            <a:r>
              <a:rPr lang="en-US" altLang="zh-TW" sz="2000" dirty="0">
                <a:sym typeface="+mn-ea"/>
              </a:rPr>
              <a:t>CNY NDIRS 1Y*5Y flatten</a:t>
            </a:r>
            <a:r>
              <a:rPr lang="zh-TW" altLang="en-US" sz="2000" dirty="0">
                <a:sym typeface="+mn-ea"/>
              </a:rPr>
              <a:t>，預期回到</a:t>
            </a:r>
            <a:r>
              <a:rPr lang="en-US" altLang="zh-TW" sz="2000" dirty="0">
                <a:sym typeface="+mn-ea"/>
              </a:rPr>
              <a:t>0</a:t>
            </a:r>
            <a:r>
              <a:rPr lang="zh-TW" altLang="en-US" sz="2000" dirty="0">
                <a:sym typeface="+mn-ea"/>
              </a:rPr>
              <a:t>以下</a:t>
            </a:r>
            <a:endParaRPr lang="zh-TW" altLang="en-US" sz="2000" dirty="0">
              <a:sym typeface="+mn-ea"/>
            </a:endParaRPr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/>
        </p:nvSpPr>
        <p:spPr>
          <a:xfrm>
            <a:off x="611188" y="188640"/>
            <a:ext cx="8075612" cy="719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000" b="1" baseline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1Yx5Y flatten</a:t>
            </a:r>
            <a:endParaRPr lang="zh-TW" altLang="en-US" dirty="0"/>
          </a:p>
        </p:txBody>
      </p:sp>
      <p:graphicFrame>
        <p:nvGraphicFramePr>
          <p:cNvPr id="3" name="圖表 2"/>
          <p:cNvGraphicFramePr/>
          <p:nvPr/>
        </p:nvGraphicFramePr>
        <p:xfrm>
          <a:off x="611505" y="1148715"/>
          <a:ext cx="8199755" cy="500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/>
          <p:nvPr/>
        </p:nvSpPr>
        <p:spPr>
          <a:xfrm>
            <a:off x="606202" y="260648"/>
            <a:ext cx="8075612" cy="7194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000" b="1" smtClean="0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984250" indent="-984250"/>
            <a:r>
              <a:rPr lang="zh-TW" altLang="en-US" kern="0" dirty="0">
                <a:solidFill>
                  <a:schemeClr val="tx1"/>
                </a:solidFill>
                <a:latin typeface="+mj-ea"/>
                <a:ea typeface="+mj-ea"/>
              </a:rPr>
              <a:t>策略</a:t>
            </a:r>
            <a:r>
              <a:rPr lang="en-US" altLang="zh-TW" kern="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kern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kern="0" dirty="0">
                <a:solidFill>
                  <a:schemeClr val="tx1"/>
                </a:solidFill>
                <a:latin typeface="+mj-ea"/>
                <a:ea typeface="+mj-ea"/>
              </a:rPr>
              <a:t>SB USD/HKD 6M*12M</a:t>
            </a:r>
            <a:endParaRPr lang="en-US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1196752"/>
            <a:ext cx="8496944" cy="4896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defRPr sz="1600" dirty="0"/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Presentation</Application>
  <PresentationFormat>如螢幕大小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5</vt:i4>
      </vt:variant>
    </vt:vector>
  </HeadingPairs>
  <TitlesOfParts>
    <vt:vector size="29" baseType="lpstr">
      <vt:lpstr>Arial</vt:lpstr>
      <vt:lpstr>新細明體</vt:lpstr>
      <vt:lpstr>Wingdings</vt:lpstr>
      <vt:lpstr>新細明體</vt:lpstr>
      <vt:lpstr>標楷體</vt:lpstr>
      <vt:lpstr>微軟正黑體</vt:lpstr>
      <vt:lpstr>Microsoft YaHei</vt:lpstr>
      <vt:lpstr>SimSun</vt:lpstr>
      <vt:lpstr>Arial Unicode MS</vt:lpstr>
      <vt:lpstr>微軟正黑體 Light</vt:lpstr>
      <vt:lpstr>Perpetua</vt:lpstr>
      <vt:lpstr>Calibri</vt:lpstr>
      <vt:lpstr>Franklin Gothic Book</vt:lpstr>
      <vt:lpstr>3_自訂設計</vt:lpstr>
      <vt:lpstr>4_自訂設計</vt:lpstr>
      <vt:lpstr>自訂設計</vt:lpstr>
      <vt:lpstr>6_自訂設計</vt:lpstr>
      <vt:lpstr>1_自訂設計</vt:lpstr>
      <vt:lpstr>7_自訂設計</vt:lpstr>
      <vt:lpstr>5_自訂設計</vt:lpstr>
      <vt:lpstr>8_自訂設計</vt:lpstr>
      <vt:lpstr>9_自訂設計</vt:lpstr>
      <vt:lpstr>10_自訂設計</vt:lpstr>
      <vt:lpstr>11_自訂設計</vt:lpstr>
      <vt:lpstr>策略: CNY NDIRS 1Y*5Y</vt:lpstr>
      <vt:lpstr>策略: CNY NDIRS 1Y*5Y</vt:lpstr>
      <vt:lpstr>策略: CNY NDIRS 1Y*5Y</vt:lpstr>
      <vt:lpstr>策略: CNY NDIRS 1Y*5Y flatten</vt:lpstr>
      <vt:lpstr>PowerPoint 演示文稿</vt:lpstr>
    </vt:vector>
  </TitlesOfParts>
  <Company>tsb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user</cp:lastModifiedBy>
  <cp:revision>5985</cp:revision>
  <cp:lastPrinted>2025-07-21T05:27:00Z</cp:lastPrinted>
  <dcterms:created xsi:type="dcterms:W3CDTF">2004-04-09T03:27:00Z</dcterms:created>
  <dcterms:modified xsi:type="dcterms:W3CDTF">2025-07-31T19:27:23Z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