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4" r:id="rId1"/>
  </p:sldMasterIdLst>
  <p:notesMasterIdLst>
    <p:notesMasterId r:id="rId17"/>
  </p:notesMasterIdLst>
  <p:handoutMasterIdLst>
    <p:handoutMasterId r:id="rId18"/>
  </p:handoutMasterIdLst>
  <p:sldIdLst>
    <p:sldId id="270" r:id="rId2"/>
    <p:sldId id="428" r:id="rId3"/>
    <p:sldId id="401" r:id="rId4"/>
    <p:sldId id="393" r:id="rId5"/>
    <p:sldId id="396" r:id="rId6"/>
    <p:sldId id="381" r:id="rId7"/>
    <p:sldId id="423" r:id="rId8"/>
    <p:sldId id="378" r:id="rId9"/>
    <p:sldId id="390" r:id="rId10"/>
    <p:sldId id="389" r:id="rId11"/>
    <p:sldId id="415" r:id="rId12"/>
    <p:sldId id="427" r:id="rId13"/>
    <p:sldId id="402" r:id="rId14"/>
    <p:sldId id="422" r:id="rId15"/>
    <p:sldId id="426" r:id="rId16"/>
  </p:sldIdLst>
  <p:sldSz cx="9144000" cy="5143500" type="screen16x9"/>
  <p:notesSz cx="6797675" cy="99266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5080">
          <p15:clr>
            <a:srgbClr val="A4A3A4"/>
          </p15:clr>
        </p15:guide>
        <p15:guide id="3" pos="46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2" userDrawn="1">
          <p15:clr>
            <a:srgbClr val="A4A3A4"/>
          </p15:clr>
        </p15:guide>
        <p15:guide id="3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藍仁志" initials="藍仁志" lastIdx="4" clrIdx="0">
    <p:extLst/>
  </p:cmAuthor>
  <p:cmAuthor id="2" name="ronnie wu" initials="rw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FFFF99"/>
    <a:srgbClr val="99FF66"/>
    <a:srgbClr val="00FF00"/>
    <a:srgbClr val="CCFF66"/>
    <a:srgbClr val="CCFFCC"/>
    <a:srgbClr val="CCFF99"/>
    <a:srgbClr val="4F81B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6DCDF9-85E8-42AF-B4FB-27A182C9CDC6}" v="53" dt="2022-06-19T14:24:46.0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深色樣式 1 - 輔色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38" autoAdjust="0"/>
    <p:restoredTop sz="92727" autoAdjust="0"/>
  </p:normalViewPr>
  <p:slideViewPr>
    <p:cSldViewPr>
      <p:cViewPr varScale="1">
        <p:scale>
          <a:sx n="121" d="100"/>
          <a:sy n="121" d="100"/>
        </p:scale>
        <p:origin x="180" y="108"/>
      </p:cViewPr>
      <p:guideLst>
        <p:guide orient="horz"/>
        <p:guide pos="5080"/>
        <p:guide pos="460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886" y="60"/>
      </p:cViewPr>
      <p:guideLst>
        <p:guide orient="horz" pos="3128"/>
        <p:guide pos="2142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46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nie wu" userId="52ff74eb6aa9b9a5" providerId="LiveId" clId="{6D6DCDF9-85E8-42AF-B4FB-27A182C9CDC6}"/>
    <pc:docChg chg="undo redo custSel modSld">
      <pc:chgData name="ronnie wu" userId="52ff74eb6aa9b9a5" providerId="LiveId" clId="{6D6DCDF9-85E8-42AF-B4FB-27A182C9CDC6}" dt="2022-06-19T14:30:32.588" v="344" actId="14100"/>
      <pc:docMkLst>
        <pc:docMk/>
      </pc:docMkLst>
      <pc:sldChg chg="modSp">
        <pc:chgData name="ronnie wu" userId="52ff74eb6aa9b9a5" providerId="LiveId" clId="{6D6DCDF9-85E8-42AF-B4FB-27A182C9CDC6}" dt="2022-06-19T13:53:07.268" v="104" actId="207"/>
        <pc:sldMkLst>
          <pc:docMk/>
          <pc:sldMk cId="3065003154" sldId="322"/>
        </pc:sldMkLst>
        <pc:spChg chg="mod">
          <ac:chgData name="ronnie wu" userId="52ff74eb6aa9b9a5" providerId="LiveId" clId="{6D6DCDF9-85E8-42AF-B4FB-27A182C9CDC6}" dt="2022-06-19T13:53:07.268" v="104" actId="207"/>
          <ac:spMkLst>
            <pc:docMk/>
            <pc:sldMk cId="3065003154" sldId="322"/>
            <ac:spMk id="2" creationId="{00000000-0000-0000-0000-000000000000}"/>
          </ac:spMkLst>
        </pc:spChg>
      </pc:sldChg>
      <pc:sldChg chg="addSp delSp modSp mod modClrScheme addCm delCm chgLayout">
        <pc:chgData name="ronnie wu" userId="52ff74eb6aa9b9a5" providerId="LiveId" clId="{6D6DCDF9-85E8-42AF-B4FB-27A182C9CDC6}" dt="2022-06-19T14:25:31.151" v="319" actId="1076"/>
        <pc:sldMkLst>
          <pc:docMk/>
          <pc:sldMk cId="3727867306" sldId="358"/>
        </pc:sldMkLst>
        <pc:spChg chg="mod">
          <ac:chgData name="ronnie wu" userId="52ff74eb6aa9b9a5" providerId="LiveId" clId="{6D6DCDF9-85E8-42AF-B4FB-27A182C9CDC6}" dt="2022-06-19T13:53:24.835" v="105" actId="207"/>
          <ac:spMkLst>
            <pc:docMk/>
            <pc:sldMk cId="3727867306" sldId="358"/>
            <ac:spMk id="2" creationId="{00000000-0000-0000-0000-000000000000}"/>
          </ac:spMkLst>
        </pc:spChg>
        <pc:spChg chg="add del mod">
          <ac:chgData name="ronnie wu" userId="52ff74eb6aa9b9a5" providerId="LiveId" clId="{6D6DCDF9-85E8-42AF-B4FB-27A182C9CDC6}" dt="2022-06-19T13:39:05.550" v="30" actId="478"/>
          <ac:spMkLst>
            <pc:docMk/>
            <pc:sldMk cId="3727867306" sldId="358"/>
            <ac:spMk id="3" creationId="{777937B6-7EB3-7FB4-0AF0-EE5F2FD9E30F}"/>
          </ac:spMkLst>
        </pc:spChg>
        <pc:spChg chg="mod ord">
          <ac:chgData name="ronnie wu" userId="52ff74eb6aa9b9a5" providerId="LiveId" clId="{6D6DCDF9-85E8-42AF-B4FB-27A182C9CDC6}" dt="2022-06-19T13:30:37.769" v="1" actId="26606"/>
          <ac:spMkLst>
            <pc:docMk/>
            <pc:sldMk cId="3727867306" sldId="358"/>
            <ac:spMk id="4" creationId="{00000000-0000-0000-0000-000000000000}"/>
          </ac:spMkLst>
        </pc:spChg>
        <pc:spChg chg="mod">
          <ac:chgData name="ronnie wu" userId="52ff74eb6aa9b9a5" providerId="LiveId" clId="{6D6DCDF9-85E8-42AF-B4FB-27A182C9CDC6}" dt="2022-06-19T14:25:00.544" v="317" actId="6549"/>
          <ac:spMkLst>
            <pc:docMk/>
            <pc:sldMk cId="3727867306" sldId="358"/>
            <ac:spMk id="5" creationId="{2C6155A8-1552-1E9F-39AE-DAE1249E1F2F}"/>
          </ac:spMkLst>
        </pc:spChg>
        <pc:spChg chg="add del">
          <ac:chgData name="ronnie wu" userId="52ff74eb6aa9b9a5" providerId="LiveId" clId="{6D6DCDF9-85E8-42AF-B4FB-27A182C9CDC6}" dt="2022-06-19T13:39:31.735" v="32" actId="478"/>
          <ac:spMkLst>
            <pc:docMk/>
            <pc:sldMk cId="3727867306" sldId="358"/>
            <ac:spMk id="7" creationId="{14A74273-F795-6005-41D3-117368F0A566}"/>
          </ac:spMkLst>
        </pc:spChg>
        <pc:spChg chg="add del mod">
          <ac:chgData name="ronnie wu" userId="52ff74eb6aa9b9a5" providerId="LiveId" clId="{6D6DCDF9-85E8-42AF-B4FB-27A182C9CDC6}" dt="2022-06-19T13:40:52.093" v="35" actId="478"/>
          <ac:spMkLst>
            <pc:docMk/>
            <pc:sldMk cId="3727867306" sldId="358"/>
            <ac:spMk id="8" creationId="{1CD6D9BF-8FAA-96B6-696C-AB096338E0C2}"/>
          </ac:spMkLst>
        </pc:spChg>
        <pc:spChg chg="add del mod">
          <ac:chgData name="ronnie wu" userId="52ff74eb6aa9b9a5" providerId="LiveId" clId="{6D6DCDF9-85E8-42AF-B4FB-27A182C9CDC6}" dt="2022-06-19T13:41:09.398" v="39" actId="478"/>
          <ac:spMkLst>
            <pc:docMk/>
            <pc:sldMk cId="3727867306" sldId="358"/>
            <ac:spMk id="9" creationId="{B74EAAF8-75CA-4B2E-F40F-89BAD8C553C6}"/>
          </ac:spMkLst>
        </pc:spChg>
        <pc:spChg chg="add del mod">
          <ac:chgData name="ronnie wu" userId="52ff74eb6aa9b9a5" providerId="LiveId" clId="{6D6DCDF9-85E8-42AF-B4FB-27A182C9CDC6}" dt="2022-06-19T13:41:58.914" v="44" actId="478"/>
          <ac:spMkLst>
            <pc:docMk/>
            <pc:sldMk cId="3727867306" sldId="358"/>
            <ac:spMk id="10" creationId="{417BD001-DDE8-BC16-150E-DC167930B86A}"/>
          </ac:spMkLst>
        </pc:spChg>
        <pc:spChg chg="add del mod">
          <ac:chgData name="ronnie wu" userId="52ff74eb6aa9b9a5" providerId="LiveId" clId="{6D6DCDF9-85E8-42AF-B4FB-27A182C9CDC6}" dt="2022-06-19T13:42:38.841" v="47" actId="478"/>
          <ac:spMkLst>
            <pc:docMk/>
            <pc:sldMk cId="3727867306" sldId="358"/>
            <ac:spMk id="11" creationId="{B69AEB25-2F01-EFBE-6C73-79B61C6D13ED}"/>
          </ac:spMkLst>
        </pc:spChg>
        <pc:spChg chg="add del mod">
          <ac:chgData name="ronnie wu" userId="52ff74eb6aa9b9a5" providerId="LiveId" clId="{6D6DCDF9-85E8-42AF-B4FB-27A182C9CDC6}" dt="2022-06-19T13:43:40.934" v="54" actId="478"/>
          <ac:spMkLst>
            <pc:docMk/>
            <pc:sldMk cId="3727867306" sldId="358"/>
            <ac:spMk id="12" creationId="{C132850F-5C8D-38E3-8646-F28B4BB4DECD}"/>
          </ac:spMkLst>
        </pc:spChg>
        <pc:spChg chg="add mod">
          <ac:chgData name="ronnie wu" userId="52ff74eb6aa9b9a5" providerId="LiveId" clId="{6D6DCDF9-85E8-42AF-B4FB-27A182C9CDC6}" dt="2022-06-19T14:25:31.151" v="319" actId="1076"/>
          <ac:spMkLst>
            <pc:docMk/>
            <pc:sldMk cId="3727867306" sldId="358"/>
            <ac:spMk id="13" creationId="{4BE4AA81-4E21-A3EB-98F5-DC9AE37FFAA9}"/>
          </ac:spMkLst>
        </pc:spChg>
        <pc:picChg chg="add del mod">
          <ac:chgData name="ronnie wu" userId="52ff74eb6aa9b9a5" providerId="LiveId" clId="{6D6DCDF9-85E8-42AF-B4FB-27A182C9CDC6}" dt="2022-06-19T13:33:33.406" v="10" actId="478"/>
          <ac:picMkLst>
            <pc:docMk/>
            <pc:sldMk cId="3727867306" sldId="358"/>
            <ac:picMk id="6" creationId="{CCEEC74B-FD15-DEB3-0DD4-0C4DA0F2EE89}"/>
          </ac:picMkLst>
        </pc:picChg>
      </pc:sldChg>
      <pc:sldChg chg="addSp modSp mod">
        <pc:chgData name="ronnie wu" userId="52ff74eb6aa9b9a5" providerId="LiveId" clId="{6D6DCDF9-85E8-42AF-B4FB-27A182C9CDC6}" dt="2022-06-19T14:26:57.925" v="320" actId="14100"/>
        <pc:sldMkLst>
          <pc:docMk/>
          <pc:sldMk cId="1518130712" sldId="359"/>
        </pc:sldMkLst>
        <pc:spChg chg="mod">
          <ac:chgData name="ronnie wu" userId="52ff74eb6aa9b9a5" providerId="LiveId" clId="{6D6DCDF9-85E8-42AF-B4FB-27A182C9CDC6}" dt="2022-06-19T14:08:23.364" v="196" actId="207"/>
          <ac:spMkLst>
            <pc:docMk/>
            <pc:sldMk cId="1518130712" sldId="359"/>
            <ac:spMk id="2" creationId="{00000000-0000-0000-0000-000000000000}"/>
          </ac:spMkLst>
        </pc:spChg>
        <pc:spChg chg="mod">
          <ac:chgData name="ronnie wu" userId="52ff74eb6aa9b9a5" providerId="LiveId" clId="{6D6DCDF9-85E8-42AF-B4FB-27A182C9CDC6}" dt="2022-06-19T14:00:01.842" v="135" actId="1076"/>
          <ac:spMkLst>
            <pc:docMk/>
            <pc:sldMk cId="1518130712" sldId="359"/>
            <ac:spMk id="3" creationId="{00000000-0000-0000-0000-000000000000}"/>
          </ac:spMkLst>
        </pc:spChg>
        <pc:spChg chg="add mod">
          <ac:chgData name="ronnie wu" userId="52ff74eb6aa9b9a5" providerId="LiveId" clId="{6D6DCDF9-85E8-42AF-B4FB-27A182C9CDC6}" dt="2022-06-19T14:26:57.925" v="320" actId="14100"/>
          <ac:spMkLst>
            <pc:docMk/>
            <pc:sldMk cId="1518130712" sldId="359"/>
            <ac:spMk id="5" creationId="{AF08BA90-F107-629E-1F04-0157E9CEDBF1}"/>
          </ac:spMkLst>
        </pc:spChg>
      </pc:sldChg>
      <pc:sldChg chg="addSp delSp modSp mod">
        <pc:chgData name="ronnie wu" userId="52ff74eb6aa9b9a5" providerId="LiveId" clId="{6D6DCDF9-85E8-42AF-B4FB-27A182C9CDC6}" dt="2022-06-19T14:30:32.588" v="344" actId="14100"/>
        <pc:sldMkLst>
          <pc:docMk/>
          <pc:sldMk cId="3649409856" sldId="360"/>
        </pc:sldMkLst>
        <pc:spChg chg="mod">
          <ac:chgData name="ronnie wu" userId="52ff74eb6aa9b9a5" providerId="LiveId" clId="{6D6DCDF9-85E8-42AF-B4FB-27A182C9CDC6}" dt="2022-06-19T13:56:53.907" v="123" actId="207"/>
          <ac:spMkLst>
            <pc:docMk/>
            <pc:sldMk cId="3649409856" sldId="360"/>
            <ac:spMk id="2" creationId="{00000000-0000-0000-0000-000000000000}"/>
          </ac:spMkLst>
        </pc:spChg>
        <pc:spChg chg="mod">
          <ac:chgData name="ronnie wu" userId="52ff74eb6aa9b9a5" providerId="LiveId" clId="{6D6DCDF9-85E8-42AF-B4FB-27A182C9CDC6}" dt="2022-06-19T14:24:46.045" v="316" actId="14100"/>
          <ac:spMkLst>
            <pc:docMk/>
            <pc:sldMk cId="3649409856" sldId="360"/>
            <ac:spMk id="3" creationId="{00000000-0000-0000-0000-000000000000}"/>
          </ac:spMkLst>
        </pc:spChg>
        <pc:spChg chg="mod">
          <ac:chgData name="ronnie wu" userId="52ff74eb6aa9b9a5" providerId="LiveId" clId="{6D6DCDF9-85E8-42AF-B4FB-27A182C9CDC6}" dt="2022-06-19T14:30:32.588" v="344" actId="14100"/>
          <ac:spMkLst>
            <pc:docMk/>
            <pc:sldMk cId="3649409856" sldId="360"/>
            <ac:spMk id="5" creationId="{9210351C-7789-33FC-A29C-193B8A2A57B4}"/>
          </ac:spMkLst>
        </pc:spChg>
        <pc:spChg chg="add del">
          <ac:chgData name="ronnie wu" userId="52ff74eb6aa9b9a5" providerId="LiveId" clId="{6D6DCDF9-85E8-42AF-B4FB-27A182C9CDC6}" dt="2022-06-19T13:51:01.290" v="95" actId="478"/>
          <ac:spMkLst>
            <pc:docMk/>
            <pc:sldMk cId="3649409856" sldId="360"/>
            <ac:spMk id="6" creationId="{81F0705C-5F48-EF68-E942-31E8325D2131}"/>
          </ac:spMkLst>
        </pc:spChg>
        <pc:spChg chg="add del mod">
          <ac:chgData name="ronnie wu" userId="52ff74eb6aa9b9a5" providerId="LiveId" clId="{6D6DCDF9-85E8-42AF-B4FB-27A182C9CDC6}" dt="2022-06-19T13:50:59.478" v="94" actId="478"/>
          <ac:spMkLst>
            <pc:docMk/>
            <pc:sldMk cId="3649409856" sldId="360"/>
            <ac:spMk id="7" creationId="{F46D082E-E368-095C-F20E-4AFF3D589F1F}"/>
          </ac:spMkLst>
        </pc:spChg>
        <pc:spChg chg="add mod">
          <ac:chgData name="ronnie wu" userId="52ff74eb6aa9b9a5" providerId="LiveId" clId="{6D6DCDF9-85E8-42AF-B4FB-27A182C9CDC6}" dt="2022-06-19T14:06:46.984" v="187" actId="1076"/>
          <ac:spMkLst>
            <pc:docMk/>
            <pc:sldMk cId="3649409856" sldId="360"/>
            <ac:spMk id="8" creationId="{5DDDA25A-4280-2AE0-AB0B-94B84B04EAB9}"/>
          </ac:spMkLst>
        </pc:spChg>
      </pc:sldChg>
      <pc:sldChg chg="addSp modSp mod">
        <pc:chgData name="ronnie wu" userId="52ff74eb6aa9b9a5" providerId="LiveId" clId="{6D6DCDF9-85E8-42AF-B4FB-27A182C9CDC6}" dt="2022-06-19T14:23:15.808" v="310" actId="14100"/>
        <pc:sldMkLst>
          <pc:docMk/>
          <pc:sldMk cId="3985243292" sldId="362"/>
        </pc:sldMkLst>
        <pc:spChg chg="mod">
          <ac:chgData name="ronnie wu" userId="52ff74eb6aa9b9a5" providerId="LiveId" clId="{6D6DCDF9-85E8-42AF-B4FB-27A182C9CDC6}" dt="2022-06-19T13:59:33.287" v="134" actId="207"/>
          <ac:spMkLst>
            <pc:docMk/>
            <pc:sldMk cId="3985243292" sldId="362"/>
            <ac:spMk id="2" creationId="{00000000-0000-0000-0000-000000000000}"/>
          </ac:spMkLst>
        </pc:spChg>
        <pc:spChg chg="mod">
          <ac:chgData name="ronnie wu" userId="52ff74eb6aa9b9a5" providerId="LiveId" clId="{6D6DCDF9-85E8-42AF-B4FB-27A182C9CDC6}" dt="2022-06-19T14:22:59.908" v="307" actId="1076"/>
          <ac:spMkLst>
            <pc:docMk/>
            <pc:sldMk cId="3985243292" sldId="362"/>
            <ac:spMk id="3" creationId="{00000000-0000-0000-0000-000000000000}"/>
          </ac:spMkLst>
        </pc:spChg>
        <pc:spChg chg="mod">
          <ac:chgData name="ronnie wu" userId="52ff74eb6aa9b9a5" providerId="LiveId" clId="{6D6DCDF9-85E8-42AF-B4FB-27A182C9CDC6}" dt="2022-06-19T14:21:59.383" v="306" actId="207"/>
          <ac:spMkLst>
            <pc:docMk/>
            <pc:sldMk cId="3985243292" sldId="362"/>
            <ac:spMk id="5" creationId="{00000000-0000-0000-0000-000000000000}"/>
          </ac:spMkLst>
        </pc:spChg>
        <pc:spChg chg="mod">
          <ac:chgData name="ronnie wu" userId="52ff74eb6aa9b9a5" providerId="LiveId" clId="{6D6DCDF9-85E8-42AF-B4FB-27A182C9CDC6}" dt="2022-06-19T14:20:53.210" v="302" actId="1076"/>
          <ac:spMkLst>
            <pc:docMk/>
            <pc:sldMk cId="3985243292" sldId="362"/>
            <ac:spMk id="6" creationId="{00000000-0000-0000-0000-000000000000}"/>
          </ac:spMkLst>
        </pc:spChg>
        <pc:spChg chg="add mod">
          <ac:chgData name="ronnie wu" userId="52ff74eb6aa9b9a5" providerId="LiveId" clId="{6D6DCDF9-85E8-42AF-B4FB-27A182C9CDC6}" dt="2022-06-19T14:23:15.808" v="310" actId="14100"/>
          <ac:spMkLst>
            <pc:docMk/>
            <pc:sldMk cId="3985243292" sldId="362"/>
            <ac:spMk id="7" creationId="{37968481-5AB7-0B75-29ED-819EC08E4580}"/>
          </ac:spMkLst>
        </pc:spChg>
      </pc:sldChg>
    </pc:docChg>
  </pc:docChgLst>
  <pc:docChgLst>
    <pc:chgData name="ronnie 吳" userId="52ff74eb6aa9b9a5" providerId="LiveId" clId="{A0C34C1B-C0AC-4E6A-BC5B-B92EEC922AD8}"/>
    <pc:docChg chg="undo custSel modSld">
      <pc:chgData name="ronnie 吳" userId="52ff74eb6aa9b9a5" providerId="LiveId" clId="{A0C34C1B-C0AC-4E6A-BC5B-B92EEC922AD8}" dt="2022-06-16T15:36:43.198" v="1333" actId="2711"/>
      <pc:docMkLst>
        <pc:docMk/>
      </pc:docMkLst>
      <pc:sldChg chg="modSp mod">
        <pc:chgData name="ronnie 吳" userId="52ff74eb6aa9b9a5" providerId="LiveId" clId="{A0C34C1B-C0AC-4E6A-BC5B-B92EEC922AD8}" dt="2022-06-16T15:36:43.198" v="1333" actId="2711"/>
        <pc:sldMkLst>
          <pc:docMk/>
          <pc:sldMk cId="1495957255" sldId="308"/>
        </pc:sldMkLst>
        <pc:spChg chg="mod">
          <ac:chgData name="ronnie 吳" userId="52ff74eb6aa9b9a5" providerId="LiveId" clId="{A0C34C1B-C0AC-4E6A-BC5B-B92EEC922AD8}" dt="2022-06-16T15:36:43.198" v="1333" actId="2711"/>
          <ac:spMkLst>
            <pc:docMk/>
            <pc:sldMk cId="1495957255" sldId="308"/>
            <ac:spMk id="4" creationId="{00000000-0000-0000-0000-000000000000}"/>
          </ac:spMkLst>
        </pc:spChg>
      </pc:sldChg>
      <pc:sldChg chg="addSp modSp mod">
        <pc:chgData name="ronnie 吳" userId="52ff74eb6aa9b9a5" providerId="LiveId" clId="{A0C34C1B-C0AC-4E6A-BC5B-B92EEC922AD8}" dt="2022-06-16T15:13:20.726" v="1151" actId="20577"/>
        <pc:sldMkLst>
          <pc:docMk/>
          <pc:sldMk cId="2669432529" sldId="319"/>
        </pc:sldMkLst>
        <pc:spChg chg="mod">
          <ac:chgData name="ronnie 吳" userId="52ff74eb6aa9b9a5" providerId="LiveId" clId="{A0C34C1B-C0AC-4E6A-BC5B-B92EEC922AD8}" dt="2022-06-16T15:13:20.726" v="1151" actId="20577"/>
          <ac:spMkLst>
            <pc:docMk/>
            <pc:sldMk cId="2669432529" sldId="319"/>
            <ac:spMk id="2" creationId="{00000000-0000-0000-0000-000000000000}"/>
          </ac:spMkLst>
        </pc:spChg>
        <pc:spChg chg="mod">
          <ac:chgData name="ronnie 吳" userId="52ff74eb6aa9b9a5" providerId="LiveId" clId="{A0C34C1B-C0AC-4E6A-BC5B-B92EEC922AD8}" dt="2022-06-16T12:45:01.157" v="25" actId="6549"/>
          <ac:spMkLst>
            <pc:docMk/>
            <pc:sldMk cId="2669432529" sldId="319"/>
            <ac:spMk id="8" creationId="{00000000-0000-0000-0000-000000000000}"/>
          </ac:spMkLst>
        </pc:spChg>
        <pc:spChg chg="mod">
          <ac:chgData name="ronnie 吳" userId="52ff74eb6aa9b9a5" providerId="LiveId" clId="{A0C34C1B-C0AC-4E6A-BC5B-B92EEC922AD8}" dt="2022-06-16T12:44:42.061" v="16" actId="6549"/>
          <ac:spMkLst>
            <pc:docMk/>
            <pc:sldMk cId="2669432529" sldId="319"/>
            <ac:spMk id="9" creationId="{00000000-0000-0000-0000-000000000000}"/>
          </ac:spMkLst>
        </pc:spChg>
        <pc:spChg chg="add mod">
          <ac:chgData name="ronnie 吳" userId="52ff74eb6aa9b9a5" providerId="LiveId" clId="{A0C34C1B-C0AC-4E6A-BC5B-B92EEC922AD8}" dt="2022-06-16T13:38:20.572" v="716" actId="6549"/>
          <ac:spMkLst>
            <pc:docMk/>
            <pc:sldMk cId="2669432529" sldId="319"/>
            <ac:spMk id="12" creationId="{AD247D9F-5CE7-4D5C-E44B-63CAB929980A}"/>
          </ac:spMkLst>
        </pc:spChg>
        <pc:spChg chg="add mod">
          <ac:chgData name="ronnie 吳" userId="52ff74eb6aa9b9a5" providerId="LiveId" clId="{A0C34C1B-C0AC-4E6A-BC5B-B92EEC922AD8}" dt="2022-06-16T13:42:11.917" v="761" actId="14100"/>
          <ac:spMkLst>
            <pc:docMk/>
            <pc:sldMk cId="2669432529" sldId="319"/>
            <ac:spMk id="13" creationId="{4C9E614B-DE52-216F-19EE-5C54EFC8E939}"/>
          </ac:spMkLst>
        </pc:spChg>
      </pc:sldChg>
      <pc:sldChg chg="modSp mod">
        <pc:chgData name="ronnie 吳" userId="52ff74eb6aa9b9a5" providerId="LiveId" clId="{A0C34C1B-C0AC-4E6A-BC5B-B92EEC922AD8}" dt="2022-06-16T15:12:06.734" v="1129" actId="20577"/>
        <pc:sldMkLst>
          <pc:docMk/>
          <pc:sldMk cId="3727867306" sldId="358"/>
        </pc:sldMkLst>
        <pc:spChg chg="mod">
          <ac:chgData name="ronnie 吳" userId="52ff74eb6aa9b9a5" providerId="LiveId" clId="{A0C34C1B-C0AC-4E6A-BC5B-B92EEC922AD8}" dt="2022-06-16T15:12:06.734" v="1129" actId="20577"/>
          <ac:spMkLst>
            <pc:docMk/>
            <pc:sldMk cId="3727867306" sldId="358"/>
            <ac:spMk id="2" creationId="{00000000-0000-0000-0000-000000000000}"/>
          </ac:spMkLst>
        </pc:spChg>
        <pc:spChg chg="mod">
          <ac:chgData name="ronnie 吳" userId="52ff74eb6aa9b9a5" providerId="LiveId" clId="{A0C34C1B-C0AC-4E6A-BC5B-B92EEC922AD8}" dt="2022-06-16T13:35:36.418" v="692" actId="20577"/>
          <ac:spMkLst>
            <pc:docMk/>
            <pc:sldMk cId="3727867306" sldId="358"/>
            <ac:spMk id="5" creationId="{2C6155A8-1552-1E9F-39AE-DAE1249E1F2F}"/>
          </ac:spMkLst>
        </pc:spChg>
      </pc:sldChg>
      <pc:sldChg chg="modSp mod">
        <pc:chgData name="ronnie 吳" userId="52ff74eb6aa9b9a5" providerId="LiveId" clId="{A0C34C1B-C0AC-4E6A-BC5B-B92EEC922AD8}" dt="2022-06-16T15:16:33.935" v="1166" actId="6549"/>
        <pc:sldMkLst>
          <pc:docMk/>
          <pc:sldMk cId="1518130712" sldId="359"/>
        </pc:sldMkLst>
        <pc:spChg chg="mod">
          <ac:chgData name="ronnie 吳" userId="52ff74eb6aa9b9a5" providerId="LiveId" clId="{A0C34C1B-C0AC-4E6A-BC5B-B92EEC922AD8}" dt="2022-06-16T15:10:43.646" v="1093" actId="6549"/>
          <ac:spMkLst>
            <pc:docMk/>
            <pc:sldMk cId="1518130712" sldId="359"/>
            <ac:spMk id="2" creationId="{00000000-0000-0000-0000-000000000000}"/>
          </ac:spMkLst>
        </pc:spChg>
        <pc:spChg chg="mod">
          <ac:chgData name="ronnie 吳" userId="52ff74eb6aa9b9a5" providerId="LiveId" clId="{A0C34C1B-C0AC-4E6A-BC5B-B92EEC922AD8}" dt="2022-06-16T15:16:33.935" v="1166" actId="6549"/>
          <ac:spMkLst>
            <pc:docMk/>
            <pc:sldMk cId="1518130712" sldId="359"/>
            <ac:spMk id="3" creationId="{00000000-0000-0000-0000-000000000000}"/>
          </ac:spMkLst>
        </pc:spChg>
      </pc:sldChg>
      <pc:sldChg chg="addSp modSp mod">
        <pc:chgData name="ronnie 吳" userId="52ff74eb6aa9b9a5" providerId="LiveId" clId="{A0C34C1B-C0AC-4E6A-BC5B-B92EEC922AD8}" dt="2022-06-16T15:09:59.250" v="1079" actId="20577"/>
        <pc:sldMkLst>
          <pc:docMk/>
          <pc:sldMk cId="3649409856" sldId="360"/>
        </pc:sldMkLst>
        <pc:spChg chg="mod">
          <ac:chgData name="ronnie 吳" userId="52ff74eb6aa9b9a5" providerId="LiveId" clId="{A0C34C1B-C0AC-4E6A-BC5B-B92EEC922AD8}" dt="2022-06-16T15:09:59.250" v="1079" actId="20577"/>
          <ac:spMkLst>
            <pc:docMk/>
            <pc:sldMk cId="3649409856" sldId="360"/>
            <ac:spMk id="2" creationId="{00000000-0000-0000-0000-000000000000}"/>
          </ac:spMkLst>
        </pc:spChg>
        <pc:spChg chg="mod">
          <ac:chgData name="ronnie 吳" userId="52ff74eb6aa9b9a5" providerId="LiveId" clId="{A0C34C1B-C0AC-4E6A-BC5B-B92EEC922AD8}" dt="2022-06-16T13:31:48.542" v="662" actId="14100"/>
          <ac:spMkLst>
            <pc:docMk/>
            <pc:sldMk cId="3649409856" sldId="360"/>
            <ac:spMk id="3" creationId="{00000000-0000-0000-0000-000000000000}"/>
          </ac:spMkLst>
        </pc:spChg>
        <pc:spChg chg="add mod">
          <ac:chgData name="ronnie 吳" userId="52ff74eb6aa9b9a5" providerId="LiveId" clId="{A0C34C1B-C0AC-4E6A-BC5B-B92EEC922AD8}" dt="2022-06-16T15:03:50.145" v="981" actId="20577"/>
          <ac:spMkLst>
            <pc:docMk/>
            <pc:sldMk cId="3649409856" sldId="360"/>
            <ac:spMk id="5" creationId="{9210351C-7789-33FC-A29C-193B8A2A57B4}"/>
          </ac:spMkLst>
        </pc:spChg>
      </pc:sldChg>
      <pc:sldChg chg="modSp mod">
        <pc:chgData name="ronnie 吳" userId="52ff74eb6aa9b9a5" providerId="LiveId" clId="{A0C34C1B-C0AC-4E6A-BC5B-B92EEC922AD8}" dt="2022-06-16T15:13:54.745" v="1153" actId="14100"/>
        <pc:sldMkLst>
          <pc:docMk/>
          <pc:sldMk cId="3985243292" sldId="362"/>
        </pc:sldMkLst>
        <pc:spChg chg="mod">
          <ac:chgData name="ronnie 吳" userId="52ff74eb6aa9b9a5" providerId="LiveId" clId="{A0C34C1B-C0AC-4E6A-BC5B-B92EEC922AD8}" dt="2022-06-16T15:13:54.745" v="1153" actId="14100"/>
          <ac:spMkLst>
            <pc:docMk/>
            <pc:sldMk cId="3985243292" sldId="362"/>
            <ac:spMk id="2" creationId="{00000000-0000-0000-0000-000000000000}"/>
          </ac:spMkLst>
        </pc:spChg>
        <pc:spChg chg="mod">
          <ac:chgData name="ronnie 吳" userId="52ff74eb6aa9b9a5" providerId="LiveId" clId="{A0C34C1B-C0AC-4E6A-BC5B-B92EEC922AD8}" dt="2022-06-16T13:42:46.470" v="777" actId="20577"/>
          <ac:spMkLst>
            <pc:docMk/>
            <pc:sldMk cId="3985243292" sldId="362"/>
            <ac:spMk id="6" creationId="{00000000-0000-0000-0000-000000000000}"/>
          </ac:spMkLst>
        </pc:spChg>
      </pc:sldChg>
      <pc:sldChg chg="addSp modSp mod modAnim">
        <pc:chgData name="ronnie 吳" userId="52ff74eb6aa9b9a5" providerId="LiveId" clId="{A0C34C1B-C0AC-4E6A-BC5B-B92EEC922AD8}" dt="2022-06-16T15:35:31.129" v="1332" actId="20577"/>
        <pc:sldMkLst>
          <pc:docMk/>
          <pc:sldMk cId="3279363243" sldId="364"/>
        </pc:sldMkLst>
        <pc:spChg chg="mod">
          <ac:chgData name="ronnie 吳" userId="52ff74eb6aa9b9a5" providerId="LiveId" clId="{A0C34C1B-C0AC-4E6A-BC5B-B92EEC922AD8}" dt="2022-06-16T15:35:31.129" v="1332" actId="20577"/>
          <ac:spMkLst>
            <pc:docMk/>
            <pc:sldMk cId="3279363243" sldId="364"/>
            <ac:spMk id="15" creationId="{00000000-0000-0000-0000-000000000000}"/>
          </ac:spMkLst>
        </pc:spChg>
        <pc:spChg chg="add mod">
          <ac:chgData name="ronnie 吳" userId="52ff74eb6aa9b9a5" providerId="LiveId" clId="{A0C34C1B-C0AC-4E6A-BC5B-B92EEC922AD8}" dt="2022-06-16T12:51:53.528" v="136" actId="1076"/>
          <ac:spMkLst>
            <pc:docMk/>
            <pc:sldMk cId="3279363243" sldId="364"/>
            <ac:spMk id="18" creationId="{8D47F53C-D65D-34B0-5CBB-03073AD01DD9}"/>
          </ac:spMkLst>
        </pc:spChg>
        <pc:spChg chg="add mod">
          <ac:chgData name="ronnie 吳" userId="52ff74eb6aa9b9a5" providerId="LiveId" clId="{A0C34C1B-C0AC-4E6A-BC5B-B92EEC922AD8}" dt="2022-06-16T12:52:43.968" v="160"/>
          <ac:spMkLst>
            <pc:docMk/>
            <pc:sldMk cId="3279363243" sldId="364"/>
            <ac:spMk id="19" creationId="{FB705080-3EC1-EF70-B2D3-4AEA1B40AE94}"/>
          </ac:spMkLst>
        </pc:spChg>
        <pc:spChg chg="mod">
          <ac:chgData name="ronnie 吳" userId="52ff74eb6aa9b9a5" providerId="LiveId" clId="{A0C34C1B-C0AC-4E6A-BC5B-B92EEC922AD8}" dt="2022-06-16T12:55:53.310" v="178" actId="207"/>
          <ac:spMkLst>
            <pc:docMk/>
            <pc:sldMk cId="3279363243" sldId="364"/>
            <ac:spMk id="192" creationId="{00000000-0000-0000-0000-000000000000}"/>
          </ac:spMkLst>
        </pc:spChg>
        <pc:spChg chg="mod">
          <ac:chgData name="ronnie 吳" userId="52ff74eb6aa9b9a5" providerId="LiveId" clId="{A0C34C1B-C0AC-4E6A-BC5B-B92EEC922AD8}" dt="2022-06-16T15:26:51.891" v="1275" actId="207"/>
          <ac:spMkLst>
            <pc:docMk/>
            <pc:sldMk cId="3279363243" sldId="364"/>
            <ac:spMk id="195" creationId="{00000000-0000-0000-0000-000000000000}"/>
          </ac:spMkLst>
        </pc:spChg>
        <pc:spChg chg="mod">
          <ac:chgData name="ronnie 吳" userId="52ff74eb6aa9b9a5" providerId="LiveId" clId="{A0C34C1B-C0AC-4E6A-BC5B-B92EEC922AD8}" dt="2022-06-16T12:54:16.887" v="174" actId="1076"/>
          <ac:spMkLst>
            <pc:docMk/>
            <pc:sldMk cId="3279363243" sldId="364"/>
            <ac:spMk id="197" creationId="{00000000-0000-0000-0000-000000000000}"/>
          </ac:spMkLst>
        </pc:spChg>
      </pc:sldChg>
    </pc:docChg>
  </pc:docChgLst>
  <pc:docChgLst>
    <pc:chgData name="ronnie 吳" userId="52ff74eb6aa9b9a5" providerId="LiveId" clId="{B7284C60-800D-4B6D-9D31-25D8DF5FC286}"/>
    <pc:docChg chg="undo custSel delSld modSld sldOrd">
      <pc:chgData name="ronnie 吳" userId="52ff74eb6aa9b9a5" providerId="LiveId" clId="{B7284C60-800D-4B6D-9D31-25D8DF5FC286}" dt="2022-06-15T15:34:08.891" v="967"/>
      <pc:docMkLst>
        <pc:docMk/>
      </pc:docMkLst>
      <pc:sldChg chg="modSp mod">
        <pc:chgData name="ronnie 吳" userId="52ff74eb6aa9b9a5" providerId="LiveId" clId="{B7284C60-800D-4B6D-9D31-25D8DF5FC286}" dt="2022-06-15T15:31:22.525" v="948" actId="6549"/>
        <pc:sldMkLst>
          <pc:docMk/>
          <pc:sldMk cId="1495957255" sldId="308"/>
        </pc:sldMkLst>
        <pc:spChg chg="mod">
          <ac:chgData name="ronnie 吳" userId="52ff74eb6aa9b9a5" providerId="LiveId" clId="{B7284C60-800D-4B6D-9D31-25D8DF5FC286}" dt="2022-06-15T15:31:22.525" v="948" actId="6549"/>
          <ac:spMkLst>
            <pc:docMk/>
            <pc:sldMk cId="1495957255" sldId="308"/>
            <ac:spMk id="2" creationId="{00000000-0000-0000-0000-000000000000}"/>
          </ac:spMkLst>
        </pc:spChg>
        <pc:spChg chg="mod">
          <ac:chgData name="ronnie 吳" userId="52ff74eb6aa9b9a5" providerId="LiveId" clId="{B7284C60-800D-4B6D-9D31-25D8DF5FC286}" dt="2022-06-15T13:46:28.572" v="896" actId="20577"/>
          <ac:spMkLst>
            <pc:docMk/>
            <pc:sldMk cId="1495957255" sldId="308"/>
            <ac:spMk id="4" creationId="{00000000-0000-0000-0000-000000000000}"/>
          </ac:spMkLst>
        </pc:spChg>
      </pc:sldChg>
      <pc:sldChg chg="modSp mod">
        <pc:chgData name="ronnie 吳" userId="52ff74eb6aa9b9a5" providerId="LiveId" clId="{B7284C60-800D-4B6D-9D31-25D8DF5FC286}" dt="2022-06-15T13:40:08.430" v="834"/>
        <pc:sldMkLst>
          <pc:docMk/>
          <pc:sldMk cId="1895092493" sldId="318"/>
        </pc:sldMkLst>
        <pc:spChg chg="mod">
          <ac:chgData name="ronnie 吳" userId="52ff74eb6aa9b9a5" providerId="LiveId" clId="{B7284C60-800D-4B6D-9D31-25D8DF5FC286}" dt="2022-06-15T13:40:08.430" v="834"/>
          <ac:spMkLst>
            <pc:docMk/>
            <pc:sldMk cId="1895092493" sldId="318"/>
            <ac:spMk id="3" creationId="{00000000-0000-0000-0000-000000000000}"/>
          </ac:spMkLst>
        </pc:spChg>
      </pc:sldChg>
      <pc:sldChg chg="modSp mod">
        <pc:chgData name="ronnie 吳" userId="52ff74eb6aa9b9a5" providerId="LiveId" clId="{B7284C60-800D-4B6D-9D31-25D8DF5FC286}" dt="2022-06-15T13:30:31.940" v="632" actId="6549"/>
        <pc:sldMkLst>
          <pc:docMk/>
          <pc:sldMk cId="2669432529" sldId="319"/>
        </pc:sldMkLst>
        <pc:spChg chg="mod">
          <ac:chgData name="ronnie 吳" userId="52ff74eb6aa9b9a5" providerId="LiveId" clId="{B7284C60-800D-4B6D-9D31-25D8DF5FC286}" dt="2022-06-15T13:30:31.940" v="632" actId="6549"/>
          <ac:spMkLst>
            <pc:docMk/>
            <pc:sldMk cId="2669432529" sldId="319"/>
            <ac:spMk id="2" creationId="{00000000-0000-0000-0000-000000000000}"/>
          </ac:spMkLst>
        </pc:spChg>
      </pc:sldChg>
      <pc:sldChg chg="modSp">
        <pc:chgData name="ronnie 吳" userId="52ff74eb6aa9b9a5" providerId="LiveId" clId="{B7284C60-800D-4B6D-9D31-25D8DF5FC286}" dt="2022-06-15T13:27:52.266" v="620" actId="255"/>
        <pc:sldMkLst>
          <pc:docMk/>
          <pc:sldMk cId="1202453172" sldId="320"/>
        </pc:sldMkLst>
        <pc:spChg chg="mod">
          <ac:chgData name="ronnie 吳" userId="52ff74eb6aa9b9a5" providerId="LiveId" clId="{B7284C60-800D-4B6D-9D31-25D8DF5FC286}" dt="2022-06-15T13:27:52.266" v="620" actId="255"/>
          <ac:spMkLst>
            <pc:docMk/>
            <pc:sldMk cId="1202453172" sldId="320"/>
            <ac:spMk id="2" creationId="{00000000-0000-0000-0000-000000000000}"/>
          </ac:spMkLst>
        </pc:spChg>
      </pc:sldChg>
      <pc:sldChg chg="modSp mod">
        <pc:chgData name="ronnie 吳" userId="52ff74eb6aa9b9a5" providerId="LiveId" clId="{B7284C60-800D-4B6D-9D31-25D8DF5FC286}" dt="2022-06-15T13:43:12.119" v="854"/>
        <pc:sldMkLst>
          <pc:docMk/>
          <pc:sldMk cId="3169793257" sldId="321"/>
        </pc:sldMkLst>
        <pc:spChg chg="mod">
          <ac:chgData name="ronnie 吳" userId="52ff74eb6aa9b9a5" providerId="LiveId" clId="{B7284C60-800D-4B6D-9D31-25D8DF5FC286}" dt="2022-06-15T13:43:12.119" v="854"/>
          <ac:spMkLst>
            <pc:docMk/>
            <pc:sldMk cId="3169793257" sldId="321"/>
            <ac:spMk id="3" creationId="{00000000-0000-0000-0000-000000000000}"/>
          </ac:spMkLst>
        </pc:spChg>
      </pc:sldChg>
      <pc:sldChg chg="ord">
        <pc:chgData name="ronnie 吳" userId="52ff74eb6aa9b9a5" providerId="LiveId" clId="{B7284C60-800D-4B6D-9D31-25D8DF5FC286}" dt="2022-06-15T15:34:08.891" v="967"/>
        <pc:sldMkLst>
          <pc:docMk/>
          <pc:sldMk cId="3484717759" sldId="327"/>
        </pc:sldMkLst>
      </pc:sldChg>
      <pc:sldChg chg="modSp">
        <pc:chgData name="ronnie 吳" userId="52ff74eb6aa9b9a5" providerId="LiveId" clId="{B7284C60-800D-4B6D-9D31-25D8DF5FC286}" dt="2022-06-15T13:28:00.830" v="621" actId="255"/>
        <pc:sldMkLst>
          <pc:docMk/>
          <pc:sldMk cId="578715138" sldId="338"/>
        </pc:sldMkLst>
        <pc:spChg chg="mod">
          <ac:chgData name="ronnie 吳" userId="52ff74eb6aa9b9a5" providerId="LiveId" clId="{B7284C60-800D-4B6D-9D31-25D8DF5FC286}" dt="2022-06-15T13:28:00.830" v="621" actId="255"/>
          <ac:spMkLst>
            <pc:docMk/>
            <pc:sldMk cId="578715138" sldId="338"/>
            <ac:spMk id="2" creationId="{00000000-0000-0000-0000-000000000000}"/>
          </ac:spMkLst>
        </pc:spChg>
      </pc:sldChg>
      <pc:sldChg chg="modSp mod ord">
        <pc:chgData name="ronnie 吳" userId="52ff74eb6aa9b9a5" providerId="LiveId" clId="{B7284C60-800D-4B6D-9D31-25D8DF5FC286}" dt="2022-06-15T15:33:19.277" v="961" actId="6549"/>
        <pc:sldMkLst>
          <pc:docMk/>
          <pc:sldMk cId="3311219601" sldId="339"/>
        </pc:sldMkLst>
        <pc:spChg chg="mod">
          <ac:chgData name="ronnie 吳" userId="52ff74eb6aa9b9a5" providerId="LiveId" clId="{B7284C60-800D-4B6D-9D31-25D8DF5FC286}" dt="2022-06-15T15:33:19.277" v="961" actId="6549"/>
          <ac:spMkLst>
            <pc:docMk/>
            <pc:sldMk cId="3311219601" sldId="339"/>
            <ac:spMk id="2" creationId="{00000000-0000-0000-0000-000000000000}"/>
          </ac:spMkLst>
        </pc:spChg>
      </pc:sldChg>
      <pc:sldChg chg="addSp delSp modSp mod ord modClrScheme chgLayout">
        <pc:chgData name="ronnie 吳" userId="52ff74eb6aa9b9a5" providerId="LiveId" clId="{B7284C60-800D-4B6D-9D31-25D8DF5FC286}" dt="2022-06-15T13:11:19.574" v="277" actId="700"/>
        <pc:sldMkLst>
          <pc:docMk/>
          <pc:sldMk cId="1285728567" sldId="343"/>
        </pc:sldMkLst>
        <pc:spChg chg="mod ord">
          <ac:chgData name="ronnie 吳" userId="52ff74eb6aa9b9a5" providerId="LiveId" clId="{B7284C60-800D-4B6D-9D31-25D8DF5FC286}" dt="2022-06-15T13:11:19.574" v="277" actId="700"/>
          <ac:spMkLst>
            <pc:docMk/>
            <pc:sldMk cId="1285728567" sldId="343"/>
            <ac:spMk id="2" creationId="{00000000-0000-0000-0000-000000000000}"/>
          </ac:spMkLst>
        </pc:spChg>
        <pc:spChg chg="mod ord">
          <ac:chgData name="ronnie 吳" userId="52ff74eb6aa9b9a5" providerId="LiveId" clId="{B7284C60-800D-4B6D-9D31-25D8DF5FC286}" dt="2022-06-15T13:11:19.574" v="277" actId="700"/>
          <ac:spMkLst>
            <pc:docMk/>
            <pc:sldMk cId="1285728567" sldId="343"/>
            <ac:spMk id="3" creationId="{00000000-0000-0000-0000-000000000000}"/>
          </ac:spMkLst>
        </pc:spChg>
        <pc:spChg chg="mod ord">
          <ac:chgData name="ronnie 吳" userId="52ff74eb6aa9b9a5" providerId="LiveId" clId="{B7284C60-800D-4B6D-9D31-25D8DF5FC286}" dt="2022-06-15T13:11:19.574" v="277" actId="700"/>
          <ac:spMkLst>
            <pc:docMk/>
            <pc:sldMk cId="1285728567" sldId="343"/>
            <ac:spMk id="4" creationId="{00000000-0000-0000-0000-000000000000}"/>
          </ac:spMkLst>
        </pc:spChg>
        <pc:spChg chg="add del mod">
          <ac:chgData name="ronnie 吳" userId="52ff74eb6aa9b9a5" providerId="LiveId" clId="{B7284C60-800D-4B6D-9D31-25D8DF5FC286}" dt="2022-06-15T13:11:04.282" v="275"/>
          <ac:spMkLst>
            <pc:docMk/>
            <pc:sldMk cId="1285728567" sldId="343"/>
            <ac:spMk id="26" creationId="{391F1101-B754-CF21-9A83-12B5AB7787E0}"/>
          </ac:spMkLst>
        </pc:spChg>
      </pc:sldChg>
      <pc:sldChg chg="del">
        <pc:chgData name="ronnie 吳" userId="52ff74eb6aa9b9a5" providerId="LiveId" clId="{B7284C60-800D-4B6D-9D31-25D8DF5FC286}" dt="2022-06-15T13:12:52.777" v="278" actId="47"/>
        <pc:sldMkLst>
          <pc:docMk/>
          <pc:sldMk cId="2983488436" sldId="348"/>
        </pc:sldMkLst>
      </pc:sldChg>
      <pc:sldChg chg="modSp mod">
        <pc:chgData name="ronnie 吳" userId="52ff74eb6aa9b9a5" providerId="LiveId" clId="{B7284C60-800D-4B6D-9D31-25D8DF5FC286}" dt="2022-06-15T13:31:19.488" v="638" actId="20577"/>
        <pc:sldMkLst>
          <pc:docMk/>
          <pc:sldMk cId="2015042939" sldId="351"/>
        </pc:sldMkLst>
        <pc:spChg chg="mod">
          <ac:chgData name="ronnie 吳" userId="52ff74eb6aa9b9a5" providerId="LiveId" clId="{B7284C60-800D-4B6D-9D31-25D8DF5FC286}" dt="2022-06-15T13:31:02.026" v="635" actId="255"/>
          <ac:spMkLst>
            <pc:docMk/>
            <pc:sldMk cId="2015042939" sldId="351"/>
            <ac:spMk id="2" creationId="{00000000-0000-0000-0000-000000000000}"/>
          </ac:spMkLst>
        </pc:spChg>
        <pc:spChg chg="mod">
          <ac:chgData name="ronnie 吳" userId="52ff74eb6aa9b9a5" providerId="LiveId" clId="{B7284C60-800D-4B6D-9D31-25D8DF5FC286}" dt="2022-06-15T13:31:19.488" v="638" actId="20577"/>
          <ac:spMkLst>
            <pc:docMk/>
            <pc:sldMk cId="2015042939" sldId="351"/>
            <ac:spMk id="3" creationId="{00000000-0000-0000-0000-000000000000}"/>
          </ac:spMkLst>
        </pc:spChg>
      </pc:sldChg>
      <pc:sldChg chg="del">
        <pc:chgData name="ronnie 吳" userId="52ff74eb6aa9b9a5" providerId="LiveId" clId="{B7284C60-800D-4B6D-9D31-25D8DF5FC286}" dt="2022-06-15T13:16:40.132" v="292" actId="47"/>
        <pc:sldMkLst>
          <pc:docMk/>
          <pc:sldMk cId="4084885691" sldId="353"/>
        </pc:sldMkLst>
      </pc:sldChg>
      <pc:sldChg chg="modSp mod">
        <pc:chgData name="ronnie 吳" userId="52ff74eb6aa9b9a5" providerId="LiveId" clId="{B7284C60-800D-4B6D-9D31-25D8DF5FC286}" dt="2022-06-15T13:32:14.858" v="663" actId="20577"/>
        <pc:sldMkLst>
          <pc:docMk/>
          <pc:sldMk cId="2594256810" sldId="354"/>
        </pc:sldMkLst>
        <pc:spChg chg="mod">
          <ac:chgData name="ronnie 吳" userId="52ff74eb6aa9b9a5" providerId="LiveId" clId="{B7284C60-800D-4B6D-9D31-25D8DF5FC286}" dt="2022-06-15T13:32:14.858" v="663" actId="20577"/>
          <ac:spMkLst>
            <pc:docMk/>
            <pc:sldMk cId="2594256810" sldId="354"/>
            <ac:spMk id="3" creationId="{00000000-0000-0000-0000-000000000000}"/>
          </ac:spMkLst>
        </pc:spChg>
      </pc:sldChg>
      <pc:sldChg chg="modSp mod">
        <pc:chgData name="ronnie 吳" userId="52ff74eb6aa9b9a5" providerId="LiveId" clId="{B7284C60-800D-4B6D-9D31-25D8DF5FC286}" dt="2022-06-15T13:44:04.610" v="860" actId="20577"/>
        <pc:sldMkLst>
          <pc:docMk/>
          <pc:sldMk cId="1339652772" sldId="355"/>
        </pc:sldMkLst>
        <pc:spChg chg="mod">
          <ac:chgData name="ronnie 吳" userId="52ff74eb6aa9b9a5" providerId="LiveId" clId="{B7284C60-800D-4B6D-9D31-25D8DF5FC286}" dt="2022-06-15T13:44:04.610" v="860" actId="20577"/>
          <ac:spMkLst>
            <pc:docMk/>
            <pc:sldMk cId="1339652772" sldId="355"/>
            <ac:spMk id="2" creationId="{00000000-0000-0000-0000-000000000000}"/>
          </ac:spMkLst>
        </pc:spChg>
      </pc:sldChg>
      <pc:sldChg chg="modSp mod">
        <pc:chgData name="ronnie 吳" userId="52ff74eb6aa9b9a5" providerId="LiveId" clId="{B7284C60-800D-4B6D-9D31-25D8DF5FC286}" dt="2022-06-15T13:44:15.607" v="866" actId="20577"/>
        <pc:sldMkLst>
          <pc:docMk/>
          <pc:sldMk cId="2055530773" sldId="356"/>
        </pc:sldMkLst>
        <pc:spChg chg="mod">
          <ac:chgData name="ronnie 吳" userId="52ff74eb6aa9b9a5" providerId="LiveId" clId="{B7284C60-800D-4B6D-9D31-25D8DF5FC286}" dt="2022-06-15T13:44:15.607" v="866" actId="20577"/>
          <ac:spMkLst>
            <pc:docMk/>
            <pc:sldMk cId="2055530773" sldId="356"/>
            <ac:spMk id="2" creationId="{00000000-0000-0000-0000-000000000000}"/>
          </ac:spMkLst>
        </pc:spChg>
      </pc:sldChg>
      <pc:sldChg chg="ord">
        <pc:chgData name="ronnie 吳" userId="52ff74eb6aa9b9a5" providerId="LiveId" clId="{B7284C60-800D-4B6D-9D31-25D8DF5FC286}" dt="2022-06-15T15:32:38.641" v="956"/>
        <pc:sldMkLst>
          <pc:docMk/>
          <pc:sldMk cId="1242623111" sldId="357"/>
        </pc:sldMkLst>
      </pc:sldChg>
      <pc:sldChg chg="addSp modSp mod">
        <pc:chgData name="ronnie 吳" userId="52ff74eb6aa9b9a5" providerId="LiveId" clId="{B7284C60-800D-4B6D-9D31-25D8DF5FC286}" dt="2022-06-15T13:02:13.221" v="242" actId="113"/>
        <pc:sldMkLst>
          <pc:docMk/>
          <pc:sldMk cId="3727867306" sldId="358"/>
        </pc:sldMkLst>
        <pc:spChg chg="mod">
          <ac:chgData name="ronnie 吳" userId="52ff74eb6aa9b9a5" providerId="LiveId" clId="{B7284C60-800D-4B6D-9D31-25D8DF5FC286}" dt="2022-06-15T12:47:49.314" v="62" actId="255"/>
          <ac:spMkLst>
            <pc:docMk/>
            <pc:sldMk cId="3727867306" sldId="358"/>
            <ac:spMk id="2" creationId="{00000000-0000-0000-0000-000000000000}"/>
          </ac:spMkLst>
        </pc:spChg>
        <pc:spChg chg="mod">
          <ac:chgData name="ronnie 吳" userId="52ff74eb6aa9b9a5" providerId="LiveId" clId="{B7284C60-800D-4B6D-9D31-25D8DF5FC286}" dt="2022-06-15T13:02:13.221" v="242" actId="113"/>
          <ac:spMkLst>
            <pc:docMk/>
            <pc:sldMk cId="3727867306" sldId="358"/>
            <ac:spMk id="3" creationId="{00000000-0000-0000-0000-000000000000}"/>
          </ac:spMkLst>
        </pc:spChg>
        <pc:spChg chg="add mod">
          <ac:chgData name="ronnie 吳" userId="52ff74eb6aa9b9a5" providerId="LiveId" clId="{B7284C60-800D-4B6D-9D31-25D8DF5FC286}" dt="2022-06-15T12:59:35.672" v="190" actId="14100"/>
          <ac:spMkLst>
            <pc:docMk/>
            <pc:sldMk cId="3727867306" sldId="358"/>
            <ac:spMk id="5" creationId="{2C6155A8-1552-1E9F-39AE-DAE1249E1F2F}"/>
          </ac:spMkLst>
        </pc:spChg>
      </pc:sldChg>
      <pc:sldChg chg="modSp mod">
        <pc:chgData name="ronnie 吳" userId="52ff74eb6aa9b9a5" providerId="LiveId" clId="{B7284C60-800D-4B6D-9D31-25D8DF5FC286}" dt="2022-06-15T13:37:54.761" v="832" actId="20577"/>
        <pc:sldMkLst>
          <pc:docMk/>
          <pc:sldMk cId="1518130712" sldId="359"/>
        </pc:sldMkLst>
        <pc:spChg chg="mod">
          <ac:chgData name="ronnie 吳" userId="52ff74eb6aa9b9a5" providerId="LiveId" clId="{B7284C60-800D-4B6D-9D31-25D8DF5FC286}" dt="2022-06-15T13:17:12.138" v="296" actId="255"/>
          <ac:spMkLst>
            <pc:docMk/>
            <pc:sldMk cId="1518130712" sldId="359"/>
            <ac:spMk id="2" creationId="{00000000-0000-0000-0000-000000000000}"/>
          </ac:spMkLst>
        </pc:spChg>
        <pc:spChg chg="mod">
          <ac:chgData name="ronnie 吳" userId="52ff74eb6aa9b9a5" providerId="LiveId" clId="{B7284C60-800D-4B6D-9D31-25D8DF5FC286}" dt="2022-06-15T13:37:54.761" v="832" actId="20577"/>
          <ac:spMkLst>
            <pc:docMk/>
            <pc:sldMk cId="1518130712" sldId="359"/>
            <ac:spMk id="3" creationId="{00000000-0000-0000-0000-000000000000}"/>
          </ac:spMkLst>
        </pc:spChg>
      </pc:sldChg>
      <pc:sldChg chg="modSp mod ord">
        <pc:chgData name="ronnie 吳" userId="52ff74eb6aa9b9a5" providerId="LiveId" clId="{B7284C60-800D-4B6D-9D31-25D8DF5FC286}" dt="2022-06-15T13:16:18.960" v="291" actId="20577"/>
        <pc:sldMkLst>
          <pc:docMk/>
          <pc:sldMk cId="3649409856" sldId="360"/>
        </pc:sldMkLst>
        <pc:spChg chg="mod">
          <ac:chgData name="ronnie 吳" userId="52ff74eb6aa9b9a5" providerId="LiveId" clId="{B7284C60-800D-4B6D-9D31-25D8DF5FC286}" dt="2022-06-15T13:03:41.842" v="248" actId="255"/>
          <ac:spMkLst>
            <pc:docMk/>
            <pc:sldMk cId="3649409856" sldId="360"/>
            <ac:spMk id="2" creationId="{00000000-0000-0000-0000-000000000000}"/>
          </ac:spMkLst>
        </pc:spChg>
        <pc:spChg chg="mod">
          <ac:chgData name="ronnie 吳" userId="52ff74eb6aa9b9a5" providerId="LiveId" clId="{B7284C60-800D-4B6D-9D31-25D8DF5FC286}" dt="2022-06-15T13:16:18.960" v="291" actId="20577"/>
          <ac:spMkLst>
            <pc:docMk/>
            <pc:sldMk cId="3649409856" sldId="360"/>
            <ac:spMk id="3" creationId="{00000000-0000-0000-0000-000000000000}"/>
          </ac:spMkLst>
        </pc:spChg>
      </pc:sldChg>
      <pc:sldChg chg="addSp delSp modSp mod">
        <pc:chgData name="ronnie 吳" userId="52ff74eb6aa9b9a5" providerId="LiveId" clId="{B7284C60-800D-4B6D-9D31-25D8DF5FC286}" dt="2022-06-15T15:26:52.196" v="918" actId="14100"/>
        <pc:sldMkLst>
          <pc:docMk/>
          <pc:sldMk cId="1126234114" sldId="361"/>
        </pc:sldMkLst>
        <pc:spChg chg="mod">
          <ac:chgData name="ronnie 吳" userId="52ff74eb6aa9b9a5" providerId="LiveId" clId="{B7284C60-800D-4B6D-9D31-25D8DF5FC286}" dt="2022-06-15T13:40:15.930" v="836"/>
          <ac:spMkLst>
            <pc:docMk/>
            <pc:sldMk cId="1126234114" sldId="361"/>
            <ac:spMk id="2" creationId="{00000000-0000-0000-0000-000000000000}"/>
          </ac:spMkLst>
        </pc:spChg>
        <pc:spChg chg="del mod">
          <ac:chgData name="ronnie 吳" userId="52ff74eb6aa9b9a5" providerId="LiveId" clId="{B7284C60-800D-4B6D-9D31-25D8DF5FC286}" dt="2022-06-15T14:21:03.875" v="898" actId="478"/>
          <ac:spMkLst>
            <pc:docMk/>
            <pc:sldMk cId="1126234114" sldId="361"/>
            <ac:spMk id="4" creationId="{00000000-0000-0000-0000-000000000000}"/>
          </ac:spMkLst>
        </pc:spChg>
        <pc:graphicFrameChg chg="add del mod modGraphic">
          <ac:chgData name="ronnie 吳" userId="52ff74eb6aa9b9a5" providerId="LiveId" clId="{B7284C60-800D-4B6D-9D31-25D8DF5FC286}" dt="2022-06-15T14:27:28.162" v="905" actId="478"/>
          <ac:graphicFrameMkLst>
            <pc:docMk/>
            <pc:sldMk cId="1126234114" sldId="361"/>
            <ac:graphicFrameMk id="5" creationId="{52700F69-5A73-211A-1CE2-7E5EFF212AD4}"/>
          </ac:graphicFrameMkLst>
        </pc:graphicFrameChg>
        <pc:graphicFrameChg chg="add del mod modGraphic">
          <ac:chgData name="ronnie 吳" userId="52ff74eb6aa9b9a5" providerId="LiveId" clId="{B7284C60-800D-4B6D-9D31-25D8DF5FC286}" dt="2022-06-15T14:29:16.266" v="912" actId="478"/>
          <ac:graphicFrameMkLst>
            <pc:docMk/>
            <pc:sldMk cId="1126234114" sldId="361"/>
            <ac:graphicFrameMk id="6" creationId="{1E3ECFB8-765A-C616-52E1-4F05C9F72961}"/>
          </ac:graphicFrameMkLst>
        </pc:graphicFrameChg>
        <pc:graphicFrameChg chg="add mod">
          <ac:chgData name="ronnie 吳" userId="52ff74eb6aa9b9a5" providerId="LiveId" clId="{B7284C60-800D-4B6D-9D31-25D8DF5FC286}" dt="2022-06-15T15:26:52.196" v="918" actId="14100"/>
          <ac:graphicFrameMkLst>
            <pc:docMk/>
            <pc:sldMk cId="1126234114" sldId="361"/>
            <ac:graphicFrameMk id="7" creationId="{0CD4021C-78CD-91A7-226B-81530939163F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549D70-901E-4446-AEEA-C308AB8AAFDB}" type="doc">
      <dgm:prSet loTypeId="urn:microsoft.com/office/officeart/2005/8/layout/hChevron3" loCatId="process" qsTypeId="urn:microsoft.com/office/officeart/2005/8/quickstyle/simple1" qsCatId="simple" csTypeId="urn:microsoft.com/office/officeart/2005/8/colors/accent2_2" csCatId="accent2" phldr="1"/>
      <dgm:spPr/>
    </dgm:pt>
    <dgm:pt modelId="{D79C776E-5ED9-4F19-A381-0B26E662CEF0}">
      <dgm:prSet phldrT="[文字]" custT="1"/>
      <dgm:spPr>
        <a:solidFill>
          <a:schemeClr val="accent3"/>
        </a:solidFill>
      </dgm:spPr>
      <dgm:t>
        <a:bodyPr/>
        <a:lstStyle/>
        <a:p>
          <a:r>
            <a:rPr lang="en-US" altLang="zh-TW" sz="1400" dirty="0" smtClean="0"/>
            <a:t>Q1</a:t>
          </a:r>
          <a:endParaRPr lang="zh-TW" altLang="en-US" sz="1400" dirty="0"/>
        </a:p>
      </dgm:t>
    </dgm:pt>
    <dgm:pt modelId="{93687AD2-3696-4D8F-90F7-56D673A21034}" type="parTrans" cxnId="{37D8D75F-AB77-43A7-B7D0-3230949330B4}">
      <dgm:prSet/>
      <dgm:spPr/>
      <dgm:t>
        <a:bodyPr/>
        <a:lstStyle/>
        <a:p>
          <a:endParaRPr lang="zh-TW" altLang="en-US" sz="1400"/>
        </a:p>
      </dgm:t>
    </dgm:pt>
    <dgm:pt modelId="{7B5AC77E-9F9F-4037-A243-461BBA282155}" type="sibTrans" cxnId="{37D8D75F-AB77-43A7-B7D0-3230949330B4}">
      <dgm:prSet/>
      <dgm:spPr/>
      <dgm:t>
        <a:bodyPr/>
        <a:lstStyle/>
        <a:p>
          <a:endParaRPr lang="zh-TW" altLang="en-US" sz="1400"/>
        </a:p>
      </dgm:t>
    </dgm:pt>
    <dgm:pt modelId="{B02B9FB4-A7BB-4D54-BBBD-D314873B46C6}">
      <dgm:prSet phldrT="[文字]" custT="1"/>
      <dgm:spPr>
        <a:solidFill>
          <a:schemeClr val="accent3"/>
        </a:solidFill>
      </dgm:spPr>
      <dgm:t>
        <a:bodyPr/>
        <a:lstStyle/>
        <a:p>
          <a:r>
            <a:rPr lang="en-US" altLang="zh-TW" sz="1400" dirty="0" smtClean="0"/>
            <a:t>Q2</a:t>
          </a:r>
          <a:endParaRPr lang="zh-TW" altLang="en-US" sz="1400" dirty="0"/>
        </a:p>
      </dgm:t>
    </dgm:pt>
    <dgm:pt modelId="{462FCF0C-FB1B-412E-9B7C-FEFD976E3B9B}" type="parTrans" cxnId="{FBD58BF2-6CB1-44BB-A45A-EF2CADC8BE5D}">
      <dgm:prSet/>
      <dgm:spPr/>
      <dgm:t>
        <a:bodyPr/>
        <a:lstStyle/>
        <a:p>
          <a:endParaRPr lang="zh-TW" altLang="en-US" sz="1400"/>
        </a:p>
      </dgm:t>
    </dgm:pt>
    <dgm:pt modelId="{B265736C-BB18-46D5-B2A4-B3060223AA29}" type="sibTrans" cxnId="{FBD58BF2-6CB1-44BB-A45A-EF2CADC8BE5D}">
      <dgm:prSet/>
      <dgm:spPr/>
      <dgm:t>
        <a:bodyPr/>
        <a:lstStyle/>
        <a:p>
          <a:endParaRPr lang="zh-TW" altLang="en-US" sz="1400"/>
        </a:p>
      </dgm:t>
    </dgm:pt>
    <dgm:pt modelId="{831647B4-A9E2-40D9-8D37-A9414D10341E}">
      <dgm:prSet phldrT="[文字]" custT="1"/>
      <dgm:spPr>
        <a:solidFill>
          <a:schemeClr val="accent3"/>
        </a:solidFill>
      </dgm:spPr>
      <dgm:t>
        <a:bodyPr/>
        <a:lstStyle/>
        <a:p>
          <a:r>
            <a:rPr lang="en-US" altLang="zh-TW" sz="1400" dirty="0" smtClean="0"/>
            <a:t>Q3</a:t>
          </a:r>
          <a:endParaRPr lang="zh-TW" altLang="en-US" sz="1400" dirty="0"/>
        </a:p>
      </dgm:t>
    </dgm:pt>
    <dgm:pt modelId="{30D27640-A19B-4F0B-80FF-448AD5F5DB6A}" type="parTrans" cxnId="{A728823D-AF2B-4527-A832-0A58BD45AF3D}">
      <dgm:prSet/>
      <dgm:spPr/>
      <dgm:t>
        <a:bodyPr/>
        <a:lstStyle/>
        <a:p>
          <a:endParaRPr lang="zh-TW" altLang="en-US" sz="1400"/>
        </a:p>
      </dgm:t>
    </dgm:pt>
    <dgm:pt modelId="{7D92462F-B37A-4EB5-8BDE-0FD7886CE85D}" type="sibTrans" cxnId="{A728823D-AF2B-4527-A832-0A58BD45AF3D}">
      <dgm:prSet/>
      <dgm:spPr/>
      <dgm:t>
        <a:bodyPr/>
        <a:lstStyle/>
        <a:p>
          <a:endParaRPr lang="zh-TW" altLang="en-US" sz="1400"/>
        </a:p>
      </dgm:t>
    </dgm:pt>
    <dgm:pt modelId="{2D6BAA5D-4D49-47A3-9F2C-7850F2FB45B5}">
      <dgm:prSet phldrT="[文字]" custT="1"/>
      <dgm:spPr>
        <a:solidFill>
          <a:schemeClr val="accent3"/>
        </a:solidFill>
      </dgm:spPr>
      <dgm:t>
        <a:bodyPr/>
        <a:lstStyle/>
        <a:p>
          <a:r>
            <a:rPr lang="en-US" altLang="zh-TW" sz="1400" dirty="0" smtClean="0"/>
            <a:t>Q4</a:t>
          </a:r>
          <a:endParaRPr lang="zh-TW" altLang="en-US" sz="1400" dirty="0"/>
        </a:p>
      </dgm:t>
    </dgm:pt>
    <dgm:pt modelId="{D27DD916-62C4-4A61-B232-FDCBD5B45B01}" type="parTrans" cxnId="{C5D445A3-4614-4C2A-B918-67D540525AF7}">
      <dgm:prSet/>
      <dgm:spPr/>
      <dgm:t>
        <a:bodyPr/>
        <a:lstStyle/>
        <a:p>
          <a:endParaRPr lang="zh-TW" altLang="en-US" sz="1400"/>
        </a:p>
      </dgm:t>
    </dgm:pt>
    <dgm:pt modelId="{3A4B9E12-D235-4EA3-944D-035A8EC7518F}" type="sibTrans" cxnId="{C5D445A3-4614-4C2A-B918-67D540525AF7}">
      <dgm:prSet/>
      <dgm:spPr/>
      <dgm:t>
        <a:bodyPr/>
        <a:lstStyle/>
        <a:p>
          <a:endParaRPr lang="zh-TW" altLang="en-US" sz="1400"/>
        </a:p>
      </dgm:t>
    </dgm:pt>
    <dgm:pt modelId="{CBB0C57B-F87A-42F9-975B-9B5AF526AEBB}" type="pres">
      <dgm:prSet presAssocID="{5F549D70-901E-4446-AEEA-C308AB8AAFDB}" presName="Name0" presStyleCnt="0">
        <dgm:presLayoutVars>
          <dgm:dir/>
          <dgm:resizeHandles val="exact"/>
        </dgm:presLayoutVars>
      </dgm:prSet>
      <dgm:spPr/>
    </dgm:pt>
    <dgm:pt modelId="{E2D3142A-C05D-4884-A5B9-54CFA37342C3}" type="pres">
      <dgm:prSet presAssocID="{D79C776E-5ED9-4F19-A381-0B26E662CEF0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97EF650-6BD2-4BE6-AC86-D4594FC5695B}" type="pres">
      <dgm:prSet presAssocID="{7B5AC77E-9F9F-4037-A243-461BBA282155}" presName="parSpace" presStyleCnt="0"/>
      <dgm:spPr/>
    </dgm:pt>
    <dgm:pt modelId="{825D1417-0B76-4CBF-BAF8-B4500CC93002}" type="pres">
      <dgm:prSet presAssocID="{B02B9FB4-A7BB-4D54-BBBD-D314873B46C6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7B1D992-B063-4677-8031-2C22DD10FA3D}" type="pres">
      <dgm:prSet presAssocID="{B265736C-BB18-46D5-B2A4-B3060223AA29}" presName="parSpace" presStyleCnt="0"/>
      <dgm:spPr/>
    </dgm:pt>
    <dgm:pt modelId="{A8EF6947-7499-4C08-9308-EEE4E006C2AB}" type="pres">
      <dgm:prSet presAssocID="{831647B4-A9E2-40D9-8D37-A9414D10341E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C42EFF9-5511-4ED3-8B98-8B286828CFED}" type="pres">
      <dgm:prSet presAssocID="{7D92462F-B37A-4EB5-8BDE-0FD7886CE85D}" presName="parSpace" presStyleCnt="0"/>
      <dgm:spPr/>
    </dgm:pt>
    <dgm:pt modelId="{8AB768D2-C62A-4BD8-9D20-BE2399C8C0FC}" type="pres">
      <dgm:prSet presAssocID="{2D6BAA5D-4D49-47A3-9F2C-7850F2FB45B5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55F3ACBF-A3E2-4799-AE19-12544F41ADEF}" type="presOf" srcId="{2D6BAA5D-4D49-47A3-9F2C-7850F2FB45B5}" destId="{8AB768D2-C62A-4BD8-9D20-BE2399C8C0FC}" srcOrd="0" destOrd="0" presId="urn:microsoft.com/office/officeart/2005/8/layout/hChevron3"/>
    <dgm:cxn modelId="{D577BB8D-5F10-4057-A66A-AD66907C9854}" type="presOf" srcId="{5F549D70-901E-4446-AEEA-C308AB8AAFDB}" destId="{CBB0C57B-F87A-42F9-975B-9B5AF526AEBB}" srcOrd="0" destOrd="0" presId="urn:microsoft.com/office/officeart/2005/8/layout/hChevron3"/>
    <dgm:cxn modelId="{FBD58BF2-6CB1-44BB-A45A-EF2CADC8BE5D}" srcId="{5F549D70-901E-4446-AEEA-C308AB8AAFDB}" destId="{B02B9FB4-A7BB-4D54-BBBD-D314873B46C6}" srcOrd="1" destOrd="0" parTransId="{462FCF0C-FB1B-412E-9B7C-FEFD976E3B9B}" sibTransId="{B265736C-BB18-46D5-B2A4-B3060223AA29}"/>
    <dgm:cxn modelId="{283530B3-CCEA-4B71-AB64-32AEBD0BD75F}" type="presOf" srcId="{B02B9FB4-A7BB-4D54-BBBD-D314873B46C6}" destId="{825D1417-0B76-4CBF-BAF8-B4500CC93002}" srcOrd="0" destOrd="0" presId="urn:microsoft.com/office/officeart/2005/8/layout/hChevron3"/>
    <dgm:cxn modelId="{37D8D75F-AB77-43A7-B7D0-3230949330B4}" srcId="{5F549D70-901E-4446-AEEA-C308AB8AAFDB}" destId="{D79C776E-5ED9-4F19-A381-0B26E662CEF0}" srcOrd="0" destOrd="0" parTransId="{93687AD2-3696-4D8F-90F7-56D673A21034}" sibTransId="{7B5AC77E-9F9F-4037-A243-461BBA282155}"/>
    <dgm:cxn modelId="{C5D445A3-4614-4C2A-B918-67D540525AF7}" srcId="{5F549D70-901E-4446-AEEA-C308AB8AAFDB}" destId="{2D6BAA5D-4D49-47A3-9F2C-7850F2FB45B5}" srcOrd="3" destOrd="0" parTransId="{D27DD916-62C4-4A61-B232-FDCBD5B45B01}" sibTransId="{3A4B9E12-D235-4EA3-944D-035A8EC7518F}"/>
    <dgm:cxn modelId="{A728823D-AF2B-4527-A832-0A58BD45AF3D}" srcId="{5F549D70-901E-4446-AEEA-C308AB8AAFDB}" destId="{831647B4-A9E2-40D9-8D37-A9414D10341E}" srcOrd="2" destOrd="0" parTransId="{30D27640-A19B-4F0B-80FF-448AD5F5DB6A}" sibTransId="{7D92462F-B37A-4EB5-8BDE-0FD7886CE85D}"/>
    <dgm:cxn modelId="{31FE3620-25AC-4149-BC4B-E38316DBE68F}" type="presOf" srcId="{831647B4-A9E2-40D9-8D37-A9414D10341E}" destId="{A8EF6947-7499-4C08-9308-EEE4E006C2AB}" srcOrd="0" destOrd="0" presId="urn:microsoft.com/office/officeart/2005/8/layout/hChevron3"/>
    <dgm:cxn modelId="{8C8B5FDC-5FB6-48B5-B0F4-BCC8DFA4F107}" type="presOf" srcId="{D79C776E-5ED9-4F19-A381-0B26E662CEF0}" destId="{E2D3142A-C05D-4884-A5B9-54CFA37342C3}" srcOrd="0" destOrd="0" presId="urn:microsoft.com/office/officeart/2005/8/layout/hChevron3"/>
    <dgm:cxn modelId="{793463FA-8A2F-4DFA-95D5-2A737B6DFD59}" type="presParOf" srcId="{CBB0C57B-F87A-42F9-975B-9B5AF526AEBB}" destId="{E2D3142A-C05D-4884-A5B9-54CFA37342C3}" srcOrd="0" destOrd="0" presId="urn:microsoft.com/office/officeart/2005/8/layout/hChevron3"/>
    <dgm:cxn modelId="{59D2D084-330B-44CC-A2A1-855BBB04DBC2}" type="presParOf" srcId="{CBB0C57B-F87A-42F9-975B-9B5AF526AEBB}" destId="{D97EF650-6BD2-4BE6-AC86-D4594FC5695B}" srcOrd="1" destOrd="0" presId="urn:microsoft.com/office/officeart/2005/8/layout/hChevron3"/>
    <dgm:cxn modelId="{076BC742-ED54-42A1-871D-E03B55CC405F}" type="presParOf" srcId="{CBB0C57B-F87A-42F9-975B-9B5AF526AEBB}" destId="{825D1417-0B76-4CBF-BAF8-B4500CC93002}" srcOrd="2" destOrd="0" presId="urn:microsoft.com/office/officeart/2005/8/layout/hChevron3"/>
    <dgm:cxn modelId="{22C6B989-4DFF-451D-A6D8-5D8D28538ABC}" type="presParOf" srcId="{CBB0C57B-F87A-42F9-975B-9B5AF526AEBB}" destId="{67B1D992-B063-4677-8031-2C22DD10FA3D}" srcOrd="3" destOrd="0" presId="urn:microsoft.com/office/officeart/2005/8/layout/hChevron3"/>
    <dgm:cxn modelId="{D75D0D57-211D-4B2A-93F7-FA3443061F5E}" type="presParOf" srcId="{CBB0C57B-F87A-42F9-975B-9B5AF526AEBB}" destId="{A8EF6947-7499-4C08-9308-EEE4E006C2AB}" srcOrd="4" destOrd="0" presId="urn:microsoft.com/office/officeart/2005/8/layout/hChevron3"/>
    <dgm:cxn modelId="{20648354-A69E-4505-B102-EA978034AAB5}" type="presParOf" srcId="{CBB0C57B-F87A-42F9-975B-9B5AF526AEBB}" destId="{BC42EFF9-5511-4ED3-8B98-8B286828CFED}" srcOrd="5" destOrd="0" presId="urn:microsoft.com/office/officeart/2005/8/layout/hChevron3"/>
    <dgm:cxn modelId="{08FA9F3B-1F49-4266-84B6-3DED91008AF9}" type="presParOf" srcId="{CBB0C57B-F87A-42F9-975B-9B5AF526AEBB}" destId="{8AB768D2-C62A-4BD8-9D20-BE2399C8C0FC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549D70-901E-4446-AEEA-C308AB8AAFDB}" type="doc">
      <dgm:prSet loTypeId="urn:microsoft.com/office/officeart/2005/8/layout/hChevron3" loCatId="process" qsTypeId="urn:microsoft.com/office/officeart/2005/8/quickstyle/simple1" qsCatId="simple" csTypeId="urn:microsoft.com/office/officeart/2005/8/colors/accent2_2" csCatId="accent2" phldr="1"/>
      <dgm:spPr/>
    </dgm:pt>
    <dgm:pt modelId="{D79C776E-5ED9-4F19-A381-0B26E662CEF0}">
      <dgm:prSet phldrT="[文字]" custT="1"/>
      <dgm:spPr/>
      <dgm:t>
        <a:bodyPr/>
        <a:lstStyle/>
        <a:p>
          <a:r>
            <a:rPr lang="en-US" altLang="zh-TW" sz="1400" dirty="0" smtClean="0"/>
            <a:t>Q1</a:t>
          </a:r>
          <a:endParaRPr lang="zh-TW" altLang="en-US" sz="1400" dirty="0"/>
        </a:p>
      </dgm:t>
    </dgm:pt>
    <dgm:pt modelId="{93687AD2-3696-4D8F-90F7-56D673A21034}" type="parTrans" cxnId="{37D8D75F-AB77-43A7-B7D0-3230949330B4}">
      <dgm:prSet/>
      <dgm:spPr/>
      <dgm:t>
        <a:bodyPr/>
        <a:lstStyle/>
        <a:p>
          <a:endParaRPr lang="zh-TW" altLang="en-US" sz="1400"/>
        </a:p>
      </dgm:t>
    </dgm:pt>
    <dgm:pt modelId="{7B5AC77E-9F9F-4037-A243-461BBA282155}" type="sibTrans" cxnId="{37D8D75F-AB77-43A7-B7D0-3230949330B4}">
      <dgm:prSet/>
      <dgm:spPr/>
      <dgm:t>
        <a:bodyPr/>
        <a:lstStyle/>
        <a:p>
          <a:endParaRPr lang="zh-TW" altLang="en-US" sz="1400"/>
        </a:p>
      </dgm:t>
    </dgm:pt>
    <dgm:pt modelId="{B02B9FB4-A7BB-4D54-BBBD-D314873B46C6}">
      <dgm:prSet phldrT="[文字]" custT="1"/>
      <dgm:spPr/>
      <dgm:t>
        <a:bodyPr/>
        <a:lstStyle/>
        <a:p>
          <a:r>
            <a:rPr lang="en-US" altLang="zh-TW" sz="1400" dirty="0" smtClean="0"/>
            <a:t>Q2</a:t>
          </a:r>
          <a:endParaRPr lang="zh-TW" altLang="en-US" sz="1400" dirty="0"/>
        </a:p>
      </dgm:t>
    </dgm:pt>
    <dgm:pt modelId="{462FCF0C-FB1B-412E-9B7C-FEFD976E3B9B}" type="parTrans" cxnId="{FBD58BF2-6CB1-44BB-A45A-EF2CADC8BE5D}">
      <dgm:prSet/>
      <dgm:spPr/>
      <dgm:t>
        <a:bodyPr/>
        <a:lstStyle/>
        <a:p>
          <a:endParaRPr lang="zh-TW" altLang="en-US" sz="1400"/>
        </a:p>
      </dgm:t>
    </dgm:pt>
    <dgm:pt modelId="{B265736C-BB18-46D5-B2A4-B3060223AA29}" type="sibTrans" cxnId="{FBD58BF2-6CB1-44BB-A45A-EF2CADC8BE5D}">
      <dgm:prSet/>
      <dgm:spPr/>
      <dgm:t>
        <a:bodyPr/>
        <a:lstStyle/>
        <a:p>
          <a:endParaRPr lang="zh-TW" altLang="en-US" sz="1400"/>
        </a:p>
      </dgm:t>
    </dgm:pt>
    <dgm:pt modelId="{831647B4-A9E2-40D9-8D37-A9414D10341E}">
      <dgm:prSet phldrT="[文字]" custT="1"/>
      <dgm:spPr/>
      <dgm:t>
        <a:bodyPr/>
        <a:lstStyle/>
        <a:p>
          <a:r>
            <a:rPr lang="en-US" altLang="zh-TW" sz="1400" dirty="0" smtClean="0"/>
            <a:t>Q3</a:t>
          </a:r>
          <a:endParaRPr lang="zh-TW" altLang="en-US" sz="1400" dirty="0"/>
        </a:p>
      </dgm:t>
    </dgm:pt>
    <dgm:pt modelId="{30D27640-A19B-4F0B-80FF-448AD5F5DB6A}" type="parTrans" cxnId="{A728823D-AF2B-4527-A832-0A58BD45AF3D}">
      <dgm:prSet/>
      <dgm:spPr/>
      <dgm:t>
        <a:bodyPr/>
        <a:lstStyle/>
        <a:p>
          <a:endParaRPr lang="zh-TW" altLang="en-US" sz="1400"/>
        </a:p>
      </dgm:t>
    </dgm:pt>
    <dgm:pt modelId="{7D92462F-B37A-4EB5-8BDE-0FD7886CE85D}" type="sibTrans" cxnId="{A728823D-AF2B-4527-A832-0A58BD45AF3D}">
      <dgm:prSet/>
      <dgm:spPr/>
      <dgm:t>
        <a:bodyPr/>
        <a:lstStyle/>
        <a:p>
          <a:endParaRPr lang="zh-TW" altLang="en-US" sz="1400"/>
        </a:p>
      </dgm:t>
    </dgm:pt>
    <dgm:pt modelId="{2D6BAA5D-4D49-47A3-9F2C-7850F2FB45B5}">
      <dgm:prSet phldrT="[文字]" custT="1"/>
      <dgm:spPr/>
      <dgm:t>
        <a:bodyPr/>
        <a:lstStyle/>
        <a:p>
          <a:r>
            <a:rPr lang="en-US" altLang="zh-TW" sz="1400" dirty="0" smtClean="0"/>
            <a:t>Q4</a:t>
          </a:r>
          <a:endParaRPr lang="zh-TW" altLang="en-US" sz="1400" dirty="0"/>
        </a:p>
      </dgm:t>
    </dgm:pt>
    <dgm:pt modelId="{D27DD916-62C4-4A61-B232-FDCBD5B45B01}" type="parTrans" cxnId="{C5D445A3-4614-4C2A-B918-67D540525AF7}">
      <dgm:prSet/>
      <dgm:spPr/>
      <dgm:t>
        <a:bodyPr/>
        <a:lstStyle/>
        <a:p>
          <a:endParaRPr lang="zh-TW" altLang="en-US" sz="1400"/>
        </a:p>
      </dgm:t>
    </dgm:pt>
    <dgm:pt modelId="{3A4B9E12-D235-4EA3-944D-035A8EC7518F}" type="sibTrans" cxnId="{C5D445A3-4614-4C2A-B918-67D540525AF7}">
      <dgm:prSet/>
      <dgm:spPr/>
      <dgm:t>
        <a:bodyPr/>
        <a:lstStyle/>
        <a:p>
          <a:endParaRPr lang="zh-TW" altLang="en-US" sz="1400"/>
        </a:p>
      </dgm:t>
    </dgm:pt>
    <dgm:pt modelId="{CBB0C57B-F87A-42F9-975B-9B5AF526AEBB}" type="pres">
      <dgm:prSet presAssocID="{5F549D70-901E-4446-AEEA-C308AB8AAFDB}" presName="Name0" presStyleCnt="0">
        <dgm:presLayoutVars>
          <dgm:dir/>
          <dgm:resizeHandles val="exact"/>
        </dgm:presLayoutVars>
      </dgm:prSet>
      <dgm:spPr/>
    </dgm:pt>
    <dgm:pt modelId="{E2D3142A-C05D-4884-A5B9-54CFA37342C3}" type="pres">
      <dgm:prSet presAssocID="{D79C776E-5ED9-4F19-A381-0B26E662CEF0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97EF650-6BD2-4BE6-AC86-D4594FC5695B}" type="pres">
      <dgm:prSet presAssocID="{7B5AC77E-9F9F-4037-A243-461BBA282155}" presName="parSpace" presStyleCnt="0"/>
      <dgm:spPr/>
    </dgm:pt>
    <dgm:pt modelId="{825D1417-0B76-4CBF-BAF8-B4500CC93002}" type="pres">
      <dgm:prSet presAssocID="{B02B9FB4-A7BB-4D54-BBBD-D314873B46C6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7B1D992-B063-4677-8031-2C22DD10FA3D}" type="pres">
      <dgm:prSet presAssocID="{B265736C-BB18-46D5-B2A4-B3060223AA29}" presName="parSpace" presStyleCnt="0"/>
      <dgm:spPr/>
    </dgm:pt>
    <dgm:pt modelId="{A8EF6947-7499-4C08-9308-EEE4E006C2AB}" type="pres">
      <dgm:prSet presAssocID="{831647B4-A9E2-40D9-8D37-A9414D10341E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C42EFF9-5511-4ED3-8B98-8B286828CFED}" type="pres">
      <dgm:prSet presAssocID="{7D92462F-B37A-4EB5-8BDE-0FD7886CE85D}" presName="parSpace" presStyleCnt="0"/>
      <dgm:spPr/>
    </dgm:pt>
    <dgm:pt modelId="{8AB768D2-C62A-4BD8-9D20-BE2399C8C0FC}" type="pres">
      <dgm:prSet presAssocID="{2D6BAA5D-4D49-47A3-9F2C-7850F2FB45B5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EE1D0E0-2E98-47F5-962B-771E92CF22F3}" type="presOf" srcId="{5F549D70-901E-4446-AEEA-C308AB8AAFDB}" destId="{CBB0C57B-F87A-42F9-975B-9B5AF526AEBB}" srcOrd="0" destOrd="0" presId="urn:microsoft.com/office/officeart/2005/8/layout/hChevron3"/>
    <dgm:cxn modelId="{FBD58BF2-6CB1-44BB-A45A-EF2CADC8BE5D}" srcId="{5F549D70-901E-4446-AEEA-C308AB8AAFDB}" destId="{B02B9FB4-A7BB-4D54-BBBD-D314873B46C6}" srcOrd="1" destOrd="0" parTransId="{462FCF0C-FB1B-412E-9B7C-FEFD976E3B9B}" sibTransId="{B265736C-BB18-46D5-B2A4-B3060223AA29}"/>
    <dgm:cxn modelId="{E5C4AE5F-A259-4FEE-B6A2-D0CF6B39BD2D}" type="presOf" srcId="{831647B4-A9E2-40D9-8D37-A9414D10341E}" destId="{A8EF6947-7499-4C08-9308-EEE4E006C2AB}" srcOrd="0" destOrd="0" presId="urn:microsoft.com/office/officeart/2005/8/layout/hChevron3"/>
    <dgm:cxn modelId="{37D8D75F-AB77-43A7-B7D0-3230949330B4}" srcId="{5F549D70-901E-4446-AEEA-C308AB8AAFDB}" destId="{D79C776E-5ED9-4F19-A381-0B26E662CEF0}" srcOrd="0" destOrd="0" parTransId="{93687AD2-3696-4D8F-90F7-56D673A21034}" sibTransId="{7B5AC77E-9F9F-4037-A243-461BBA282155}"/>
    <dgm:cxn modelId="{C5D445A3-4614-4C2A-B918-67D540525AF7}" srcId="{5F549D70-901E-4446-AEEA-C308AB8AAFDB}" destId="{2D6BAA5D-4D49-47A3-9F2C-7850F2FB45B5}" srcOrd="3" destOrd="0" parTransId="{D27DD916-62C4-4A61-B232-FDCBD5B45B01}" sibTransId="{3A4B9E12-D235-4EA3-944D-035A8EC7518F}"/>
    <dgm:cxn modelId="{A728823D-AF2B-4527-A832-0A58BD45AF3D}" srcId="{5F549D70-901E-4446-AEEA-C308AB8AAFDB}" destId="{831647B4-A9E2-40D9-8D37-A9414D10341E}" srcOrd="2" destOrd="0" parTransId="{30D27640-A19B-4F0B-80FF-448AD5F5DB6A}" sibTransId="{7D92462F-B37A-4EB5-8BDE-0FD7886CE85D}"/>
    <dgm:cxn modelId="{76AFCEAE-F197-4477-BB43-FC1ADED5EEA9}" type="presOf" srcId="{B02B9FB4-A7BB-4D54-BBBD-D314873B46C6}" destId="{825D1417-0B76-4CBF-BAF8-B4500CC93002}" srcOrd="0" destOrd="0" presId="urn:microsoft.com/office/officeart/2005/8/layout/hChevron3"/>
    <dgm:cxn modelId="{C4F746C4-1376-4D0D-9674-A30F2545D6EC}" type="presOf" srcId="{2D6BAA5D-4D49-47A3-9F2C-7850F2FB45B5}" destId="{8AB768D2-C62A-4BD8-9D20-BE2399C8C0FC}" srcOrd="0" destOrd="0" presId="urn:microsoft.com/office/officeart/2005/8/layout/hChevron3"/>
    <dgm:cxn modelId="{A573F4B1-B0A4-4111-B0E3-FFE4C52365FA}" type="presOf" srcId="{D79C776E-5ED9-4F19-A381-0B26E662CEF0}" destId="{E2D3142A-C05D-4884-A5B9-54CFA37342C3}" srcOrd="0" destOrd="0" presId="urn:microsoft.com/office/officeart/2005/8/layout/hChevron3"/>
    <dgm:cxn modelId="{FE0C872D-58C4-465A-B1A4-859FC417743A}" type="presParOf" srcId="{CBB0C57B-F87A-42F9-975B-9B5AF526AEBB}" destId="{E2D3142A-C05D-4884-A5B9-54CFA37342C3}" srcOrd="0" destOrd="0" presId="urn:microsoft.com/office/officeart/2005/8/layout/hChevron3"/>
    <dgm:cxn modelId="{55D4E758-E660-4FF8-96CB-DFEF097E172A}" type="presParOf" srcId="{CBB0C57B-F87A-42F9-975B-9B5AF526AEBB}" destId="{D97EF650-6BD2-4BE6-AC86-D4594FC5695B}" srcOrd="1" destOrd="0" presId="urn:microsoft.com/office/officeart/2005/8/layout/hChevron3"/>
    <dgm:cxn modelId="{97E4A2E4-A4AA-4AEC-9CB5-0BC7E1C84FC4}" type="presParOf" srcId="{CBB0C57B-F87A-42F9-975B-9B5AF526AEBB}" destId="{825D1417-0B76-4CBF-BAF8-B4500CC93002}" srcOrd="2" destOrd="0" presId="urn:microsoft.com/office/officeart/2005/8/layout/hChevron3"/>
    <dgm:cxn modelId="{6ED82677-A166-4085-8C6D-24406B1BF4B9}" type="presParOf" srcId="{CBB0C57B-F87A-42F9-975B-9B5AF526AEBB}" destId="{67B1D992-B063-4677-8031-2C22DD10FA3D}" srcOrd="3" destOrd="0" presId="urn:microsoft.com/office/officeart/2005/8/layout/hChevron3"/>
    <dgm:cxn modelId="{8DDE2988-E20C-488F-BDFD-A6834A0526E6}" type="presParOf" srcId="{CBB0C57B-F87A-42F9-975B-9B5AF526AEBB}" destId="{A8EF6947-7499-4C08-9308-EEE4E006C2AB}" srcOrd="4" destOrd="0" presId="urn:microsoft.com/office/officeart/2005/8/layout/hChevron3"/>
    <dgm:cxn modelId="{5FDD57E1-A347-432F-8FC8-B9BA78ABFAD2}" type="presParOf" srcId="{CBB0C57B-F87A-42F9-975B-9B5AF526AEBB}" destId="{BC42EFF9-5511-4ED3-8B98-8B286828CFED}" srcOrd="5" destOrd="0" presId="urn:microsoft.com/office/officeart/2005/8/layout/hChevron3"/>
    <dgm:cxn modelId="{E63DC0E4-916B-42BB-B8DD-A8D950EFD292}" type="presParOf" srcId="{CBB0C57B-F87A-42F9-975B-9B5AF526AEBB}" destId="{8AB768D2-C62A-4BD8-9D20-BE2399C8C0FC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549D70-901E-4446-AEEA-C308AB8AAFDB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31647B4-A9E2-40D9-8D37-A9414D10341E}">
      <dgm:prSet phldrT="[文字]" custT="1"/>
      <dgm:spPr/>
      <dgm:t>
        <a:bodyPr/>
        <a:lstStyle/>
        <a:p>
          <a:r>
            <a:rPr lang="en-US" altLang="zh-TW" sz="1400" dirty="0" smtClean="0"/>
            <a:t>Q3</a:t>
          </a:r>
          <a:endParaRPr lang="zh-TW" altLang="en-US" sz="1400" dirty="0"/>
        </a:p>
      </dgm:t>
    </dgm:pt>
    <dgm:pt modelId="{30D27640-A19B-4F0B-80FF-448AD5F5DB6A}" type="parTrans" cxnId="{A728823D-AF2B-4527-A832-0A58BD45AF3D}">
      <dgm:prSet/>
      <dgm:spPr/>
      <dgm:t>
        <a:bodyPr/>
        <a:lstStyle/>
        <a:p>
          <a:endParaRPr lang="zh-TW" altLang="en-US" sz="1400"/>
        </a:p>
      </dgm:t>
    </dgm:pt>
    <dgm:pt modelId="{7D92462F-B37A-4EB5-8BDE-0FD7886CE85D}" type="sibTrans" cxnId="{A728823D-AF2B-4527-A832-0A58BD45AF3D}">
      <dgm:prSet/>
      <dgm:spPr/>
      <dgm:t>
        <a:bodyPr/>
        <a:lstStyle/>
        <a:p>
          <a:endParaRPr lang="zh-TW" altLang="en-US" sz="1400"/>
        </a:p>
      </dgm:t>
    </dgm:pt>
    <dgm:pt modelId="{2D6BAA5D-4D49-47A3-9F2C-7850F2FB45B5}">
      <dgm:prSet phldrT="[文字]" custT="1"/>
      <dgm:spPr/>
      <dgm:t>
        <a:bodyPr/>
        <a:lstStyle/>
        <a:p>
          <a:r>
            <a:rPr lang="en-US" altLang="zh-TW" sz="1400" dirty="0" smtClean="0"/>
            <a:t>Q4</a:t>
          </a:r>
          <a:endParaRPr lang="zh-TW" altLang="en-US" sz="1400" dirty="0"/>
        </a:p>
      </dgm:t>
    </dgm:pt>
    <dgm:pt modelId="{D27DD916-62C4-4A61-B232-FDCBD5B45B01}" type="parTrans" cxnId="{C5D445A3-4614-4C2A-B918-67D540525AF7}">
      <dgm:prSet/>
      <dgm:spPr/>
      <dgm:t>
        <a:bodyPr/>
        <a:lstStyle/>
        <a:p>
          <a:endParaRPr lang="zh-TW" altLang="en-US" sz="1400"/>
        </a:p>
      </dgm:t>
    </dgm:pt>
    <dgm:pt modelId="{3A4B9E12-D235-4EA3-944D-035A8EC7518F}" type="sibTrans" cxnId="{C5D445A3-4614-4C2A-B918-67D540525AF7}">
      <dgm:prSet/>
      <dgm:spPr/>
      <dgm:t>
        <a:bodyPr/>
        <a:lstStyle/>
        <a:p>
          <a:endParaRPr lang="zh-TW" altLang="en-US" sz="1400"/>
        </a:p>
      </dgm:t>
    </dgm:pt>
    <dgm:pt modelId="{CBB0C57B-F87A-42F9-975B-9B5AF526AEBB}" type="pres">
      <dgm:prSet presAssocID="{5F549D70-901E-4446-AEEA-C308AB8AAFDB}" presName="Name0" presStyleCnt="0">
        <dgm:presLayoutVars>
          <dgm:dir/>
          <dgm:resizeHandles val="exact"/>
        </dgm:presLayoutVars>
      </dgm:prSet>
      <dgm:spPr/>
    </dgm:pt>
    <dgm:pt modelId="{A8EF6947-7499-4C08-9308-EEE4E006C2AB}" type="pres">
      <dgm:prSet presAssocID="{831647B4-A9E2-40D9-8D37-A9414D10341E}" presName="parTxOnly" presStyleLbl="node1" presStyleIdx="0" presStyleCnt="2" custScaleX="139547" custScaleY="138773" custLinFactNeighborX="4870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C42EFF9-5511-4ED3-8B98-8B286828CFED}" type="pres">
      <dgm:prSet presAssocID="{7D92462F-B37A-4EB5-8BDE-0FD7886CE85D}" presName="parSpace" presStyleCnt="0"/>
      <dgm:spPr/>
    </dgm:pt>
    <dgm:pt modelId="{8AB768D2-C62A-4BD8-9D20-BE2399C8C0FC}" type="pres">
      <dgm:prSet presAssocID="{2D6BAA5D-4D49-47A3-9F2C-7850F2FB45B5}" presName="parTxOnly" presStyleLbl="node1" presStyleIdx="1" presStyleCnt="2" custScaleX="139019" custScaleY="13926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5AC9A47E-8A2E-453F-A7C5-6CFF1CBBDA6F}" type="presOf" srcId="{831647B4-A9E2-40D9-8D37-A9414D10341E}" destId="{A8EF6947-7499-4C08-9308-EEE4E006C2AB}" srcOrd="0" destOrd="0" presId="urn:microsoft.com/office/officeart/2005/8/layout/hChevron3"/>
    <dgm:cxn modelId="{539FC7F6-2BF2-4491-9D81-EEB7147D70ED}" type="presOf" srcId="{2D6BAA5D-4D49-47A3-9F2C-7850F2FB45B5}" destId="{8AB768D2-C62A-4BD8-9D20-BE2399C8C0FC}" srcOrd="0" destOrd="0" presId="urn:microsoft.com/office/officeart/2005/8/layout/hChevron3"/>
    <dgm:cxn modelId="{A728823D-AF2B-4527-A832-0A58BD45AF3D}" srcId="{5F549D70-901E-4446-AEEA-C308AB8AAFDB}" destId="{831647B4-A9E2-40D9-8D37-A9414D10341E}" srcOrd="0" destOrd="0" parTransId="{30D27640-A19B-4F0B-80FF-448AD5F5DB6A}" sibTransId="{7D92462F-B37A-4EB5-8BDE-0FD7886CE85D}"/>
    <dgm:cxn modelId="{CE671382-B6B3-4B6B-89B8-6D3BA7297636}" type="presOf" srcId="{5F549D70-901E-4446-AEEA-C308AB8AAFDB}" destId="{CBB0C57B-F87A-42F9-975B-9B5AF526AEBB}" srcOrd="0" destOrd="0" presId="urn:microsoft.com/office/officeart/2005/8/layout/hChevron3"/>
    <dgm:cxn modelId="{C5D445A3-4614-4C2A-B918-67D540525AF7}" srcId="{5F549D70-901E-4446-AEEA-C308AB8AAFDB}" destId="{2D6BAA5D-4D49-47A3-9F2C-7850F2FB45B5}" srcOrd="1" destOrd="0" parTransId="{D27DD916-62C4-4A61-B232-FDCBD5B45B01}" sibTransId="{3A4B9E12-D235-4EA3-944D-035A8EC7518F}"/>
    <dgm:cxn modelId="{6916F1CF-B372-45FD-A0A9-96F476F5DADE}" type="presParOf" srcId="{CBB0C57B-F87A-42F9-975B-9B5AF526AEBB}" destId="{A8EF6947-7499-4C08-9308-EEE4E006C2AB}" srcOrd="0" destOrd="0" presId="urn:microsoft.com/office/officeart/2005/8/layout/hChevron3"/>
    <dgm:cxn modelId="{21D935F3-FFE7-47F3-B5AC-52409E2B5746}" type="presParOf" srcId="{CBB0C57B-F87A-42F9-975B-9B5AF526AEBB}" destId="{BC42EFF9-5511-4ED3-8B98-8B286828CFED}" srcOrd="1" destOrd="0" presId="urn:microsoft.com/office/officeart/2005/8/layout/hChevron3"/>
    <dgm:cxn modelId="{90EF7045-EEC2-4405-8AFF-9E2FB566027E}" type="presParOf" srcId="{CBB0C57B-F87A-42F9-975B-9B5AF526AEBB}" destId="{8AB768D2-C62A-4BD8-9D20-BE2399C8C0FC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5"/>
            <a:ext cx="2944971" cy="49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73" tIns="45684" rIns="91373" bIns="45684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618" y="5"/>
            <a:ext cx="2944970" cy="49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73" tIns="45684" rIns="91373" bIns="4568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8227"/>
            <a:ext cx="2944971" cy="49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73" tIns="45684" rIns="91373" bIns="45684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618" y="9428227"/>
            <a:ext cx="2944970" cy="49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73" tIns="45684" rIns="91373" bIns="4568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A4563C9D-2ACD-41E5-A68B-03F68D50E47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480119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5"/>
            <a:ext cx="2944971" cy="49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73" tIns="45684" rIns="91373" bIns="45684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618" y="5"/>
            <a:ext cx="2944970" cy="49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73" tIns="45684" rIns="91373" bIns="4568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900" y="741363"/>
            <a:ext cx="6621463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42" y="4715275"/>
            <a:ext cx="5438792" cy="4467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73" tIns="45684" rIns="91373" bIns="456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8227"/>
            <a:ext cx="2944971" cy="49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73" tIns="45684" rIns="91373" bIns="45684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618" y="9428227"/>
            <a:ext cx="2944970" cy="49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73" tIns="45684" rIns="91373" bIns="4568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0FFE9F10-2D4A-4E18-9B24-86C419D66C5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90757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5079B-4C1F-4FAC-A85A-1AB111A00B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54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5079B-4C1F-4FAC-A85A-1AB111A00B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40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FE9F10-2D4A-4E18-9B24-86C419D66C5E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6450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FE9F10-2D4A-4E18-9B24-86C419D66C5E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19264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5079B-4C1F-4FAC-A85A-1AB111A00B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66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5079B-4C1F-4FAC-A85A-1AB111A00B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6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5079B-4C1F-4FAC-A85A-1AB111A00B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03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:notes"/>
          <p:cNvSpPr txBox="1">
            <a:spLocks noGrp="1"/>
          </p:cNvSpPr>
          <p:nvPr>
            <p:ph type="body" idx="1"/>
          </p:nvPr>
        </p:nvSpPr>
        <p:spPr>
          <a:xfrm>
            <a:off x="679451" y="4714877"/>
            <a:ext cx="5438775" cy="4467225"/>
          </a:xfrm>
          <a:prstGeom prst="rect">
            <a:avLst/>
          </a:prstGeom>
        </p:spPr>
        <p:txBody>
          <a:bodyPr spcFirstLastPara="1" wrap="square" lIns="90825" tIns="45400" rIns="90825" bIns="45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4" name="Google Shape;20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4329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5079B-4C1F-4FAC-A85A-1AB111A00B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27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5079B-4C1F-4FAC-A85A-1AB111A00B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21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5079B-4C1F-4FAC-A85A-1AB111A00B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1F8D52-BF1B-442F-943E-A6753925662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9074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FFC0C0-BEDA-45CB-BD12-E6C5931CABC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9132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9089" y="205979"/>
            <a:ext cx="2017712" cy="438864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11188" y="205979"/>
            <a:ext cx="5905500" cy="438864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1440C-481E-46E7-981B-33B87E2AF99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9028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187" y="179935"/>
            <a:ext cx="6697662" cy="475059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+mj-lt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7A556-EBCA-4A82-8082-EFF62A67AC6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1"/>
          </p:nvPr>
        </p:nvSpPr>
        <p:spPr>
          <a:xfrm>
            <a:off x="710778" y="903413"/>
            <a:ext cx="7819764" cy="3480498"/>
          </a:xfrm>
          <a:prstGeom prst="rect">
            <a:avLst/>
          </a:prstGeom>
        </p:spPr>
        <p:txBody>
          <a:bodyPr/>
          <a:lstStyle>
            <a:lvl1pPr marL="457200" indent="-381000">
              <a:buClr>
                <a:srgbClr val="FF0000"/>
              </a:buClr>
              <a:buFont typeface="Wingdings" panose="05000000000000000000" pitchFamily="2" charset="2"/>
              <a:buChar char="l"/>
              <a:defRPr sz="2800">
                <a:latin typeface="+mn-lt"/>
                <a:ea typeface="標楷體" panose="03000509000000000000" pitchFamily="65" charset="-120"/>
              </a:defRPr>
            </a:lvl1pPr>
            <a:lvl2pPr>
              <a:defRPr sz="2800">
                <a:latin typeface="+mn-lt"/>
                <a:ea typeface="標楷體" panose="03000509000000000000" pitchFamily="65" charset="-120"/>
              </a:defRPr>
            </a:lvl2pPr>
            <a:lvl3pPr>
              <a:defRPr sz="2800">
                <a:latin typeface="+mn-lt"/>
                <a:ea typeface="標楷體" panose="03000509000000000000" pitchFamily="65" charset="-120"/>
              </a:defRPr>
            </a:lvl3pPr>
            <a:lvl4pPr>
              <a:defRPr sz="2800">
                <a:latin typeface="+mn-lt"/>
                <a:ea typeface="標楷體" panose="03000509000000000000" pitchFamily="65" charset="-120"/>
              </a:defRPr>
            </a:lvl4pPr>
            <a:lvl5pPr>
              <a:defRPr sz="2800">
                <a:latin typeface="+mn-lt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87968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187" y="179935"/>
            <a:ext cx="6697662" cy="475059"/>
          </a:xfrm>
          <a:prstGeom prst="rect">
            <a:avLst/>
          </a:prstGeom>
        </p:spPr>
        <p:txBody>
          <a:bodyPr/>
          <a:lstStyle>
            <a:lvl1pPr>
              <a:defRPr sz="3600">
                <a:latin typeface="+mj-lt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7A556-EBCA-4A82-8082-EFF62A67AC6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11"/>
          </p:nvPr>
        </p:nvSpPr>
        <p:spPr>
          <a:xfrm>
            <a:off x="710778" y="903413"/>
            <a:ext cx="7819764" cy="3480498"/>
          </a:xfrm>
          <a:prstGeom prst="rect">
            <a:avLst/>
          </a:prstGeom>
        </p:spPr>
        <p:txBody>
          <a:bodyPr/>
          <a:lstStyle>
            <a:lvl1pPr marL="457200" indent="-381000">
              <a:buClr>
                <a:srgbClr val="FF0000"/>
              </a:buClr>
              <a:buFont typeface="Wingdings" panose="05000000000000000000" pitchFamily="2" charset="2"/>
              <a:buChar char="l"/>
              <a:defRPr sz="2800">
                <a:latin typeface="+mn-lt"/>
                <a:ea typeface="標楷體" panose="03000509000000000000" pitchFamily="65" charset="-120"/>
              </a:defRPr>
            </a:lvl1pPr>
            <a:lvl2pPr>
              <a:defRPr sz="2800">
                <a:latin typeface="+mn-lt"/>
                <a:ea typeface="標楷體" panose="03000509000000000000" pitchFamily="65" charset="-120"/>
              </a:defRPr>
            </a:lvl2pPr>
            <a:lvl3pPr>
              <a:defRPr sz="2800">
                <a:latin typeface="+mn-lt"/>
                <a:ea typeface="標楷體" panose="03000509000000000000" pitchFamily="65" charset="-120"/>
              </a:defRPr>
            </a:lvl3pPr>
            <a:lvl4pPr>
              <a:defRPr sz="2800">
                <a:latin typeface="+mn-lt"/>
                <a:ea typeface="標楷體" panose="03000509000000000000" pitchFamily="65" charset="-120"/>
              </a:defRPr>
            </a:lvl4pPr>
            <a:lvl5pPr>
              <a:defRPr sz="2800">
                <a:latin typeface="+mn-lt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87968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yle 1 | Headline |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811" y="305991"/>
            <a:ext cx="7430423" cy="55125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Style 1 content – Click to edit headline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1798" y="1143000"/>
            <a:ext cx="8345003" cy="3451624"/>
          </a:xfrm>
        </p:spPr>
        <p:txBody>
          <a:bodyPr/>
          <a:lstStyle>
            <a:lvl1pPr marL="0" indent="0">
              <a:buNone/>
              <a:defRPr sz="1950" baseline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900" indent="-171450"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950" baseline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685800">
              <a:buClr>
                <a:schemeClr val="tx2"/>
              </a:buClr>
              <a:defRPr sz="195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028700" indent="-171450">
              <a:buClr>
                <a:schemeClr val="accent4"/>
              </a:buClr>
              <a:buFont typeface="Arial" panose="020B0604020202020204" pitchFamily="34" charset="0"/>
              <a:buChar char="•"/>
              <a:defRPr sz="195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1371600" indent="-171450">
              <a:buClr>
                <a:schemeClr val="tx1"/>
              </a:buClr>
              <a:buFont typeface="Arial" panose="020B0604020202020204" pitchFamily="34" charset="0"/>
              <a:buChar char="•"/>
              <a:defRPr sz="195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Click to edit first level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90077" y="4826794"/>
            <a:ext cx="2133600" cy="273844"/>
          </a:xfrm>
        </p:spPr>
        <p:txBody>
          <a:bodyPr/>
          <a:lstStyle/>
          <a:p>
            <a:fld id="{4F86CFD6-5546-4882-8496-FB9EFB56A80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42303" y="642937"/>
            <a:ext cx="7430930" cy="385763"/>
          </a:xfrm>
        </p:spPr>
        <p:txBody>
          <a:bodyPr>
            <a:noAutofit/>
          </a:bodyPr>
          <a:lstStyle>
            <a:lvl1pPr>
              <a:defRPr sz="2100" baseline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Insert subhead text</a:t>
            </a:r>
          </a:p>
        </p:txBody>
      </p:sp>
    </p:spTree>
    <p:extLst>
      <p:ext uri="{BB962C8B-B14F-4D97-AF65-F5344CB8AC3E}">
        <p14:creationId xmlns:p14="http://schemas.microsoft.com/office/powerpoint/2010/main" val="1343735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AD4DA3-1443-4759-AAA9-22668E878B8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0454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1F40CC-3C1C-4915-851B-D4DFB1B9A57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721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11188" y="897731"/>
            <a:ext cx="3960812" cy="36968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4401" y="897731"/>
            <a:ext cx="3962400" cy="36968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79670-61F4-4B9F-BCA7-5BBE42F0C59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8392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7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151335"/>
            <a:ext cx="4041775" cy="47982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1631157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BFC6A-7E2D-49F0-BA9E-F175D39EA59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8872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F1B14B-E2F7-4973-8420-32485E76791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63805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52CF20-C440-411C-A8D5-CA64A8B1B5E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77700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1" y="204787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F6E9D0-A022-4896-9EDF-F54F411A1C8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8378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75FF52-F938-4A73-BE95-143C28E7A35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3087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85114" y="4839892"/>
            <a:ext cx="468312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97E2107F-FE5C-4B21-9691-E81A2D991AE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27" name="Text Box 21"/>
          <p:cNvSpPr txBox="1">
            <a:spLocks noChangeArrowheads="1"/>
          </p:cNvSpPr>
          <p:nvPr userDrawn="1"/>
        </p:nvSpPr>
        <p:spPr bwMode="auto">
          <a:xfrm>
            <a:off x="468314" y="4786314"/>
            <a:ext cx="2303462" cy="25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TW" altLang="en-US" sz="1000">
                <a:solidFill>
                  <a:schemeClr val="bg2"/>
                </a:solidFill>
                <a:latin typeface="標楷體" pitchFamily="65" charset="-120"/>
                <a:ea typeface="標楷體" pitchFamily="65" charset="-120"/>
              </a:rPr>
              <a:t>誠信  承諾  創新  合作</a:t>
            </a:r>
          </a:p>
        </p:txBody>
      </p:sp>
      <p:sp>
        <p:nvSpPr>
          <p:cNvPr id="1028" name="Line 22"/>
          <p:cNvSpPr>
            <a:spLocks noChangeShapeType="1"/>
          </p:cNvSpPr>
          <p:nvPr userDrawn="1"/>
        </p:nvSpPr>
        <p:spPr bwMode="auto">
          <a:xfrm>
            <a:off x="611188" y="735806"/>
            <a:ext cx="80645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9" name="Line 23"/>
          <p:cNvSpPr>
            <a:spLocks noChangeShapeType="1"/>
          </p:cNvSpPr>
          <p:nvPr userDrawn="1"/>
        </p:nvSpPr>
        <p:spPr bwMode="auto">
          <a:xfrm>
            <a:off x="2051051" y="4893469"/>
            <a:ext cx="58340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1030" name="Picture 17" descr="3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1" y="4677966"/>
            <a:ext cx="9144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05979"/>
            <a:ext cx="6697662" cy="475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2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9" y="897731"/>
            <a:ext cx="8075612" cy="3696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75" r:id="rId13"/>
    <p:sldLayoutId id="2147483676" r:id="rId1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itchFamily="65" charset="-12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itchFamily="65" charset="-12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itchFamily="65" charset="-12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itchFamily="65" charset="-12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itchFamily="65" charset="-12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itchFamily="65" charset="-12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itchFamily="65" charset="-12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itchFamily="65" charset="-12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n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新細明體" pitchFamily="18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file:///\\tsbnas1\&#39080;&#38570;&#31649;&#29702;&#34389;\Public\&#20013;&#21488;\FRTB&#23560;&#26696;\&#21488;&#26032;&#35215;&#26684;&#25991;&#20214;\&#32156;&#20225;&#34389;" TargetMode="External"/><Relationship Id="rId3" Type="http://schemas.openxmlformats.org/officeDocument/2006/relationships/hyperlink" Target="file:///\\tsbnas1\&#39080;&#38570;&#31649;&#29702;&#34389;\Public\&#20013;&#21488;\FRTB&#23560;&#26696;\&#22806;&#37096;&#27861;&#35215;\BCBS" TargetMode="External"/><Relationship Id="rId7" Type="http://schemas.openxmlformats.org/officeDocument/2006/relationships/hyperlink" Target="file:///\\tsbnas1\&#39080;&#38570;&#31649;&#29702;&#34389;\Public\&#20013;&#21488;\FRTB&#23560;&#26696;\Pwc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pwc.tw/" TargetMode="External"/><Relationship Id="rId5" Type="http://schemas.openxmlformats.org/officeDocument/2006/relationships/hyperlink" Target="file:///\\tsbnas1\&#39080;&#38570;&#31649;&#29702;&#34389;\Public\&#20013;&#21488;\FRTB&#23560;&#26696;\&#22806;&#37096;&#27861;&#35215;\&#37504;&#34892;&#23616;&#24066;&#22580;&#39080;&#38570;&#23567;&#32068;" TargetMode="External"/><Relationship Id="rId4" Type="http://schemas.openxmlformats.org/officeDocument/2006/relationships/hyperlink" Target="file:///\\tsbnas1\&#39080;&#38570;&#31649;&#29702;&#34389;\Public\&#20013;&#21488;\FRTB&#23560;&#26696;\&#22806;&#37096;&#27861;&#35215;\&#37504;&#34892;&#23616;" TargetMode="External"/><Relationship Id="rId9" Type="http://schemas.openxmlformats.org/officeDocument/2006/relationships/hyperlink" Target="file:///\\tsbnas1\&#39080;&#38570;&#31649;&#29702;&#34389;\Public\&#20013;&#21488;\FRTB&#23560;&#26696;\&#21488;&#26032;&#35215;&#26684;&#25991;&#20214;\&#32318;&#25928;&#31649;&#29702;&#34389;&#26371;&#35336;&#37096;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package" Target="../embeddings/Microsoft_Excel____1.xlsx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\\tsbnas1\&#39080;&#38570;&#31649;&#29702;&#34389;\Public\&#20013;&#21488;\FRTB&#23560;&#26696;\&#21488;&#26032;&#35215;&#26684;&#25991;&#20214;\&#39080;&#38570;&#31649;&#29702;&#34389;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hyperlink" Target="file:///\\tsbnas1\&#39080;&#38570;&#31649;&#29702;&#34389;\Public\&#20013;&#21488;\FRTB&#23560;&#26696;\&#21488;&#26032;&#35215;&#26684;&#25991;&#20214;\&#37329;&#34701;&#24066;&#22580;&#20107;&#26989;&#32317;&#34389;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ChangeArrowheads="1"/>
          </p:cNvSpPr>
          <p:nvPr/>
        </p:nvSpPr>
        <p:spPr bwMode="auto">
          <a:xfrm>
            <a:off x="755576" y="2046266"/>
            <a:ext cx="8229600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n"/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buFont typeface="Wingdings" pitchFamily="2" charset="2"/>
              <a:buChar char="l"/>
            </a:pP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 報告</a:t>
            </a:r>
            <a:r>
              <a:rPr lang="zh-TW" altLang="en-US" sz="2000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單位 ： 風險</a:t>
            </a: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管理處</a:t>
            </a:r>
            <a:endParaRPr lang="en-US" altLang="zh-TW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  <a:cs typeface="Arial" pitchFamily="34" charset="0"/>
              </a:rPr>
              <a:t> </a:t>
            </a:r>
            <a:r>
              <a:rPr lang="zh-TW" altLang="en-US" sz="2000" dirty="0" smtClean="0">
                <a:latin typeface="Arial" panose="020B0604020202020204" pitchFamily="34" charset="0"/>
                <a:ea typeface="微軟正黑體" panose="020B0604030504040204" pitchFamily="34" charset="-120"/>
                <a:cs typeface="Arial" pitchFamily="34" charset="0"/>
              </a:rPr>
              <a:t>報告人　 ： 藍仁志</a:t>
            </a:r>
            <a:endParaRPr lang="en-US" altLang="zh-TW" sz="2000" dirty="0"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eaLnBrk="1" hangingPunct="1">
              <a:buFont typeface="Wingdings" pitchFamily="2" charset="2"/>
              <a:buChar char="l"/>
            </a:pP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 報告</a:t>
            </a:r>
            <a:r>
              <a:rPr lang="zh-TW" altLang="en-US" sz="2000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日期 ： 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112 </a:t>
            </a: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年 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3 </a:t>
            </a:r>
            <a:r>
              <a:rPr lang="zh-TW" altLang="en-US" sz="2000" dirty="0">
                <a:latin typeface="Arial" panose="020B0604020202020204" pitchFamily="34" charset="0"/>
                <a:ea typeface="微軟正黑體" panose="020B0604030504040204" pitchFamily="34" charset="-120"/>
              </a:rPr>
              <a:t>月 </a:t>
            </a:r>
            <a:r>
              <a:rPr lang="en-US" altLang="zh-TW" sz="2000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1</a:t>
            </a:r>
            <a:r>
              <a:rPr lang="zh-TW" altLang="en-US" sz="2000" dirty="0" smtClean="0">
                <a:latin typeface="Arial" panose="020B0604020202020204" pitchFamily="34" charset="0"/>
                <a:ea typeface="微軟正黑體" panose="020B0604030504040204" pitchFamily="34" charset="-120"/>
              </a:rPr>
              <a:t> 日</a:t>
            </a:r>
            <a:endParaRPr lang="zh-TW" altLang="en-US" sz="2000" b="0" dirty="0"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eaLnBrk="1" hangingPunct="1">
              <a:buClr>
                <a:srgbClr val="B8996C"/>
              </a:buClr>
              <a:buFont typeface="Wingdings" pitchFamily="2" charset="2"/>
              <a:buNone/>
            </a:pPr>
            <a:endParaRPr lang="en-US" altLang="zh-TW" sz="2000" b="0" dirty="0">
              <a:latin typeface="Arial" panose="020B060402020202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2051" name="Rectangle 6"/>
          <p:cNvSpPr>
            <a:spLocks noChangeArrowheads="1"/>
          </p:cNvSpPr>
          <p:nvPr/>
        </p:nvSpPr>
        <p:spPr bwMode="auto">
          <a:xfrm>
            <a:off x="529496" y="897732"/>
            <a:ext cx="7559675" cy="475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n"/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TW" altLang="en-US" sz="3600" dirty="0">
                <a:latin typeface="標楷體" pitchFamily="65" charset="-120"/>
              </a:rPr>
              <a:t/>
            </a:r>
            <a:br>
              <a:rPr lang="zh-TW" altLang="en-US" sz="3600" dirty="0">
                <a:latin typeface="標楷體" pitchFamily="65" charset="-120"/>
              </a:rPr>
            </a:br>
            <a:endParaRPr lang="zh-TW" altLang="en-US" sz="3600" dirty="0">
              <a:latin typeface="標楷體" pitchFamily="65" charset="-120"/>
            </a:endParaRPr>
          </a:p>
        </p:txBody>
      </p:sp>
      <p:pic>
        <p:nvPicPr>
          <p:cNvPr id="2052" name="Picture 11" descr="銀行弧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80298"/>
            <a:ext cx="9144000" cy="863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Line 12"/>
          <p:cNvSpPr>
            <a:spLocks noChangeShapeType="1"/>
          </p:cNvSpPr>
          <p:nvPr/>
        </p:nvSpPr>
        <p:spPr bwMode="auto">
          <a:xfrm>
            <a:off x="611187" y="1635646"/>
            <a:ext cx="77771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54400" y="411510"/>
            <a:ext cx="7906032" cy="10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TW" altLang="en-US" sz="2800" b="1" dirty="0">
                <a:latin typeface="Arial" panose="020B0604020202020204" pitchFamily="34" charset="0"/>
                <a:ea typeface="微軟正黑體" panose="020B0604030504040204" pitchFamily="34" charset="-120"/>
              </a:rPr>
              <a:t>市場風險資本計提新制</a:t>
            </a:r>
            <a:endParaRPr lang="en-US" altLang="zh-TW" sz="2800" b="1" dirty="0">
              <a:latin typeface="Arial" panose="020B0604020202020204" pitchFamily="34" charset="0"/>
              <a:ea typeface="微軟正黑體" panose="020B0604030504040204" pitchFamily="34" charset="-120"/>
            </a:endParaRPr>
          </a:p>
          <a:p>
            <a:pPr algn="ctr" eaLnBrk="1" hangingPunct="1">
              <a:spcBef>
                <a:spcPct val="0"/>
              </a:spcBef>
              <a:buNone/>
            </a:pP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Fundamental Review of the Trading Book</a:t>
            </a:r>
          </a:p>
          <a:p>
            <a:pPr algn="ctr" eaLnBrk="1" hangingPunct="1">
              <a:spcBef>
                <a:spcPts val="600"/>
              </a:spcBef>
              <a:buFontTx/>
              <a:buNone/>
            </a:pPr>
            <a:r>
              <a:rPr lang="zh-TW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整體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</a:t>
            </a:r>
            <a:r>
              <a:rPr lang="zh-TW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進度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zh-TW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底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2800" b="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838A57B7-5D39-4FC2-BF34-053C43FC2661}"/>
              </a:ext>
            </a:extLst>
          </p:cNvPr>
          <p:cNvSpPr txBox="1">
            <a:spLocks/>
          </p:cNvSpPr>
          <p:nvPr/>
        </p:nvSpPr>
        <p:spPr>
          <a:xfrm>
            <a:off x="561945" y="284597"/>
            <a:ext cx="8341817" cy="551259"/>
          </a:xfrm>
          <a:prstGeom prst="rect">
            <a:avLst/>
          </a:prstGeom>
        </p:spPr>
        <p:txBody>
          <a:bodyPr vert="horz" lIns="68580" tIns="68580" rIns="68580" bIns="6858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4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組織調整、政策暨作業</a:t>
            </a:r>
            <a:r>
              <a:rPr lang="zh-TW" altLang="en-US" sz="24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規範 </a:t>
            </a:r>
            <a:r>
              <a:rPr lang="zh-TW" altLang="en-US" sz="24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相關</a:t>
            </a:r>
            <a:r>
              <a:rPr lang="zh-TW" altLang="en-US" sz="24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文件</a:t>
            </a:r>
            <a:endParaRPr lang="zh-TW" altLang="en-US" sz="24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730272"/>
              </p:ext>
            </p:extLst>
          </p:nvPr>
        </p:nvGraphicFramePr>
        <p:xfrm>
          <a:off x="467544" y="820762"/>
          <a:ext cx="8136905" cy="4172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67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4194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269292">
                  <a:extLst>
                    <a:ext uri="{9D8B030D-6E8A-4147-A177-3AD203B41FA5}">
                      <a16:colId xmlns="" xmlns:a16="http://schemas.microsoft.com/office/drawing/2014/main" val="1786300068"/>
                    </a:ext>
                  </a:extLst>
                </a:gridCol>
              </a:tblGrid>
              <a:tr h="3580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u="none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單位</a:t>
                      </a:r>
                      <a:endParaRPr lang="en-US" altLang="zh-TW" sz="1200" b="1" u="none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9" marB="34299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準則辦法、文件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9" marB="34299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檔案路徑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9" marB="34299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561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1200" b="1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巴塞爾銀行監督</a:t>
                      </a:r>
                      <a:endParaRPr lang="en-US" altLang="zh-TW" sz="1200" b="1" kern="120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1200" b="1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管理委員會</a:t>
                      </a:r>
                    </a:p>
                  </a:txBody>
                  <a:tcPr marL="68580" marR="68580" marT="34299" marB="34299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Minimum capital requirement for market risk (201901)(d457_2019Feb)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市場風險最低資本要求</a:t>
                      </a:r>
                      <a:r>
                        <a:rPr lang="en-US" altLang="zh-TW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_</a:t>
                      </a: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中譯版</a:t>
                      </a:r>
                      <a:endParaRPr lang="zh-TW" altLang="zh-TW" sz="1000" b="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9" marB="34299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TW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3" action="ppaction://hlinkfile"/>
                        </a:rPr>
                        <a:t>FRTB</a:t>
                      </a: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3" action="ppaction://hlinkfile"/>
                        </a:rPr>
                        <a:t>專案</a:t>
                      </a:r>
                      <a:r>
                        <a:rPr lang="en-US" altLang="zh-TW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3" action="ppaction://hlinkfile"/>
                        </a:rPr>
                        <a:t>\</a:t>
                      </a: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3" action="ppaction://hlinkfile"/>
                        </a:rPr>
                        <a:t>外部法規</a:t>
                      </a:r>
                      <a:r>
                        <a:rPr lang="en-US" altLang="zh-TW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3" action="ppaction://hlinkfile"/>
                        </a:rPr>
                        <a:t>\BCBS</a:t>
                      </a:r>
                      <a:endParaRPr lang="en-US" altLang="zh-TW" sz="1000" b="0" kern="120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9" marB="34299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9672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u="none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金管會銀行局</a:t>
                      </a:r>
                    </a:p>
                  </a:txBody>
                  <a:tcPr marL="68580" marR="68580" marT="34299" marB="34299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銀行資本適足性及資本等級管理辦法</a:t>
                      </a:r>
                    </a:p>
                    <a:p>
                      <a:pPr marL="180000" marR="0" lvl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第二部分 信用風險標準法</a:t>
                      </a:r>
                    </a:p>
                    <a:p>
                      <a:pPr marL="180000" marR="0" lvl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第五部分 市場風險</a:t>
                      </a:r>
                      <a:r>
                        <a:rPr lang="en-US" altLang="zh-TW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舊版</a:t>
                      </a:r>
                      <a:r>
                        <a:rPr lang="en-US" altLang="zh-TW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</a:p>
                    <a:p>
                      <a:pPr marL="180000" marR="0" lvl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第七部分 銀行自有資本與風險性資產計算表格</a:t>
                      </a:r>
                      <a:endParaRPr lang="en-US" altLang="zh-TW" sz="1000" b="0" kern="120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180000" marR="0" lvl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附錄一  合格外部信用評等公司之評等對照</a:t>
                      </a:r>
                      <a:endParaRPr lang="zh-TW" altLang="zh-TW" sz="1000" b="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9" marB="34299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TW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4" action="ppaction://hlinkfile"/>
                        </a:rPr>
                        <a:t>FRTB</a:t>
                      </a: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4" action="ppaction://hlinkfile"/>
                        </a:rPr>
                        <a:t>專案</a:t>
                      </a:r>
                      <a:r>
                        <a:rPr lang="en-US" altLang="zh-TW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4" action="ppaction://hlinkfile"/>
                        </a:rPr>
                        <a:t>\</a:t>
                      </a: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4" action="ppaction://hlinkfile"/>
                        </a:rPr>
                        <a:t>外部法規</a:t>
                      </a:r>
                      <a:r>
                        <a:rPr lang="en-US" altLang="zh-TW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4" action="ppaction://hlinkfile"/>
                        </a:rPr>
                        <a:t>\</a:t>
                      </a: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4" action="ppaction://hlinkfile"/>
                        </a:rPr>
                        <a:t>銀行局</a:t>
                      </a:r>
                      <a:endParaRPr lang="zh-TW" altLang="en-US" sz="1000" b="0" kern="120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9" marB="34299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36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銀行公會</a:t>
                      </a:r>
                      <a:endParaRPr lang="en-US" altLang="zh-TW" sz="1200" b="1" kern="120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市場風險小組</a:t>
                      </a:r>
                    </a:p>
                  </a:txBody>
                  <a:tcPr marL="68580" marR="68580" marT="34299" marB="34299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市場風險最低資本要求</a:t>
                      </a:r>
                      <a:r>
                        <a:rPr lang="en-US" altLang="zh-TW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_</a:t>
                      </a: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彙整版</a:t>
                      </a:r>
                      <a:r>
                        <a:rPr lang="en-US" altLang="zh-TW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(</a:t>
                      </a: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呈送金管會版</a:t>
                      </a:r>
                      <a:r>
                        <a:rPr lang="en-US" altLang="zh-TW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endParaRPr lang="zh-TW" altLang="zh-TW" sz="1000" b="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9" marB="34299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TW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5" action="ppaction://hlinkfile"/>
                        </a:rPr>
                        <a:t>FRTB</a:t>
                      </a: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5" action="ppaction://hlinkfile"/>
                        </a:rPr>
                        <a:t>專案</a:t>
                      </a:r>
                      <a:r>
                        <a:rPr lang="en-US" altLang="zh-TW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5" action="ppaction://hlinkfile"/>
                        </a:rPr>
                        <a:t>\</a:t>
                      </a: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5" action="ppaction://hlinkfile"/>
                        </a:rPr>
                        <a:t>外部法規</a:t>
                      </a:r>
                      <a:r>
                        <a:rPr lang="en-US" altLang="zh-TW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5" action="ppaction://hlinkfile"/>
                        </a:rPr>
                        <a:t>\</a:t>
                      </a: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5" action="ppaction://hlinkfile"/>
                        </a:rPr>
                        <a:t>銀行局市場風險小組</a:t>
                      </a:r>
                      <a:endParaRPr lang="zh-TW" altLang="en-US" sz="1000" b="0" kern="120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9" marB="34299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483642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kern="1200" baseline="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資誠聯合會計師</a:t>
                      </a:r>
                      <a:endParaRPr lang="en-US" altLang="zh-TW" sz="1200" b="1" kern="1200" baseline="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algn="ctr"/>
                      <a:r>
                        <a:rPr lang="zh-TW" altLang="en-US" sz="1200" b="1" kern="1200" baseline="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事務所</a:t>
                      </a:r>
                      <a:endParaRPr lang="zh-TW" altLang="en-US" sz="1200" b="1" kern="1200" baseline="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  <a:hlinkClick r:id="rId6"/>
                      </a:endParaRPr>
                    </a:p>
                  </a:txBody>
                  <a:tcPr marL="68580" marR="68580" marT="34299" marB="34299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000" b="0" kern="1200" dirty="0" err="1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Taishin_FRTB</a:t>
                      </a:r>
                      <a:r>
                        <a:rPr lang="en-US" altLang="zh-TW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 Sharing_v1.0 071922</a:t>
                      </a:r>
                    </a:p>
                  </a:txBody>
                  <a:tcPr marL="68580" marR="68580" marT="34299" marB="34299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TW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7" action="ppaction://hlinkfile"/>
                        </a:rPr>
                        <a:t>FRTB</a:t>
                      </a: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7" action="ppaction://hlinkfile"/>
                        </a:rPr>
                        <a:t>專案</a:t>
                      </a:r>
                      <a:r>
                        <a:rPr lang="en-US" altLang="zh-TW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7" action="ppaction://hlinkfile"/>
                        </a:rPr>
                        <a:t>\PwC</a:t>
                      </a:r>
                      <a:endParaRPr lang="zh-TW" altLang="en-US" sz="1000" b="0" kern="120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9" marB="34299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95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綜合企劃處</a:t>
                      </a:r>
                      <a:endParaRPr lang="en-US" altLang="zh-TW" sz="1200" b="1" kern="120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9" marB="34299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台新銀行資本適足性管理準則</a:t>
                      </a:r>
                      <a:r>
                        <a:rPr lang="en-US" altLang="zh-TW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(111.4.25)</a:t>
                      </a:r>
                      <a:endParaRPr lang="zh-TW" altLang="zh-TW" sz="1000" b="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9" marB="34299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TW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8" action="ppaction://hlinkfile"/>
                        </a:rPr>
                        <a:t>FRTB</a:t>
                      </a: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8" action="ppaction://hlinkfile"/>
                        </a:rPr>
                        <a:t>專案</a:t>
                      </a:r>
                      <a:r>
                        <a:rPr lang="en-US" altLang="zh-TW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8" action="ppaction://hlinkfile"/>
                        </a:rPr>
                        <a:t>\</a:t>
                      </a: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8" action="ppaction://hlinkfile"/>
                        </a:rPr>
                        <a:t>台新規格文件</a:t>
                      </a:r>
                      <a:r>
                        <a:rPr lang="en-US" altLang="zh-TW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8" action="ppaction://hlinkfile"/>
                        </a:rPr>
                        <a:t>\</a:t>
                      </a: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8" action="ppaction://hlinkfile"/>
                        </a:rPr>
                        <a:t>綜企處</a:t>
                      </a:r>
                      <a:endParaRPr lang="zh-TW" altLang="en-US" sz="1000" b="0" kern="120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9" marB="34299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7268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績效管理處</a:t>
                      </a:r>
                      <a:endParaRPr lang="en-US" altLang="zh-TW" sz="1200" b="1" kern="120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會計部</a:t>
                      </a:r>
                      <a:endParaRPr lang="en-US" altLang="zh-TW" sz="1200" b="1" kern="120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9" marB="34299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金融工具會計處理程序</a:t>
                      </a:r>
                      <a:r>
                        <a:rPr lang="en-US" altLang="zh-TW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(106.12.29)</a:t>
                      </a:r>
                      <a:endParaRPr lang="zh-TW" altLang="en-US" sz="1000" b="0" kern="120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混合合約會計處理程序</a:t>
                      </a:r>
                      <a:r>
                        <a:rPr lang="en-US" altLang="zh-TW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(106.12.29)</a:t>
                      </a:r>
                      <a:endParaRPr lang="zh-TW" altLang="en-US" sz="1000" b="0" kern="120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避險會計處理程序</a:t>
                      </a:r>
                      <a:r>
                        <a:rPr lang="en-US" altLang="zh-TW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(106.12.29)</a:t>
                      </a:r>
                      <a:endParaRPr lang="zh-TW" altLang="zh-TW" sz="1000" b="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9" marB="34299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TW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9" action="ppaction://hlinkfile"/>
                        </a:rPr>
                        <a:t>FRTB</a:t>
                      </a: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9" action="ppaction://hlinkfile"/>
                        </a:rPr>
                        <a:t>專案</a:t>
                      </a:r>
                      <a:r>
                        <a:rPr lang="en-US" altLang="zh-TW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9" action="ppaction://hlinkfile"/>
                        </a:rPr>
                        <a:t>\</a:t>
                      </a: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9" action="ppaction://hlinkfile"/>
                        </a:rPr>
                        <a:t>台新規格文件</a:t>
                      </a:r>
                      <a:r>
                        <a:rPr lang="en-US" altLang="zh-TW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9" action="ppaction://hlinkfile"/>
                        </a:rPr>
                        <a:t>\</a:t>
                      </a: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9" action="ppaction://hlinkfile"/>
                        </a:rPr>
                        <a:t>績效管理處會計部</a:t>
                      </a:r>
                      <a:endParaRPr lang="zh-TW" altLang="en-US" sz="1000" b="0" kern="120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9" marB="34299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CFD6-5546-4882-8496-FB9EFB56A8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5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="" xmlns:a16="http://schemas.microsoft.com/office/drawing/2014/main" id="{838A57B7-5D39-4FC2-BF34-053C43FC2661}"/>
              </a:ext>
            </a:extLst>
          </p:cNvPr>
          <p:cNvSpPr txBox="1">
            <a:spLocks/>
          </p:cNvSpPr>
          <p:nvPr/>
        </p:nvSpPr>
        <p:spPr>
          <a:xfrm>
            <a:off x="611560" y="269997"/>
            <a:ext cx="8341817" cy="551259"/>
          </a:xfrm>
          <a:prstGeom prst="rect">
            <a:avLst/>
          </a:prstGeom>
        </p:spPr>
        <p:txBody>
          <a:bodyPr vert="horz" lIns="68580" tIns="68580" rIns="68580" bIns="6858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4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2022 Q3</a:t>
            </a:r>
            <a:r>
              <a:rPr lang="zh-TW" altLang="en-US" sz="24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專案</a:t>
            </a:r>
            <a:r>
              <a:rPr lang="zh-TW" altLang="zh-TW" sz="24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進度</a:t>
            </a:r>
            <a:r>
              <a:rPr lang="zh-TW" altLang="en-US" sz="24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回顧</a:t>
            </a:r>
            <a:endParaRPr lang="en-US" altLang="zh-TW" sz="24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61945" y="771550"/>
            <a:ext cx="8042503" cy="3380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TW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公司治理與組織架構調整組</a:t>
            </a:r>
            <a:endParaRPr lang="en-US" altLang="zh-TW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38163" lvl="1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PwC 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於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07.19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分享“ 巴塞爾協定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III  FRTB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實施方案”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38163" lvl="1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金融交易處評估後回覆</a:t>
            </a:r>
            <a:r>
              <a:rPr lang="zh-HK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目前尚無調整組織架構之</a:t>
            </a:r>
            <a:r>
              <a:rPr lang="zh-HK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必要</a:t>
            </a:r>
            <a:endParaRPr lang="en-US" altLang="zh-HK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38163" lvl="1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因應新市場風險資本計提延後自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2025.1.1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實施，組織架構相關</a:t>
            </a:r>
            <a:r>
              <a:rPr lang="zh-HK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規劃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延自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2023Q3</a:t>
            </a:r>
            <a:r>
              <a:rPr lang="zh-HK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再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啟動</a:t>
            </a:r>
            <a:endParaRPr lang="en-US" altLang="zh-TW" sz="14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政策暨作業規範與監管報告組</a:t>
            </a:r>
            <a:endParaRPr lang="en-US" altLang="zh-TW" sz="14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38163" lvl="1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HK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搜集</a:t>
            </a:r>
            <a:r>
              <a:rPr lang="zh-HK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各</a:t>
            </a:r>
            <a:r>
              <a:rPr lang="zh-HK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單位現有規章辦法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，管理報表</a:t>
            </a:r>
            <a:r>
              <a:rPr lang="zh-HK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及交易</a:t>
            </a:r>
            <a:r>
              <a:rPr lang="zh-HK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策略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38163" lvl="1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確認簿別劃分政策文件名稱「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台新銀行巴塞爾資本協定簿別管理準則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」，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34988" lvl="1">
              <a:spcBef>
                <a:spcPts val="0"/>
              </a:spcBef>
              <a:spcAft>
                <a:spcPts val="0"/>
              </a:spcAft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由金融市場管理部主辦，金融交易處及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FRTB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專案組協辦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；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9.30 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初稿完成</a:t>
            </a:r>
            <a:endParaRPr lang="en-US" altLang="zh-TW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6837" indent="-285750">
              <a:lnSpc>
                <a:spcPts val="2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TW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數據試算暨系統建置組</a:t>
            </a:r>
            <a:endParaRPr lang="en-US" altLang="zh-TW" sz="14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38163" lvl="1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業務及技術</a:t>
            </a:r>
            <a:r>
              <a:rPr lang="zh-HK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需求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討論、</a:t>
            </a:r>
            <a:r>
              <a:rPr lang="zh-HK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測試環境安裝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38163" lvl="1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完成業務需求文件 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台新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BU)</a:t>
            </a:r>
          </a:p>
          <a:p>
            <a:pPr marL="538163" lvl="1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R++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提案：確認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個結構性商品需開發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台新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BU)</a:t>
            </a:r>
          </a:p>
          <a:p>
            <a:pPr marL="538163" lvl="1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完成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技術需求文件 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台新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IT)</a:t>
            </a:r>
          </a:p>
          <a:p>
            <a:pPr marL="538163" lvl="1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完成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FRTB</a:t>
            </a:r>
            <a:r>
              <a:rPr lang="zh-TW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專案硬體設備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MS SQL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資料庫採購簽呈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台新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IT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538163" lvl="1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SS&amp;C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交付技術設計說明書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38163" lvl="1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SS&amp;C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市場與交易資料規格書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已辦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次會議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說明</a:t>
            </a:r>
            <a:endParaRPr lang="zh-TW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CFD6-5546-4882-8496-FB9EFB56A8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3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="" xmlns:a16="http://schemas.microsoft.com/office/drawing/2014/main" id="{838A57B7-5D39-4FC2-BF34-053C43FC2661}"/>
              </a:ext>
            </a:extLst>
          </p:cNvPr>
          <p:cNvSpPr txBox="1">
            <a:spLocks/>
          </p:cNvSpPr>
          <p:nvPr/>
        </p:nvSpPr>
        <p:spPr>
          <a:xfrm>
            <a:off x="611560" y="269997"/>
            <a:ext cx="8341817" cy="551259"/>
          </a:xfrm>
          <a:prstGeom prst="rect">
            <a:avLst/>
          </a:prstGeom>
        </p:spPr>
        <p:txBody>
          <a:bodyPr vert="horz" lIns="68580" tIns="68580" rIns="68580" bIns="6858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4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2022 </a:t>
            </a:r>
            <a:r>
              <a:rPr lang="en-US" altLang="zh-TW" sz="24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Q4</a:t>
            </a:r>
            <a:r>
              <a:rPr lang="zh-TW" altLang="en-US" sz="24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專案</a:t>
            </a:r>
            <a:r>
              <a:rPr lang="zh-TW" altLang="zh-TW" sz="24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進度</a:t>
            </a:r>
            <a:r>
              <a:rPr lang="zh-TW" altLang="en-US" sz="24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回顧</a:t>
            </a:r>
            <a:endParaRPr lang="en-US" altLang="zh-TW" sz="24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61945" y="811614"/>
            <a:ext cx="804250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TW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政策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暨作業規範與監管報告</a:t>
            </a:r>
            <a:endParaRPr lang="en-US" altLang="zh-TW" sz="12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38163" lvl="1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完成 金控與銀行風險管理政策 修訂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經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月風管月會審議，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11.17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完成董事會核定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538163" lvl="1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完成「台新銀行巴塞爾資本協定簿別管理準則」行內意見徵詢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(11.17, BU)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6837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TW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數據試算暨系統建置</a:t>
            </a:r>
            <a:endParaRPr lang="en-US" altLang="zh-TW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09613" lvl="2">
              <a:spcBef>
                <a:spcPts val="0"/>
              </a:spcBef>
              <a:spcAft>
                <a:spcPts val="0"/>
              </a:spcAft>
            </a:pPr>
            <a:endParaRPr lang="en-US" altLang="zh-TW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6837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TW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6837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TW" sz="12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6837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TW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6837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TW" sz="12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6837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TW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6837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TW" sz="12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6837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TW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6837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TW" sz="12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6837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lang="en-US" altLang="zh-TW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6837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TW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銀行公會</a:t>
            </a:r>
            <a:r>
              <a:rPr lang="en-US" altLang="zh-TW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FRTB</a:t>
            </a:r>
            <a:r>
              <a:rPr lang="zh-TW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顧問專案</a:t>
            </a:r>
            <a:endParaRPr lang="en-US" altLang="zh-TW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38163" lvl="1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zh-TW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PwC</a:t>
            </a:r>
            <a:r>
              <a:rPr lang="zh-TW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取得專案顧問合約</a:t>
            </a:r>
            <a:endParaRPr lang="en-US" altLang="zh-TW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95363" lvl="2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2022.12.12  </a:t>
            </a:r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Kick Off </a:t>
            </a:r>
            <a:r>
              <a:rPr lang="zh-TW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會議</a:t>
            </a:r>
            <a:endParaRPr lang="en-US" altLang="zh-TW" sz="1200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95363" lvl="2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2023.01.05  </a:t>
            </a:r>
            <a:r>
              <a:rPr lang="zh-TW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簡易標準法申報表格說明會議</a:t>
            </a:r>
            <a:endParaRPr lang="en-US" altLang="zh-TW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95363" lvl="2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進度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會議</a:t>
            </a:r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</a:t>
            </a:r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2-3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週固定召開，</a:t>
            </a:r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採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實體</a:t>
            </a:r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及線上會議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並陳；</a:t>
            </a:r>
            <a:r>
              <a:rPr lang="en-US" altLang="zh-TW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PwC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顧問提供會議</a:t>
            </a:r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</a:t>
            </a:r>
            <a:r>
              <a:rPr lang="zh-TW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及相關討論內容。</a:t>
            </a:r>
            <a:endParaRPr lang="en-US" altLang="zh-TW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38163" lvl="1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公會試算基準點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2022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月底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銀行局</a:t>
            </a:r>
            <a:r>
              <a:rPr lang="en-US" altLang="zh-TW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38163" lvl="1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95363" lvl="2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TW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CFD6-5546-4882-8496-FB9EFB56A80D}" type="slidenum">
              <a:rPr lang="en-US" smtClean="0"/>
              <a:t>12</a:t>
            </a:fld>
            <a:endParaRPr lang="en-US"/>
          </a:p>
        </p:txBody>
      </p:sp>
      <p:sp>
        <p:nvSpPr>
          <p:cNvPr id="3" name="文字方塊 2"/>
          <p:cNvSpPr txBox="1"/>
          <p:nvPr/>
        </p:nvSpPr>
        <p:spPr>
          <a:xfrm>
            <a:off x="4108755" y="1635646"/>
            <a:ext cx="38476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963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台新完成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38163" lvl="1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確認技術設計說明書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(IT)</a:t>
            </a:r>
          </a:p>
          <a:p>
            <a:pPr marL="538163" lvl="1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實體機到位及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DEV/UAT/PROD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安裝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(12.2 , IT)</a:t>
            </a:r>
          </a:p>
          <a:p>
            <a:pPr marL="538163" lvl="1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確認業務設計說明書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(12.29, BU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；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11.2</a:t>
            </a:r>
            <a:r>
              <a:rPr lang="zh-TW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廠商交付初版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 12.8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交付終版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538163" lvl="1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ETL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規格確認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(81%, BU &amp; IT)</a:t>
            </a:r>
          </a:p>
          <a:p>
            <a:pPr marL="538163" lvl="1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ETL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程式開發 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(74%, IT)</a:t>
            </a:r>
            <a:endParaRPr lang="zh-TW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27584" y="1635646"/>
            <a:ext cx="32811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963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廠商完成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38163" lvl="1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結構性商品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R++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開發 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38163" lvl="1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AWA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報表設計 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38163" lvl="1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批次規劃設計  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38163" lvl="1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LDAP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介接測試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38163" lvl="1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業務設計說明書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(11.2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初版</a:t>
            </a: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538163" lvl="1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FRTB</a:t>
            </a:r>
            <a:r>
              <a:rPr lang="zh-TW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參數規格設計及測試</a:t>
            </a:r>
            <a:endParaRPr lang="en-US" altLang="zh-TW" sz="12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38163" lvl="1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12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roduct </a:t>
            </a:r>
            <a:r>
              <a:rPr lang="en-US" altLang="zh-TW" sz="12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efinition</a:t>
            </a:r>
            <a:r>
              <a:rPr lang="zh-TW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開發及測試 </a:t>
            </a:r>
            <a:r>
              <a:rPr lang="en-US" altLang="zh-TW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(12.8)</a:t>
            </a:r>
          </a:p>
          <a:p>
            <a:pPr marL="538163" lvl="1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完整批次開發與測試 </a:t>
            </a:r>
            <a:r>
              <a:rPr lang="en-US" altLang="zh-TW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(12.5</a:t>
            </a:r>
            <a:r>
              <a:rPr lang="en-US" altLang="zh-TW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363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vert="horz" lIns="68580" tIns="68580" rIns="68580" bIns="68580" rtlCol="0" anchor="t" anchorCtr="0"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zh-TW" altLang="en-US" sz="2400" kern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金管會</a:t>
            </a:r>
            <a:r>
              <a:rPr lang="en-US" altLang="zh-TW" sz="2400" kern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111.9.6 </a:t>
            </a:r>
            <a:r>
              <a:rPr lang="zh-TW" altLang="en-US" sz="2400" kern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金管銀法字第</a:t>
            </a:r>
            <a:r>
              <a:rPr lang="en-US" altLang="zh-TW" sz="2400" kern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1110135539</a:t>
            </a:r>
            <a:r>
              <a:rPr lang="zh-TW" altLang="en-US" sz="2400" kern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號函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>
          <a:xfrm>
            <a:off x="8496176" y="4839892"/>
            <a:ext cx="468312" cy="161925"/>
          </a:xfrm>
        </p:spPr>
        <p:txBody>
          <a:bodyPr/>
          <a:lstStyle/>
          <a:p>
            <a:pPr>
              <a:defRPr/>
            </a:pPr>
            <a:fld id="{3177A556-EBCA-4A82-8082-EFF62A67AC60}" type="slidenum">
              <a:rPr lang="en-US" altLang="zh-TW" smtClean="0"/>
              <a:pPr>
                <a:defRPr/>
              </a:pPr>
              <a:t>13</a:t>
            </a:fld>
            <a:endParaRPr lang="en-US" alt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1"/>
          </p:nvPr>
        </p:nvSpPr>
        <p:spPr>
          <a:xfrm>
            <a:off x="251520" y="903412"/>
            <a:ext cx="8712968" cy="3900585"/>
          </a:xfrm>
        </p:spPr>
        <p:txBody>
          <a:bodyPr/>
          <a:lstStyle/>
          <a:p>
            <a:pPr marL="76200" indent="0">
              <a:buNone/>
            </a:pPr>
            <a:r>
              <a:rPr lang="zh-TW" altLang="en-US" sz="14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主旨：有關我國實施巴塞爾銀行監理委員會（</a:t>
            </a:r>
            <a:r>
              <a:rPr lang="en-US" altLang="zh-TW" sz="14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BCBS</a:t>
            </a:r>
            <a:r>
              <a:rPr lang="zh-TW" altLang="en-US" sz="14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）所</a:t>
            </a:r>
            <a:r>
              <a:rPr lang="zh-TW" altLang="en-US" sz="14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發布「</a:t>
            </a:r>
            <a:r>
              <a:rPr lang="en-US" altLang="zh-TW" sz="14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Basel Ⅲ</a:t>
            </a:r>
            <a:r>
              <a:rPr lang="zh-TW" altLang="en-US" sz="14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：危機後最終改革」文件及「市場風險最低</a:t>
            </a:r>
            <a:r>
              <a:rPr lang="zh-TW" altLang="en-US" sz="14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資本</a:t>
            </a:r>
            <a:r>
              <a:rPr lang="zh-TW" altLang="en-US" sz="14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要求」文件之時程一案，請轉知本國銀行依說明辦理</a:t>
            </a:r>
            <a:r>
              <a:rPr lang="zh-TW" altLang="en-US" sz="14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，請</a:t>
            </a:r>
            <a:r>
              <a:rPr lang="zh-TW" altLang="en-US" sz="14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查照。</a:t>
            </a:r>
          </a:p>
          <a:p>
            <a:pPr marL="76200" indent="0">
              <a:buNone/>
            </a:pPr>
            <a:r>
              <a:rPr lang="zh-TW" altLang="en-US" sz="14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說明：</a:t>
            </a:r>
          </a:p>
          <a:p>
            <a:pPr marL="76200" indent="0">
              <a:buNone/>
            </a:pPr>
            <a:r>
              <a:rPr lang="zh-TW" altLang="en-US" sz="14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一、復貴會</a:t>
            </a:r>
            <a:r>
              <a:rPr lang="en-US" altLang="zh-TW" sz="14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111</a:t>
            </a:r>
            <a:r>
              <a:rPr lang="zh-TW" altLang="en-US" sz="14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14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4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14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sz="14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日全風規字第</a:t>
            </a:r>
            <a:r>
              <a:rPr lang="en-US" altLang="zh-TW" sz="14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1111000222</a:t>
            </a:r>
            <a:r>
              <a:rPr lang="zh-TW" altLang="en-US" sz="14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號函。</a:t>
            </a:r>
          </a:p>
          <a:p>
            <a:pPr marL="76200" indent="0">
              <a:buNone/>
            </a:pPr>
            <a:r>
              <a:rPr lang="zh-TW" altLang="en-US" sz="14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二、參酌主要國家近期陸續發布實施旨揭文件之相關時程，</a:t>
            </a:r>
            <a:r>
              <a:rPr lang="zh-TW" altLang="en-US" sz="14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有關</a:t>
            </a:r>
            <a:r>
              <a:rPr lang="zh-TW" altLang="en-US" sz="14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我國之實施時程及相關規畫，說明如下：</a:t>
            </a:r>
          </a:p>
          <a:p>
            <a:pPr marL="715963" lvl="1" indent="-354013">
              <a:buNone/>
            </a:pPr>
            <a:r>
              <a:rPr lang="en-US" altLang="zh-TW" sz="14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r>
              <a:rPr lang="en-US" altLang="zh-TW" sz="14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14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有關</a:t>
            </a:r>
            <a:r>
              <a:rPr lang="zh-TW" altLang="en-US" sz="14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en-US" altLang="zh-TW" sz="14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Basel Ⅲ</a:t>
            </a:r>
            <a:r>
              <a:rPr lang="zh-TW" altLang="en-US" sz="14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：危機後最終改革」文件所定信用</a:t>
            </a:r>
            <a:r>
              <a:rPr lang="zh-TW" altLang="en-US" sz="14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風險標準</a:t>
            </a:r>
            <a:r>
              <a:rPr lang="zh-TW" altLang="en-US" sz="14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法、內部評等法、作業風險、槓桿比率</a:t>
            </a:r>
            <a:r>
              <a:rPr lang="zh-TW" altLang="en-US" sz="14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及產出下限等</a:t>
            </a:r>
            <a:r>
              <a:rPr lang="zh-TW" altLang="en-US" sz="14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修正規定，維持自</a:t>
            </a:r>
            <a:r>
              <a:rPr lang="en-US" altLang="zh-TW" sz="14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113</a:t>
            </a:r>
            <a:r>
              <a:rPr lang="zh-TW" altLang="en-US" sz="14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14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4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14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4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日起實施。</a:t>
            </a:r>
          </a:p>
          <a:p>
            <a:pPr marL="715963" lvl="1" indent="-354013">
              <a:buNone/>
            </a:pPr>
            <a:r>
              <a:rPr lang="en-US" altLang="zh-TW" sz="14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</a:t>
            </a:r>
            <a:r>
              <a:rPr lang="en-US" altLang="zh-TW" sz="14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14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有關</a:t>
            </a:r>
            <a:r>
              <a:rPr lang="zh-TW" altLang="en-US" sz="14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en-US" altLang="zh-TW" sz="14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Basel Ⅲ</a:t>
            </a:r>
            <a:r>
              <a:rPr lang="zh-TW" altLang="en-US" sz="14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：危機後最終改革」文件所定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信用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評價調整</a:t>
            </a:r>
            <a:r>
              <a:rPr lang="zh-TW" altLang="en-US" sz="14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規定、「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市場風險最低資本要求</a:t>
            </a:r>
            <a:r>
              <a:rPr lang="zh-TW" altLang="en-US" sz="14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」文件所定市場</a:t>
            </a:r>
            <a:r>
              <a:rPr lang="zh-TW" altLang="en-US" sz="14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風險</a:t>
            </a:r>
            <a:r>
              <a:rPr lang="zh-TW" altLang="en-US" sz="14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修正規定及「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證券化暴險資本計提規範</a:t>
            </a:r>
            <a:r>
              <a:rPr lang="zh-TW" altLang="en-US" sz="14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」，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延後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一年自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114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日起實施</a:t>
            </a:r>
            <a:r>
              <a:rPr lang="zh-TW" altLang="en-US" sz="14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pPr marL="361950" indent="-285750">
              <a:buNone/>
            </a:pPr>
            <a:r>
              <a:rPr lang="zh-TW" altLang="en-US" sz="14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三、就「市場風險最低資本要求」文件所定計提市場風險</a:t>
            </a:r>
            <a:r>
              <a:rPr lang="zh-TW" altLang="en-US" sz="14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資本之</a:t>
            </a:r>
            <a:r>
              <a:rPr lang="zh-TW" altLang="en-US" sz="14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方法分為「簡易標準法」、「新標準法」及「內部</a:t>
            </a:r>
            <a:r>
              <a:rPr lang="zh-TW" altLang="en-US" sz="14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模型法</a:t>
            </a:r>
            <a:r>
              <a:rPr lang="zh-TW" altLang="en-US" sz="14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」一節，有關應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適用「新標準法」計提資本之標準</a:t>
            </a:r>
            <a:r>
              <a:rPr lang="zh-TW" altLang="en-US" sz="14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14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經參酌</a:t>
            </a:r>
            <a:r>
              <a:rPr lang="zh-TW" altLang="en-US" sz="14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貴會蒐集本國銀行所提建議，本會規劃方向如下，</a:t>
            </a:r>
            <a:r>
              <a:rPr lang="zh-TW" altLang="en-US" sz="14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請併</a:t>
            </a:r>
            <a:r>
              <a:rPr lang="zh-TW" altLang="en-US" sz="14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轉知本國銀行並提醒符合標準之銀行及早因應準備：</a:t>
            </a:r>
          </a:p>
          <a:p>
            <a:pPr marL="361950" lvl="1" indent="0">
              <a:buNone/>
            </a:pPr>
            <a:r>
              <a:rPr lang="en-US" altLang="zh-TW" sz="14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r>
              <a:rPr lang="en-US" altLang="zh-TW" sz="14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14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銀行</a:t>
            </a:r>
            <a:r>
              <a:rPr lang="zh-TW" altLang="en-US" sz="14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前一年度之個體資產總額達新臺幣</a:t>
            </a:r>
            <a:r>
              <a:rPr lang="en-US" altLang="zh-TW" sz="14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4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兆</a:t>
            </a:r>
            <a:r>
              <a:rPr lang="en-US" altLang="zh-TW" sz="14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5,000</a:t>
            </a:r>
            <a:r>
              <a:rPr lang="zh-TW" altLang="en-US" sz="14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億</a:t>
            </a:r>
            <a:r>
              <a:rPr lang="zh-TW" altLang="en-US" sz="14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元者</a:t>
            </a:r>
            <a:r>
              <a:rPr lang="zh-TW" altLang="en-US" sz="14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pPr marL="361950" lvl="1" indent="0">
              <a:buNone/>
            </a:pPr>
            <a:r>
              <a:rPr lang="en-US" altLang="zh-TW" sz="14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</a:t>
            </a:r>
            <a:r>
              <a:rPr lang="en-US" altLang="zh-TW" sz="14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銀行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過去三年辦理衍生性金融商品之名目本金餘額達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美元</a:t>
            </a: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億元者。</a:t>
            </a:r>
          </a:p>
          <a:p>
            <a:pPr marL="361950" lvl="1" indent="0">
              <a:buNone/>
            </a:pPr>
            <a:r>
              <a:rPr lang="en-US" altLang="zh-TW" sz="14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</a:t>
            </a:r>
            <a:r>
              <a:rPr lang="en-US" altLang="zh-TW" sz="14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14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銀行</a:t>
            </a:r>
            <a:r>
              <a:rPr lang="zh-TW" altLang="en-US" sz="14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或其母公司經指定為全球系統性重要銀行（</a:t>
            </a:r>
            <a:r>
              <a:rPr lang="en-US" altLang="zh-TW" sz="14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GSIBs</a:t>
            </a:r>
            <a:r>
              <a:rPr lang="zh-TW" altLang="en-US" sz="1400" b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）或</a:t>
            </a:r>
            <a:r>
              <a:rPr lang="zh-TW" altLang="en-US" sz="14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國內系統性重要銀行（</a:t>
            </a:r>
            <a:r>
              <a:rPr lang="en-US" altLang="zh-TW" sz="14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D-SIBs</a:t>
            </a:r>
            <a:r>
              <a:rPr lang="zh-TW" altLang="en-US" sz="14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）者。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8883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vert="horz" lIns="68580" tIns="68580" rIns="68580" bIns="68580" rtlCol="0" anchor="t" anchorCtr="0"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TW" sz="2400" kern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PwC_</a:t>
            </a:r>
            <a:r>
              <a:rPr lang="zh-TW" altLang="en-US" sz="2400" kern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銀行公會市場風險</a:t>
            </a:r>
            <a:r>
              <a:rPr lang="zh-TW" altLang="en-US" sz="2400" kern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分組 </a:t>
            </a:r>
            <a:r>
              <a:rPr lang="en-US" altLang="zh-TW" sz="2400" kern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FRTB</a:t>
            </a:r>
            <a:r>
              <a:rPr lang="zh-TW" altLang="en-US" sz="2400" kern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</a:t>
            </a:r>
            <a:endParaRPr lang="zh-TW" altLang="en-US" sz="2400" kern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F1B14B-E2F7-4973-8420-32485E767912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7" y="956728"/>
            <a:ext cx="8568952" cy="325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51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F1B14B-E2F7-4973-8420-32485E767912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611188" y="205979"/>
            <a:ext cx="7633220" cy="475059"/>
          </a:xfrm>
        </p:spPr>
        <p:txBody>
          <a:bodyPr vert="horz" lIns="68580" tIns="68580" rIns="68580" bIns="68580" rtlCol="0" anchor="t" anchorCtr="0"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TW" sz="2400" kern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PwC_</a:t>
            </a:r>
            <a:r>
              <a:rPr lang="zh-TW" altLang="en-US" sz="2400" kern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銀行公會市場風險</a:t>
            </a:r>
            <a:r>
              <a:rPr lang="zh-TW" altLang="en-US" sz="2400" kern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分組 </a:t>
            </a:r>
            <a:r>
              <a:rPr lang="en-US" altLang="zh-TW" sz="2400" kern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FRTB</a:t>
            </a:r>
            <a:r>
              <a:rPr lang="zh-TW" altLang="en-US" sz="2400" kern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 </a:t>
            </a:r>
            <a:r>
              <a:rPr lang="en-US" altLang="zh-TW" sz="2400" kern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zh-TW" altLang="en-US" sz="2400" kern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會議</a:t>
            </a:r>
            <a:r>
              <a:rPr lang="zh-TW" altLang="en-US" sz="2400" kern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進度安排</a:t>
            </a:r>
          </a:p>
        </p:txBody>
      </p:sp>
      <p:sp>
        <p:nvSpPr>
          <p:cNvPr id="2" name="向上箭號 1">
            <a:hlinkClick r:id="rId3" action="ppaction://hlinksldjump"/>
          </p:cNvPr>
          <p:cNvSpPr/>
          <p:nvPr/>
        </p:nvSpPr>
        <p:spPr>
          <a:xfrm>
            <a:off x="8244408" y="339502"/>
            <a:ext cx="288032" cy="288032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" name="Group 148">
            <a:extLst>
              <a:ext uri="{FF2B5EF4-FFF2-40B4-BE49-F238E27FC236}">
                <a16:creationId xmlns="" xmlns:a16="http://schemas.microsoft.com/office/drawing/2014/main" id="{98D8EFF5-8CFD-4EB7-B556-15B82A4468CC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9233200"/>
              </p:ext>
            </p:extLst>
          </p:nvPr>
        </p:nvGraphicFramePr>
        <p:xfrm>
          <a:off x="539554" y="803367"/>
          <a:ext cx="8280919" cy="4000630"/>
        </p:xfrm>
        <a:graphic>
          <a:graphicData uri="http://schemas.openxmlformats.org/drawingml/2006/table">
            <a:tbl>
              <a:tblPr firstRow="1" firstCol="1" bandRow="1"/>
              <a:tblGrid>
                <a:gridCol w="729302">
                  <a:extLst>
                    <a:ext uri="{9D8B030D-6E8A-4147-A177-3AD203B41FA5}">
                      <a16:colId xmlns="" xmlns:a16="http://schemas.microsoft.com/office/drawing/2014/main" val="1200594502"/>
                    </a:ext>
                  </a:extLst>
                </a:gridCol>
                <a:gridCol w="11507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5144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43153">
                  <a:extLst>
                    <a:ext uri="{9D8B030D-6E8A-4147-A177-3AD203B41FA5}">
                      <a16:colId xmlns="" xmlns:a16="http://schemas.microsoft.com/office/drawing/2014/main" val="1240553736"/>
                    </a:ext>
                  </a:extLst>
                </a:gridCol>
                <a:gridCol w="1606293">
                  <a:extLst>
                    <a:ext uri="{9D8B030D-6E8A-4147-A177-3AD203B41FA5}">
                      <a16:colId xmlns="" xmlns:a16="http://schemas.microsoft.com/office/drawing/2014/main" val="255049938"/>
                    </a:ext>
                  </a:extLst>
                </a:gridCol>
              </a:tblGrid>
              <a:tr h="343030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會議類型</a:t>
                      </a:r>
                      <a:endParaRPr kumimoji="0" lang="en-GB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05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會議時間</a:t>
                      </a:r>
                      <a:endParaRPr kumimoji="0" lang="en-GB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討論議題</a:t>
                      </a:r>
                      <a:endParaRPr kumimoji="0" lang="en-GB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參與單位</a:t>
                      </a:r>
                      <a:endParaRPr kumimoji="0" lang="en-GB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會議形式</a:t>
                      </a:r>
                      <a:endParaRPr kumimoji="0" lang="en-GB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76914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進度會議</a:t>
                      </a:r>
                      <a:endParaRPr kumimoji="0" lang="en-GB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GB" altLang="zh-TW" sz="105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2023/0</a:t>
                      </a:r>
                      <a:r>
                        <a:rPr kumimoji="0" lang="en-GB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3/16(</a:t>
                      </a:r>
                      <a:r>
                        <a:rPr kumimoji="0" lang="zh-TW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kumimoji="0" lang="en-US" altLang="zh-TW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en-GB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0" lang="zh-TW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標準法計算說明及表格第七部分修訂建議 </a:t>
                      </a:r>
                      <a:r>
                        <a:rPr kumimoji="0" lang="en-US" altLang="zh-TW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定稿</a:t>
                      </a:r>
                      <a:r>
                        <a:rPr kumimoji="0" lang="en-US" altLang="zh-TW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  <a:p>
                      <a:pPr marL="342900" marR="0" lvl="0" indent="-342900" algn="l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0" lang="zh-TW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內部模型法計算說明及表格第七部分修訂建議</a:t>
                      </a:r>
                      <a:r>
                        <a:rPr kumimoji="0" lang="en-US" altLang="zh-TW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初稿</a:t>
                      </a:r>
                      <a:r>
                        <a:rPr kumimoji="0" lang="en-US" altLang="zh-TW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en-GB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TW" altLang="zh-TW" sz="10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主管機關及銀行代表</a:t>
                      </a:r>
                      <a:endParaRPr kumimoji="0" lang="en-GB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TW" altLang="en-US" sz="105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實體、</a:t>
                      </a:r>
                      <a:r>
                        <a:rPr lang="en-US" altLang="zh-TW" sz="105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Webex </a:t>
                      </a:r>
                      <a:r>
                        <a:rPr lang="zh-TW" altLang="en-US" sz="105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線上會議</a:t>
                      </a:r>
                      <a:endParaRPr lang="en-US" altLang="zh-TW" sz="105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21065241"/>
                  </a:ext>
                </a:extLst>
              </a:tr>
              <a:tr h="732837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進度會議</a:t>
                      </a:r>
                      <a:endParaRPr kumimoji="0" lang="en-GB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GB" altLang="zh-TW" sz="105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2023/0</a:t>
                      </a:r>
                      <a:r>
                        <a:rPr kumimoji="0" lang="en-GB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3/23(</a:t>
                      </a:r>
                      <a:r>
                        <a:rPr kumimoji="0" lang="zh-TW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kumimoji="0" lang="en-US" altLang="zh-TW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0" lang="zh-TW" alt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內部模型法計算說明及表格第七部分修訂建議</a:t>
                      </a:r>
                      <a:r>
                        <a:rPr kumimoji="0" lang="en-US" altLang="zh-TW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kumimoji="0" lang="zh-TW" alt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定稿</a:t>
                      </a:r>
                      <a:r>
                        <a:rPr kumimoji="0" lang="en-US" altLang="zh-TW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</a:p>
                    <a:p>
                      <a:pPr marL="342900" marR="0" lvl="0" indent="-342900" algn="l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0" lang="zh-TW" alt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交易對手信用評價調整</a:t>
                      </a:r>
                      <a:r>
                        <a:rPr kumimoji="0" lang="en-US" altLang="zh-TW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(CVA)</a:t>
                      </a:r>
                      <a:r>
                        <a:rPr kumimoji="0" lang="zh-TW" alt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計算說明及表格第七部分修訂建議</a:t>
                      </a:r>
                      <a:r>
                        <a:rPr kumimoji="0" lang="en-US" altLang="zh-TW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kumimoji="0" lang="zh-TW" altLang="en-US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初稿</a:t>
                      </a:r>
                      <a:r>
                        <a:rPr kumimoji="0" lang="en-US" altLang="zh-TW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endParaRPr kumimoji="0" lang="en-GB" sz="105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TW" altLang="zh-TW" sz="10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主管機關及銀行代表</a:t>
                      </a:r>
                      <a:endParaRPr kumimoji="0" lang="en-GB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TW" altLang="en-US" sz="105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實體、</a:t>
                      </a:r>
                      <a:r>
                        <a:rPr lang="en-US" altLang="zh-TW" sz="105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Webex </a:t>
                      </a:r>
                      <a:r>
                        <a:rPr lang="zh-TW" altLang="en-US" sz="105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線上會議</a:t>
                      </a:r>
                      <a:endParaRPr lang="en-US" altLang="zh-TW" sz="105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7798321"/>
                  </a:ext>
                </a:extLst>
              </a:tr>
              <a:tr h="498953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進度會議</a:t>
                      </a:r>
                      <a:endParaRPr kumimoji="0" lang="en-GB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GB" altLang="zh-TW" sz="105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2023/0</a:t>
                      </a:r>
                      <a:r>
                        <a:rPr kumimoji="0" lang="en-GB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3/30(</a:t>
                      </a:r>
                      <a:r>
                        <a:rPr kumimoji="0" lang="zh-TW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kumimoji="0" lang="en-US" altLang="zh-TW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TW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交易對手信用評價調整</a:t>
                      </a:r>
                      <a:r>
                        <a:rPr kumimoji="0" lang="en-US" altLang="zh-TW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(CVA)</a:t>
                      </a:r>
                      <a:r>
                        <a:rPr kumimoji="0" lang="zh-TW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計算說明及表格第七部分修訂建議</a:t>
                      </a:r>
                      <a:r>
                        <a:rPr kumimoji="0" lang="en-US" altLang="zh-TW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定稿</a:t>
                      </a:r>
                      <a:r>
                        <a:rPr kumimoji="0" lang="en-US" altLang="zh-TW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kumimoji="0" lang="en-GB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TW" altLang="zh-TW" sz="10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主管機關及銀行代表</a:t>
                      </a:r>
                      <a:endParaRPr kumimoji="0" lang="en-GB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TW" altLang="en-US" sz="105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實體、</a:t>
                      </a:r>
                      <a:r>
                        <a:rPr lang="en-US" altLang="zh-TW" sz="105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Webex </a:t>
                      </a:r>
                      <a:r>
                        <a:rPr lang="zh-TW" altLang="en-US" sz="105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線上會議</a:t>
                      </a:r>
                      <a:endParaRPr lang="en-US" altLang="zh-TW" sz="105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14555578"/>
                  </a:ext>
                </a:extLst>
              </a:tr>
              <a:tr h="810799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進度會議</a:t>
                      </a:r>
                      <a:endParaRPr kumimoji="0" lang="en-GB" altLang="zh-TW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TW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2023/04/20(</a:t>
                      </a:r>
                      <a:r>
                        <a:rPr kumimoji="0" lang="zh-TW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kumimoji="0" lang="en-US" altLang="zh-TW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TW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銀行試算</a:t>
                      </a:r>
                      <a:r>
                        <a:rPr kumimoji="0" lang="en-US" altLang="zh-TW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填報</a:t>
                      </a:r>
                      <a:r>
                        <a:rPr kumimoji="0" lang="en-US" altLang="zh-TW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說明會規劃文件</a:t>
                      </a:r>
                    </a:p>
                    <a:p>
                      <a:pPr marL="285750" marR="0" lvl="0" indent="-285750" algn="l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TW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試算說明問答集</a:t>
                      </a:r>
                      <a:r>
                        <a:rPr kumimoji="0" lang="en-US" altLang="zh-TW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初版，供試算說明使用</a:t>
                      </a:r>
                      <a:r>
                        <a:rPr kumimoji="0" lang="en-US" altLang="zh-TW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  <a:p>
                      <a:pPr marL="285750" marR="0" lvl="0" indent="-285750" algn="l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TW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計算範例及計算參考檔案</a:t>
                      </a:r>
                      <a:endParaRPr kumimoji="0" lang="en-GB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TW" altLang="zh-TW" sz="10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主管機關及銀行代表</a:t>
                      </a:r>
                      <a:endParaRPr kumimoji="0" lang="en-GB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TW" altLang="en-US" sz="105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實體、</a:t>
                      </a:r>
                      <a:r>
                        <a:rPr lang="en-US" altLang="zh-TW" sz="105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Webex </a:t>
                      </a:r>
                      <a:r>
                        <a:rPr lang="zh-TW" altLang="en-US" sz="105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線上會議</a:t>
                      </a:r>
                      <a:endParaRPr lang="en-US" altLang="zh-TW" sz="105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81739778"/>
                  </a:ext>
                </a:extLst>
              </a:tr>
              <a:tr h="498953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進度會議</a:t>
                      </a:r>
                      <a:endParaRPr kumimoji="0" lang="en-GB" altLang="zh-TW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TW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2023/05/04(</a:t>
                      </a:r>
                      <a:r>
                        <a:rPr kumimoji="0" lang="zh-TW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kumimoji="0" lang="en-US" altLang="zh-TW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TW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銀行及監理機關設計申辦或適用內部模型法之檔規格</a:t>
                      </a:r>
                      <a:endParaRPr kumimoji="0" lang="en-GB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TW" altLang="zh-TW" sz="10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主管機關及銀行代表</a:t>
                      </a:r>
                      <a:endParaRPr kumimoji="0" lang="en-GB" altLang="zh-TW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TW" altLang="en-US" sz="105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實體、</a:t>
                      </a:r>
                      <a:r>
                        <a:rPr lang="en-US" altLang="zh-TW" sz="105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Webex </a:t>
                      </a:r>
                      <a:r>
                        <a:rPr lang="zh-TW" altLang="en-US" sz="105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線上會議</a:t>
                      </a:r>
                      <a:endParaRPr lang="en-US" altLang="zh-TW" sz="105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10945412"/>
                  </a:ext>
                </a:extLst>
              </a:tr>
              <a:tr h="498953"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TW" alt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說明會</a:t>
                      </a:r>
                      <a:endParaRPr kumimoji="0" lang="en-GB" altLang="zh-TW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TW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2023/05/24(</a:t>
                      </a:r>
                      <a:r>
                        <a:rPr kumimoji="0" lang="zh-TW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三</a:t>
                      </a:r>
                      <a:r>
                        <a:rPr kumimoji="0" lang="en-US" altLang="zh-TW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zh-TW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銀行試算</a:t>
                      </a:r>
                      <a:r>
                        <a:rPr kumimoji="0" lang="en-US" altLang="zh-TW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0" lang="zh-TW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填報</a:t>
                      </a:r>
                      <a:r>
                        <a:rPr kumimoji="0" lang="en-US" altLang="zh-TW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0" lang="zh-TW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說明會</a:t>
                      </a:r>
                      <a:r>
                        <a:rPr kumimoji="0" lang="en-US" altLang="zh-TW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</a:t>
                      </a:r>
                      <a:endParaRPr kumimoji="0" lang="en-GB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TW" altLang="zh-TW" sz="1050" b="1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主管機關及銀行代表</a:t>
                      </a:r>
                      <a:endParaRPr kumimoji="0" lang="en-GB" altLang="zh-TW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191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TW" altLang="en-US" sz="105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實體、</a:t>
                      </a:r>
                      <a:r>
                        <a:rPr lang="en-US" altLang="zh-TW" sz="105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Webex </a:t>
                      </a:r>
                      <a:r>
                        <a:rPr lang="zh-TW" altLang="en-US" sz="1050" b="1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線上會議</a:t>
                      </a:r>
                      <a:endParaRPr lang="en-US" altLang="zh-TW" sz="105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41295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80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="" xmlns:a16="http://schemas.microsoft.com/office/drawing/2014/main" id="{838A57B7-5D39-4FC2-BF34-053C43FC2661}"/>
              </a:ext>
            </a:extLst>
          </p:cNvPr>
          <p:cNvSpPr txBox="1">
            <a:spLocks/>
          </p:cNvSpPr>
          <p:nvPr/>
        </p:nvSpPr>
        <p:spPr>
          <a:xfrm>
            <a:off x="611560" y="269997"/>
            <a:ext cx="8341817" cy="551259"/>
          </a:xfrm>
          <a:prstGeom prst="rect">
            <a:avLst/>
          </a:prstGeom>
        </p:spPr>
        <p:txBody>
          <a:bodyPr vert="horz" lIns="68580" tIns="68580" rIns="68580" bIns="6858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4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2023.2 </a:t>
            </a:r>
            <a:r>
              <a:rPr lang="zh-TW" altLang="zh-TW" sz="24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月底整體</a:t>
            </a:r>
            <a:r>
              <a:rPr lang="zh-TW" altLang="en-US" sz="24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專案</a:t>
            </a:r>
            <a:r>
              <a:rPr lang="zh-TW" altLang="zh-TW" sz="24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進度</a:t>
            </a:r>
            <a:r>
              <a:rPr lang="zh-TW" altLang="en-US" sz="24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摘要</a:t>
            </a:r>
            <a:endParaRPr lang="en-US" altLang="zh-TW" sz="24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61945" y="813355"/>
            <a:ext cx="804250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6837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TW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數據試算暨系統建置</a:t>
            </a:r>
            <a:endParaRPr lang="en-US" altLang="zh-TW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38163" lvl="1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TW" altLang="zh-TW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第三</a:t>
            </a:r>
            <a:r>
              <a:rPr lang="zh-TW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階段系統</a:t>
            </a:r>
            <a:r>
              <a:rPr lang="zh-TW" altLang="zh-TW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建置</a:t>
            </a:r>
            <a:r>
              <a:rPr lang="zh-TW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95363" lvl="2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ETL</a:t>
            </a:r>
            <a:r>
              <a:rPr lang="zh-TW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開發及測試，持續且返覆進行問題</a:t>
            </a:r>
            <a:r>
              <a:rPr lang="zh-TW" altLang="zh-TW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修復</a:t>
            </a:r>
            <a:r>
              <a:rPr lang="en-US" altLang="zh-TW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en-US" altLang="zh-TW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Algo</a:t>
            </a:r>
            <a:r>
              <a:rPr lang="en-US" altLang="zh-TW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台新</a:t>
            </a:r>
            <a:r>
              <a:rPr lang="en-US" altLang="zh-TW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BU &amp; IT)</a:t>
            </a:r>
          </a:p>
          <a:p>
            <a:pPr marL="709613" lvl="2">
              <a:spcBef>
                <a:spcPts val="0"/>
              </a:spcBef>
              <a:spcAft>
                <a:spcPts val="0"/>
              </a:spcAft>
            </a:pPr>
            <a:endParaRPr lang="en-US" altLang="zh-TW" sz="16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6837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TW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銀行公會</a:t>
            </a:r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FRTB</a:t>
            </a:r>
            <a:r>
              <a:rPr lang="zh-TW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專案</a:t>
            </a:r>
            <a:endParaRPr lang="en-US" altLang="zh-TW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38163" lvl="1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表格</a:t>
            </a:r>
            <a:r>
              <a:rPr lang="zh-TW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會議排</a:t>
            </a:r>
            <a:r>
              <a:rPr lang="zh-TW" altLang="zh-TW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</a:t>
            </a:r>
            <a:r>
              <a:rPr lang="zh-TW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，</a:t>
            </a:r>
            <a:r>
              <a:rPr lang="zh-TW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實體</a:t>
            </a:r>
            <a:r>
              <a:rPr lang="zh-TW" altLang="zh-TW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en-US" altLang="zh-TW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Webex</a:t>
            </a:r>
            <a:r>
              <a:rPr lang="zh-TW" altLang="zh-TW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線</a:t>
            </a:r>
            <a:r>
              <a:rPr lang="zh-TW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上會議並陳，請積極參與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95363" lvl="2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TW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完成場次：</a:t>
            </a:r>
            <a:r>
              <a:rPr lang="en-US" altLang="zh-TW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1/9 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SSA</a:t>
            </a:r>
            <a:r>
              <a:rPr lang="zh-TW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初稿</a:t>
            </a:r>
            <a:r>
              <a:rPr lang="en-US" altLang="zh-TW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2/23(SA</a:t>
            </a:r>
            <a:r>
              <a:rPr lang="zh-TW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初稿</a:t>
            </a:r>
            <a:r>
              <a:rPr lang="en-US" altLang="zh-TW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4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95363" lvl="2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預計場次：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3/16 (IMA 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初稿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3/23 (CVA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初稿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3/30(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申報表格完稿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en-US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" action="ppaction://hlinkshowjump?jump=lastslide"/>
              </a:rPr>
              <a:t>詳如</a:t>
            </a:r>
            <a:r>
              <a:rPr lang="en-US" altLang="zh-TW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" action="ppaction://hlinkshowjump?jump=lastslide"/>
              </a:rPr>
              <a:t>P.15</a:t>
            </a:r>
            <a:r>
              <a:rPr lang="en-US" altLang="zh-TW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38163" lvl="1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altLang="zh-TW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38163" lvl="1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zh-TW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銀行試算</a:t>
            </a:r>
            <a:r>
              <a:rPr lang="en-US" altLang="zh-TW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填報</a:t>
            </a:r>
            <a:r>
              <a:rPr lang="en-US" altLang="zh-TW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說明會議為 </a:t>
            </a:r>
            <a:r>
              <a:rPr lang="en-US" altLang="zh-TW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4/20, 5/4, 5/24</a:t>
            </a:r>
            <a:r>
              <a:rPr lang="zh-TW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；提供試算問答集、計算範例及計算參考檔案。</a:t>
            </a:r>
            <a:endParaRPr lang="en-US" altLang="zh-TW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38163" lvl="1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altLang="zh-TW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38163" lvl="1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zh-TW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FRTB</a:t>
            </a:r>
            <a:r>
              <a:rPr lang="zh-TW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計算及申報</a:t>
            </a:r>
            <a:r>
              <a:rPr lang="zh-TW" altLang="zh-TW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相關問題目前</a:t>
            </a:r>
            <a:r>
              <a:rPr lang="zh-TW" altLang="zh-TW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已</a:t>
            </a:r>
            <a:r>
              <a:rPr lang="zh-TW" altLang="zh-TW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收集</a:t>
            </a:r>
            <a:r>
              <a:rPr lang="en-US" altLang="zh-TW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26</a:t>
            </a:r>
            <a:r>
              <a:rPr lang="zh-TW" altLang="zh-TW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TW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台新已提</a:t>
            </a:r>
            <a:r>
              <a:rPr lang="en-US" altLang="zh-TW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個；如下</a:t>
            </a:r>
            <a:r>
              <a:rPr lang="en-US" altLang="zh-TW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xlsx</a:t>
            </a:r>
            <a:r>
              <a:rPr lang="zh-TW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  <a:r>
              <a:rPr lang="en-US" altLang="zh-TW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；</a:t>
            </a:r>
            <a:endParaRPr lang="en-US" altLang="zh-TW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38163" lvl="1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altLang="zh-TW" sz="14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38163" lvl="1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altLang="zh-TW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38163" lvl="1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altLang="zh-TW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52413" lvl="1">
              <a:spcBef>
                <a:spcPts val="0"/>
              </a:spcBef>
              <a:spcAft>
                <a:spcPts val="0"/>
              </a:spcAft>
            </a:pPr>
            <a:endParaRPr lang="en-US" altLang="zh-TW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CFD6-5546-4882-8496-FB9EFB56A80D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710096"/>
              </p:ext>
            </p:extLst>
          </p:nvPr>
        </p:nvGraphicFramePr>
        <p:xfrm>
          <a:off x="1259632" y="3579862"/>
          <a:ext cx="1384410" cy="865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工作表" showAsIcon="1" r:id="rId5" imgW="914400" imgH="771480" progId="Excel.Sheet.12">
                  <p:embed/>
                </p:oleObj>
              </mc:Choice>
              <mc:Fallback>
                <p:oleObj name="工作表" showAsIcon="1" r:id="rId5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59632" y="3579862"/>
                        <a:ext cx="1384410" cy="8652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342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資料庫圖表 43"/>
          <p:cNvGraphicFramePr/>
          <p:nvPr>
            <p:extLst>
              <p:ext uri="{D42A27DB-BD31-4B8C-83A1-F6EECF244321}">
                <p14:modId xmlns:p14="http://schemas.microsoft.com/office/powerpoint/2010/main" val="2296737027"/>
              </p:ext>
            </p:extLst>
          </p:nvPr>
        </p:nvGraphicFramePr>
        <p:xfrm>
          <a:off x="5772626" y="984046"/>
          <a:ext cx="2975838" cy="663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4" name="資料庫圖表 13"/>
          <p:cNvGraphicFramePr/>
          <p:nvPr>
            <p:extLst>
              <p:ext uri="{D42A27DB-BD31-4B8C-83A1-F6EECF244321}">
                <p14:modId xmlns:p14="http://schemas.microsoft.com/office/powerpoint/2010/main" val="3676951243"/>
              </p:ext>
            </p:extLst>
          </p:nvPr>
        </p:nvGraphicFramePr>
        <p:xfrm>
          <a:off x="2964314" y="982745"/>
          <a:ext cx="2975838" cy="663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187" y="224483"/>
            <a:ext cx="6697662" cy="475059"/>
          </a:xfrm>
        </p:spPr>
        <p:txBody>
          <a:bodyPr/>
          <a:lstStyle/>
          <a:p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FRTB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時程規劃</a:t>
            </a:r>
            <a:endParaRPr lang="zh-TW" altLang="en-US" sz="2400" dirty="0"/>
          </a:p>
        </p:txBody>
      </p:sp>
      <p:graphicFrame>
        <p:nvGraphicFramePr>
          <p:cNvPr id="6" name="資料庫圖表 5"/>
          <p:cNvGraphicFramePr/>
          <p:nvPr>
            <p:extLst>
              <p:ext uri="{D42A27DB-BD31-4B8C-83A1-F6EECF244321}">
                <p14:modId xmlns:p14="http://schemas.microsoft.com/office/powerpoint/2010/main" val="3832240393"/>
              </p:ext>
            </p:extLst>
          </p:nvPr>
        </p:nvGraphicFramePr>
        <p:xfrm>
          <a:off x="1524154" y="984046"/>
          <a:ext cx="1623600" cy="68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7" name="文字方塊 16">
            <a:extLst>
              <a:ext uri="{FF2B5EF4-FFF2-40B4-BE49-F238E27FC236}">
                <a16:creationId xmlns:a16="http://schemas.microsoft.com/office/drawing/2014/main" xmlns="" id="{2BD778E6-D334-4389-B4C0-6C793B6E1E82}"/>
              </a:ext>
            </a:extLst>
          </p:cNvPr>
          <p:cNvSpPr txBox="1"/>
          <p:nvPr/>
        </p:nvSpPr>
        <p:spPr>
          <a:xfrm>
            <a:off x="1619672" y="886153"/>
            <a:ext cx="569010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rtl="0"/>
            <a:r>
              <a:rPr lang="en-US" altLang="zh-TW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2022</a:t>
            </a:r>
            <a:endParaRPr lang="en-US" altLang="zh-TW" sz="14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6" name="Content Placeholder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6592488"/>
              </p:ext>
            </p:extLst>
          </p:nvPr>
        </p:nvGraphicFramePr>
        <p:xfrm>
          <a:off x="179512" y="1563318"/>
          <a:ext cx="8496944" cy="2736176"/>
        </p:xfrm>
        <a:graphic>
          <a:graphicData uri="http://schemas.openxmlformats.org/drawingml/2006/table">
            <a:tbl>
              <a:tblPr/>
              <a:tblGrid>
                <a:gridCol w="14401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20080"/>
                <a:gridCol w="64807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576000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zh-TW" altLang="en-U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Source Sans Pro ExtraLight"/>
                        </a:rPr>
                        <a:t>公司治理與</a:t>
                      </a:r>
                      <a:endParaRPr lang="en-US" altLang="zh-TW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Source Sans Pro ExtraLight"/>
                      </a:endParaRPr>
                    </a:p>
                    <a:p>
                      <a:r>
                        <a:rPr lang="zh-TW" altLang="en-U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Source Sans Pro ExtraLight"/>
                        </a:rPr>
                        <a:t>組織架構調整</a:t>
                      </a:r>
                      <a:endParaRPr 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6000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1152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政策暨作業規範與監管報告</a:t>
                      </a:r>
                      <a:endParaRPr 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r>
                        <a:rPr lang="zh-TW" altLang="en-U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數據試算</a:t>
                      </a:r>
                      <a:endParaRPr lang="en-US" altLang="zh-TW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暨系統建置</a:t>
                      </a:r>
                      <a:endParaRPr lang="en-US" altLang="zh-TW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Source Sans Pro ExtraLight"/>
                      </a:endParaRPr>
                    </a:p>
                  </a:txBody>
                  <a:tcPr marL="112312" marR="112312" marT="57602" marB="57602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92088"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zh-TW" altLang="en-U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Source Sans Pro ExtraLight"/>
                        </a:rPr>
                        <a:t>銀行公會</a:t>
                      </a:r>
                      <a:endParaRPr lang="en-US" altLang="zh-TW" sz="14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Source Sans Pro ExtraLight"/>
                      </a:endParaRPr>
                    </a:p>
                    <a:p>
                      <a:r>
                        <a:rPr lang="en-US" altLang="zh-TW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Source Sans Pro ExtraLight"/>
                        </a:rPr>
                        <a:t>FRTB</a:t>
                      </a:r>
                      <a:r>
                        <a:rPr lang="zh-TW" altLang="en-U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Source Sans Pro ExtraLight"/>
                        </a:rPr>
                        <a:t>專案</a:t>
                      </a:r>
                      <a:endParaRPr 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Source Sans Pro ExtraLight"/>
                      </a:endParaRPr>
                    </a:p>
                  </a:txBody>
                  <a:tcPr marL="112312" marR="112312" marT="57602" marB="57602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57607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15214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72821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304288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880360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3456432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032504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4608576" algn="l" defTabSz="1152144" rtl="0" eaLnBrk="1" latinLnBrk="0" hangingPunct="1">
                        <a:defRPr sz="23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7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Source Sans Pro ExtraLight"/>
                      </a:endParaRPr>
                    </a:p>
                  </a:txBody>
                  <a:tcPr marL="112312" marR="112312" marT="57602" marB="57602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8" name="文字方塊 17">
            <a:extLst>
              <a:ext uri="{FF2B5EF4-FFF2-40B4-BE49-F238E27FC236}">
                <a16:creationId xmlns:a16="http://schemas.microsoft.com/office/drawing/2014/main" xmlns="" id="{2BD778E6-D334-4389-B4C0-6C793B6E1E82}"/>
              </a:ext>
            </a:extLst>
          </p:cNvPr>
          <p:cNvSpPr txBox="1"/>
          <p:nvPr/>
        </p:nvSpPr>
        <p:spPr>
          <a:xfrm>
            <a:off x="3059832" y="891620"/>
            <a:ext cx="569010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rtl="0"/>
            <a:r>
              <a:rPr lang="en-US" altLang="zh-TW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2023</a:t>
            </a:r>
            <a:endParaRPr lang="en-US" altLang="zh-TW" sz="14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Rounded Rectangle 4"/>
          <p:cNvSpPr/>
          <p:nvPr/>
        </p:nvSpPr>
        <p:spPr>
          <a:xfrm>
            <a:off x="4489595" y="1730545"/>
            <a:ext cx="2808000" cy="216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000">
                <a:schemeClr val="accent1">
                  <a:lumMod val="40000"/>
                  <a:lumOff val="60000"/>
                </a:schemeClr>
              </a:gs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115196" tIns="57598" rIns="115196" bIns="57598" rtlCol="0" anchor="ctr"/>
          <a:lstStyle/>
          <a:p>
            <a:pPr algn="ctr" defTabSz="5759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300" kern="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Rounded Rectangle 4"/>
          <p:cNvSpPr/>
          <p:nvPr/>
        </p:nvSpPr>
        <p:spPr>
          <a:xfrm>
            <a:off x="2455335" y="3590385"/>
            <a:ext cx="2750342" cy="216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9000">
                <a:schemeClr val="accent3">
                  <a:lumMod val="75000"/>
                </a:schemeClr>
              </a:gs>
              <a:gs pos="4700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115196" tIns="57598" rIns="115196" bIns="57598" rtlCol="0" anchor="ctr"/>
          <a:lstStyle/>
          <a:p>
            <a:pPr algn="ctr" defTabSz="5759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300" kern="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Rounded Rectangle 4"/>
          <p:cNvSpPr/>
          <p:nvPr/>
        </p:nvSpPr>
        <p:spPr>
          <a:xfrm>
            <a:off x="1619672" y="2783996"/>
            <a:ext cx="3578400" cy="216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9000">
                <a:schemeClr val="accent6">
                  <a:lumMod val="60000"/>
                  <a:lumOff val="40000"/>
                </a:schemeClr>
              </a:gs>
              <a:gs pos="53000">
                <a:schemeClr val="accent6">
                  <a:lumMod val="75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115196" tIns="57598" rIns="115196" bIns="57598" rtlCol="0" anchor="ctr"/>
          <a:lstStyle/>
          <a:p>
            <a:pPr algn="ctr" defTabSz="5759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300" kern="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Rounded Rectangle 4"/>
          <p:cNvSpPr/>
          <p:nvPr/>
        </p:nvSpPr>
        <p:spPr>
          <a:xfrm>
            <a:off x="1627007" y="2316904"/>
            <a:ext cx="3578670" cy="216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9000">
                <a:schemeClr val="accent4">
                  <a:lumMod val="40000"/>
                  <a:lumOff val="60000"/>
                </a:schemeClr>
              </a:gs>
              <a:gs pos="53000">
                <a:schemeClr val="accent4">
                  <a:lumMod val="75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115196" tIns="57598" rIns="115196" bIns="57598" rtlCol="0" anchor="ctr"/>
          <a:lstStyle/>
          <a:p>
            <a:pPr algn="ctr" defTabSz="57597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300" kern="0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標題 1"/>
          <p:cNvSpPr txBox="1">
            <a:spLocks/>
          </p:cNvSpPr>
          <p:nvPr/>
        </p:nvSpPr>
        <p:spPr bwMode="auto">
          <a:xfrm>
            <a:off x="5256347" y="3551027"/>
            <a:ext cx="3420000" cy="282919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100000">
                <a:srgbClr val="FFFF99"/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marL="171450" indent="-171450" eaLnBrk="0" hangingPunct="0">
              <a:buClr>
                <a:srgbClr val="0000FF"/>
              </a:buClr>
              <a:buFont typeface="Wingdings" panose="05000000000000000000" pitchFamily="2" charset="2"/>
              <a:buChar char="p"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ource Sans Pro ExtraLight"/>
              </a:defRPr>
            </a:lvl1pPr>
            <a:lvl2pPr eaLnBrk="0" hangingPunct="0">
              <a:defRPr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2pPr>
            <a:lvl3pPr eaLnBrk="0" hangingPunct="0">
              <a:defRPr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3pPr>
            <a:lvl4pPr eaLnBrk="0" hangingPunct="0">
              <a:defRPr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4pPr>
            <a:lvl5pPr eaLnBrk="0" hangingPunct="0">
              <a:defRPr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r>
              <a:rPr lang="zh-TW" altLang="en-US" dirty="0" smtClean="0"/>
              <a:t>交付公會要求</a:t>
            </a:r>
            <a:r>
              <a:rPr lang="en-US" altLang="zh-TW" dirty="0" smtClean="0"/>
              <a:t>FRTB</a:t>
            </a:r>
            <a:r>
              <a:rPr lang="zh-TW" altLang="en-US" dirty="0" smtClean="0"/>
              <a:t>標準法試算結果及本行意見</a:t>
            </a:r>
            <a:r>
              <a:rPr lang="en-US" altLang="zh-TW" dirty="0" smtClean="0"/>
              <a:t>(2023.8)</a:t>
            </a:r>
            <a:endParaRPr lang="en-US" altLang="zh-TW" dirty="0"/>
          </a:p>
        </p:txBody>
      </p:sp>
      <p:sp>
        <p:nvSpPr>
          <p:cNvPr id="30" name="圓角矩形圖說文字 29"/>
          <p:cNvSpPr/>
          <p:nvPr/>
        </p:nvSpPr>
        <p:spPr>
          <a:xfrm>
            <a:off x="4500304" y="3147814"/>
            <a:ext cx="648000" cy="269022"/>
          </a:xfrm>
          <a:prstGeom prst="wedgeRoundRectCallout">
            <a:avLst>
              <a:gd name="adj1" fmla="val 27482"/>
              <a:gd name="adj2" fmla="val -9974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Go live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圓角矩形圖說文字 30"/>
          <p:cNvSpPr/>
          <p:nvPr/>
        </p:nvSpPr>
        <p:spPr>
          <a:xfrm>
            <a:off x="4572000" y="3939902"/>
            <a:ext cx="1177579" cy="395346"/>
          </a:xfrm>
          <a:prstGeom prst="wedgeRoundRectCallout">
            <a:avLst>
              <a:gd name="adj1" fmla="val -49422"/>
              <a:gd name="adj2" fmla="val -82758"/>
              <a:gd name="adj3" fmla="val 16667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公會試算</a:t>
            </a:r>
            <a:r>
              <a:rPr lang="en-US" altLang="zh-TW" sz="10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-</a:t>
            </a:r>
            <a:r>
              <a:rPr lang="zh-TW" altLang="en-US" sz="10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基準</a:t>
            </a:r>
            <a:r>
              <a:rPr lang="zh-TW" altLang="en-US" sz="1000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點</a:t>
            </a:r>
            <a:endParaRPr lang="en-US" altLang="zh-TW" sz="1000" b="1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/>
            <a:r>
              <a:rPr lang="en-US" altLang="zh-TW" sz="1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2022</a:t>
            </a:r>
            <a:r>
              <a:rPr lang="zh-TW" altLang="en-US" sz="1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1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sz="1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zh-TW" altLang="en-US" sz="1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底</a:t>
            </a:r>
            <a:endParaRPr lang="zh-TW" altLang="en-US" sz="1000" b="1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34" name="標題 1"/>
          <p:cNvSpPr txBox="1">
            <a:spLocks/>
          </p:cNvSpPr>
          <p:nvPr/>
        </p:nvSpPr>
        <p:spPr bwMode="auto">
          <a:xfrm>
            <a:off x="4716016" y="4398371"/>
            <a:ext cx="2448271" cy="544456"/>
          </a:xfrm>
          <a:prstGeom prst="rect">
            <a:avLst/>
          </a:prstGeom>
          <a:gradFill flip="none" rotWithShape="1">
            <a:gsLst>
              <a:gs pos="0">
                <a:srgbClr val="00FF00">
                  <a:tint val="66000"/>
                  <a:satMod val="160000"/>
                </a:srgbClr>
              </a:gs>
              <a:gs pos="50000">
                <a:srgbClr val="00FF00">
                  <a:tint val="44500"/>
                  <a:satMod val="160000"/>
                </a:srgbClr>
              </a:gs>
              <a:gs pos="100000">
                <a:srgbClr val="00FF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+mj-lt"/>
                <a:ea typeface="標楷體" panose="03000509000000000000" pitchFamily="65" charset="-12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r>
              <a:rPr lang="en-US" altLang="zh-TW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2023.5~8</a:t>
            </a:r>
            <a:r>
              <a:rPr lang="zh-TW" altLang="en-US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全體銀行試算</a:t>
            </a:r>
            <a:r>
              <a:rPr lang="en-US" altLang="zh-TW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FRTB</a:t>
            </a:r>
            <a:r>
              <a:rPr lang="zh-TW" altLang="en-US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en-US" altLang="zh-TW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BA-CVA  </a:t>
            </a:r>
          </a:p>
          <a:p>
            <a:r>
              <a:rPr lang="en-US" altLang="zh-TW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2023.9</a:t>
            </a:r>
            <a:r>
              <a:rPr lang="zh-TW" altLang="en-US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顧問彙整</a:t>
            </a:r>
            <a:r>
              <a:rPr lang="zh-TW" altLang="zh-TW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全體</a:t>
            </a:r>
            <a:r>
              <a:rPr lang="zh-TW" altLang="zh-TW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銀行試算後所提意見</a:t>
            </a:r>
            <a:r>
              <a:rPr lang="zh-TW" altLang="zh-TW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分析</a:t>
            </a:r>
            <a:r>
              <a:rPr lang="zh-TW" altLang="en-US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en-US" altLang="zh-TW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Q&amp;A</a:t>
            </a:r>
            <a:endParaRPr lang="en-US" altLang="zh-TW" sz="1000" b="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標題 1"/>
          <p:cNvSpPr txBox="1">
            <a:spLocks/>
          </p:cNvSpPr>
          <p:nvPr/>
        </p:nvSpPr>
        <p:spPr bwMode="auto">
          <a:xfrm>
            <a:off x="5256347" y="2736851"/>
            <a:ext cx="3406414" cy="648008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100000">
                <a:srgbClr val="FFFF99"/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marL="171450" indent="-171450" eaLnBrk="0" hangingPunct="0">
              <a:buFont typeface="Wingdings" panose="05000000000000000000" pitchFamily="2" charset="2"/>
              <a:buChar char="ü"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ource Sans Pro ExtraLight"/>
              </a:defRPr>
            </a:lvl1pPr>
            <a:lvl2pPr eaLnBrk="0" hangingPunct="0">
              <a:defRPr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2pPr>
            <a:lvl3pPr eaLnBrk="0" hangingPunct="0">
              <a:defRPr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3pPr>
            <a:lvl4pPr eaLnBrk="0" hangingPunct="0">
              <a:defRPr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4pPr>
            <a:lvl5pPr eaLnBrk="0" hangingPunct="0">
              <a:defRPr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>
              <a:buClr>
                <a:srgbClr val="0000FF"/>
              </a:buClr>
            </a:pPr>
            <a:r>
              <a:rPr lang="zh-TW" altLang="en-US" dirty="0"/>
              <a:t>風管處完成</a:t>
            </a:r>
            <a:r>
              <a:rPr lang="en-US" altLang="zh-TW" dirty="0">
                <a:cs typeface="Arial" pitchFamily="34" charset="0"/>
              </a:rPr>
              <a:t>FRTB</a:t>
            </a:r>
            <a:r>
              <a:rPr lang="zh-TW" altLang="en-US" dirty="0">
                <a:cs typeface="Arial" pitchFamily="34" charset="0"/>
              </a:rPr>
              <a:t>文件研習及第一階段雲端測試</a:t>
            </a:r>
            <a:endParaRPr lang="en-US" altLang="zh-TW" dirty="0">
              <a:cs typeface="Arial" pitchFamily="34" charset="0"/>
            </a:endParaRPr>
          </a:p>
          <a:p>
            <a:pPr>
              <a:buClr>
                <a:srgbClr val="0000FF"/>
              </a:buClr>
              <a:buFont typeface="Wingdings" panose="05000000000000000000" pitchFamily="2" charset="2"/>
              <a:buChar char="p"/>
            </a:pPr>
            <a:r>
              <a:rPr lang="zh-TW" altLang="en-US" dirty="0" smtClean="0"/>
              <a:t>產出每月</a:t>
            </a:r>
            <a:r>
              <a:rPr lang="en-US" altLang="zh-TW" dirty="0" smtClean="0"/>
              <a:t>FRTB</a:t>
            </a:r>
            <a:r>
              <a:rPr lang="zh-TW" altLang="en-US" dirty="0"/>
              <a:t>標準法資本計提</a:t>
            </a:r>
            <a:r>
              <a:rPr lang="zh-TW" altLang="en-US" dirty="0" smtClean="0"/>
              <a:t>數</a:t>
            </a:r>
            <a:r>
              <a:rPr lang="en-US" altLang="zh-TW" dirty="0"/>
              <a:t>(</a:t>
            </a:r>
            <a:r>
              <a:rPr lang="en-US" altLang="zh-TW" dirty="0" smtClean="0"/>
              <a:t>2023.9~2024.12)</a:t>
            </a:r>
          </a:p>
          <a:p>
            <a:pPr>
              <a:buClr>
                <a:srgbClr val="0000FF"/>
              </a:buClr>
              <a:buFont typeface="Wingdings" panose="05000000000000000000" pitchFamily="2" charset="2"/>
              <a:buChar char="p"/>
            </a:pPr>
            <a:r>
              <a:rPr lang="zh-TW" altLang="en-US" dirty="0" smtClean="0"/>
              <a:t>提供相關單位分析使用所需參考數據</a:t>
            </a:r>
            <a:r>
              <a:rPr lang="en-US" altLang="zh-TW" dirty="0" smtClean="0"/>
              <a:t>(2023.9~2024)</a:t>
            </a:r>
            <a:endParaRPr lang="en-US" altLang="zh-TW" dirty="0"/>
          </a:p>
        </p:txBody>
      </p:sp>
      <p:sp>
        <p:nvSpPr>
          <p:cNvPr id="40" name="橢圓形圖說文字 39"/>
          <p:cNvSpPr/>
          <p:nvPr/>
        </p:nvSpPr>
        <p:spPr>
          <a:xfrm>
            <a:off x="2843808" y="759393"/>
            <a:ext cx="720080" cy="272221"/>
          </a:xfrm>
          <a:prstGeom prst="wedgeEllipseCallout">
            <a:avLst>
              <a:gd name="adj1" fmla="val 46811"/>
              <a:gd name="adj2" fmla="val 57433"/>
            </a:avLst>
          </a:prstGeom>
          <a:solidFill>
            <a:srgbClr val="FF0000"/>
          </a:solidFill>
          <a:ln w="12700">
            <a:solidFill>
              <a:srgbClr val="FF99CC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1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</a:t>
            </a:r>
            <a:endParaRPr lang="zh-TW" altLang="en-US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標題 1"/>
          <p:cNvSpPr txBox="1">
            <a:spLocks/>
          </p:cNvSpPr>
          <p:nvPr/>
        </p:nvSpPr>
        <p:spPr bwMode="auto">
          <a:xfrm>
            <a:off x="683567" y="4398688"/>
            <a:ext cx="1656185" cy="549326"/>
          </a:xfrm>
          <a:prstGeom prst="rect">
            <a:avLst/>
          </a:prstGeom>
          <a:gradFill flip="none" rotWithShape="1">
            <a:gsLst>
              <a:gs pos="0">
                <a:srgbClr val="00FF00">
                  <a:tint val="66000"/>
                  <a:satMod val="160000"/>
                </a:srgbClr>
              </a:gs>
              <a:gs pos="50000">
                <a:srgbClr val="00FF00">
                  <a:tint val="44500"/>
                  <a:satMod val="160000"/>
                </a:srgbClr>
              </a:gs>
              <a:gs pos="100000">
                <a:srgbClr val="00FF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+mj-lt"/>
                <a:ea typeface="標楷體" panose="03000509000000000000" pitchFamily="65" charset="-12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r>
              <a:rPr lang="en-US" altLang="zh-TW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ource Sans Pro ExtraLight"/>
              </a:rPr>
              <a:t>2022.8.31</a:t>
            </a:r>
            <a:r>
              <a:rPr lang="zh-TW" altLang="en-US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ource Sans Pro ExtraLight"/>
              </a:rPr>
              <a:t>確認</a:t>
            </a:r>
            <a:r>
              <a:rPr lang="en-US" altLang="zh-TW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ource Sans Pro ExtraLight"/>
              </a:rPr>
              <a:t>3 </a:t>
            </a:r>
            <a:r>
              <a:rPr lang="zh-TW" altLang="en-US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ource Sans Pro ExtraLight"/>
              </a:rPr>
              <a:t>個結構性</a:t>
            </a:r>
            <a:r>
              <a:rPr lang="zh-TW" altLang="en-US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ource Sans Pro ExtraLight"/>
              </a:rPr>
              <a:t>商品開發</a:t>
            </a:r>
            <a:r>
              <a:rPr lang="en-US" altLang="zh-TW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ource Sans Pro ExtraLight"/>
              </a:rPr>
              <a:t>R++</a:t>
            </a:r>
            <a:r>
              <a:rPr lang="zh-TW" altLang="en-US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ource Sans Pro ExtraLight"/>
              </a:rPr>
              <a:t>；</a:t>
            </a:r>
            <a:r>
              <a:rPr lang="en-US" altLang="zh-TW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ource Sans Pro ExtraLight"/>
              </a:rPr>
              <a:t>2022.10.31</a:t>
            </a:r>
            <a:r>
              <a:rPr lang="zh-TW" altLang="en-US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ource Sans Pro ExtraLight"/>
              </a:rPr>
              <a:t>廠商完成開發</a:t>
            </a:r>
            <a:endParaRPr lang="en-US" altLang="zh-TW" sz="1000" b="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Source Sans Pro ExtraLight"/>
            </a:endParaRPr>
          </a:p>
        </p:txBody>
      </p:sp>
      <p:sp>
        <p:nvSpPr>
          <p:cNvPr id="28" name="標題 1"/>
          <p:cNvSpPr txBox="1">
            <a:spLocks/>
          </p:cNvSpPr>
          <p:nvPr/>
        </p:nvSpPr>
        <p:spPr bwMode="auto">
          <a:xfrm>
            <a:off x="5256347" y="2169788"/>
            <a:ext cx="3420000" cy="504000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100000">
                <a:srgbClr val="FFFF99"/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+mj-lt"/>
                <a:ea typeface="標楷體" panose="03000509000000000000" pitchFamily="65" charset="-12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 marL="171450" indent="-1714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TW" altLang="en-US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ource Sans Pro ExtraLight"/>
              </a:rPr>
              <a:t>金融總處與風管處，就政策探討，檢視並增修現有規範</a:t>
            </a:r>
            <a:endParaRPr lang="en-US" altLang="zh-TW" sz="1000" b="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Source Sans Pro ExtraLight"/>
            </a:endParaRPr>
          </a:p>
          <a:p>
            <a:pPr marL="171450" indent="-1714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TW" altLang="en-US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ource Sans Pro ExtraLight"/>
              </a:rPr>
              <a:t>金融總處與風管處，檢視並調整交易台日常營運報告及現行管理報表，以符合監理</a:t>
            </a:r>
            <a:r>
              <a:rPr lang="zh-TW" altLang="en-US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ource Sans Pro ExtraLight"/>
              </a:rPr>
              <a:t>要求</a:t>
            </a:r>
            <a:r>
              <a:rPr lang="en-US" altLang="zh-TW" sz="1000" b="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ource Sans Pro ExtraLight"/>
              </a:rPr>
              <a:t>(2023</a:t>
            </a:r>
            <a:r>
              <a:rPr lang="zh-TW" altLang="en-US" sz="1000" b="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ource Sans Pro ExtraLight"/>
              </a:rPr>
              <a:t>年度</a:t>
            </a:r>
            <a:r>
              <a:rPr lang="en-US" altLang="zh-TW" sz="1000" b="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ource Sans Pro ExtraLight"/>
              </a:rPr>
              <a:t>)</a:t>
            </a:r>
            <a:endParaRPr lang="zh-TW" altLang="en-US" sz="1000" b="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Source Sans Pro ExtraLight"/>
            </a:endParaRPr>
          </a:p>
        </p:txBody>
      </p:sp>
      <p:sp>
        <p:nvSpPr>
          <p:cNvPr id="32" name="圓角矩形圖說文字 31"/>
          <p:cNvSpPr/>
          <p:nvPr/>
        </p:nvSpPr>
        <p:spPr>
          <a:xfrm>
            <a:off x="1611412" y="3147814"/>
            <a:ext cx="756000" cy="269022"/>
          </a:xfrm>
          <a:prstGeom prst="wedgeRoundRectCallout">
            <a:avLst>
              <a:gd name="adj1" fmla="val 24327"/>
              <a:gd name="adj2" fmla="val -937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R++</a:t>
            </a:r>
            <a:r>
              <a:rPr lang="zh-TW" altLang="en-US" sz="1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提案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文字方塊 12"/>
          <p:cNvSpPr txBox="1"/>
          <p:nvPr/>
        </p:nvSpPr>
        <p:spPr>
          <a:xfrm>
            <a:off x="7956376" y="123478"/>
            <a:ext cx="936104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14313" indent="-214313">
              <a:buFont typeface="Wingdings" panose="05000000000000000000" pitchFamily="2" charset="2"/>
              <a:buChar char="ü"/>
              <a:defRPr/>
            </a:pPr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14313" indent="-214313"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</a:t>
            </a:r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  <a:endParaRPr lang="en-US" altLang="zh-TW" sz="1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14313" indent="-214313">
              <a:buClr>
                <a:srgbClr val="0000FF"/>
              </a:buClr>
              <a:buFont typeface="Wingdings" panose="05000000000000000000" pitchFamily="2" charset="2"/>
              <a:buChar char="p"/>
              <a:defRPr/>
            </a:pPr>
            <a:r>
              <a:rPr lang="zh-TW" altLang="en-US" sz="1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未開始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>
          <a:xfrm>
            <a:off x="7885114" y="4815946"/>
            <a:ext cx="1079374" cy="204076"/>
          </a:xfrm>
        </p:spPr>
        <p:txBody>
          <a:bodyPr/>
          <a:lstStyle/>
          <a:p>
            <a:pPr>
              <a:defRPr/>
            </a:pPr>
            <a:fld id="{3177A556-EBCA-4A82-8082-EFF62A67AC60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xmlns="" id="{2BD778E6-D334-4389-B4C0-6C793B6E1E82}"/>
              </a:ext>
            </a:extLst>
          </p:cNvPr>
          <p:cNvSpPr txBox="1"/>
          <p:nvPr/>
        </p:nvSpPr>
        <p:spPr>
          <a:xfrm>
            <a:off x="6012160" y="891620"/>
            <a:ext cx="569010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rtl="0"/>
            <a:r>
              <a:rPr lang="en-US" altLang="zh-TW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2024</a:t>
            </a:r>
            <a:endParaRPr lang="en-US" altLang="zh-TW" sz="14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圓角矩形圖說文字 40"/>
          <p:cNvSpPr/>
          <p:nvPr/>
        </p:nvSpPr>
        <p:spPr>
          <a:xfrm>
            <a:off x="3339280" y="3939902"/>
            <a:ext cx="1161024" cy="396000"/>
          </a:xfrm>
          <a:prstGeom prst="wedgeRoundRectCallout">
            <a:avLst>
              <a:gd name="adj1" fmla="val -45446"/>
              <a:gd name="adj2" fmla="val -85807"/>
              <a:gd name="adj3" fmla="val 16667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b="1" dirty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申報表格、填報規劃、試算說明</a:t>
            </a:r>
          </a:p>
        </p:txBody>
      </p:sp>
      <p:sp>
        <p:nvSpPr>
          <p:cNvPr id="42" name="標題 1"/>
          <p:cNvSpPr txBox="1">
            <a:spLocks/>
          </p:cNvSpPr>
          <p:nvPr/>
        </p:nvSpPr>
        <p:spPr bwMode="auto">
          <a:xfrm>
            <a:off x="3343237" y="4400873"/>
            <a:ext cx="1229605" cy="547141"/>
          </a:xfrm>
          <a:prstGeom prst="rect">
            <a:avLst/>
          </a:prstGeom>
          <a:gradFill flip="none" rotWithShape="1">
            <a:gsLst>
              <a:gs pos="0">
                <a:srgbClr val="00FF00">
                  <a:tint val="66000"/>
                  <a:satMod val="160000"/>
                </a:srgbClr>
              </a:gs>
              <a:gs pos="50000">
                <a:srgbClr val="00FF00">
                  <a:tint val="44500"/>
                  <a:satMod val="160000"/>
                </a:srgbClr>
              </a:gs>
              <a:gs pos="100000">
                <a:srgbClr val="00FF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+mj-lt"/>
                <a:ea typeface="標楷體" panose="03000509000000000000" pitchFamily="65" charset="-12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r>
              <a:rPr lang="en-US" altLang="zh-TW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2023.2</a:t>
            </a:r>
            <a:r>
              <a:rPr lang="zh-TW" altLang="en-US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公會顧問完成</a:t>
            </a:r>
            <a:r>
              <a:rPr lang="zh-TW" altLang="zh-TW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申報表格</a:t>
            </a:r>
            <a:r>
              <a:rPr lang="zh-TW" altLang="en-US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修訂，</a:t>
            </a:r>
            <a:r>
              <a:rPr lang="en-US" altLang="zh-TW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月底</a:t>
            </a:r>
            <a:r>
              <a:rPr lang="zh-TW" altLang="zh-TW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</a:t>
            </a:r>
            <a:r>
              <a:rPr lang="zh-TW" altLang="zh-TW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報銀行局</a:t>
            </a:r>
            <a:endParaRPr lang="en-US" altLang="zh-TW" sz="1000" b="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標題 1"/>
          <p:cNvSpPr txBox="1">
            <a:spLocks/>
          </p:cNvSpPr>
          <p:nvPr/>
        </p:nvSpPr>
        <p:spPr bwMode="auto">
          <a:xfrm>
            <a:off x="2448000" y="4398688"/>
            <a:ext cx="756000" cy="549326"/>
          </a:xfrm>
          <a:prstGeom prst="rect">
            <a:avLst/>
          </a:prstGeom>
          <a:gradFill flip="none" rotWithShape="1">
            <a:gsLst>
              <a:gs pos="0">
                <a:srgbClr val="00FF00">
                  <a:tint val="66000"/>
                  <a:satMod val="160000"/>
                </a:srgbClr>
              </a:gs>
              <a:gs pos="50000">
                <a:srgbClr val="00FF00">
                  <a:tint val="44500"/>
                  <a:satMod val="160000"/>
                </a:srgbClr>
              </a:gs>
              <a:gs pos="100000">
                <a:srgbClr val="00FF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+mj-lt"/>
                <a:ea typeface="標楷體" panose="03000509000000000000" pitchFamily="65" charset="-12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r>
              <a:rPr lang="en-US" altLang="zh-TW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2022.10</a:t>
            </a:r>
          </a:p>
          <a:p>
            <a:r>
              <a:rPr lang="zh-TW" altLang="en-US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公會顧問選商安排</a:t>
            </a:r>
            <a:endParaRPr lang="en-US" altLang="zh-TW" sz="1000" b="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圓角矩形圖說文字 44"/>
          <p:cNvSpPr/>
          <p:nvPr/>
        </p:nvSpPr>
        <p:spPr>
          <a:xfrm>
            <a:off x="3204000" y="3147814"/>
            <a:ext cx="1223984" cy="269022"/>
          </a:xfrm>
          <a:prstGeom prst="wedgeRoundRectCallout">
            <a:avLst>
              <a:gd name="adj1" fmla="val -11881"/>
              <a:gd name="adj2" fmla="val -933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行內試算</a:t>
            </a:r>
            <a:r>
              <a:rPr lang="en-US" altLang="zh-TW" sz="10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46" name="圓角矩形圖說文字 45"/>
          <p:cNvSpPr/>
          <p:nvPr/>
        </p:nvSpPr>
        <p:spPr>
          <a:xfrm>
            <a:off x="7920000" y="1681749"/>
            <a:ext cx="864096" cy="385945"/>
          </a:xfrm>
          <a:prstGeom prst="wedgeRoundRectCallout">
            <a:avLst>
              <a:gd name="adj1" fmla="val 48258"/>
              <a:gd name="adj2" fmla="val -96911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2025.1.1</a:t>
            </a:r>
          </a:p>
          <a:p>
            <a:pPr algn="ctr"/>
            <a:r>
              <a:rPr lang="zh-TW" altLang="en-US" sz="1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法規生效日</a:t>
            </a:r>
            <a:endParaRPr lang="zh-TW" altLang="en-US" sz="1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標題 1"/>
          <p:cNvSpPr txBox="1">
            <a:spLocks/>
          </p:cNvSpPr>
          <p:nvPr/>
        </p:nvSpPr>
        <p:spPr bwMode="auto">
          <a:xfrm>
            <a:off x="1676125" y="1586545"/>
            <a:ext cx="2751859" cy="504000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100000">
                <a:srgbClr val="FFFF99"/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2"/>
                </a:solidFill>
                <a:latin typeface="+mj-lt"/>
                <a:ea typeface="標楷體" panose="03000509000000000000" pitchFamily="65" charset="-120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ü"/>
            </a:pPr>
            <a:r>
              <a:rPr lang="zh-TW" altLang="en-US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ource Sans Pro ExtraLight"/>
              </a:rPr>
              <a:t>風險管理處已於</a:t>
            </a:r>
            <a:r>
              <a:rPr lang="en-US" altLang="zh-TW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ource Sans Pro ExtraLight"/>
              </a:rPr>
              <a:t>2020.11</a:t>
            </a:r>
            <a:r>
              <a:rPr lang="zh-TW" altLang="en-US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ource Sans Pro ExtraLight"/>
              </a:rPr>
              <a:t>提供</a:t>
            </a:r>
            <a:r>
              <a:rPr lang="zh-TW" altLang="en-US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ource Sans Pro ExtraLight"/>
              </a:rPr>
              <a:t>相關</a:t>
            </a:r>
            <a:r>
              <a:rPr lang="zh-TW" altLang="en-US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ource Sans Pro ExtraLight"/>
              </a:rPr>
              <a:t>資訊</a:t>
            </a:r>
            <a:endParaRPr lang="en-US" altLang="zh-TW" sz="1000" b="0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Source Sans Pro ExtraLight"/>
            </a:endParaRPr>
          </a:p>
          <a:p>
            <a:pPr marL="171450" indent="-171450">
              <a:buClr>
                <a:srgbClr val="0000FF"/>
              </a:buClr>
              <a:buFont typeface="Wingdings" panose="05000000000000000000" pitchFamily="2" charset="2"/>
              <a:buChar char="p"/>
            </a:pPr>
            <a:r>
              <a:rPr lang="zh-TW" altLang="en-US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ource Sans Pro ExtraLight"/>
              </a:rPr>
              <a:t>金融市場事業總</a:t>
            </a:r>
            <a:r>
              <a:rPr lang="zh-TW" altLang="en-US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ource Sans Pro ExtraLight"/>
              </a:rPr>
              <a:t>處須於</a:t>
            </a:r>
            <a:r>
              <a:rPr lang="en-US" altLang="zh-TW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ource Sans Pro ExtraLight"/>
              </a:rPr>
              <a:t>2023.Q3</a:t>
            </a:r>
            <a:r>
              <a:rPr lang="zh-TW" altLang="en-US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ource Sans Pro ExtraLight"/>
              </a:rPr>
              <a:t>起準備</a:t>
            </a:r>
            <a:r>
              <a:rPr lang="en-US" altLang="zh-TW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ource Sans Pro ExtraLight"/>
              </a:rPr>
              <a:t>FRTB</a:t>
            </a:r>
            <a:r>
              <a:rPr lang="zh-TW" altLang="en-US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ource Sans Pro ExtraLight"/>
              </a:rPr>
              <a:t>生效後之文件</a:t>
            </a:r>
            <a:r>
              <a:rPr lang="zh-TW" altLang="en-US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ource Sans Pro ExtraLight"/>
              </a:rPr>
              <a:t>要求</a:t>
            </a:r>
            <a:endParaRPr lang="zh-TW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Source Sans Pro ExtraLight"/>
            </a:endParaRPr>
          </a:p>
        </p:txBody>
      </p:sp>
      <p:cxnSp>
        <p:nvCxnSpPr>
          <p:cNvPr id="36" name="直線接點 35"/>
          <p:cNvCxnSpPr/>
          <p:nvPr/>
        </p:nvCxnSpPr>
        <p:spPr>
          <a:xfrm>
            <a:off x="3561311" y="1054806"/>
            <a:ext cx="2577" cy="3284583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圓角矩形圖說文字 38"/>
          <p:cNvSpPr/>
          <p:nvPr/>
        </p:nvSpPr>
        <p:spPr>
          <a:xfrm>
            <a:off x="2411760" y="3979934"/>
            <a:ext cx="792240" cy="360000"/>
          </a:xfrm>
          <a:prstGeom prst="wedgeRoundRectCallout">
            <a:avLst>
              <a:gd name="adj1" fmla="val -26373"/>
              <a:gd name="adj2" fmla="val -96979"/>
              <a:gd name="adj3" fmla="val 16667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0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顧問遴選：</a:t>
            </a:r>
            <a:endParaRPr lang="en-US" altLang="zh-TW" sz="1000" b="1" dirty="0" smtClean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r>
              <a:rPr lang="en-US" altLang="zh-TW" sz="1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PwC</a:t>
            </a:r>
            <a:r>
              <a:rPr lang="zh-TW" altLang="en-US" sz="1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得標</a:t>
            </a:r>
            <a:endParaRPr lang="zh-TW" altLang="en-US" sz="1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48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838A57B7-5D39-4FC2-BF34-053C43FC2661}"/>
              </a:ext>
            </a:extLst>
          </p:cNvPr>
          <p:cNvSpPr txBox="1">
            <a:spLocks/>
          </p:cNvSpPr>
          <p:nvPr/>
        </p:nvSpPr>
        <p:spPr>
          <a:xfrm>
            <a:off x="561945" y="284597"/>
            <a:ext cx="8341817" cy="551259"/>
          </a:xfrm>
          <a:prstGeom prst="rect">
            <a:avLst/>
          </a:prstGeom>
        </p:spPr>
        <p:txBody>
          <a:bodyPr vert="horz" lIns="68580" tIns="68580" rIns="68580" bIns="6858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4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工作項目</a:t>
            </a:r>
            <a:r>
              <a:rPr lang="zh-TW" altLang="en-US" sz="24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進度：</a:t>
            </a:r>
            <a:r>
              <a:rPr lang="zh-TW" altLang="en-US" sz="24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公司治理與</a:t>
            </a:r>
            <a:r>
              <a:rPr lang="zh-TW" altLang="en-US" sz="24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組織</a:t>
            </a:r>
            <a:r>
              <a:rPr lang="zh-TW" altLang="en-US" sz="24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架構調整</a:t>
            </a:r>
            <a:r>
              <a:rPr lang="zh-TW" altLang="en-US" sz="24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</a:t>
            </a:r>
            <a:endParaRPr lang="en-US" altLang="en-US" sz="24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400028"/>
              </p:ext>
            </p:extLst>
          </p:nvPr>
        </p:nvGraphicFramePr>
        <p:xfrm>
          <a:off x="827584" y="843558"/>
          <a:ext cx="7560840" cy="3744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="" xmlns:a16="http://schemas.microsoft.com/office/drawing/2014/main" val="1786300068"/>
                    </a:ext>
                  </a:extLst>
                </a:gridCol>
                <a:gridCol w="705678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62364">
                <a:tc>
                  <a:txBody>
                    <a:bodyPr/>
                    <a:lstStyle/>
                    <a:p>
                      <a:pPr lvl="0"/>
                      <a:endParaRPr lang="en-US" altLang="zh-TW" sz="1100" b="1" dirty="0">
                        <a:solidFill>
                          <a:srgbClr val="000066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9" marB="34299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Source Sans Pro ExtraLight"/>
                      </a:endParaRPr>
                    </a:p>
                  </a:txBody>
                  <a:tcPr marL="68580" marR="68580" marT="34299" marB="34299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54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排程</a:t>
                      </a:r>
                      <a:endParaRPr lang="zh-TW" altLang="en-US" sz="10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9" marB="34299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2023.7.1~2024.6.30</a:t>
                      </a:r>
                      <a:endParaRPr lang="zh-TW" altLang="en-US" sz="10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9" marB="34299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366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工作</a:t>
                      </a:r>
                      <a:endParaRPr lang="en-US" altLang="zh-TW" sz="1000" b="0" kern="120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項目</a:t>
                      </a:r>
                      <a:endParaRPr lang="en-US" altLang="zh-TW" sz="1000" b="0" kern="120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9" marB="34299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auto"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defRPr/>
                      </a:pPr>
                      <a:r>
                        <a:rPr lang="zh-TW" altLang="en-US" sz="1200" b="1" dirty="0" smtClean="0">
                          <a:solidFill>
                            <a:schemeClr val="tx2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金融市場事業總處</a:t>
                      </a:r>
                      <a:endParaRPr lang="en-US" altLang="zh-HK" sz="120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180000" indent="-180000" fontAlgn="auto"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Wingdings" panose="05000000000000000000" pitchFamily="2" charset="2"/>
                        <a:buChar char="Ø"/>
                        <a:defRPr/>
                      </a:pPr>
                      <a:r>
                        <a:rPr lang="zh-HK" altLang="zh-TW" sz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參與公會討</a:t>
                      </a:r>
                      <a:r>
                        <a:rPr lang="zh-TW" altLang="en-US" sz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論</a:t>
                      </a:r>
                      <a:endParaRPr lang="en-US" altLang="zh-HK" sz="120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742950" lvl="1" indent="-285750" fontAlgn="auto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zh-TW" sz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FRTB</a:t>
                      </a:r>
                      <a:r>
                        <a:rPr lang="zh-HK" altLang="zh-TW" sz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規範討論</a:t>
                      </a:r>
                      <a:endParaRPr lang="zh-TW" altLang="zh-TW" sz="120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742950" lvl="1" indent="-285750" fontAlgn="auto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HK" altLang="zh-TW" sz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交易台管理需求的認定</a:t>
                      </a:r>
                      <a:r>
                        <a:rPr lang="zh-TW" altLang="en-US" sz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及</a:t>
                      </a:r>
                      <a:r>
                        <a:rPr lang="zh-HK" altLang="zh-TW" sz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討論</a:t>
                      </a:r>
                      <a:endParaRPr lang="en-US" altLang="zh-HK" sz="120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-2762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4F81BD"/>
                        </a:buClr>
                        <a:buSzTx/>
                        <a:buFont typeface="Wingdings" panose="05000000000000000000" pitchFamily="2" charset="2"/>
                        <a:buChar char="p"/>
                        <a:tabLst/>
                        <a:defRPr/>
                      </a:pPr>
                      <a:r>
                        <a:rPr lang="zh-TW" altLang="en-US" sz="12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交易台調整</a:t>
                      </a:r>
                      <a:r>
                        <a:rPr lang="en-US" altLang="zh-TW" sz="12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en-US" sz="12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現行含交易簿單位</a:t>
                      </a:r>
                      <a:r>
                        <a:rPr lang="en-US" altLang="zh-TW" sz="12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</a:p>
                    <a:p>
                      <a:pPr marL="742950" lvl="1" indent="-285750" fontAlgn="auto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TW" altLang="en-US" sz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銀行金融交易處</a:t>
                      </a:r>
                      <a:endParaRPr lang="en-US" altLang="zh-TW" sz="120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742950" lvl="1" indent="-285750" fontAlgn="auto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TW" altLang="en-US" sz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海外金融市場處</a:t>
                      </a:r>
                      <a:r>
                        <a:rPr lang="en-US" altLang="zh-TW" sz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香港及新加坡分行</a:t>
                      </a:r>
                      <a:r>
                        <a:rPr lang="en-US" altLang="zh-TW" sz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  <a:p>
                      <a:pPr marL="742950" lvl="1" indent="-285750" fontAlgn="auto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TW" altLang="zh-TW" sz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財務管理處</a:t>
                      </a:r>
                      <a:r>
                        <a:rPr lang="zh-TW" altLang="en-US" sz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投資交易部</a:t>
                      </a:r>
                      <a:r>
                        <a:rPr lang="zh-TW" altLang="zh-TW" sz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股權交易組</a:t>
                      </a:r>
                      <a:endParaRPr lang="en-US" altLang="zh-TW" sz="120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742950" lvl="1" indent="-285750" fontAlgn="auto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TW" altLang="zh-TW" sz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總行交易目的部位</a:t>
                      </a:r>
                      <a:r>
                        <a:rPr lang="zh-TW" altLang="en-US" sz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：</a:t>
                      </a:r>
                      <a:r>
                        <a:rPr lang="zh-TW" altLang="zh-TW" sz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全權委託股票交易</a:t>
                      </a:r>
                      <a:endParaRPr lang="en-US" altLang="zh-TW" sz="120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742950" lvl="1" indent="-285750" fontAlgn="auto">
                        <a:spcBef>
                          <a:spcPts val="40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zh-TW" altLang="en-US" sz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債券資本市場部</a:t>
                      </a:r>
                      <a:endParaRPr lang="en-US" altLang="zh-TW" sz="120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9525" indent="-276225" fontAlgn="auto"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4F81BD"/>
                        </a:buClr>
                        <a:buFont typeface="Wingdings" panose="05000000000000000000" pitchFamily="2" charset="2"/>
                        <a:buChar char="p"/>
                        <a:defRPr/>
                      </a:pPr>
                      <a:r>
                        <a:rPr lang="zh-TW" altLang="en-US" sz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內部風險移轉台設置</a:t>
                      </a:r>
                      <a:endParaRPr lang="zh-TW" altLang="en-US" sz="900" b="0" kern="120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9" marB="34299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文字方塊 12"/>
          <p:cNvSpPr txBox="1"/>
          <p:nvPr/>
        </p:nvSpPr>
        <p:spPr>
          <a:xfrm>
            <a:off x="7956376" y="195486"/>
            <a:ext cx="936104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14313" indent="-214313">
              <a:buFont typeface="Wingdings" panose="05000000000000000000" pitchFamily="2" charset="2"/>
              <a:buChar char="ü"/>
              <a:defRPr/>
            </a:pP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已完成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14313" indent="-214313"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進行中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14313" indent="-214313">
              <a:buClr>
                <a:srgbClr val="4F81BD"/>
              </a:buClr>
              <a:buFont typeface="Wingdings" panose="05000000000000000000" pitchFamily="2" charset="2"/>
              <a:buChar char="p"/>
              <a:defRPr/>
            </a:pP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未開始</a:t>
            </a:r>
          </a:p>
        </p:txBody>
      </p:sp>
      <p:sp>
        <p:nvSpPr>
          <p:cNvPr id="13" name="五邊形 10"/>
          <p:cNvSpPr/>
          <p:nvPr/>
        </p:nvSpPr>
        <p:spPr bwMode="auto">
          <a:xfrm>
            <a:off x="1331640" y="843582"/>
            <a:ext cx="7056784" cy="216000"/>
          </a:xfrm>
          <a:prstGeom prst="homePlate">
            <a:avLst>
              <a:gd name="adj" fmla="val 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zh-TW" altLang="en-US" sz="1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公司治理與組織</a:t>
            </a:r>
            <a:r>
              <a:rPr lang="zh-TW" altLang="en-US" sz="10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endParaRPr lang="en-US" altLang="zh-TW" sz="1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CFD6-5546-4882-8496-FB9EFB56A80D}" type="slidenum">
              <a:rPr lang="en-US" smtClean="0"/>
              <a:t>4</a:t>
            </a:fld>
            <a:endParaRPr lang="en-US"/>
          </a:p>
        </p:txBody>
      </p:sp>
      <p:sp>
        <p:nvSpPr>
          <p:cNvPr id="8" name="圓角矩形圖說文字 7"/>
          <p:cNvSpPr/>
          <p:nvPr/>
        </p:nvSpPr>
        <p:spPr>
          <a:xfrm>
            <a:off x="4788024" y="2499742"/>
            <a:ext cx="2952328" cy="504056"/>
          </a:xfrm>
          <a:prstGeom prst="wedgeRoundRectCallout">
            <a:avLst>
              <a:gd name="adj1" fmla="val -63819"/>
              <a:gd name="adj2" fmla="val -16338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>
              <a:lnSpc>
                <a:spcPts val="1600"/>
              </a:lnSpc>
            </a:pPr>
            <a:r>
              <a:rPr lang="zh-TW" altLang="en-US" sz="9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金融交易處回覆</a:t>
            </a:r>
            <a:r>
              <a:rPr lang="zh-TW" altLang="en-US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HK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目前</a:t>
            </a:r>
            <a:r>
              <a:rPr lang="zh-HK" altLang="zh-TW" sz="9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尚無調整組織架構之</a:t>
            </a:r>
            <a:r>
              <a:rPr lang="zh-HK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必要，</a:t>
            </a:r>
            <a:endParaRPr lang="en-US" altLang="zh-HK" sz="9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1600"/>
              </a:lnSpc>
            </a:pPr>
            <a:r>
              <a:rPr lang="zh-TW" altLang="en-US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待</a:t>
            </a:r>
            <a:r>
              <a:rPr lang="zh-HK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金管會有更進一步公告新規定</a:t>
            </a:r>
            <a:r>
              <a:rPr lang="zh-TW" altLang="en-US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</a:t>
            </a:r>
            <a:r>
              <a:rPr lang="zh-HK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再行規劃</a:t>
            </a:r>
            <a:endParaRPr lang="zh-TW" altLang="en-US" sz="900" kern="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076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838A57B7-5D39-4FC2-BF34-053C43FC2661}"/>
              </a:ext>
            </a:extLst>
          </p:cNvPr>
          <p:cNvSpPr txBox="1">
            <a:spLocks/>
          </p:cNvSpPr>
          <p:nvPr/>
        </p:nvSpPr>
        <p:spPr>
          <a:xfrm>
            <a:off x="561945" y="284597"/>
            <a:ext cx="8341817" cy="551259"/>
          </a:xfrm>
          <a:prstGeom prst="rect">
            <a:avLst/>
          </a:prstGeom>
        </p:spPr>
        <p:txBody>
          <a:bodyPr vert="horz" lIns="68580" tIns="68580" rIns="68580" bIns="6858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TW" altLang="en-US" sz="24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工作項目</a:t>
            </a:r>
            <a:r>
              <a:rPr lang="zh-TW" altLang="en-US" sz="24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進度：政策</a:t>
            </a:r>
            <a:r>
              <a:rPr lang="zh-TW" altLang="en-US" sz="24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暨作業規範與監管報告</a:t>
            </a:r>
            <a:r>
              <a:rPr lang="zh-TW" altLang="en-US" sz="24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</a:t>
            </a:r>
            <a:endParaRPr lang="en-US" altLang="en-US" sz="24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736906"/>
              </p:ext>
            </p:extLst>
          </p:nvPr>
        </p:nvGraphicFramePr>
        <p:xfrm>
          <a:off x="179513" y="771550"/>
          <a:ext cx="8568951" cy="4104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7"/>
                <a:gridCol w="3240360">
                  <a:extLst>
                    <a:ext uri="{9D8B030D-6E8A-4147-A177-3AD203B41FA5}">
                      <a16:colId xmlns="" xmlns:a16="http://schemas.microsoft.com/office/drawing/2014/main" val="1786300068"/>
                    </a:ext>
                  </a:extLst>
                </a:gridCol>
                <a:gridCol w="324036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65618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240457">
                <a:tc>
                  <a:txBody>
                    <a:bodyPr/>
                    <a:lstStyle/>
                    <a:p>
                      <a:pPr lvl="0"/>
                      <a:endParaRPr lang="en-US" altLang="zh-TW" sz="1100" b="1" dirty="0">
                        <a:solidFill>
                          <a:srgbClr val="000066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9" marB="34299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US" altLang="zh-TW" sz="1100" b="1" dirty="0">
                        <a:solidFill>
                          <a:srgbClr val="000066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9" marB="34299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zh-TW" altLang="en-US" sz="1100" b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9" marB="34299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zh-TW" altLang="en-US" sz="1100" b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9" marB="34299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65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排程</a:t>
                      </a:r>
                      <a:endParaRPr lang="zh-TW" altLang="en-US" sz="10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9" marB="34299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~2023.09.30</a:t>
                      </a:r>
                      <a:endParaRPr lang="zh-TW" altLang="en-US" sz="10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9" marB="34299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~2023.03.31</a:t>
                      </a:r>
                      <a:endParaRPr lang="zh-TW" altLang="en-US" sz="10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9" marB="34299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kern="120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~2023.09.30</a:t>
                      </a:r>
                      <a:endParaRPr lang="en-US" altLang="zh-TW" sz="1000" b="1" kern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9" marB="34299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07499">
                <a:tc>
                  <a:txBody>
                    <a:bodyPr/>
                    <a:lstStyle/>
                    <a:p>
                      <a:pPr marL="0" marR="0" lvl="0" indent="-2762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工作</a:t>
                      </a:r>
                      <a:endParaRPr lang="en-US" altLang="zh-TW" sz="1000" b="0" kern="120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-2762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項目</a:t>
                      </a:r>
                      <a:endParaRPr lang="en-US" altLang="zh-TW" sz="1000" b="0" kern="120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9" marB="342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TW" altLang="en-US" sz="1000" b="1" kern="12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風險管理處</a:t>
                      </a:r>
                      <a:endParaRPr lang="en-US" altLang="zh-TW" sz="1000" b="1" kern="1200" dirty="0" smtClean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361950" marR="0" lvl="1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銀行風險管理政策</a:t>
                      </a:r>
                      <a:endParaRPr lang="en-US" altLang="zh-TW" sz="1000" b="0" kern="120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361950" marR="0" lvl="1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金控風險管理政策</a:t>
                      </a:r>
                      <a:endParaRPr lang="en-US" altLang="zh-TW" sz="1000" b="0" kern="120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361950" marR="0" lvl="1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4F81BD"/>
                        </a:buClr>
                        <a:buSzTx/>
                        <a:buFont typeface="Wingdings" panose="05000000000000000000" pitchFamily="2" charset="2"/>
                        <a:buChar char="p"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市場風險限額管理準則</a:t>
                      </a:r>
                      <a:endParaRPr lang="en-US" altLang="zh-TW" sz="1000" b="0" kern="120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361950" marR="0" lvl="1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4F81BD"/>
                        </a:buClr>
                        <a:buSzTx/>
                        <a:buFont typeface="Wingdings" panose="05000000000000000000" pitchFamily="2" charset="2"/>
                        <a:buChar char="p"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評價基準手冊</a:t>
                      </a:r>
                      <a:endParaRPr lang="en-US" altLang="zh-TW" sz="1000" b="0" kern="120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361950" marR="0" lvl="1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4F81BD"/>
                        </a:buClr>
                        <a:buSzTx/>
                        <a:buFont typeface="Wingdings" panose="05000000000000000000" pitchFamily="2" charset="2"/>
                        <a:buChar char="p"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流動性風險壓力測試準則</a:t>
                      </a:r>
                      <a:endParaRPr lang="en-US" altLang="zh-TW" sz="1000" b="0" kern="120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361950" marR="0" lvl="1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4F81BD"/>
                        </a:buClr>
                        <a:buSzTx/>
                        <a:buFont typeface="Wingdings" panose="05000000000000000000" pitchFamily="2" charset="2"/>
                        <a:buChar char="p"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金融交易信用風險管理準則</a:t>
                      </a:r>
                      <a:endParaRPr lang="en-US" altLang="zh-TW" sz="1000" b="0" kern="120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361950" marR="0" lvl="1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4F81BD"/>
                        </a:buClr>
                        <a:buSzTx/>
                        <a:buFont typeface="Wingdings" panose="05000000000000000000" pitchFamily="2" charset="2"/>
                        <a:buChar char="p"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金控市場風險壓力測試準則</a:t>
                      </a:r>
                      <a:endParaRPr lang="en-US" altLang="zh-TW" sz="1000" b="0" kern="120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TW" altLang="en-US" sz="1000" b="1" kern="12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金融交易處</a:t>
                      </a:r>
                      <a:endParaRPr lang="en-US" altLang="zh-TW" sz="1000" b="0" kern="120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361950" marR="0" lvl="1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4F81BD"/>
                        </a:buClr>
                        <a:buSzTx/>
                        <a:buFont typeface="Wingdings" panose="05000000000000000000" pitchFamily="2" charset="2"/>
                        <a:buChar char="p"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簿別劃分執行</a:t>
                      </a:r>
                      <a:endParaRPr lang="en-US" altLang="zh-TW" sz="1000" b="0" kern="120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TW" altLang="en-US" sz="1000" b="1" kern="12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財務管理處</a:t>
                      </a:r>
                      <a:endParaRPr lang="en-US" altLang="zh-TW" sz="1000" b="1" kern="1200" dirty="0" smtClean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361950" marR="0" lvl="1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4F81BD"/>
                        </a:buClr>
                        <a:buSzTx/>
                        <a:buFont typeface="Wingdings" panose="05000000000000000000" pitchFamily="2" charset="2"/>
                        <a:buChar char="p"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資產負債管理政策</a:t>
                      </a:r>
                      <a:endParaRPr lang="en-US" altLang="zh-TW" sz="1000" b="0" kern="120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361950" marR="0" lvl="1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4F81BD"/>
                        </a:buClr>
                        <a:buSzTx/>
                        <a:buFont typeface="Wingdings" panose="05000000000000000000" pitchFamily="2" charset="2"/>
                        <a:buChar char="p"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銀行簿利率風險管理辦法</a:t>
                      </a:r>
                      <a:endParaRPr lang="en-US" altLang="zh-TW" sz="1000" b="0" kern="120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361950" marR="0" lvl="1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4F81BD"/>
                        </a:buClr>
                        <a:buSzTx/>
                        <a:buFont typeface="Wingdings" panose="05000000000000000000" pitchFamily="2" charset="2"/>
                        <a:buChar char="p"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流動性風險</a:t>
                      </a:r>
                      <a:r>
                        <a:rPr lang="zh-TW" altLang="zh-TW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暨資金</a:t>
                      </a: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管理辦法</a:t>
                      </a:r>
                      <a:endParaRPr lang="en-US" altLang="zh-TW" sz="1000" b="0" kern="120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TW" altLang="en-US" sz="1000" b="1" kern="12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金融市場管理部</a:t>
                      </a:r>
                      <a:endParaRPr lang="en-US" altLang="zh-TW" sz="1000" b="1" kern="1200" dirty="0" smtClean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361950" marR="0" lvl="1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台新銀行巴塞爾資本協定簿別管理準則</a:t>
                      </a:r>
                      <a:endParaRPr lang="en-US" altLang="zh-TW" sz="1000" b="0" kern="120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361950" marR="0" lvl="1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4F81BD"/>
                        </a:buClr>
                        <a:buSzTx/>
                        <a:buFont typeface="Wingdings" panose="05000000000000000000" pitchFamily="2" charset="2"/>
                        <a:buChar char="p"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金融交易管理準則</a:t>
                      </a:r>
                      <a:endParaRPr lang="en-US" altLang="zh-TW" sz="1000" b="0" kern="120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9" marB="342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TW" altLang="en-US" sz="1000" b="1" kern="12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金融總處</a:t>
                      </a:r>
                      <a:r>
                        <a:rPr lang="en-US" altLang="zh-TW" sz="1000" b="1" kern="12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en-US" sz="1000" b="1" kern="12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金融交易處</a:t>
                      </a:r>
                      <a:r>
                        <a:rPr lang="en-US" altLang="zh-TW" sz="1000" b="1" kern="12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</a:p>
                    <a:p>
                      <a:pPr marL="361950" marR="0" lvl="1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4F81BD"/>
                        </a:buClr>
                        <a:buSzTx/>
                        <a:buFont typeface="Wingdings" panose="05000000000000000000" pitchFamily="2" charset="2"/>
                        <a:buChar char="p"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年度策略及行動方案</a:t>
                      </a:r>
                      <a:endParaRPr lang="en-US" altLang="zh-TW" sz="1000" b="0" kern="120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361950" marR="0" lvl="1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4F81BD"/>
                        </a:buClr>
                        <a:buSzTx/>
                        <a:buFont typeface="Wingdings" panose="05000000000000000000" pitchFamily="2" charset="2"/>
                        <a:buChar char="p"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年度預算損益數</a:t>
                      </a:r>
                      <a:endParaRPr lang="en-US" altLang="zh-TW" sz="1000" b="0" kern="120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361950" marR="0" lvl="1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4F81BD"/>
                        </a:buClr>
                        <a:buSzTx/>
                        <a:buFont typeface="Wingdings" panose="05000000000000000000" pitchFamily="2" charset="2"/>
                        <a:buChar char="p"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年度預算人力數</a:t>
                      </a:r>
                      <a:endParaRPr lang="en-US" altLang="zh-TW" sz="1000" b="0" kern="120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361950" marR="0" lvl="1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4F81BD"/>
                        </a:buClr>
                        <a:buSzTx/>
                        <a:buFont typeface="Wingdings" panose="05000000000000000000" pitchFamily="2" charset="2"/>
                        <a:buChar char="p"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風險日報表</a:t>
                      </a:r>
                      <a:endParaRPr lang="en-US" altLang="zh-TW" sz="1000" b="0" kern="120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449263" marR="0" lvl="1" indent="-88900" algn="l" defTabSz="3600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IRD : Trader PL &amp; Position.xlsx</a:t>
                      </a: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、</a:t>
                      </a:r>
                      <a:r>
                        <a:rPr lang="en-US" altLang="zh-TW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IRD DV01 Exposure.xlsx</a:t>
                      </a:r>
                    </a:p>
                    <a:p>
                      <a:pPr marL="449263" marR="0" lvl="1" indent="-88900" algn="l" defTabSz="3600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FX : FX Desk PL.xlsx</a:t>
                      </a:r>
                    </a:p>
                    <a:p>
                      <a:pPr marL="449263" marR="0" lvl="1" indent="-88900" algn="l" defTabSz="3600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Equity : EQ.xlsx</a:t>
                      </a: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、</a:t>
                      </a:r>
                      <a:r>
                        <a:rPr lang="en-US" altLang="zh-TW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Liquidity Limit.xlsx</a:t>
                      </a:r>
                    </a:p>
                    <a:p>
                      <a:pPr marL="449263" marR="0" lvl="1" indent="-88900" algn="l" defTabSz="3600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Credit : Credit Trading-Credit Derivative.xlsx</a:t>
                      </a:r>
                      <a:endParaRPr lang="zh-TW" altLang="en-US" sz="1000" b="0" kern="120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TW" altLang="en-US" sz="1000" b="1" kern="1200" dirty="0" smtClean="0">
                          <a:solidFill>
                            <a:srgbClr val="00206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風險管理處</a:t>
                      </a:r>
                      <a:endParaRPr lang="en-US" altLang="zh-TW" sz="1000" b="1" kern="1200" dirty="0" smtClean="0">
                        <a:solidFill>
                          <a:srgbClr val="00206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361950" marR="0" lvl="1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4F81BD"/>
                        </a:buClr>
                        <a:buSzTx/>
                        <a:buFont typeface="Wingdings" panose="05000000000000000000" pitchFamily="2" charset="2"/>
                        <a:buChar char="p"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投資組合市場風險樣貌聲明書</a:t>
                      </a:r>
                      <a:endParaRPr lang="en-US" altLang="zh-TW" sz="1000" b="0" kern="120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361950" marR="0" lvl="1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4F81BD"/>
                        </a:buClr>
                        <a:buSzTx/>
                        <a:buFont typeface="Wingdings" panose="05000000000000000000" pitchFamily="2" charset="2"/>
                        <a:buChar char="p"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年度市場風險限額</a:t>
                      </a:r>
                      <a:endParaRPr lang="en-US" altLang="zh-TW" sz="1000" b="0" kern="120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4F81BD"/>
                        </a:buClr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n-US" altLang="zh-TW" sz="1000" b="0" kern="12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-2762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金融總處與風管處：請檢視並調整</a:t>
                      </a:r>
                      <a:r>
                        <a:rPr lang="en-US" altLang="zh-TW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2023</a:t>
                      </a: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年度交易台日常營運報告及現行管理報表，以符合</a:t>
                      </a:r>
                      <a:r>
                        <a:rPr lang="en-US" altLang="zh-TW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Basel III </a:t>
                      </a: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監理要求</a:t>
                      </a:r>
                      <a:r>
                        <a:rPr lang="en-US" altLang="zh-TW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(~2023.3.31)</a:t>
                      </a:r>
                    </a:p>
                  </a:txBody>
                  <a:tcPr marL="68580" marR="68580" marT="34299" marB="342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TW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待規劃</a:t>
                      </a:r>
                      <a:r>
                        <a:rPr lang="en-US" altLang="zh-TW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endParaRPr lang="zh-TW" altLang="en-US" sz="1000" b="0" kern="120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zh-TW" sz="1000" b="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9" marB="3429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2" name="Group 1">
            <a:extLst>
              <a:ext uri="{FF2B5EF4-FFF2-40B4-BE49-F238E27FC236}">
                <a16:creationId xmlns="" xmlns:a16="http://schemas.microsoft.com/office/drawing/2014/main" id="{CC38A157-5F57-429B-AE79-F357F6AE2536}"/>
              </a:ext>
            </a:extLst>
          </p:cNvPr>
          <p:cNvGrpSpPr/>
          <p:nvPr/>
        </p:nvGrpSpPr>
        <p:grpSpPr>
          <a:xfrm>
            <a:off x="683568" y="771550"/>
            <a:ext cx="7992888" cy="216305"/>
            <a:chOff x="5603349" y="865248"/>
            <a:chExt cx="3733693" cy="1197159"/>
          </a:xfrm>
        </p:grpSpPr>
        <p:sp>
          <p:nvSpPr>
            <p:cNvPr id="26" name="五邊形 10"/>
            <p:cNvSpPr/>
            <p:nvPr/>
          </p:nvSpPr>
          <p:spPr bwMode="auto">
            <a:xfrm>
              <a:off x="7101006" y="865248"/>
              <a:ext cx="1462388" cy="1195471"/>
            </a:xfrm>
            <a:prstGeom prst="homePlate">
              <a:avLst>
                <a:gd name="adj" fmla="val 0"/>
              </a:avLst>
            </a:prstGeom>
            <a:ln w="25400" cap="rnd"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TW" altLang="en-US" sz="10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日常管理報告</a:t>
              </a:r>
              <a:endParaRPr lang="en-US" altLang="zh-TW" sz="1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7" name="五邊形 11"/>
            <p:cNvSpPr/>
            <p:nvPr/>
          </p:nvSpPr>
          <p:spPr bwMode="auto">
            <a:xfrm>
              <a:off x="8620208" y="865248"/>
              <a:ext cx="716834" cy="1195471"/>
            </a:xfrm>
            <a:prstGeom prst="homePlate">
              <a:avLst>
                <a:gd name="adj" fmla="val 0"/>
              </a:avLst>
            </a:prstGeom>
            <a:ln w="25400" cap="rnd"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TW" altLang="en-US" sz="10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監管報告</a:t>
              </a:r>
            </a:p>
          </p:txBody>
        </p:sp>
        <p:sp>
          <p:nvSpPr>
            <p:cNvPr id="28" name="五邊形 8"/>
            <p:cNvSpPr/>
            <p:nvPr/>
          </p:nvSpPr>
          <p:spPr bwMode="auto">
            <a:xfrm>
              <a:off x="5603349" y="866936"/>
              <a:ext cx="1440843" cy="1195471"/>
            </a:xfrm>
            <a:prstGeom prst="homePlate">
              <a:avLst>
                <a:gd name="adj" fmla="val 0"/>
              </a:avLst>
            </a:prstGeom>
            <a:ln w="25400" cap="rnd"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TW" altLang="en-US" sz="10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Source Sans Pro ExtraLight"/>
                </a:rPr>
                <a:t>政策暨作業</a:t>
              </a:r>
              <a:r>
                <a:rPr lang="zh-TW" altLang="en-US" sz="10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Source Sans Pro ExtraLight"/>
                </a:rPr>
                <a:t>規範</a:t>
              </a:r>
              <a:endParaRPr lang="en-US" altLang="zh-TW" sz="1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ource Sans Pro ExtraLight"/>
              </a:endParaRPr>
            </a:p>
          </p:txBody>
        </p:sp>
      </p:grpSp>
      <p:sp>
        <p:nvSpPr>
          <p:cNvPr id="17" name="圓角矩形圖說文字 16"/>
          <p:cNvSpPr/>
          <p:nvPr/>
        </p:nvSpPr>
        <p:spPr>
          <a:xfrm>
            <a:off x="2327887" y="4645151"/>
            <a:ext cx="1440160" cy="432047"/>
          </a:xfrm>
          <a:prstGeom prst="wedgeRoundRectCallout">
            <a:avLst>
              <a:gd name="adj1" fmla="val -20044"/>
              <a:gd name="adj2" fmla="val -78949"/>
              <a:gd name="adj3" fmla="val 16667"/>
            </a:avLst>
          </a:prstGeom>
          <a:solidFill>
            <a:schemeClr val="accent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87313" indent="-87313">
              <a:buFont typeface="Arial" panose="020B0604020202020204" pitchFamily="34" charset="0"/>
              <a:buChar char="•"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9.30 </a:t>
            </a:r>
            <a:r>
              <a:rPr lang="zh-TW" altLang="en-US" sz="9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完成</a:t>
            </a:r>
            <a:r>
              <a:rPr lang="zh-TW" altLang="en-US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初稿</a:t>
            </a: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;  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11.17</a:t>
            </a:r>
            <a:r>
              <a:rPr lang="zh-TW" altLang="en-US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完成行內意見徵詢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2"/>
          <p:cNvSpPr txBox="1"/>
          <p:nvPr/>
        </p:nvSpPr>
        <p:spPr>
          <a:xfrm>
            <a:off x="7956376" y="195486"/>
            <a:ext cx="936104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14313" indent="-214313">
              <a:buFont typeface="Wingdings" panose="05000000000000000000" pitchFamily="2" charset="2"/>
              <a:buChar char="ü"/>
              <a:defRPr/>
            </a:pP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已完成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14313" indent="-214313"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進行中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14313" indent="-214313">
              <a:buClr>
                <a:srgbClr val="4F81BD"/>
              </a:buClr>
              <a:buFont typeface="Wingdings" panose="05000000000000000000" pitchFamily="2" charset="2"/>
              <a:buChar char="p"/>
              <a:defRPr/>
            </a:pP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未開始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CFD6-5546-4882-8496-FB9EFB56A80D}" type="slidenum">
              <a:rPr lang="en-US" smtClean="0"/>
              <a:t>5</a:t>
            </a:fld>
            <a:endParaRPr lang="en-US" dirty="0"/>
          </a:p>
        </p:txBody>
      </p:sp>
      <p:sp>
        <p:nvSpPr>
          <p:cNvPr id="11" name="圓角矩形圖說文字 10"/>
          <p:cNvSpPr/>
          <p:nvPr/>
        </p:nvSpPr>
        <p:spPr>
          <a:xfrm>
            <a:off x="2466528" y="1546511"/>
            <a:ext cx="1301519" cy="449175"/>
          </a:xfrm>
          <a:prstGeom prst="wedgeRoundRectCallout">
            <a:avLst>
              <a:gd name="adj1" fmla="val -61785"/>
              <a:gd name="adj2" fmla="val -19372"/>
              <a:gd name="adj3" fmla="val 16667"/>
            </a:avLst>
          </a:prstGeom>
          <a:solidFill>
            <a:schemeClr val="accent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87313" indent="-87313">
              <a:buFont typeface="Arial" panose="020B0604020202020204" pitchFamily="34" charset="0"/>
              <a:buChar char="•"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月風管月會已審議</a:t>
            </a:r>
            <a:endParaRPr lang="en-US" altLang="zh-TW" sz="900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en-US" altLang="zh-TW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11.17</a:t>
            </a:r>
            <a:r>
              <a:rPr lang="zh-TW" altLang="en-US" sz="900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董事會已核定</a:t>
            </a:r>
            <a:endParaRPr lang="zh-TW" altLang="en-US" sz="9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右大括弧 1"/>
          <p:cNvSpPr/>
          <p:nvPr/>
        </p:nvSpPr>
        <p:spPr>
          <a:xfrm>
            <a:off x="2123728" y="1510417"/>
            <a:ext cx="144016" cy="329352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839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305971"/>
              </p:ext>
            </p:extLst>
          </p:nvPr>
        </p:nvGraphicFramePr>
        <p:xfrm>
          <a:off x="144480" y="843558"/>
          <a:ext cx="8748000" cy="4248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0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12168">
                  <a:extLst>
                    <a:ext uri="{9D8B030D-6E8A-4147-A177-3AD203B41FA5}">
                      <a16:colId xmlns="" xmlns:a16="http://schemas.microsoft.com/office/drawing/2014/main" val="1786300068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08012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4175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1" u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9" marB="34299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endParaRPr lang="zh-TW" altLang="en-US" sz="1100" b="1" dirty="0">
                        <a:solidFill>
                          <a:srgbClr val="000066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9" marB="34299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US" altLang="zh-TW" sz="1100" b="1" dirty="0">
                        <a:solidFill>
                          <a:srgbClr val="000066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9" marB="34299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endParaRPr lang="en-US" altLang="zh-TW" sz="1100" b="1" dirty="0">
                        <a:solidFill>
                          <a:srgbClr val="000066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9" marB="34299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endParaRPr lang="zh-TW" altLang="en-US" sz="11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9" marB="34299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en-US" altLang="zh-TW" sz="1100" b="0" dirty="0" smtClean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lvl="0" algn="l"/>
                      <a:endParaRPr lang="zh-TW" altLang="en-US" sz="1100" b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9" marB="34299"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zh-TW" altLang="en-US" sz="1100" b="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9" marB="34299"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4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000" b="1" u="none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排程</a:t>
                      </a:r>
                      <a:endParaRPr lang="en-US" altLang="zh-TW" sz="1000" b="1" u="none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9" marB="34299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~2022.08.19</a:t>
                      </a:r>
                      <a:endParaRPr lang="zh-TW" altLang="en-US" sz="10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9" marB="34299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~2022.11.04</a:t>
                      </a:r>
                      <a:endParaRPr lang="zh-TW" altLang="en-US" sz="10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9" marB="34299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~2023.03.20</a:t>
                      </a:r>
                      <a:endParaRPr lang="zh-TW" altLang="en-US" sz="10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9" marB="34299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~2023.05.10</a:t>
                      </a:r>
                      <a:endParaRPr lang="zh-TW" altLang="en-US" sz="10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9" marB="34299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~2023.07.18</a:t>
                      </a:r>
                      <a:endParaRPr lang="zh-TW" altLang="en-US" sz="10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9" marB="34299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b="1" kern="1200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~2023.09.30</a:t>
                      </a:r>
                      <a:endParaRPr lang="en-US" altLang="zh-TW" sz="1000" b="1" kern="1200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9" marB="34299" anchor="ctr"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022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u="none" dirty="0" err="1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Algo</a:t>
                      </a:r>
                      <a:endParaRPr lang="en-US" altLang="zh-TW" sz="1200" b="1" u="none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9" marB="34299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1800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buClr>
                          <a:srgbClr val="002060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zh-TW" altLang="en-US" sz="1000" b="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需求訪談準備及</a:t>
                      </a: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會議</a:t>
                      </a:r>
                      <a:endParaRPr lang="en-US" altLang="zh-TW" sz="1000" b="0" kern="12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180000" indent="-1800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buClr>
                          <a:srgbClr val="002060"/>
                        </a:buClr>
                        <a:buFont typeface="Wingdings" panose="05000000000000000000" pitchFamily="2" charset="2"/>
                        <a:buChar char="ü"/>
                      </a:pPr>
                      <a:r>
                        <a:rPr lang="zh-TW" altLang="en-US" sz="100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開發</a:t>
                      </a:r>
                      <a:r>
                        <a:rPr lang="zh-TW" altLang="en-US" sz="100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環境安裝及交付安裝手冊</a:t>
                      </a:r>
                      <a:endParaRPr lang="en-US" altLang="zh-TW" sz="100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180000" marR="0" lvl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altLang="zh-TW" sz="1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FRTB SA</a:t>
                      </a:r>
                      <a:r>
                        <a:rPr lang="zh-TW" altLang="en-US" sz="1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需求討論</a:t>
                      </a:r>
                      <a:endParaRPr lang="en-US" altLang="zh-TW" sz="10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180000" marR="0" lvl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交付需求確認書</a:t>
                      </a:r>
                      <a:endParaRPr lang="en-US" altLang="zh-TW" sz="1000" b="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9" marB="34299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FRTB</a:t>
                      </a: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參數規格設計及測試</a:t>
                      </a:r>
                      <a:endParaRPr lang="en-US" altLang="zh-TW" sz="1000" b="0" kern="12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180000" marR="0" lvl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AWA</a:t>
                      </a:r>
                      <a:r>
                        <a:rPr lang="zh-TW" altLang="en-US" sz="1000" b="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報表</a:t>
                      </a: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設計</a:t>
                      </a:r>
                      <a:endParaRPr lang="en-US" altLang="zh-TW" sz="1000" b="0" kern="12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180000" marR="0" lvl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批次</a:t>
                      </a:r>
                      <a:r>
                        <a:rPr lang="zh-TW" altLang="en-US" sz="1000" b="0" kern="12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規畫設計</a:t>
                      </a:r>
                      <a:endParaRPr lang="en-US" altLang="zh-TW" sz="1000" b="0" kern="12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180000" marR="0" lvl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交付技術設計說明書</a:t>
                      </a:r>
                      <a:endParaRPr lang="en-US" altLang="zh-TW" sz="1000" b="0" kern="12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180000" marR="0" lvl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交付業務設計說明書</a:t>
                      </a:r>
                      <a:endParaRPr lang="en-US" altLang="zh-TW" sz="1000" b="0" kern="12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180000" marR="0" lvl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結構性商品</a:t>
                      </a: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R++</a:t>
                      </a: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開發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zh-TW" sz="1000" b="0" kern="120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9" marB="34299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zh-TW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ETL</a:t>
                      </a: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產出相關資料及系統單元測試</a:t>
                      </a:r>
                      <a:endParaRPr lang="en-US" altLang="zh-TW" sz="1000" b="0" kern="120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180000" marR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zh-TW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FRTB</a:t>
                      </a: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參數規格建置及測試</a:t>
                      </a:r>
                    </a:p>
                    <a:p>
                      <a:pPr marL="180000" marR="0" lvl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PD</a:t>
                      </a: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開發與測試</a:t>
                      </a:r>
                    </a:p>
                    <a:p>
                      <a:pPr marL="180000" marR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完整</a:t>
                      </a:r>
                      <a:r>
                        <a:rPr lang="en-US" altLang="zh-TW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Bulk Data</a:t>
                      </a: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測試</a:t>
                      </a:r>
                    </a:p>
                    <a:p>
                      <a:pPr marL="180000" marR="0" lvl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完整批次開發與測試</a:t>
                      </a:r>
                      <a:endParaRPr lang="en-US" altLang="zh-TW" sz="1000" b="0" kern="12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180000" marR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p"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申報報表設計</a:t>
                      </a:r>
                      <a:endParaRPr lang="en-US" altLang="zh-TW" sz="1000" b="0" kern="12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180000" marR="0" lvl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LDAP</a:t>
                      </a: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介接測試</a:t>
                      </a:r>
                      <a:endParaRPr lang="en-US" altLang="zh-TW" sz="1000" b="0" kern="12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9" marB="34299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p"/>
                        <a:tabLst/>
                        <a:defRPr/>
                      </a:pPr>
                      <a:r>
                        <a:rPr lang="zh-TW" altLang="en-US" sz="1000" b="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交付系統整合測試計劃</a:t>
                      </a:r>
                      <a:endParaRPr lang="en-US" altLang="zh-TW" sz="1000" b="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180000" marR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p"/>
                        <a:tabLst/>
                        <a:defRPr/>
                      </a:pPr>
                      <a:r>
                        <a:rPr lang="zh-TW" altLang="en-US" sz="1000" b="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測試環境及測試資料準備</a:t>
                      </a:r>
                      <a:endParaRPr lang="en-US" altLang="zh-TW" sz="1000" b="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180000" marR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p"/>
                        <a:tabLst/>
                        <a:defRPr/>
                      </a:pPr>
                      <a:r>
                        <a:rPr lang="zh-TW" altLang="en-US" sz="1000" b="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系統整合測試執行</a:t>
                      </a:r>
                      <a:endParaRPr lang="en-US" altLang="zh-TW" sz="1000" b="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180000" marR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p"/>
                        <a:tabLst/>
                        <a:defRPr/>
                      </a:pPr>
                      <a:r>
                        <a:rPr lang="zh-TW" altLang="en-US" sz="1000" b="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交付系統整合測試報告</a:t>
                      </a:r>
                      <a:endParaRPr lang="en-US" altLang="zh-TW" sz="1000" b="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180000" marR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p"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技術教育訓練</a:t>
                      </a:r>
                      <a:endParaRPr lang="zh-TW" altLang="en-US" sz="1000" b="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9" marB="34299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p"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使用者</a:t>
                      </a:r>
                      <a:r>
                        <a:rPr lang="zh-TW" altLang="en-US" sz="1000" b="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接受度測試執行</a:t>
                      </a:r>
                      <a:endParaRPr lang="en-US" altLang="zh-TW" sz="1000" b="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180000" marR="0" lvl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p"/>
                        <a:tabLst/>
                        <a:defRPr/>
                      </a:pPr>
                      <a:r>
                        <a:rPr lang="zh-TW" altLang="en-US" sz="1000" b="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完成使用者驗收測試報告</a:t>
                      </a:r>
                      <a:endParaRPr lang="en-US" altLang="zh-TW" sz="1000" b="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180000" marR="0" lvl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p"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交付教育訓練文件</a:t>
                      </a:r>
                      <a:endParaRPr lang="en-US" altLang="zh-TW" sz="1000" b="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9" marB="34299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p"/>
                        <a:tabLst/>
                        <a:defRPr/>
                      </a:pPr>
                      <a:r>
                        <a:rPr lang="zh-TW" altLang="en-US" sz="1000" b="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正式環境建置</a:t>
                      </a:r>
                      <a:endParaRPr lang="en-US" altLang="zh-TW" sz="1000" b="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180000" marR="0" lvl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p"/>
                        <a:tabLst/>
                        <a:defRPr/>
                      </a:pPr>
                      <a:r>
                        <a:rPr lang="zh-TW" altLang="en-US" sz="1000" b="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正式環境運轉測試</a:t>
                      </a:r>
                      <a:endParaRPr lang="en-US" altLang="zh-TW" sz="1000" b="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180000" marR="0" lvl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p"/>
                        <a:tabLst/>
                        <a:defRPr/>
                      </a:pPr>
                      <a:r>
                        <a:rPr lang="zh-TW" altLang="en-US" sz="1000" b="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正式上線</a:t>
                      </a:r>
                      <a:endParaRPr lang="en-US" altLang="zh-TW" sz="1000" b="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180000" marR="0" lvl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p"/>
                        <a:tabLst/>
                        <a:defRPr/>
                      </a:pPr>
                      <a:r>
                        <a:rPr lang="zh-TW" altLang="en-US" sz="1000" b="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教育訓練</a:t>
                      </a:r>
                      <a:endParaRPr lang="en-US" altLang="zh-TW" sz="1000" b="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180000" marR="0" lvl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p"/>
                        <a:tabLst/>
                        <a:defRPr/>
                      </a:pPr>
                      <a:r>
                        <a:rPr lang="zh-TW" altLang="en-US" sz="1000" b="0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交付上線</a:t>
                      </a: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文件</a:t>
                      </a:r>
                      <a:endParaRPr lang="en-US" altLang="zh-TW" sz="1000" b="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9" marB="34299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800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u="none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台新</a:t>
                      </a:r>
                      <a:endParaRPr lang="en-US" altLang="zh-TW" sz="1200" b="1" u="none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1" u="none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1" u="none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1" u="none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b="1" u="none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9" marB="34299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0000"/>
                        </a:lnSpc>
                        <a:spcBef>
                          <a:spcPts val="4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TW" sz="1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IT</a:t>
                      </a:r>
                      <a:endParaRPr lang="zh-TW" altLang="en-US" sz="1000" b="1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180000" marR="0" lvl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技術需求確認</a:t>
                      </a:r>
                      <a:endParaRPr lang="en-US" altLang="zh-TW" sz="1000" b="0" kern="12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TW" sz="1000" b="1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BU</a:t>
                      </a:r>
                    </a:p>
                    <a:p>
                      <a:pPr marL="180000" marR="0" lvl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業務需求確認</a:t>
                      </a:r>
                    </a:p>
                  </a:txBody>
                  <a:tcPr marL="68580" marR="68580" marT="34299" marB="34299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spcBef>
                          <a:spcPts val="4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TW" sz="1000" b="1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IT</a:t>
                      </a:r>
                    </a:p>
                    <a:p>
                      <a:pPr marL="180000" marR="0" lvl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提供</a:t>
                      </a: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CCR ETL</a:t>
                      </a: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需求設計</a:t>
                      </a:r>
                    </a:p>
                    <a:p>
                      <a:pPr marL="180000" marR="0" lvl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環境申請及安裝配置</a:t>
                      </a:r>
                    </a:p>
                    <a:p>
                      <a:pPr marL="180000" marR="0" lvl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系統安裝文件化</a:t>
                      </a:r>
                      <a:endParaRPr lang="en-US" altLang="zh-TW" sz="1000" b="0" kern="12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180000" marR="0" lvl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確認技術設計說明書</a:t>
                      </a:r>
                      <a:endParaRPr lang="en-US" altLang="zh-TW" sz="1000" b="0" kern="12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lvl="0" indent="0" algn="l" defTabSz="914400" rtl="0" eaLnBrk="1" latinLnBrk="0" hangingPunct="1">
                        <a:spcBef>
                          <a:spcPts val="4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TW" sz="1000" b="1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BU</a:t>
                      </a:r>
                    </a:p>
                    <a:p>
                      <a:pPr marL="180000" marR="0" lvl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提供</a:t>
                      </a: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CCR ETL</a:t>
                      </a: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檔案</a:t>
                      </a:r>
                      <a:endParaRPr lang="en-US" altLang="zh-TW" sz="1000" b="0" kern="12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180000" marR="0" lvl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確認業務設計說明書</a:t>
                      </a:r>
                      <a:endParaRPr lang="en-US" altLang="zh-TW" sz="1000" b="0" kern="12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9" marB="34299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TW" sz="1000" b="1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IT</a:t>
                      </a:r>
                    </a:p>
                    <a:p>
                      <a:pPr marL="180000" marR="0" lvl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zh-TW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ETL</a:t>
                      </a: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規格確認</a:t>
                      </a:r>
                      <a:endParaRPr lang="en-US" altLang="zh-TW" sz="1000" b="0" kern="120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180000" marR="0" lvl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zh-TW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ETL</a:t>
                      </a: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開發</a:t>
                      </a:r>
                      <a:r>
                        <a:rPr lang="en-US" altLang="zh-TW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/</a:t>
                      </a: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測試</a:t>
                      </a:r>
                    </a:p>
                    <a:p>
                      <a:pPr marL="171450" lvl="0" indent="-171450">
                        <a:spcBef>
                          <a:spcPts val="4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p"/>
                      </a:pPr>
                      <a:r>
                        <a:rPr lang="zh-TW" altLang="en-US" sz="1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批次效能調整</a:t>
                      </a:r>
                      <a:endParaRPr lang="en-US" altLang="zh-TW" sz="10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180000" marR="0" lvl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實體機設備安裝</a:t>
                      </a:r>
                      <a:endParaRPr lang="en-US" altLang="zh-TW" sz="1000" b="0" kern="12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TW" sz="1000" b="1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BU/IT</a:t>
                      </a:r>
                    </a:p>
                    <a:p>
                      <a:pPr marL="180000" marR="0" lvl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zh-TW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ETL</a:t>
                      </a: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規格確認</a:t>
                      </a:r>
                      <a:endParaRPr lang="en-US" altLang="zh-TW" sz="1000" b="0" kern="120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180000" marR="0" lvl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p"/>
                        <a:tabLst/>
                        <a:defRPr/>
                      </a:pPr>
                      <a:r>
                        <a:rPr lang="zh-TW" altLang="en-US" sz="1000" b="0" strike="noStrike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數據試算 </a:t>
                      </a:r>
                      <a:r>
                        <a:rPr lang="en-US" altLang="zh-TW" sz="1000" b="0" strike="noStrike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– </a:t>
                      </a:r>
                      <a:r>
                        <a:rPr lang="zh-TW" altLang="en-US" sz="1000" b="0" strike="noStrike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行內</a:t>
                      </a:r>
                      <a:endParaRPr lang="en-US" altLang="zh-TW" sz="1000" b="0" strike="noStrike" kern="1200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9" marB="34299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TW" sz="1000" b="1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IT</a:t>
                      </a:r>
                    </a:p>
                    <a:p>
                      <a:pPr marL="180000" marR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p"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測試環境及測試資料準備</a:t>
                      </a:r>
                      <a:endParaRPr lang="en-US" altLang="zh-TW" sz="1000" b="0" kern="120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180000" marR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p"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測試環境配置</a:t>
                      </a:r>
                      <a:endParaRPr lang="en-US" altLang="zh-TW" sz="1000" b="0" kern="120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TW" sz="1000" b="1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BU/IT</a:t>
                      </a:r>
                    </a:p>
                    <a:p>
                      <a:pPr marL="180000" marR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p"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系統整合測試</a:t>
                      </a:r>
                      <a:r>
                        <a:rPr lang="en-US" altLang="zh-TW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(SIT)</a:t>
                      </a:r>
                    </a:p>
                    <a:p>
                      <a:pPr marL="180000" marR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p"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模型驗證</a:t>
                      </a:r>
                      <a:endParaRPr lang="en-US" altLang="zh-TW" sz="1000" b="0" kern="120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9" marB="34299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TW" sz="1000" b="1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IT</a:t>
                      </a:r>
                    </a:p>
                    <a:p>
                      <a:pPr marL="180000" marR="0" lvl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p"/>
                        <a:tabLst/>
                        <a:defRPr/>
                      </a:pPr>
                      <a:r>
                        <a:rPr lang="en-US" altLang="zh-TW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UAT</a:t>
                      </a: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環境建置</a:t>
                      </a:r>
                      <a:endParaRPr lang="en-US" altLang="zh-TW" sz="1000" b="0" kern="120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TW" sz="1000" b="1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BU</a:t>
                      </a:r>
                    </a:p>
                    <a:p>
                      <a:pPr marL="180000" marR="0" lvl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p"/>
                        <a:tabLst/>
                        <a:defRPr/>
                      </a:pPr>
                      <a:r>
                        <a:rPr lang="en-US" altLang="zh-TW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UAT</a:t>
                      </a: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執行</a:t>
                      </a:r>
                      <a:endParaRPr lang="en-US" altLang="zh-TW" sz="1000" b="0" kern="120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180000" marR="0" lvl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p"/>
                        <a:tabLst/>
                        <a:defRPr/>
                      </a:pPr>
                      <a:r>
                        <a:rPr lang="en-US" altLang="zh-TW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RW/AWA</a:t>
                      </a: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教育訓練</a:t>
                      </a:r>
                      <a:endParaRPr lang="en-US" altLang="zh-TW" sz="1000" b="0" kern="120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180000" marR="0" lvl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p"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數據試算</a:t>
                      </a: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-</a:t>
                      </a: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銀行公會基準點</a:t>
                      </a:r>
                      <a:r>
                        <a:rPr lang="en-US" altLang="zh-TW" sz="1000" b="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2022.12</a:t>
                      </a:r>
                      <a:r>
                        <a:rPr lang="zh-TW" altLang="en-US" sz="1000" b="0" kern="120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月底</a:t>
                      </a:r>
                    </a:p>
                    <a:p>
                      <a:pPr marL="180000" marR="0" lvl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p"/>
                        <a:tabLst/>
                        <a:defRPr/>
                      </a:pPr>
                      <a:endParaRPr lang="en-US" altLang="zh-TW" sz="1000" b="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9" marB="34299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TW" sz="1000" b="1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IT</a:t>
                      </a:r>
                    </a:p>
                    <a:p>
                      <a:pPr marL="180000" marR="0" lvl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p"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正式環境建置</a:t>
                      </a:r>
                      <a:endParaRPr lang="en-US" altLang="zh-TW" sz="1000" b="0" kern="120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180000" marR="0" lvl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p"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正式環境運轉測試</a:t>
                      </a:r>
                      <a:endParaRPr lang="en-US" altLang="zh-TW" sz="1000" b="0" kern="120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180000" marR="0" lvl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p"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正式上線</a:t>
                      </a:r>
                      <a:endParaRPr lang="en-US" altLang="zh-TW" sz="1000" b="1" kern="120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TW" sz="1000" b="1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BU</a:t>
                      </a:r>
                    </a:p>
                    <a:p>
                      <a:pPr marL="180000" marR="0" lvl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p"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專案驗收</a:t>
                      </a:r>
                      <a:endParaRPr lang="en-US" altLang="zh-TW" sz="1000" b="0" kern="120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180000" marR="0" lvl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Char char="p"/>
                        <a:tabLst/>
                        <a:defRPr/>
                      </a:pPr>
                      <a:endParaRPr lang="en-US" altLang="zh-TW" sz="1000" b="0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9" marB="34299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CC38A157-5F57-429B-AE79-F357F6AE2536}"/>
              </a:ext>
            </a:extLst>
          </p:cNvPr>
          <p:cNvGrpSpPr/>
          <p:nvPr/>
        </p:nvGrpSpPr>
        <p:grpSpPr>
          <a:xfrm>
            <a:off x="755576" y="771550"/>
            <a:ext cx="8100424" cy="433872"/>
            <a:chOff x="1696001" y="1058597"/>
            <a:chExt cx="8299872" cy="755721"/>
          </a:xfrm>
        </p:grpSpPr>
        <p:sp>
          <p:nvSpPr>
            <p:cNvPr id="9" name="五邊形 7"/>
            <p:cNvSpPr/>
            <p:nvPr/>
          </p:nvSpPr>
          <p:spPr bwMode="auto">
            <a:xfrm>
              <a:off x="1696001" y="1058597"/>
              <a:ext cx="1106592" cy="752460"/>
            </a:xfrm>
            <a:prstGeom prst="homePlate">
              <a:avLst>
                <a:gd name="adj" fmla="val 180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TW" altLang="en-US" sz="12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需求訪談</a:t>
              </a:r>
              <a:endParaRPr lang="en-US" altLang="zh-TW" sz="1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defRPr/>
              </a:pPr>
              <a:r>
                <a:rPr lang="zh-TW" altLang="en-US" sz="12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階段</a:t>
              </a:r>
            </a:p>
          </p:txBody>
        </p:sp>
        <p:sp>
          <p:nvSpPr>
            <p:cNvPr id="10" name="五邊形 8"/>
            <p:cNvSpPr/>
            <p:nvPr/>
          </p:nvSpPr>
          <p:spPr bwMode="auto">
            <a:xfrm>
              <a:off x="2876800" y="1061858"/>
              <a:ext cx="1512342" cy="752460"/>
            </a:xfrm>
            <a:prstGeom prst="homePlate">
              <a:avLst>
                <a:gd name="adj" fmla="val 180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TW" altLang="en-US" sz="12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系統設計</a:t>
              </a:r>
              <a:endParaRPr lang="en-US" altLang="zh-TW" sz="1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defRPr/>
              </a:pPr>
              <a:r>
                <a:rPr lang="zh-TW" altLang="en-US" sz="12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階段</a:t>
              </a:r>
              <a:endParaRPr lang="en-US" altLang="zh-TW" sz="1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" name="五邊形 9"/>
            <p:cNvSpPr/>
            <p:nvPr/>
          </p:nvSpPr>
          <p:spPr bwMode="auto">
            <a:xfrm>
              <a:off x="6012143" y="1061858"/>
              <a:ext cx="1401683" cy="752460"/>
            </a:xfrm>
            <a:prstGeom prst="homePlate">
              <a:avLst>
                <a:gd name="adj" fmla="val 180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TW" altLang="en-US" sz="12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系統</a:t>
              </a:r>
              <a:r>
                <a:rPr lang="zh-TW" altLang="en-US" sz="12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整合</a:t>
              </a:r>
              <a:endParaRPr lang="en-US" altLang="zh-TW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defRPr/>
              </a:pPr>
              <a:r>
                <a:rPr lang="zh-TW" altLang="en-US" sz="12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測試</a:t>
              </a:r>
              <a:r>
                <a:rPr lang="zh-TW" altLang="en-US" sz="12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階段</a:t>
              </a:r>
            </a:p>
          </p:txBody>
        </p:sp>
        <p:sp>
          <p:nvSpPr>
            <p:cNvPr id="12" name="五邊形 10"/>
            <p:cNvSpPr/>
            <p:nvPr/>
          </p:nvSpPr>
          <p:spPr bwMode="auto">
            <a:xfrm>
              <a:off x="7487598" y="1061858"/>
              <a:ext cx="1401683" cy="752460"/>
            </a:xfrm>
            <a:prstGeom prst="homePlate">
              <a:avLst>
                <a:gd name="adj" fmla="val 180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TW" altLang="en-US" sz="12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使用者</a:t>
              </a:r>
              <a:r>
                <a:rPr lang="zh-TW" altLang="en-US" sz="12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測試</a:t>
              </a:r>
              <a:endParaRPr lang="en-US" altLang="zh-TW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defRPr/>
              </a:pPr>
              <a:r>
                <a:rPr lang="zh-TW" altLang="en-US" sz="12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階段</a:t>
              </a:r>
              <a:endParaRPr lang="en-US" altLang="zh-TW" sz="1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" name="五邊形 11"/>
            <p:cNvSpPr/>
            <p:nvPr/>
          </p:nvSpPr>
          <p:spPr bwMode="auto">
            <a:xfrm>
              <a:off x="8963054" y="1061858"/>
              <a:ext cx="1032819" cy="752460"/>
            </a:xfrm>
            <a:prstGeom prst="homePlate">
              <a:avLst>
                <a:gd name="adj" fmla="val 180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TW" altLang="en-US" sz="12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正式</a:t>
              </a:r>
              <a:r>
                <a:rPr lang="zh-TW" altLang="en-US" sz="12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上線</a:t>
              </a:r>
              <a:endParaRPr lang="en-US" altLang="zh-TW" sz="12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defRPr/>
              </a:pPr>
              <a:r>
                <a:rPr lang="zh-TW" altLang="en-US" sz="1200" b="1" dirty="0" smtClean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專案</a:t>
              </a:r>
              <a:r>
                <a:rPr lang="zh-TW" altLang="en-US" sz="12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驗收</a:t>
              </a:r>
            </a:p>
          </p:txBody>
        </p:sp>
        <p:sp>
          <p:nvSpPr>
            <p:cNvPr id="15" name="五邊形 8"/>
            <p:cNvSpPr/>
            <p:nvPr/>
          </p:nvSpPr>
          <p:spPr bwMode="auto">
            <a:xfrm>
              <a:off x="4468070" y="1061858"/>
              <a:ext cx="1475456" cy="752460"/>
            </a:xfrm>
            <a:prstGeom prst="homePlate">
              <a:avLst>
                <a:gd name="adj" fmla="val 180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TW" altLang="en-US" sz="12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系統建置</a:t>
              </a:r>
              <a:endParaRPr lang="en-US" altLang="zh-TW" sz="1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defRPr/>
              </a:pPr>
              <a:r>
                <a:rPr lang="zh-TW" altLang="en-US" sz="12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階段</a:t>
              </a:r>
              <a:endParaRPr lang="en-US" altLang="zh-TW" sz="1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838A57B7-5D39-4FC2-BF34-053C43FC2661}"/>
              </a:ext>
            </a:extLst>
          </p:cNvPr>
          <p:cNvSpPr txBox="1">
            <a:spLocks/>
          </p:cNvSpPr>
          <p:nvPr/>
        </p:nvSpPr>
        <p:spPr>
          <a:xfrm>
            <a:off x="561945" y="284597"/>
            <a:ext cx="8341817" cy="551259"/>
          </a:xfrm>
          <a:prstGeom prst="rect">
            <a:avLst/>
          </a:prstGeom>
        </p:spPr>
        <p:txBody>
          <a:bodyPr vert="horz" lIns="68580" tIns="68580" rIns="68580" bIns="6858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4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工作項目</a:t>
            </a:r>
            <a:r>
              <a:rPr lang="zh-TW" altLang="en-US" sz="24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進度：數據</a:t>
            </a:r>
            <a:r>
              <a:rPr lang="zh-TW" altLang="en-US" sz="24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試算暨系統</a:t>
            </a:r>
            <a:r>
              <a:rPr lang="zh-TW" altLang="en-US" sz="24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建置組</a:t>
            </a:r>
            <a:endParaRPr lang="en-US" altLang="en-US" sz="24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2"/>
          <p:cNvSpPr txBox="1"/>
          <p:nvPr/>
        </p:nvSpPr>
        <p:spPr>
          <a:xfrm>
            <a:off x="7956376" y="195486"/>
            <a:ext cx="936104" cy="5539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14313" indent="-214313">
              <a:buFont typeface="Wingdings" panose="05000000000000000000" pitchFamily="2" charset="2"/>
              <a:buChar char="ü"/>
              <a:defRPr/>
            </a:pP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已完成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14313" indent="-214313"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進行中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14313" indent="-214313">
              <a:buClr>
                <a:srgbClr val="4F81BD"/>
              </a:buClr>
              <a:buFont typeface="Wingdings" panose="05000000000000000000" pitchFamily="2" charset="2"/>
              <a:buChar char="p"/>
              <a:defRPr/>
            </a:pP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未開始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CFD6-5546-4882-8496-FB9EFB56A80D}" type="slidenum">
              <a:rPr lang="en-US" smtClean="0"/>
              <a:t>6</a:t>
            </a:fld>
            <a:endParaRPr lang="en-US"/>
          </a:p>
        </p:txBody>
      </p:sp>
      <p:sp>
        <p:nvSpPr>
          <p:cNvPr id="16" name="圓角矩形圖說文字 15"/>
          <p:cNvSpPr/>
          <p:nvPr/>
        </p:nvSpPr>
        <p:spPr>
          <a:xfrm>
            <a:off x="323528" y="4515966"/>
            <a:ext cx="1440160" cy="475967"/>
          </a:xfrm>
          <a:prstGeom prst="wedgeRoundRectCallout">
            <a:avLst>
              <a:gd name="adj1" fmla="val 55230"/>
              <a:gd name="adj2" fmla="val 20795"/>
              <a:gd name="adj3" fmla="val 16667"/>
            </a:avLst>
          </a:prstGeom>
          <a:noFill/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87313" indent="-87313">
              <a:buFont typeface="Arial" panose="020B0604020202020204" pitchFamily="34" charset="0"/>
              <a:buChar char="•"/>
            </a:pPr>
            <a:r>
              <a:rPr lang="en-US" altLang="zh-TW" sz="9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12.29</a:t>
            </a:r>
            <a:r>
              <a:rPr lang="zh-TW" altLang="en-US" sz="9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完成確認</a:t>
            </a:r>
            <a:r>
              <a:rPr lang="en-US" altLang="zh-TW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9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(11.2</a:t>
            </a:r>
            <a:r>
              <a:rPr lang="zh-TW" altLang="en-US" sz="9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廠商</a:t>
            </a:r>
            <a:r>
              <a:rPr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交付</a:t>
            </a:r>
            <a:r>
              <a:rPr lang="zh-TW" altLang="en-US" sz="9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初版，</a:t>
            </a:r>
            <a:r>
              <a:rPr lang="en-US" altLang="zh-TW" sz="9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12.8</a:t>
            </a:r>
            <a:r>
              <a:rPr lang="zh-TW" altLang="en-US" sz="9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交付</a:t>
            </a:r>
            <a:r>
              <a:rPr lang="zh-TW" altLang="en-US" sz="9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終</a:t>
            </a:r>
            <a:r>
              <a:rPr lang="zh-TW" altLang="en-US" sz="9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版</a:t>
            </a:r>
            <a:r>
              <a:rPr lang="en-US" altLang="zh-TW" sz="9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9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5703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vert="horz" lIns="68580" tIns="68580" rIns="68580" bIns="68580" rtlCol="0" anchor="t" anchorCtr="0"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zh-TW" altLang="en-US" sz="2400" kern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銀行公會</a:t>
            </a:r>
            <a:r>
              <a:rPr lang="zh-TW" altLang="en-US" sz="2400" kern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kern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FRTB</a:t>
            </a:r>
            <a:r>
              <a:rPr lang="zh-TW" altLang="en-US" sz="2400" kern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專案進度</a:t>
            </a:r>
            <a:r>
              <a:rPr lang="en-US" altLang="zh-TW" sz="2400" kern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(PwC)</a:t>
            </a:r>
            <a:endParaRPr lang="zh-TW" altLang="en-US" sz="2400" kern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F1B14B-E2F7-4973-8420-32485E767912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53" y="771550"/>
            <a:ext cx="8559943" cy="3888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368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/>
        </p:nvSpPr>
        <p:spPr>
          <a:xfrm>
            <a:off x="1836762" y="2223559"/>
            <a:ext cx="5543550" cy="63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endParaRPr sz="4800" b="1" i="0" u="none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6600"/>
              <a:buFont typeface="Arial"/>
              <a:buNone/>
            </a:pPr>
            <a:r>
              <a:rPr lang="en-US" altLang="zh-TW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sym typeface="Arial"/>
              </a:rPr>
              <a:t>Thank you</a:t>
            </a:r>
            <a:endParaRPr sz="4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1" i="0" u="none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sym typeface="Arial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7885114" y="4839892"/>
            <a:ext cx="1079374" cy="180130"/>
          </a:xfrm>
        </p:spPr>
        <p:txBody>
          <a:bodyPr/>
          <a:lstStyle/>
          <a:p>
            <a:pPr>
              <a:defRPr/>
            </a:pPr>
            <a:fld id="{3177A556-EBCA-4A82-8082-EFF62A67AC60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  <p:pic>
        <p:nvPicPr>
          <p:cNvPr id="5" name="Picture 9" descr="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975" y="3481143"/>
            <a:ext cx="1819123" cy="53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35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838A57B7-5D39-4FC2-BF34-053C43FC2661}"/>
              </a:ext>
            </a:extLst>
          </p:cNvPr>
          <p:cNvSpPr txBox="1">
            <a:spLocks/>
          </p:cNvSpPr>
          <p:nvPr/>
        </p:nvSpPr>
        <p:spPr>
          <a:xfrm>
            <a:off x="561945" y="284597"/>
            <a:ext cx="8341817" cy="551259"/>
          </a:xfrm>
          <a:prstGeom prst="rect">
            <a:avLst/>
          </a:prstGeom>
        </p:spPr>
        <p:txBody>
          <a:bodyPr vert="horz" lIns="68580" tIns="68580" rIns="68580" bIns="6858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TW" altLang="en-US" sz="24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組織調整、政策暨作業</a:t>
            </a:r>
            <a:r>
              <a:rPr lang="zh-TW" altLang="en-US" sz="2400" b="1" dirty="0" smtClean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規範 </a:t>
            </a:r>
            <a:r>
              <a:rPr lang="zh-TW" altLang="en-US" sz="24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相關文件 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592337"/>
              </p:ext>
            </p:extLst>
          </p:nvPr>
        </p:nvGraphicFramePr>
        <p:xfrm>
          <a:off x="467544" y="835510"/>
          <a:ext cx="8064896" cy="3824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240360">
                  <a:extLst>
                    <a:ext uri="{9D8B030D-6E8A-4147-A177-3AD203B41FA5}">
                      <a16:colId xmlns="" xmlns:a16="http://schemas.microsoft.com/office/drawing/2014/main" val="17863000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u="none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單位</a:t>
                      </a:r>
                      <a:endParaRPr lang="en-US" altLang="zh-TW" sz="1200" b="1" u="none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9" marB="34299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準則辦法、文件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9" marB="34299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dirty="0" smtClean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檔案路徑</a:t>
                      </a:r>
                      <a:endParaRPr lang="zh-TW" altLang="en-US" sz="1200" b="1" dirty="0">
                        <a:solidFill>
                          <a:schemeClr val="bg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580" marR="68580" marT="34299" marB="34299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2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風險管理處</a:t>
                      </a:r>
                      <a:endParaRPr lang="en-US" altLang="zh-TW" sz="1200" b="1" kern="120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9" marB="34299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銀行風險管理政策</a:t>
                      </a:r>
                      <a:r>
                        <a:rPr lang="en-US" altLang="zh-TW" sz="1000" b="0" kern="12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_20221117</a:t>
                      </a:r>
                      <a:r>
                        <a:rPr lang="zh-TW" altLang="en-US" sz="1000" b="0" kern="12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董事會核定</a:t>
                      </a:r>
                      <a:endParaRPr lang="en-US" altLang="zh-TW" sz="1000" b="0" kern="1200" dirty="0" smtClean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180000" marR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台新銀行市場風險限額管理準則</a:t>
                      </a:r>
                      <a:r>
                        <a:rPr lang="en-US" altLang="zh-TW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(110.2.5)</a:t>
                      </a:r>
                    </a:p>
                    <a:p>
                      <a:pPr marL="180000" marR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台新銀行評價基準手冊</a:t>
                      </a:r>
                      <a:r>
                        <a:rPr lang="en-US" altLang="zh-TW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(110.5.5)</a:t>
                      </a:r>
                    </a:p>
                    <a:p>
                      <a:pPr marL="180000" marR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台新銀行流動性風險壓力測試準則</a:t>
                      </a:r>
                      <a:r>
                        <a:rPr lang="en-US" altLang="zh-TW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(111.9.15)</a:t>
                      </a:r>
                    </a:p>
                    <a:p>
                      <a:pPr marL="180000" marR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金融交易信用風險管理準則</a:t>
                      </a:r>
                      <a:r>
                        <a:rPr lang="en-US" altLang="zh-TW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(110.4.1)</a:t>
                      </a:r>
                    </a:p>
                    <a:p>
                      <a:pPr marL="180000" marR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金控風險管理政策</a:t>
                      </a:r>
                      <a:r>
                        <a:rPr lang="en-US" altLang="zh-TW" sz="1000" b="0" kern="12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_20221117</a:t>
                      </a:r>
                      <a:r>
                        <a:rPr lang="zh-TW" altLang="en-US" sz="1000" b="0" kern="1200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公告版</a:t>
                      </a:r>
                      <a:endParaRPr lang="en-US" altLang="zh-TW" sz="1000" b="0" kern="1200" dirty="0" smtClean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180000" marR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台新金控市場風險壓力測試準則</a:t>
                      </a:r>
                      <a:r>
                        <a:rPr lang="en-US" altLang="zh-TW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(110.10.1)</a:t>
                      </a:r>
                    </a:p>
                    <a:p>
                      <a:pPr marL="180000" marR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111</a:t>
                      </a: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年度市場風險限額</a:t>
                      </a:r>
                      <a:r>
                        <a:rPr lang="en-US" altLang="zh-TW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(111.4.28)</a:t>
                      </a:r>
                    </a:p>
                    <a:p>
                      <a:pPr marL="180000" marR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投資組合市場風險樣貌聲明書</a:t>
                      </a:r>
                      <a:endParaRPr lang="en-US" altLang="zh-TW" sz="1000" b="0" kern="120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9" marB="34299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TW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3" action="ppaction://hlinkfile"/>
                        </a:rPr>
                        <a:t>FRTB</a:t>
                      </a: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3" action="ppaction://hlinkfile"/>
                        </a:rPr>
                        <a:t>專案</a:t>
                      </a:r>
                      <a:r>
                        <a:rPr lang="en-US" altLang="zh-TW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3" action="ppaction://hlinkfile"/>
                        </a:rPr>
                        <a:t>\</a:t>
                      </a: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3" action="ppaction://hlinkfile"/>
                        </a:rPr>
                        <a:t>台新規格文件</a:t>
                      </a:r>
                      <a:r>
                        <a:rPr lang="en-US" altLang="zh-TW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3" action="ppaction://hlinkfile"/>
                        </a:rPr>
                        <a:t>\</a:t>
                      </a: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3" action="ppaction://hlinkfile"/>
                        </a:rPr>
                        <a:t>風險管理處</a:t>
                      </a:r>
                      <a:endParaRPr lang="zh-TW" altLang="en-US" sz="1000" b="0" kern="120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9" marB="34299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82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u="none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金融市場事業總處</a:t>
                      </a:r>
                    </a:p>
                  </a:txBody>
                  <a:tcPr marL="68580" marR="68580" marT="34299" marB="34299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台新銀行資產負債管理政策</a:t>
                      </a:r>
                      <a:r>
                        <a:rPr lang="en-US" altLang="zh-TW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(111.9.8)</a:t>
                      </a:r>
                    </a:p>
                    <a:p>
                      <a:pPr marL="180000" marR="0" lvl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台新國際商業銀行銀行簿利率風險管理辦法</a:t>
                      </a:r>
                      <a:r>
                        <a:rPr lang="en-US" altLang="zh-TW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(111.8.11)</a:t>
                      </a:r>
                    </a:p>
                    <a:p>
                      <a:pPr marL="180000" marR="0" lvl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台新銀行流動性風險暨資金管理辦法</a:t>
                      </a:r>
                      <a:r>
                        <a:rPr lang="en-US" altLang="zh-TW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(111.8.11)</a:t>
                      </a:r>
                    </a:p>
                    <a:p>
                      <a:pPr marL="180000" marR="0" lvl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台新銀行金融交易管理準則</a:t>
                      </a:r>
                      <a:r>
                        <a:rPr lang="en-US" altLang="zh-TW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(109.6.30)</a:t>
                      </a:r>
                    </a:p>
                    <a:p>
                      <a:pPr marL="180000" marR="0" lvl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交易處</a:t>
                      </a:r>
                      <a:r>
                        <a:rPr lang="en-US" altLang="zh-TW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_</a:t>
                      </a: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策略及行動方案</a:t>
                      </a:r>
                      <a:r>
                        <a:rPr lang="en-US" altLang="zh-TW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(2022)</a:t>
                      </a:r>
                    </a:p>
                    <a:p>
                      <a:pPr marL="180000" marR="0" lvl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交易處</a:t>
                      </a:r>
                      <a:r>
                        <a:rPr lang="en-US" altLang="zh-TW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2022</a:t>
                      </a: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預算損益數</a:t>
                      </a:r>
                      <a:endParaRPr lang="en-US" altLang="zh-TW" sz="1000" b="0" kern="120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180000" marR="0" lvl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交易處</a:t>
                      </a:r>
                      <a:r>
                        <a:rPr lang="en-US" altLang="zh-TW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2022</a:t>
                      </a: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預算人力數</a:t>
                      </a:r>
                    </a:p>
                  </a:txBody>
                  <a:tcPr marL="68580" marR="68580" marT="34299" marB="34299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zh-TW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4" action="ppaction://hlinkfile"/>
                        </a:rPr>
                        <a:t>FRTB</a:t>
                      </a: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4" action="ppaction://hlinkfile"/>
                        </a:rPr>
                        <a:t>專案</a:t>
                      </a:r>
                      <a:r>
                        <a:rPr lang="en-US" altLang="zh-TW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4" action="ppaction://hlinkfile"/>
                        </a:rPr>
                        <a:t>\</a:t>
                      </a: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4" action="ppaction://hlinkfile"/>
                        </a:rPr>
                        <a:t>台新規格文件</a:t>
                      </a:r>
                      <a:r>
                        <a:rPr lang="en-US" altLang="zh-TW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4" action="ppaction://hlinkfile"/>
                        </a:rPr>
                        <a:t>\</a:t>
                      </a:r>
                      <a:r>
                        <a:rPr lang="zh-TW" altLang="en-US" sz="1000" b="0" kern="1200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  <a:hlinkClick r:id="rId4" action="ppaction://hlinkfile"/>
                        </a:rPr>
                        <a:t>金融市場事業總處</a:t>
                      </a:r>
                      <a:endParaRPr lang="zh-TW" altLang="en-US" sz="1000" b="0" kern="1200" dirty="0" smtClean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68580" marR="68580" marT="34299" marB="34299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6CFD6-5546-4882-8496-FB9EFB56A8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5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Table"/>
  <p:tag name="TABLEID" val="dc868c6f-9547-454c-a151-a33d568e6954"/>
</p:tagLst>
</file>

<file path=ppt/theme/theme1.xml><?xml version="1.0" encoding="utf-8"?>
<a:theme xmlns:a="http://schemas.openxmlformats.org/drawingml/2006/main" name="3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3_自訂設計">
      <a:majorFont>
        <a:latin typeface="標楷體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36799</TotalTime>
  <Words>2579</Words>
  <Application>Microsoft Office PowerPoint</Application>
  <PresentationFormat>如螢幕大小 (16:9)</PresentationFormat>
  <Paragraphs>427</Paragraphs>
  <Slides>15</Slides>
  <Notes>11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5" baseType="lpstr">
      <vt:lpstr>Source Sans Pro ExtraLight</vt:lpstr>
      <vt:lpstr>微軟正黑體</vt:lpstr>
      <vt:lpstr>新細明體</vt:lpstr>
      <vt:lpstr>標楷體</vt:lpstr>
      <vt:lpstr>Arial</vt:lpstr>
      <vt:lpstr>Calibri</vt:lpstr>
      <vt:lpstr>Calibri Light</vt:lpstr>
      <vt:lpstr>Wingdings</vt:lpstr>
      <vt:lpstr>3_自訂設計</vt:lpstr>
      <vt:lpstr>工作表</vt:lpstr>
      <vt:lpstr>PowerPoint 簡報</vt:lpstr>
      <vt:lpstr>PowerPoint 簡報</vt:lpstr>
      <vt:lpstr>FRTB 專案時程規劃</vt:lpstr>
      <vt:lpstr>PowerPoint 簡報</vt:lpstr>
      <vt:lpstr>PowerPoint 簡報</vt:lpstr>
      <vt:lpstr>PowerPoint 簡報</vt:lpstr>
      <vt:lpstr>銀行公會 FRTB專案進度(PwC)</vt:lpstr>
      <vt:lpstr>PowerPoint 簡報</vt:lpstr>
      <vt:lpstr>PowerPoint 簡報</vt:lpstr>
      <vt:lpstr>PowerPoint 簡報</vt:lpstr>
      <vt:lpstr>PowerPoint 簡報</vt:lpstr>
      <vt:lpstr>PowerPoint 簡報</vt:lpstr>
      <vt:lpstr>金管會111.9.6 金管銀法字第1110135539號函</vt:lpstr>
      <vt:lpstr>PwC_銀行公會市場風險分組 FRTB專案</vt:lpstr>
      <vt:lpstr>PwC_銀行公會市場風險分組 FRTB專案 - 會議進度安排</vt:lpstr>
    </vt:vector>
  </TitlesOfParts>
  <Company>tsb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Risk Management</dc:creator>
  <cp:lastModifiedBy>藍仁志</cp:lastModifiedBy>
  <cp:revision>2271</cp:revision>
  <cp:lastPrinted>2022-10-06T07:58:55Z</cp:lastPrinted>
  <dcterms:created xsi:type="dcterms:W3CDTF">2004-04-09T03:27:04Z</dcterms:created>
  <dcterms:modified xsi:type="dcterms:W3CDTF">2023-03-01T02:32:07Z</dcterms:modified>
</cp:coreProperties>
</file>