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0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18572-F596-4620-8A43-10FED0908DFE}" type="datetimeFigureOut">
              <a:rPr lang="en-US" smtClean="0"/>
              <a:pPr/>
              <a:t>2014-04-15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Mark Levine - Prelude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87B42C-51EB-4A73-99E5-BD7BE38C5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6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572-F596-4620-8A43-10FED0908DFE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72200"/>
            <a:ext cx="8229600" cy="685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0970"/>
            <a:ext cx="2133600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8572-F596-4620-8A43-10FED0908DFE}" type="datetimeFigureOut">
              <a:rPr lang="en-US" smtClean="0"/>
              <a:t>2014-04-15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Mark Levine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B42C-51EB-4A73-99E5-BD7BE38C5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etCheckID/getOrigChkID.html" TargetMode="External"/><Relationship Id="rId2" Type="http://schemas.openxmlformats.org/officeDocument/2006/relationships/hyperlink" Target="http://localhost:8080/getCheckID/getOrigChkID?OrigID=82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tCheckID/getOrigChkID?OrigID=82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Java Web Service using Spring - </a:t>
            </a:r>
            <a:r>
              <a:rPr lang="en-US" sz="3200" dirty="0" err="1" smtClean="0"/>
              <a:t>GetCheckID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Java Web Service – </a:t>
            </a:r>
            <a:r>
              <a:rPr lang="en-US" sz="1800" dirty="0" err="1" smtClean="0"/>
              <a:t>getCheckID</a:t>
            </a:r>
            <a:endParaRPr lang="en-US" sz="1800" dirty="0" smtClean="0"/>
          </a:p>
          <a:p>
            <a:pPr lvl="1"/>
            <a:r>
              <a:rPr lang="en-US" sz="1400" dirty="0" smtClean="0"/>
              <a:t>The purpose of this web service is to return from the check [</a:t>
            </a:r>
            <a:r>
              <a:rPr lang="en-US" sz="1400" dirty="0" err="1" smtClean="0"/>
              <a:t>Chk</a:t>
            </a:r>
            <a:r>
              <a:rPr lang="en-US" sz="1400" dirty="0" smtClean="0"/>
              <a:t>] table the Check ID [ID] when given the original ID [</a:t>
            </a:r>
            <a:r>
              <a:rPr lang="en-US" sz="1400" dirty="0" err="1" smtClean="0"/>
              <a:t>OrigID</a:t>
            </a:r>
            <a:r>
              <a:rPr lang="en-US" sz="1400" dirty="0" smtClean="0"/>
              <a:t>] as input.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Usage:</a:t>
            </a:r>
          </a:p>
          <a:p>
            <a:pPr lvl="1"/>
            <a:r>
              <a:rPr lang="en-US" sz="1400" dirty="0" smtClean="0"/>
              <a:t>This service can be run in two modes.  The mode that is used is determined by the format of the </a:t>
            </a:r>
            <a:r>
              <a:rPr lang="en-US" sz="1400" dirty="0" err="1" smtClean="0"/>
              <a:t>url</a:t>
            </a:r>
            <a:r>
              <a:rPr lang="en-US" sz="1400" dirty="0" smtClean="0"/>
              <a:t> that is entered into the web browser or calling program.  The different formats are sent to the web server as either a html get or html post operation.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Mode 1 - To be used operationally returns XML (html get).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u="sng" dirty="0">
                <a:hlinkClick r:id="rId2"/>
              </a:rPr>
              <a:t>http://</a:t>
            </a:r>
            <a:r>
              <a:rPr lang="en-US" sz="1400" u="sng" dirty="0" smtClean="0">
                <a:hlinkClick r:id="rId2"/>
              </a:rPr>
              <a:t>localhost:8080/getCheckID/getOrigChkID</a:t>
            </a:r>
            <a:r>
              <a:rPr lang="en-US" sz="1400" b="1" u="sng" dirty="0" smtClean="0">
                <a:hlinkClick r:id="rId2"/>
              </a:rPr>
              <a:t>?OrigID=8224</a:t>
            </a:r>
            <a:endParaRPr lang="en-US" sz="1400" b="1" u="sng" dirty="0" smtClean="0"/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 smtClean="0"/>
              <a:t>Mode 2 – Useful for testing return a normal HTML web page (html post).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u="sng" dirty="0">
                <a:hlinkClick r:id="rId3"/>
              </a:rPr>
              <a:t>http://localhost:8080/getCheckID/getOrigChkID</a:t>
            </a:r>
            <a:r>
              <a:rPr lang="en-US" sz="1400" b="1" u="sng" dirty="0">
                <a:hlinkClick r:id="rId3"/>
              </a:rPr>
              <a:t>.html</a:t>
            </a:r>
            <a:endParaRPr lang="en-US" sz="1400" b="1" dirty="0"/>
          </a:p>
          <a:p>
            <a:pPr marL="457200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The URL format differences are highlighted above.</a:t>
            </a:r>
            <a:br>
              <a:rPr lang="en-US" sz="1400" dirty="0" smtClean="0"/>
            </a:b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67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Java Web Service using Spring - </a:t>
            </a:r>
            <a:r>
              <a:rPr lang="en-US" sz="3200" dirty="0" err="1" smtClean="0"/>
              <a:t>GetCheckID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Calling Sequence Mode 1 – Example returns XML</a:t>
            </a:r>
            <a:br>
              <a:rPr lang="en-US" sz="1800" dirty="0" smtClean="0"/>
            </a:br>
            <a:r>
              <a:rPr lang="en-US" sz="1800" u="sng" dirty="0" smtClean="0">
                <a:solidFill>
                  <a:srgbClr val="0070C0"/>
                </a:solidFill>
              </a:rPr>
              <a:t>http://localhost:8080/getCheckID/getOrigChkID?OrigID=8224</a:t>
            </a: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5943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Java Web Service using Spring - </a:t>
            </a:r>
            <a:r>
              <a:rPr lang="en-US" sz="3200" dirty="0" err="1" smtClean="0"/>
              <a:t>GetCheckID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Calling Sequence Mode 2 – Example returns web page</a:t>
            </a:r>
            <a:br>
              <a:rPr lang="en-US" sz="1800" dirty="0" smtClean="0"/>
            </a:br>
            <a:r>
              <a:rPr lang="en-US" sz="1800" u="sng" dirty="0" smtClean="0">
                <a:solidFill>
                  <a:srgbClr val="0070C0"/>
                </a:solidFill>
              </a:rPr>
              <a:t>http://localhost:8080/getCheckID/getOrigChkID.html</a:t>
            </a:r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5334000" cy="20669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3810000"/>
            <a:ext cx="5334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Java Web Service using Spring - </a:t>
            </a:r>
            <a:r>
              <a:rPr lang="en-US" sz="3200" dirty="0" err="1" smtClean="0"/>
              <a:t>GetCheckID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Overview</a:t>
            </a:r>
          </a:p>
          <a:p>
            <a:pPr lvl="1"/>
            <a:r>
              <a:rPr lang="en-US" sz="1400" dirty="0" smtClean="0"/>
              <a:t>The web service </a:t>
            </a:r>
            <a:r>
              <a:rPr lang="en-US" sz="1400" dirty="0" err="1" smtClean="0"/>
              <a:t>GetCheckID</a:t>
            </a:r>
            <a:r>
              <a:rPr lang="en-US" sz="1400" dirty="0" smtClean="0"/>
              <a:t> is:</a:t>
            </a:r>
          </a:p>
          <a:p>
            <a:pPr lvl="2"/>
            <a:r>
              <a:rPr lang="en-US" sz="1200" dirty="0" smtClean="0"/>
              <a:t>Written in Java.</a:t>
            </a:r>
          </a:p>
          <a:p>
            <a:pPr lvl="2"/>
            <a:r>
              <a:rPr lang="en-US" sz="1200" dirty="0" smtClean="0"/>
              <a:t>Uses the Spring framework.</a:t>
            </a:r>
          </a:p>
          <a:p>
            <a:pPr lvl="2"/>
            <a:r>
              <a:rPr lang="en-US" sz="1200" dirty="0" smtClean="0"/>
              <a:t>Runs under the Apache Tomcat web server.</a:t>
            </a:r>
          </a:p>
          <a:p>
            <a:pPr lvl="2"/>
            <a:r>
              <a:rPr lang="en-US" sz="1200" dirty="0" smtClean="0"/>
              <a:t>Open source solution.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Spring was used because:</a:t>
            </a:r>
          </a:p>
          <a:p>
            <a:pPr lvl="2"/>
            <a:r>
              <a:rPr lang="en-US" sz="1200" dirty="0" smtClean="0"/>
              <a:t>One of the most popular and widely used Java Frameworks and easily does what we need.</a:t>
            </a:r>
          </a:p>
          <a:p>
            <a:pPr lvl="2"/>
            <a:r>
              <a:rPr lang="en-US" sz="1200" dirty="0" smtClean="0"/>
              <a:t>A small xml configuration file allows you to specify the database connection information.</a:t>
            </a:r>
          </a:p>
          <a:p>
            <a:pPr lvl="3"/>
            <a:r>
              <a:rPr lang="en-US" sz="1200" dirty="0" smtClean="0"/>
              <a:t>The database information can be changed by updating the XML file.</a:t>
            </a:r>
          </a:p>
          <a:p>
            <a:pPr lvl="3"/>
            <a:r>
              <a:rPr lang="en-US" sz="1200" dirty="0" smtClean="0"/>
              <a:t>No changes to the code are needed.</a:t>
            </a:r>
          </a:p>
          <a:p>
            <a:pPr lvl="2"/>
            <a:r>
              <a:rPr lang="en-US" sz="1200" dirty="0" smtClean="0"/>
              <a:t>Spring manages most of the database overhead, resulting  less code having to be written and maintained.</a:t>
            </a:r>
          </a:p>
          <a:p>
            <a:pPr lvl="3"/>
            <a:r>
              <a:rPr lang="en-US" sz="1200" dirty="0" smtClean="0"/>
              <a:t>Upon initialization Spring creates and maintains the connection to the database.</a:t>
            </a:r>
          </a:p>
          <a:p>
            <a:pPr lvl="3"/>
            <a:r>
              <a:rPr lang="en-US" sz="1200" dirty="0" smtClean="0"/>
              <a:t>The Spring JDBC template manages the overhead in creating and executing SQL statements.</a:t>
            </a:r>
          </a:p>
          <a:p>
            <a:pPr lvl="3"/>
            <a:r>
              <a:rPr lang="en-US" sz="1200" dirty="0" smtClean="0"/>
              <a:t>The Spring JDBC template also manages creating and navigating through the result set.</a:t>
            </a:r>
          </a:p>
          <a:p>
            <a:pPr lvl="3"/>
            <a:r>
              <a:rPr lang="en-US" sz="1200" dirty="0" smtClean="0"/>
              <a:t>Handles exceptions that may be thrown when an error occurs.</a:t>
            </a:r>
          </a:p>
          <a:p>
            <a:pPr lvl="3"/>
            <a:r>
              <a:rPr lang="en-US" sz="1200" dirty="0" smtClean="0"/>
              <a:t>The application code we write is less complex.</a:t>
            </a:r>
          </a:p>
          <a:p>
            <a:pPr lvl="3"/>
            <a:endParaRPr lang="en-US" sz="1200" dirty="0"/>
          </a:p>
          <a:p>
            <a:pPr lvl="1"/>
            <a:r>
              <a:rPr lang="en-US" sz="1400" dirty="0" smtClean="0"/>
              <a:t>The same code will run on multiple platforms (Linux / Windows)</a:t>
            </a:r>
          </a:p>
          <a:p>
            <a:pPr lvl="1"/>
            <a:r>
              <a:rPr lang="en-US" sz="1400" dirty="0" smtClean="0"/>
              <a:t>The same code will against multiple databases (Microsoft SQL / Oracle / etc.) as long as the code is written using standard SQL and uses no vendor specific extensions.</a:t>
            </a:r>
          </a:p>
          <a:p>
            <a:pPr marL="457200" lvl="1" indent="0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686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Java Web Service using Spring - </a:t>
            </a:r>
            <a:r>
              <a:rPr lang="en-US" sz="3200" dirty="0" err="1" smtClean="0"/>
              <a:t>GetCheckID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Design Overview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48200" y="1643062"/>
            <a:ext cx="3505200" cy="4071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5476875" y="4419600"/>
            <a:ext cx="914400" cy="1066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5019675" y="1800225"/>
            <a:ext cx="13716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Server</a:t>
            </a:r>
          </a:p>
          <a:p>
            <a:pPr algn="ctr"/>
            <a:r>
              <a:rPr lang="en-US" sz="1200" dirty="0" smtClean="0"/>
              <a:t>(Apache </a:t>
            </a:r>
            <a:r>
              <a:rPr lang="en-US" sz="1200" dirty="0" err="1" smtClean="0"/>
              <a:t>TomCat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09725"/>
            <a:ext cx="318135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Program</a:t>
            </a:r>
          </a:p>
          <a:p>
            <a:pPr algn="ctr"/>
            <a:r>
              <a:rPr lang="en-US" sz="1400" dirty="0" smtClean="0"/>
              <a:t>Makes a web service request</a:t>
            </a:r>
          </a:p>
          <a:p>
            <a:pPr algn="ctr"/>
            <a:r>
              <a:rPr lang="en-US" sz="900" u="sng" dirty="0" smtClean="0">
                <a:hlinkClick r:id="rId2"/>
              </a:rPr>
              <a:t>http://localhost:8080/getCheckID/getOrigChkID?OrigID=8224</a:t>
            </a:r>
            <a:endParaRPr lang="en-US" sz="9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0000" y="198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2362200"/>
            <a:ext cx="10668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6400800" y="3133725"/>
            <a:ext cx="13716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Servlet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GetOrigChkID</a:t>
            </a:r>
            <a:r>
              <a:rPr lang="en-US" sz="12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0074" y="3533775"/>
            <a:ext cx="3667126" cy="14192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Application program makes request to web server.</a:t>
            </a:r>
            <a:br>
              <a:rPr lang="en-US" sz="1200" dirty="0" smtClean="0"/>
            </a:br>
            <a:r>
              <a:rPr lang="en-US" sz="1000" u="sng" dirty="0" smtClean="0">
                <a:hlinkClick r:id="rId2"/>
              </a:rPr>
              <a:t>http://localhost:8080/getCheckID/getOrigChkID?OrigID=8224</a:t>
            </a:r>
            <a:endParaRPr lang="en-US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Web Server executes the Web Servlet (Java/Spring).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Web Servlet retrieves data from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Web Servlet returns XML data to Web Server.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Web Server returns XML data to the Application Program.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4019550" y="1643062"/>
            <a:ext cx="228600" cy="2952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19550" y="2405062"/>
            <a:ext cx="228600" cy="2952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00800" y="2181225"/>
            <a:ext cx="8382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 flipH="1">
            <a:off x="6400800" y="3895725"/>
            <a:ext cx="685800" cy="10572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6" idx="2"/>
          </p:cNvCxnSpPr>
          <p:nvPr/>
        </p:nvCxnSpPr>
        <p:spPr>
          <a:xfrm flipH="1" flipV="1">
            <a:off x="5705475" y="2562225"/>
            <a:ext cx="69532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58000" y="2400300"/>
            <a:ext cx="228600" cy="2952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05600" y="4433887"/>
            <a:ext cx="228600" cy="2952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5819775" y="3038475"/>
            <a:ext cx="228600" cy="2952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0074" y="5005387"/>
            <a:ext cx="3667126" cy="7096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More detailed information is stored with the source code as </a:t>
            </a:r>
            <a:r>
              <a:rPr lang="en-US" sz="1200" dirty="0" err="1" smtClean="0"/>
              <a:t>JavaDoc</a:t>
            </a:r>
            <a:r>
              <a:rPr lang="en-US" sz="1200" dirty="0" smtClean="0"/>
              <a:t> web pages.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7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415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Web Service using Spring - GetCheckID</vt:lpstr>
      <vt:lpstr>Java Web Service using Spring - GetCheckID</vt:lpstr>
      <vt:lpstr>Java Web Service using Spring - GetCheckID</vt:lpstr>
      <vt:lpstr>Java Web Service using Spring - GetCheckID</vt:lpstr>
      <vt:lpstr>Java Web Service using Spring - GetCheckID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Service using Spring</dc:title>
  <dc:creator>Mark Levine</dc:creator>
  <cp:lastModifiedBy>Mark Levine</cp:lastModifiedBy>
  <cp:revision>26</cp:revision>
  <cp:lastPrinted>2014-04-15T15:19:51Z</cp:lastPrinted>
  <dcterms:created xsi:type="dcterms:W3CDTF">2014-04-15T13:16:56Z</dcterms:created>
  <dcterms:modified xsi:type="dcterms:W3CDTF">2014-04-15T16:01:02Z</dcterms:modified>
</cp:coreProperties>
</file>