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12" y="-1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87057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457200" y="563759"/>
            <a:ext cx="8229600" cy="3009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indent="457200">
              <a:spcBef>
                <a:spcPts val="0"/>
              </a:spcBef>
              <a:buSzPct val="100000"/>
              <a:defRPr sz="7200"/>
            </a:lvl1pPr>
            <a:lvl2pPr indent="457200">
              <a:spcBef>
                <a:spcPts val="0"/>
              </a:spcBef>
              <a:buSzPct val="100000"/>
              <a:defRPr sz="7200"/>
            </a:lvl2pPr>
            <a:lvl3pPr indent="457200">
              <a:spcBef>
                <a:spcPts val="0"/>
              </a:spcBef>
              <a:buSzPct val="100000"/>
              <a:defRPr sz="7200"/>
            </a:lvl3pPr>
            <a:lvl4pPr indent="457200">
              <a:spcBef>
                <a:spcPts val="0"/>
              </a:spcBef>
              <a:buSzPct val="100000"/>
              <a:defRPr sz="7200"/>
            </a:lvl4pPr>
            <a:lvl5pPr indent="457200">
              <a:spcBef>
                <a:spcPts val="0"/>
              </a:spcBef>
              <a:buSzPct val="100000"/>
              <a:defRPr sz="7200"/>
            </a:lvl5pPr>
            <a:lvl6pPr indent="457200">
              <a:spcBef>
                <a:spcPts val="0"/>
              </a:spcBef>
              <a:buSzPct val="100000"/>
              <a:defRPr sz="7200"/>
            </a:lvl6pPr>
            <a:lvl7pPr indent="457200">
              <a:spcBef>
                <a:spcPts val="0"/>
              </a:spcBef>
              <a:buSzPct val="100000"/>
              <a:defRPr sz="7200"/>
            </a:lvl7pPr>
            <a:lvl8pPr indent="457200">
              <a:spcBef>
                <a:spcPts val="0"/>
              </a:spcBef>
              <a:buSzPct val="100000"/>
              <a:defRPr sz="7200"/>
            </a:lvl8pPr>
            <a:lvl9pPr indent="457200">
              <a:spcBef>
                <a:spcPts val="0"/>
              </a:spcBef>
              <a:buSzPct val="100000"/>
              <a:defRPr sz="72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457200" y="3716392"/>
            <a:ext cx="8229600" cy="123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0" indent="30480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1pPr>
            <a:lvl2pPr marL="0" indent="30480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2pPr>
            <a:lvl3pPr marL="0" indent="30480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3pPr>
            <a:lvl4pPr marL="0" indent="30480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4pPr>
            <a:lvl5pPr marL="0" indent="30480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5pPr>
            <a:lvl6pPr marL="0" indent="30480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6pPr>
            <a:lvl7pPr marL="0" indent="30480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7pPr>
            <a:lvl8pPr marL="0" indent="30480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8pPr>
            <a:lvl9pPr marL="0" indent="30480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457200" y="411479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457200" y="3633382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21" name="Shape 21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24" name="Shape 24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285750" indent="-171450" algn="ctr">
              <a:spcBef>
                <a:spcPts val="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cxnSp>
        <p:nvCxnSpPr>
          <p:cNvPr id="27" name="Shape 27"/>
          <p:cNvCxnSpPr/>
          <p:nvPr/>
        </p:nvCxnSpPr>
        <p:spPr>
          <a:xfrm>
            <a:off x="457200" y="4317760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marL="0"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1pPr>
            <a:lvl2pPr marL="0" indent="228600"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2pPr>
            <a:lvl3pPr marL="0" indent="228600"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3pPr>
            <a:lvl4pPr marL="0" indent="228600"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4pPr>
            <a:lvl5pPr marL="0" indent="228600"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5pPr>
            <a:lvl6pPr marL="0" indent="228600"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6pPr>
            <a:lvl7pPr marL="0" indent="228600"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7pPr>
            <a:lvl8pPr marL="0" indent="228600"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8pPr>
            <a:lvl9pPr marL="0" indent="228600">
              <a:spcBef>
                <a:spcPts val="0"/>
              </a:spcBef>
              <a:buClr>
                <a:schemeClr val="accent1"/>
              </a:buClr>
              <a:buSzPct val="100000"/>
              <a:buNone/>
              <a:defRPr sz="3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L="342900" indent="-1524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marL="742950" indent="-1333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marL="1143000" indent="-762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marL="16002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marL="20574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marL="25146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marL="29718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marL="34290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marL="3886200" indent="-1143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7" name="Shape 7"/>
          <p:cNvCxnSpPr/>
          <p:nvPr/>
        </p:nvCxnSpPr>
        <p:spPr>
          <a:xfrm>
            <a:off x="457200" y="5023259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4" Type="http://schemas.openxmlformats.org/officeDocument/2006/relationships/image" Target="../media/image13.jp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ctrTitle"/>
          </p:nvPr>
        </p:nvSpPr>
        <p:spPr>
          <a:xfrm>
            <a:off x="457200" y="563759"/>
            <a:ext cx="8229600" cy="300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 </a:t>
            </a:r>
            <a:r>
              <a:rPr lang="en" sz="6000" dirty="0" smtClean="0"/>
              <a:t>RPI </a:t>
            </a:r>
            <a:r>
              <a:rPr lang="en" sz="6000" dirty="0"/>
              <a:t>Book Shopping     </a:t>
            </a:r>
          </a:p>
          <a:p>
            <a:pPr>
              <a:spcBef>
                <a:spcPts val="0"/>
              </a:spcBef>
              <a:buNone/>
            </a:pPr>
            <a:r>
              <a:rPr lang="en" sz="6000" dirty="0"/>
              <a:t>   System</a:t>
            </a:r>
          </a:p>
        </p:txBody>
      </p:sp>
      <p:sp>
        <p:nvSpPr>
          <p:cNvPr id="32" name="Shape 32"/>
          <p:cNvSpPr txBox="1">
            <a:spLocks noGrp="1"/>
          </p:cNvSpPr>
          <p:nvPr>
            <p:ph type="subTitle" idx="1"/>
          </p:nvPr>
        </p:nvSpPr>
        <p:spPr>
          <a:xfrm>
            <a:off x="457200" y="3716392"/>
            <a:ext cx="8229600" cy="123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800" dirty="0"/>
              <a:t>Huiyu </a:t>
            </a:r>
            <a:r>
              <a:rPr lang="en" sz="1800" dirty="0" smtClean="0"/>
              <a:t>Ma</a:t>
            </a:r>
            <a:r>
              <a:rPr lang="en-US" sz="1800" dirty="0" smtClean="0"/>
              <a:t> (Leader)</a:t>
            </a:r>
            <a:endParaRPr lang="en-US" sz="1800" dirty="0" smtClean="0"/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/>
              <a:t>Hanyang Guan</a:t>
            </a:r>
            <a:endParaRPr lang="en" sz="1800" dirty="0"/>
          </a:p>
          <a:p>
            <a:pPr lvl="0" rtl="0">
              <a:spcBef>
                <a:spcPts val="0"/>
              </a:spcBef>
              <a:buNone/>
            </a:pPr>
            <a:r>
              <a:rPr lang="en" sz="1800" dirty="0"/>
              <a:t>Xueyang </a:t>
            </a:r>
            <a:r>
              <a:rPr lang="en" sz="1800" dirty="0" smtClean="0"/>
              <a:t>Guan</a:t>
            </a:r>
            <a:endParaRPr lang="en" sz="1800" dirty="0"/>
          </a:p>
        </p:txBody>
      </p:sp>
      <p:pic>
        <p:nvPicPr>
          <p:cNvPr id="33" name="Shape 3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367425" y="1801125"/>
            <a:ext cx="1518350" cy="151115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JUnit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 i="1">
                <a:latin typeface="Times New Roman"/>
                <a:ea typeface="Times New Roman"/>
                <a:cs typeface="Times New Roman"/>
                <a:sym typeface="Times New Roman"/>
              </a:rPr>
              <a:t>package hyg.book;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 i="1">
                <a:latin typeface="Times New Roman"/>
                <a:ea typeface="Times New Roman"/>
                <a:cs typeface="Times New Roman"/>
                <a:sym typeface="Times New Roman"/>
              </a:rPr>
              <a:t>import static org.junit.Assert.*;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 i="1">
                <a:latin typeface="Times New Roman"/>
                <a:ea typeface="Times New Roman"/>
                <a:cs typeface="Times New Roman"/>
                <a:sym typeface="Times New Roman"/>
              </a:rPr>
              <a:t>import org.junit.Test;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 i="1">
                <a:latin typeface="Times New Roman"/>
                <a:ea typeface="Times New Roman"/>
                <a:cs typeface="Times New Roman"/>
                <a:sym typeface="Times New Roman"/>
              </a:rPr>
              <a:t>public class bookTest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 i="1">
                <a:latin typeface="Times New Roman"/>
                <a:ea typeface="Times New Roman"/>
                <a:cs typeface="Times New Roman"/>
                <a:sym typeface="Times New Roman"/>
              </a:rPr>
              <a:t>@Test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 i="1">
                <a:latin typeface="Times New Roman"/>
                <a:ea typeface="Times New Roman"/>
                <a:cs typeface="Times New Roman"/>
                <a:sym typeface="Times New Roman"/>
              </a:rPr>
              <a:t>public void testSetbookname()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 i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 i="1">
                <a:latin typeface="Times New Roman"/>
                <a:ea typeface="Times New Roman"/>
                <a:cs typeface="Times New Roman"/>
                <a:sym typeface="Times New Roman"/>
              </a:rPr>
              <a:t> // book is tested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 i="1">
                <a:latin typeface="Times New Roman"/>
                <a:ea typeface="Times New Roman"/>
                <a:cs typeface="Times New Roman"/>
                <a:sym typeface="Times New Roman"/>
              </a:rPr>
              <a:t>              	book tester = new book();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 i="1">
                <a:latin typeface="Times New Roman"/>
                <a:ea typeface="Times New Roman"/>
                <a:cs typeface="Times New Roman"/>
                <a:sym typeface="Times New Roman"/>
              </a:rPr>
              <a:t>              	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 i="1">
                <a:latin typeface="Times New Roman"/>
                <a:ea typeface="Times New Roman"/>
                <a:cs typeface="Times New Roman"/>
                <a:sym typeface="Times New Roman"/>
              </a:rPr>
              <a:t>              	tester.Setbookname("Software Development");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900" i="1">
                <a:latin typeface="Times New Roman"/>
                <a:ea typeface="Times New Roman"/>
                <a:cs typeface="Times New Roman"/>
                <a:sym typeface="Times New Roman"/>
              </a:rPr>
              <a:t>              	// check if Setbookname("Software Development") reset the value of bookname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900" i="1">
                <a:latin typeface="Times New Roman"/>
                <a:ea typeface="Times New Roman"/>
                <a:cs typeface="Times New Roman"/>
                <a:sym typeface="Times New Roman"/>
              </a:rPr>
              <a:t>              	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900" i="1">
                <a:latin typeface="Times New Roman"/>
                <a:ea typeface="Times New Roman"/>
                <a:cs typeface="Times New Roman"/>
                <a:sym typeface="Times New Roman"/>
              </a:rPr>
              <a:t>              	assertEquals("Setbookname("Software Development") change the book name", "Software Development", tester.Getbookname());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 i="1">
                <a:latin typeface="Times New Roman"/>
                <a:ea typeface="Times New Roman"/>
                <a:cs typeface="Times New Roman"/>
                <a:sym typeface="Times New Roman"/>
              </a:rPr>
              <a:t>              	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900" i="1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968650" y="401700"/>
            <a:ext cx="605624" cy="602749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Ant</a:t>
            </a:r>
          </a:p>
        </p:txBody>
      </p:sp>
      <p:pic>
        <p:nvPicPr>
          <p:cNvPr id="109" name="Shape 10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968650" y="401700"/>
            <a:ext cx="605624" cy="602749"/>
          </a:xfrm>
          <a:prstGeom prst="rect">
            <a:avLst/>
          </a:prstGeom>
        </p:spPr>
      </p:pic>
      <p:pic>
        <p:nvPicPr>
          <p:cNvPr id="110" name="Shape 110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556100" y="3043575"/>
            <a:ext cx="6363901" cy="1794649"/>
          </a:xfrm>
          <a:prstGeom prst="rect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11" name="Shape 111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556100" y="1417275"/>
            <a:ext cx="4343241" cy="1438774"/>
          </a:xfrm>
          <a:prstGeom prst="rect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Ant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18" name="Shape 11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34125" y="1134225"/>
            <a:ext cx="5608750" cy="3646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968650" y="401700"/>
            <a:ext cx="605624" cy="602749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ctrTitle"/>
          </p:nvPr>
        </p:nvSpPr>
        <p:spPr>
          <a:xfrm>
            <a:off x="457200" y="563759"/>
            <a:ext cx="8229600" cy="300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/>
          </a:p>
          <a:p>
            <a:pPr algn="ctr">
              <a:spcBef>
                <a:spcPts val="0"/>
              </a:spcBef>
              <a:buNone/>
            </a:pPr>
            <a:r>
              <a:rPr lang="en" sz="6000"/>
              <a:t>Thank you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subTitle" idx="1"/>
          </p:nvPr>
        </p:nvSpPr>
        <p:spPr>
          <a:xfrm>
            <a:off x="457200" y="3716392"/>
            <a:ext cx="8229600" cy="123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/>
          </p:nvPr>
        </p:nvSpPr>
        <p:spPr>
          <a:xfrm>
            <a:off x="457200" y="563759"/>
            <a:ext cx="8229600" cy="300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algn="ctr">
              <a:spcBef>
                <a:spcPts val="0"/>
              </a:spcBef>
              <a:buNone/>
            </a:pPr>
            <a:r>
              <a:rPr lang="en" sz="6000"/>
              <a:t>Any Questions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1"/>
          </p:nvPr>
        </p:nvSpPr>
        <p:spPr>
          <a:xfrm>
            <a:off x="457200" y="3716392"/>
            <a:ext cx="8229600" cy="123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N-tier </a:t>
            </a:r>
            <a:r>
              <a:rPr lang="en" dirty="0"/>
              <a:t>Architecture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652561" y="1234124"/>
            <a:ext cx="5579538" cy="3725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Shape 40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968650" y="401700"/>
            <a:ext cx="605624" cy="602749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47" name="Shape 4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089150" cy="518872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512175" y="19762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MVC model</a:t>
            </a:r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371600" y="2194726"/>
            <a:ext cx="6613217" cy="264805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54" name="Shape 5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968650" y="401700"/>
            <a:ext cx="605624" cy="602749"/>
          </a:xfrm>
          <a:prstGeom prst="rect">
            <a:avLst/>
          </a:prstGeom>
        </p:spPr>
      </p:pic>
      <p:pic>
        <p:nvPicPr>
          <p:cNvPr id="55" name="Shape 5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1371600" y="2266950"/>
            <a:ext cx="6574425" cy="267932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810000" y="1123950"/>
            <a:ext cx="1676400" cy="76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cxnSp>
        <p:nvCxnSpPr>
          <p:cNvPr id="6" name="Elbow Connector 5"/>
          <p:cNvCxnSpPr>
            <a:endCxn id="2" idx="3"/>
          </p:cNvCxnSpPr>
          <p:nvPr/>
        </p:nvCxnSpPr>
        <p:spPr>
          <a:xfrm rot="16200000" flipV="1">
            <a:off x="5486400" y="1504950"/>
            <a:ext cx="838200" cy="8382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2" idx="1"/>
          </p:cNvCxnSpPr>
          <p:nvPr/>
        </p:nvCxnSpPr>
        <p:spPr>
          <a:xfrm rot="10800000" flipV="1">
            <a:off x="2971800" y="1504950"/>
            <a:ext cx="838200" cy="8382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MVC model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Controller&amp;View                  Model 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57200" y="1956225"/>
            <a:ext cx="1628775" cy="2895600"/>
          </a:xfrm>
          <a:prstGeom prst="rect">
            <a:avLst/>
          </a:prstGeom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63" name="Shape 6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968650" y="401700"/>
            <a:ext cx="605624" cy="602749"/>
          </a:xfrm>
          <a:prstGeom prst="rect">
            <a:avLst/>
          </a:prstGeom>
        </p:spPr>
      </p:pic>
      <p:pic>
        <p:nvPicPr>
          <p:cNvPr id="64" name="Shape 64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5911875" y="2317050"/>
            <a:ext cx="1389100" cy="2038625"/>
          </a:xfrm>
          <a:prstGeom prst="rect">
            <a:avLst/>
          </a:prstGeom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65" name="Shape 65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7407625" y="2317050"/>
            <a:ext cx="1389100" cy="1991300"/>
          </a:xfrm>
          <a:prstGeom prst="rect">
            <a:avLst/>
          </a:prstGeom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66" name="Shape 66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4276025" y="2317037"/>
            <a:ext cx="1529199" cy="2085975"/>
          </a:xfrm>
          <a:prstGeom prst="rect">
            <a:avLst/>
          </a:prstGeom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67" name="Shape 67"/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x="2493350" y="2317050"/>
            <a:ext cx="1733550" cy="2085975"/>
          </a:xfrm>
          <a:prstGeom prst="rect">
            <a:avLst/>
          </a:prstGeom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Use Case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903825" y="1353650"/>
            <a:ext cx="7214101" cy="3349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968650" y="401700"/>
            <a:ext cx="605624" cy="602749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Domain Model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903701" y="1270225"/>
            <a:ext cx="5004226" cy="3467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968650" y="401700"/>
            <a:ext cx="605624" cy="602749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Sequential Diagram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902398" y="1248775"/>
            <a:ext cx="2118900" cy="3628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139072" y="1248775"/>
            <a:ext cx="4180850" cy="3488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7968650" y="401700"/>
            <a:ext cx="605624" cy="602749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iceScrum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087925" y="1267125"/>
            <a:ext cx="4834049" cy="371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968650" y="401700"/>
            <a:ext cx="605624" cy="602749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67</Words>
  <Application>Microsoft Macintosh PowerPoint</Application>
  <PresentationFormat>On-screen Show (16:9)</PresentationFormat>
  <Paragraphs>39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swiss</vt:lpstr>
      <vt:lpstr> RPI Book Shopping         System</vt:lpstr>
      <vt:lpstr>N-tier Architecture</vt:lpstr>
      <vt:lpstr>PowerPoint Presentation</vt:lpstr>
      <vt:lpstr>MVC model</vt:lpstr>
      <vt:lpstr>MVC model</vt:lpstr>
      <vt:lpstr>Use Case</vt:lpstr>
      <vt:lpstr>Domain Model</vt:lpstr>
      <vt:lpstr>Sequential Diagram</vt:lpstr>
      <vt:lpstr>iceScrum</vt:lpstr>
      <vt:lpstr>JUnit</vt:lpstr>
      <vt:lpstr>Ant</vt:lpstr>
      <vt:lpstr>Ant</vt:lpstr>
      <vt:lpstr> Thank you</vt:lpstr>
      <vt:lpstr> Any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RPI Book Shopping         System</dc:title>
  <cp:lastModifiedBy>Ma Huey</cp:lastModifiedBy>
  <cp:revision>4</cp:revision>
  <dcterms:modified xsi:type="dcterms:W3CDTF">2015-02-24T02:06:04Z</dcterms:modified>
</cp:coreProperties>
</file>